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30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7/25/2017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epository.its.ac.id/" TargetMode="External"/><Relationship Id="rId2" Type="http://schemas.openxmlformats.org/officeDocument/2006/relationships/hyperlink" Target="http://ejurnal.its.ac.id/index.php/index/login/signI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bit.ly/FormwisudawanSeptt2017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ejurnal.its.ac.id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sz="4500" dirty="0" smtClean="0"/>
              <a:t>SOSIALISASI PERSYARATAN YUDISIUM</a:t>
            </a:r>
            <a:endParaRPr lang="id-ID" sz="4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6"/>
            <a:ext cx="10572000" cy="815153"/>
          </a:xfrm>
        </p:spPr>
        <p:txBody>
          <a:bodyPr>
            <a:normAutofit/>
          </a:bodyPr>
          <a:lstStyle/>
          <a:p>
            <a:r>
              <a:rPr lang="id-ID" dirty="0" smtClean="0"/>
              <a:t>Departemen Teknik Industri FTI – ITS</a:t>
            </a:r>
          </a:p>
          <a:p>
            <a:r>
              <a:rPr lang="id-ID" dirty="0" smtClean="0"/>
              <a:t>25 Juli 2017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44048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Persyaratan Yudisium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424" y="2706381"/>
            <a:ext cx="10554574" cy="3636511"/>
          </a:xfrm>
        </p:spPr>
        <p:txBody>
          <a:bodyPr>
            <a:noAutofit/>
          </a:bodyPr>
          <a:lstStyle/>
          <a:p>
            <a:pPr lvl="0"/>
            <a:r>
              <a:rPr lang="en-US" dirty="0" err="1"/>
              <a:t>Tanda</a:t>
            </a:r>
            <a:r>
              <a:rPr lang="en-US" dirty="0"/>
              <a:t> </a:t>
            </a:r>
            <a:r>
              <a:rPr lang="en-US" dirty="0" err="1"/>
              <a:t>terima</a:t>
            </a:r>
            <a:r>
              <a:rPr lang="en-US" dirty="0"/>
              <a:t> </a:t>
            </a:r>
            <a:r>
              <a:rPr lang="id-ID" dirty="0"/>
              <a:t>pengumpulan berkas</a:t>
            </a:r>
            <a:r>
              <a:rPr lang="en-US" dirty="0"/>
              <a:t> (hard/softcopy) </a:t>
            </a:r>
            <a:r>
              <a:rPr lang="id-ID" dirty="0"/>
              <a:t>TA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id-ID" dirty="0"/>
              <a:t>:</a:t>
            </a:r>
          </a:p>
          <a:p>
            <a:pPr lvl="1"/>
            <a:r>
              <a:rPr lang="id-ID" sz="1800" dirty="0"/>
              <a:t>D</a:t>
            </a:r>
            <a:r>
              <a:rPr lang="en-US" sz="1800" dirty="0" err="1"/>
              <a:t>osen</a:t>
            </a:r>
            <a:r>
              <a:rPr lang="en-US" sz="1800" dirty="0"/>
              <a:t> </a:t>
            </a:r>
            <a:r>
              <a:rPr lang="en-US" sz="1800" dirty="0" err="1"/>
              <a:t>pembimbing</a:t>
            </a:r>
            <a:r>
              <a:rPr lang="id-ID" sz="1800" dirty="0"/>
              <a:t>;</a:t>
            </a:r>
          </a:p>
          <a:p>
            <a:pPr lvl="1"/>
            <a:r>
              <a:rPr lang="id-ID" sz="1800" dirty="0"/>
              <a:t>K</a:t>
            </a:r>
            <a:r>
              <a:rPr lang="en-US" sz="1800" dirty="0"/>
              <a:t>o </a:t>
            </a:r>
            <a:r>
              <a:rPr lang="en-US" sz="1800" dirty="0" err="1"/>
              <a:t>pembimbing</a:t>
            </a:r>
            <a:r>
              <a:rPr lang="en-US" sz="1800" dirty="0"/>
              <a:t> (</a:t>
            </a:r>
            <a:r>
              <a:rPr lang="id-ID" sz="1800" dirty="0"/>
              <a:t>apabila</a:t>
            </a:r>
            <a:r>
              <a:rPr lang="en-US" sz="1800" dirty="0"/>
              <a:t> </a:t>
            </a:r>
            <a:r>
              <a:rPr lang="en-US" sz="1800" dirty="0" err="1"/>
              <a:t>ada</a:t>
            </a:r>
            <a:r>
              <a:rPr lang="en-US" sz="1800" dirty="0"/>
              <a:t>)</a:t>
            </a:r>
            <a:r>
              <a:rPr lang="id-ID" sz="1800" dirty="0"/>
              <a:t>;</a:t>
            </a:r>
          </a:p>
          <a:p>
            <a:pPr lvl="1"/>
            <a:r>
              <a:rPr lang="id-ID" sz="1800" dirty="0"/>
              <a:t>P</a:t>
            </a:r>
            <a:r>
              <a:rPr lang="en-US" sz="1800" dirty="0" err="1"/>
              <a:t>erusahaan</a:t>
            </a:r>
            <a:r>
              <a:rPr lang="en-US" sz="1800" dirty="0"/>
              <a:t> </a:t>
            </a:r>
            <a:r>
              <a:rPr lang="id-ID" sz="1800" dirty="0"/>
              <a:t>/ Obyek amatan TA (cap/stempel perusahaan);</a:t>
            </a:r>
          </a:p>
          <a:p>
            <a:pPr lvl="1"/>
            <a:r>
              <a:rPr lang="en-US" sz="1800" dirty="0"/>
              <a:t>RBTI</a:t>
            </a:r>
            <a:r>
              <a:rPr lang="id-ID" sz="1800" dirty="0"/>
              <a:t>;</a:t>
            </a:r>
          </a:p>
          <a:p>
            <a:pPr lvl="1"/>
            <a:r>
              <a:rPr lang="en-US" sz="1800" dirty="0" err="1"/>
              <a:t>Perpustakaan</a:t>
            </a:r>
            <a:r>
              <a:rPr lang="en-US" sz="1800" dirty="0"/>
              <a:t> </a:t>
            </a:r>
            <a:r>
              <a:rPr lang="en-US" sz="1800" dirty="0" err="1"/>
              <a:t>Pusat</a:t>
            </a:r>
            <a:r>
              <a:rPr lang="id-ID" sz="1800" dirty="0"/>
              <a:t>.</a:t>
            </a:r>
          </a:p>
          <a:p>
            <a:pPr lvl="0"/>
            <a:r>
              <a:rPr lang="en-US" dirty="0" err="1"/>
              <a:t>Bebas</a:t>
            </a:r>
            <a:r>
              <a:rPr lang="en-US" dirty="0"/>
              <a:t> </a:t>
            </a:r>
            <a:r>
              <a:rPr lang="en-US" dirty="0" err="1"/>
              <a:t>Pinjam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RBTI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Perpustakaan</a:t>
            </a:r>
            <a:r>
              <a:rPr lang="en-US" dirty="0"/>
              <a:t> </a:t>
            </a:r>
            <a:r>
              <a:rPr lang="en-US" dirty="0" err="1"/>
              <a:t>Pusat</a:t>
            </a:r>
            <a:endParaRPr lang="id-ID" dirty="0"/>
          </a:p>
          <a:p>
            <a:pPr lvl="0"/>
            <a:r>
              <a:rPr lang="en-US" dirty="0" err="1"/>
              <a:t>Bukti</a:t>
            </a:r>
            <a:r>
              <a:rPr lang="en-US" dirty="0"/>
              <a:t> Score TOEFL </a:t>
            </a:r>
            <a:r>
              <a:rPr lang="id-ID" dirty="0"/>
              <a:t>atau Bahasa Asing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id-ID" dirty="0"/>
              <a:t> atau lebih dari</a:t>
            </a:r>
            <a:r>
              <a:rPr lang="en-US" dirty="0"/>
              <a:t> 477 </a:t>
            </a:r>
            <a:endParaRPr lang="id-ID" dirty="0"/>
          </a:p>
          <a:p>
            <a:pPr lvl="0"/>
            <a:r>
              <a:rPr lang="id-ID" dirty="0"/>
              <a:t>Print Out Score Untuk SKEM Minimal 1500 (Legalisir BAPKM) </a:t>
            </a:r>
          </a:p>
          <a:p>
            <a:pPr lvl="0"/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728107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Persyaratan Yudisium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000" y="2625698"/>
            <a:ext cx="10554574" cy="3636511"/>
          </a:xfrm>
        </p:spPr>
        <p:txBody>
          <a:bodyPr>
            <a:noAutofit/>
          </a:bodyPr>
          <a:lstStyle/>
          <a:p>
            <a:pPr lvl="0"/>
            <a:r>
              <a:rPr lang="id-ID" sz="1700" dirty="0"/>
              <a:t>Print out transkrip nilai akhir dari Badan Akademik-BAPKM ITS</a:t>
            </a:r>
          </a:p>
          <a:p>
            <a:pPr lvl="0"/>
            <a:r>
              <a:rPr lang="id-ID" sz="1700" dirty="0"/>
              <a:t>Bukti Print Out Unggah Artikel POMITS: </a:t>
            </a:r>
            <a:r>
              <a:rPr lang="id-ID" sz="1700" u="sng" dirty="0">
                <a:hlinkClick r:id="rId2"/>
              </a:rPr>
              <a:t>http://ejurnal.its.ac.id/index.php/index/login/signIn</a:t>
            </a:r>
            <a:r>
              <a:rPr lang="id-ID" sz="1700" dirty="0"/>
              <a:t> dengan username: mahasiswa dan Password : </a:t>
            </a:r>
            <a:r>
              <a:rPr lang="id-ID" sz="1700" b="1" dirty="0"/>
              <a:t>M4h4sisw4ITS!</a:t>
            </a:r>
            <a:r>
              <a:rPr lang="id-ID" sz="1700" dirty="0"/>
              <a:t> Setelah itu pilih </a:t>
            </a:r>
            <a:r>
              <a:rPr lang="id-ID" sz="1700" b="1" u="sng" dirty="0"/>
              <a:t>Jurnal Repository</a:t>
            </a:r>
            <a:r>
              <a:rPr lang="id-ID" sz="1700" dirty="0"/>
              <a:t> klik new submission dst.</a:t>
            </a:r>
          </a:p>
          <a:p>
            <a:pPr lvl="0"/>
            <a:r>
              <a:rPr lang="id-ID" sz="1700" dirty="0"/>
              <a:t>Bukti Print Out Unggah Tugas Akhir di </a:t>
            </a:r>
            <a:r>
              <a:rPr lang="id-ID" sz="1700" u="sng" dirty="0">
                <a:hlinkClick r:id="rId3"/>
              </a:rPr>
              <a:t>http://repository.its.ac.id/</a:t>
            </a:r>
            <a:endParaRPr lang="id-ID" sz="1700" dirty="0"/>
          </a:p>
          <a:p>
            <a:pPr lvl="0"/>
            <a:r>
              <a:rPr lang="id-ID" sz="1700" dirty="0"/>
              <a:t>Bukti Print Out pengisian Judul TA beserta nama dosen pembimbing di SIM Akademik</a:t>
            </a:r>
          </a:p>
          <a:p>
            <a:pPr lvl="0"/>
            <a:r>
              <a:rPr lang="en-US" sz="1700" dirty="0" err="1"/>
              <a:t>Mengisi</a:t>
            </a:r>
            <a:r>
              <a:rPr lang="id-ID" sz="1700" dirty="0"/>
              <a:t> F</a:t>
            </a:r>
            <a:r>
              <a:rPr lang="en-US" sz="1700" dirty="0" err="1"/>
              <a:t>ormulir</a:t>
            </a:r>
            <a:r>
              <a:rPr lang="en-US" sz="1700" dirty="0"/>
              <a:t> </a:t>
            </a:r>
            <a:r>
              <a:rPr lang="id-ID" sz="1700" dirty="0"/>
              <a:t>C</a:t>
            </a:r>
            <a:r>
              <a:rPr lang="en-US" sz="1700" dirty="0" err="1"/>
              <a:t>alon</a:t>
            </a:r>
            <a:r>
              <a:rPr lang="en-US" sz="1700" dirty="0"/>
              <a:t> </a:t>
            </a:r>
            <a:r>
              <a:rPr lang="id-ID" sz="1700" dirty="0"/>
              <a:t>W</a:t>
            </a:r>
            <a:r>
              <a:rPr lang="en-US" sz="1700" dirty="0" err="1"/>
              <a:t>isudawan</a:t>
            </a:r>
            <a:r>
              <a:rPr lang="en-US" sz="1700" dirty="0"/>
              <a:t> (</a:t>
            </a:r>
            <a:r>
              <a:rPr lang="en-US" sz="1700" dirty="0" err="1"/>
              <a:t>blangko</a:t>
            </a:r>
            <a:r>
              <a:rPr lang="en-US" sz="1700" dirty="0"/>
              <a:t> </a:t>
            </a:r>
            <a:r>
              <a:rPr lang="en-US" sz="1700" dirty="0" err="1"/>
              <a:t>merah</a:t>
            </a:r>
            <a:r>
              <a:rPr lang="id-ID" sz="1700" dirty="0"/>
              <a:t> – diambil di Sekretariat Akademik</a:t>
            </a:r>
            <a:r>
              <a:rPr lang="en-US" sz="1700" dirty="0"/>
              <a:t>) </a:t>
            </a:r>
            <a:r>
              <a:rPr lang="id-ID" sz="1700" dirty="0"/>
              <a:t>dilampiri:</a:t>
            </a:r>
          </a:p>
          <a:p>
            <a:pPr lvl="1"/>
            <a:r>
              <a:rPr lang="id-ID" sz="1700" dirty="0"/>
              <a:t>1 lembar f</a:t>
            </a:r>
            <a:r>
              <a:rPr lang="en-US" sz="1700" dirty="0" err="1"/>
              <a:t>otokop</a:t>
            </a:r>
            <a:r>
              <a:rPr lang="en-US" sz="1700" dirty="0"/>
              <a:t> </a:t>
            </a:r>
            <a:r>
              <a:rPr lang="en-US" sz="1700" dirty="0" err="1"/>
              <a:t>ijasah</a:t>
            </a:r>
            <a:r>
              <a:rPr lang="en-US" sz="1700" dirty="0"/>
              <a:t> </a:t>
            </a:r>
            <a:r>
              <a:rPr lang="id-ID" sz="1700" dirty="0"/>
              <a:t>SMA/SMK;</a:t>
            </a:r>
          </a:p>
          <a:p>
            <a:pPr lvl="1"/>
            <a:r>
              <a:rPr lang="id-ID" sz="1700" dirty="0"/>
              <a:t>3 lembar f</a:t>
            </a:r>
            <a:r>
              <a:rPr lang="en-US" sz="1700" dirty="0" err="1"/>
              <a:t>oto</a:t>
            </a:r>
            <a:r>
              <a:rPr lang="en-US" sz="1700" dirty="0"/>
              <a:t> </a:t>
            </a:r>
            <a:r>
              <a:rPr lang="en-US" sz="1700" dirty="0" err="1"/>
              <a:t>terbaru</a:t>
            </a:r>
            <a:r>
              <a:rPr lang="en-US" sz="1700" dirty="0"/>
              <a:t> </a:t>
            </a:r>
            <a:r>
              <a:rPr lang="en-US" sz="1700" dirty="0" err="1"/>
              <a:t>pakaian</a:t>
            </a:r>
            <a:r>
              <a:rPr lang="en-US" sz="1700" dirty="0"/>
              <a:t> </a:t>
            </a:r>
            <a:r>
              <a:rPr lang="en-US" sz="1700" dirty="0" err="1"/>
              <a:t>resmi</a:t>
            </a:r>
            <a:r>
              <a:rPr lang="en-US" sz="1700" dirty="0"/>
              <a:t> (</a:t>
            </a:r>
            <a:r>
              <a:rPr lang="en-US" sz="1700" dirty="0" err="1"/>
              <a:t>memakai</a:t>
            </a:r>
            <a:r>
              <a:rPr lang="en-US" sz="1700" dirty="0"/>
              <a:t> </a:t>
            </a:r>
            <a:r>
              <a:rPr lang="en-US" sz="1700" dirty="0" err="1"/>
              <a:t>jas-dasi</a:t>
            </a:r>
            <a:r>
              <a:rPr lang="en-US" sz="1700" dirty="0"/>
              <a:t>)</a:t>
            </a:r>
            <a:r>
              <a:rPr lang="id-ID" sz="1700" dirty="0"/>
              <a:t>, dicetak </a:t>
            </a:r>
            <a:r>
              <a:rPr lang="en-US" sz="1700" dirty="0" err="1"/>
              <a:t>hitam</a:t>
            </a:r>
            <a:r>
              <a:rPr lang="en-US" sz="1700" dirty="0"/>
              <a:t> </a:t>
            </a:r>
            <a:r>
              <a:rPr lang="en-US" sz="1700" dirty="0" err="1"/>
              <a:t>putih</a:t>
            </a:r>
            <a:r>
              <a:rPr lang="en-US" sz="1700" dirty="0"/>
              <a:t> </a:t>
            </a:r>
            <a:r>
              <a:rPr lang="en-US" sz="1700" dirty="0" err="1"/>
              <a:t>uk</a:t>
            </a:r>
            <a:r>
              <a:rPr lang="id-ID" sz="1700" dirty="0"/>
              <a:t>uran.</a:t>
            </a:r>
            <a:r>
              <a:rPr lang="en-US" sz="1700" dirty="0"/>
              <a:t> 3x4</a:t>
            </a:r>
            <a:r>
              <a:rPr lang="id-ID" sz="1700" dirty="0"/>
              <a:t> cm</a:t>
            </a:r>
            <a:r>
              <a:rPr lang="en-US" sz="1700" dirty="0"/>
              <a:t> (</a:t>
            </a:r>
            <a:r>
              <a:rPr lang="en-US" sz="1700" dirty="0" err="1"/>
              <a:t>kertas</a:t>
            </a:r>
            <a:r>
              <a:rPr lang="en-US" sz="1700" dirty="0"/>
              <a:t> </a:t>
            </a:r>
            <a:r>
              <a:rPr lang="en-US" sz="1700" dirty="0" err="1"/>
              <a:t>dop</a:t>
            </a:r>
            <a:r>
              <a:rPr lang="en-US" sz="1700" dirty="0"/>
              <a:t>)</a:t>
            </a:r>
            <a:r>
              <a:rPr lang="id-ID" sz="1700" dirty="0"/>
              <a:t>. </a:t>
            </a:r>
            <a:r>
              <a:rPr lang="id-ID" sz="1700" b="1" dirty="0"/>
              <a:t>Tulis nama &amp; NRP dibalik foto dengan ballpoin pilot bukan boxy/sejenisnya.</a:t>
            </a:r>
            <a:endParaRPr lang="id-ID" sz="1700" dirty="0"/>
          </a:p>
          <a:p>
            <a:r>
              <a:rPr lang="id-ID" sz="1700" b="1" dirty="0"/>
              <a:t>Foto dimasukkan ke dalam plastik.</a:t>
            </a:r>
            <a:endParaRPr lang="id-ID" sz="1700" dirty="0"/>
          </a:p>
          <a:p>
            <a:pPr lvl="0"/>
            <a:r>
              <a:rPr lang="id-ID" sz="1700" dirty="0"/>
              <a:t>Mengisi form biodata untuk calon wisudawan dengan link sbb: </a:t>
            </a:r>
            <a:r>
              <a:rPr lang="id-ID" sz="1700" u="sng" dirty="0">
                <a:hlinkClick r:id="rId4"/>
              </a:rPr>
              <a:t>http://</a:t>
            </a:r>
            <a:r>
              <a:rPr lang="id-ID" sz="1700" u="sng" dirty="0" smtClean="0">
                <a:hlinkClick r:id="rId4"/>
              </a:rPr>
              <a:t>bit.ly/FormwisudawanSept2017</a:t>
            </a:r>
            <a:r>
              <a:rPr lang="id-ID" sz="1700" dirty="0" smtClean="0"/>
              <a:t> </a:t>
            </a:r>
            <a:endParaRPr lang="id-ID" sz="1700" dirty="0"/>
          </a:p>
        </p:txBody>
      </p:sp>
    </p:spTree>
    <p:extLst>
      <p:ext uri="{BB962C8B-B14F-4D97-AF65-F5344CB8AC3E}">
        <p14:creationId xmlns:p14="http://schemas.microsoft.com/office/powerpoint/2010/main" val="3208765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Persyaratan Yudisium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 smtClean="0"/>
          </a:p>
          <a:p>
            <a:r>
              <a:rPr lang="id-ID" dirty="0" smtClean="0"/>
              <a:t>Semua persyaratan yudisium paling lambat diserahkan ke Sekretariat DTI lantai 2, hari Selasa, 2 Agustus 2017 pukul 12.00</a:t>
            </a:r>
          </a:p>
          <a:p>
            <a:r>
              <a:rPr lang="id-ID" b="1" dirty="0"/>
              <a:t>Setelah Yudisium Dept, aktivitas calon wisudawan adalah pengecekan biodata dan penandatangan ijazah di BAPKM, waktu </a:t>
            </a:r>
            <a:r>
              <a:rPr lang="id-ID" b="1" dirty="0" smtClean="0"/>
              <a:t>dan tempat akan </a:t>
            </a:r>
            <a:r>
              <a:rPr lang="id-ID" b="1" dirty="0"/>
              <a:t>diinfokan kemudian oleh BAPKM. </a:t>
            </a: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27963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sz="3500" dirty="0" smtClean="0"/>
              <a:t>Surat Keterangan Pendamping Ijazah (SKPI)</a:t>
            </a:r>
            <a:endParaRPr lang="id-ID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0000" y="2477780"/>
            <a:ext cx="10554574" cy="3636511"/>
          </a:xfrm>
        </p:spPr>
        <p:txBody>
          <a:bodyPr>
            <a:normAutofit/>
          </a:bodyPr>
          <a:lstStyle/>
          <a:p>
            <a:r>
              <a:rPr lang="id-ID" dirty="0" smtClean="0"/>
              <a:t>Entry SKPI (melalui integra) dibuka setelah yudisium institut, waktu pelaksanaan akan diumumkan oleh BAPKM. </a:t>
            </a:r>
          </a:p>
          <a:p>
            <a:r>
              <a:rPr lang="id-ID" dirty="0" smtClean="0"/>
              <a:t>Entry data yang diperlukan pada SKPI meliputi 3 hal, yakni  PROFESSIONALISME, KEWIRAUSAHAAN, dan SKEM. </a:t>
            </a:r>
          </a:p>
          <a:p>
            <a:r>
              <a:rPr lang="id-ID" dirty="0" smtClean="0"/>
              <a:t>Jika tidak memiliki kegiatan professionalisme dan kewirausahaan, maka mahasiswa </a:t>
            </a:r>
            <a:r>
              <a:rPr lang="id-ID" dirty="0"/>
              <a:t>harus mengurutkan kegiatan yang tercatat pada SKEM mulai dari prioritas kegiatan terpenting/ </a:t>
            </a:r>
            <a:r>
              <a:rPr lang="id-ID" dirty="0" smtClean="0"/>
              <a:t>terbaik (Terpenting urutan 1). </a:t>
            </a:r>
          </a:p>
          <a:p>
            <a:r>
              <a:rPr lang="id-ID" dirty="0" smtClean="0"/>
              <a:t>Default SKPI merecord 10 kegiatan terpenting dalam SKEM.  Namun pengalaman semester lalu berapapun kegiatan SKEM yang dimiliki akan tampil dalam SKPI, sehingga pengurutan prioritas menjadi penting.</a:t>
            </a:r>
          </a:p>
          <a:p>
            <a:r>
              <a:rPr lang="id-ID" dirty="0" smtClean="0"/>
              <a:t>Validasi SKEM (disertai bukti sertifikat kegiatan) dan SKPI kepada dosen wali. 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86203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Unggah Artikel POMITS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714" y="2301914"/>
            <a:ext cx="11727543" cy="3636511"/>
          </a:xfrm>
        </p:spPr>
        <p:txBody>
          <a:bodyPr anchor="t" anchorCtr="0"/>
          <a:lstStyle/>
          <a:p>
            <a:r>
              <a:rPr lang="id-ID" dirty="0" smtClean="0"/>
              <a:t>Alamat </a:t>
            </a:r>
            <a:r>
              <a:rPr lang="id-ID" dirty="0" smtClean="0">
                <a:hlinkClick r:id="rId2"/>
              </a:rPr>
              <a:t>http://ejurnal.its.ac.id</a:t>
            </a:r>
            <a:endParaRPr lang="id-ID" dirty="0" smtClean="0"/>
          </a:p>
          <a:p>
            <a:r>
              <a:rPr lang="id-ID" dirty="0" smtClean="0"/>
              <a:t>Tata cara penulisan artikel dapat didownload dari link </a:t>
            </a:r>
            <a:r>
              <a:rPr lang="id-ID" dirty="0" smtClean="0">
                <a:hlinkClick r:id="rId2"/>
              </a:rPr>
              <a:t>http</a:t>
            </a:r>
            <a:r>
              <a:rPr lang="id-ID" dirty="0">
                <a:hlinkClick r:id="rId2"/>
              </a:rPr>
              <a:t>://</a:t>
            </a:r>
            <a:r>
              <a:rPr lang="id-ID" dirty="0" smtClean="0">
                <a:hlinkClick r:id="rId2"/>
              </a:rPr>
              <a:t>ejurnal.its.ac.id</a:t>
            </a:r>
            <a:r>
              <a:rPr lang="id-ID" dirty="0" smtClean="0"/>
              <a:t>/berkas/panduan_2015.pdf</a:t>
            </a:r>
            <a:endParaRPr lang="id-ID" dirty="0"/>
          </a:p>
          <a:p>
            <a:r>
              <a:rPr lang="id-ID" dirty="0" smtClean="0"/>
              <a:t>Login gunakan username : ‘mahasiswa’ ; password : ‘M4h4sisw4ITS!’</a:t>
            </a:r>
          </a:p>
          <a:p>
            <a:endParaRPr lang="id-ID" dirty="0"/>
          </a:p>
        </p:txBody>
      </p:sp>
      <p:grpSp>
        <p:nvGrpSpPr>
          <p:cNvPr id="10" name="Group 9"/>
          <p:cNvGrpSpPr/>
          <p:nvPr/>
        </p:nvGrpSpPr>
        <p:grpSpPr>
          <a:xfrm>
            <a:off x="6903049" y="3704644"/>
            <a:ext cx="5042208" cy="2928386"/>
            <a:chOff x="6095999" y="3036985"/>
            <a:chExt cx="5608265" cy="345151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95999" y="3036985"/>
              <a:ext cx="5608265" cy="3406132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>
            <a:xfrm>
              <a:off x="6095999" y="6066971"/>
              <a:ext cx="5608265" cy="376146"/>
            </a:xfrm>
            <a:prstGeom prst="roundRect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9" name="Right Arrow 8"/>
            <p:cNvSpPr/>
            <p:nvPr/>
          </p:nvSpPr>
          <p:spPr>
            <a:xfrm>
              <a:off x="10479314" y="6066971"/>
              <a:ext cx="348343" cy="421527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28588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Unggah Artikel POMITS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0286" y="2322191"/>
            <a:ext cx="11727543" cy="3636511"/>
          </a:xfrm>
        </p:spPr>
        <p:txBody>
          <a:bodyPr anchor="t" anchorCtr="0"/>
          <a:lstStyle/>
          <a:p>
            <a:r>
              <a:rPr lang="id-ID" dirty="0" smtClean="0"/>
              <a:t>Setelah selesai upload, entry-kan informasi pada gambar berikut melalui link : http://bit.ly/FormwisudawanSept2017 </a:t>
            </a:r>
          </a:p>
          <a:p>
            <a:pPr marL="0" indent="0">
              <a:buNone/>
            </a:pPr>
            <a:endParaRPr lang="id-ID" dirty="0" smtClean="0"/>
          </a:p>
          <a:p>
            <a:endParaRPr lang="id-ID" dirty="0" smtClean="0"/>
          </a:p>
          <a:p>
            <a:pPr marL="0" indent="0">
              <a:buNone/>
            </a:pPr>
            <a:r>
              <a:rPr lang="id-ID" dirty="0" smtClean="0"/>
              <a:t> </a:t>
            </a:r>
          </a:p>
          <a:p>
            <a:pPr marL="0" indent="0">
              <a:buNone/>
            </a:pPr>
            <a:endParaRPr lang="id-ID" dirty="0"/>
          </a:p>
        </p:txBody>
      </p:sp>
      <p:grpSp>
        <p:nvGrpSpPr>
          <p:cNvPr id="9" name="Group 8"/>
          <p:cNvGrpSpPr/>
          <p:nvPr/>
        </p:nvGrpSpPr>
        <p:grpSpPr>
          <a:xfrm>
            <a:off x="1200606" y="3434215"/>
            <a:ext cx="8721950" cy="1266825"/>
            <a:chOff x="1200606" y="3434215"/>
            <a:chExt cx="8721950" cy="12668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40531" y="3434215"/>
              <a:ext cx="8582025" cy="1266825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1200606" y="3868053"/>
              <a:ext cx="1001485" cy="5080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7" name="Oval 6"/>
            <p:cNvSpPr/>
            <p:nvPr/>
          </p:nvSpPr>
          <p:spPr>
            <a:xfrm>
              <a:off x="8648473" y="3875312"/>
              <a:ext cx="1001485" cy="5080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  <p:sp>
          <p:nvSpPr>
            <p:cNvPr id="8" name="Oval 7"/>
            <p:cNvSpPr/>
            <p:nvPr/>
          </p:nvSpPr>
          <p:spPr>
            <a:xfrm>
              <a:off x="2240417" y="3868053"/>
              <a:ext cx="1373641" cy="508000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3206055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Unggah Naskah TA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 anchorCtr="0"/>
          <a:lstStyle/>
          <a:p>
            <a:r>
              <a:rPr lang="id-ID" dirty="0" smtClean="0"/>
              <a:t>Alamat Repository.its.ac.id</a:t>
            </a:r>
          </a:p>
          <a:p>
            <a:pPr marL="0" indent="0">
              <a:buNone/>
            </a:pPr>
            <a:r>
              <a:rPr lang="id-ID" dirty="0" smtClean="0"/>
              <a:t>  </a:t>
            </a:r>
            <a:endParaRPr lang="id-ID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754" y="3077935"/>
            <a:ext cx="7934778" cy="334692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561771" y="4528458"/>
            <a:ext cx="5326743" cy="1219200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95268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/>
              <a:t>Unggah Naskah TA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11" y="3092823"/>
            <a:ext cx="11356576" cy="3455893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90286" y="2322191"/>
            <a:ext cx="11727543" cy="3636511"/>
          </a:xfrm>
        </p:spPr>
        <p:txBody>
          <a:bodyPr anchor="t" anchorCtr="0"/>
          <a:lstStyle/>
          <a:p>
            <a:r>
              <a:rPr lang="id-ID" dirty="0" smtClean="0"/>
              <a:t>Setelah selesai upload, entry-kan informasi pada gambar berikut melalui link : http://bit.ly/FormwisudawanSept2017 </a:t>
            </a:r>
          </a:p>
          <a:p>
            <a:pPr marL="0" indent="0">
              <a:buNone/>
            </a:pPr>
            <a:endParaRPr lang="id-ID" dirty="0" smtClean="0"/>
          </a:p>
          <a:p>
            <a:endParaRPr lang="id-ID" dirty="0" smtClean="0"/>
          </a:p>
          <a:p>
            <a:pPr marL="0" indent="0">
              <a:buNone/>
            </a:pPr>
            <a:r>
              <a:rPr lang="id-ID" dirty="0" smtClean="0"/>
              <a:t> </a:t>
            </a:r>
          </a:p>
          <a:p>
            <a:pPr marL="0" indent="0">
              <a:buNone/>
            </a:pPr>
            <a:endParaRPr lang="id-ID" dirty="0"/>
          </a:p>
        </p:txBody>
      </p:sp>
      <p:sp>
        <p:nvSpPr>
          <p:cNvPr id="6" name="Oval 5"/>
          <p:cNvSpPr/>
          <p:nvPr/>
        </p:nvSpPr>
        <p:spPr>
          <a:xfrm>
            <a:off x="4414454" y="5562383"/>
            <a:ext cx="1072446" cy="5080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Oval 6"/>
          <p:cNvSpPr/>
          <p:nvPr/>
        </p:nvSpPr>
        <p:spPr>
          <a:xfrm>
            <a:off x="5316938" y="5562383"/>
            <a:ext cx="798618" cy="50800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00618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Quotable</Template>
  <TotalTime>158</TotalTime>
  <Words>463</Words>
  <Application>Microsoft Office PowerPoint</Application>
  <PresentationFormat>Custom</PresentationFormat>
  <Paragraphs>50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Quotable</vt:lpstr>
      <vt:lpstr>SOSIALISASI PERSYARATAN YUDISIUM</vt:lpstr>
      <vt:lpstr>Persyaratan Yudisium</vt:lpstr>
      <vt:lpstr>Persyaratan Yudisium</vt:lpstr>
      <vt:lpstr>Persyaratan Yudisium</vt:lpstr>
      <vt:lpstr>Surat Keterangan Pendamping Ijazah (SKPI)</vt:lpstr>
      <vt:lpstr>Unggah Artikel POMITS</vt:lpstr>
      <vt:lpstr>Unggah Artikel POMITS</vt:lpstr>
      <vt:lpstr>Unggah Naskah TA</vt:lpstr>
      <vt:lpstr>Unggah Naskah TA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SOSIALISASI PERSYARATAN YUDISIUM</dc:title>
  <dc:creator>adithya sudiarno</dc:creator>
  <cp:lastModifiedBy>CQ3622L</cp:lastModifiedBy>
  <cp:revision>22</cp:revision>
  <dcterms:created xsi:type="dcterms:W3CDTF">2017-07-24T11:50:20Z</dcterms:created>
  <dcterms:modified xsi:type="dcterms:W3CDTF">2017-07-25T09:36:25Z</dcterms:modified>
</cp:coreProperties>
</file>