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A2F063-0ADE-46FD-811A-78BF0A03BAED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D4551AE-71DE-4359-8EB1-25A9C71C5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904999"/>
          </a:xfrm>
        </p:spPr>
        <p:txBody>
          <a:bodyPr/>
          <a:lstStyle/>
          <a:p>
            <a:r>
              <a:rPr lang="en-US" dirty="0" smtClean="0"/>
              <a:t>Personal Financial 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Perencana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Pengumpulan</a:t>
            </a:r>
            <a:r>
              <a:rPr lang="en-US" dirty="0" smtClean="0"/>
              <a:t> Data</a:t>
            </a:r>
          </a:p>
          <a:p>
            <a:r>
              <a:rPr lang="en-US" dirty="0" err="1" smtClean="0"/>
              <a:t>Penetapan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Jangka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, </a:t>
            </a:r>
            <a:r>
              <a:rPr lang="en-US" dirty="0" err="1" smtClean="0"/>
              <a:t>Menengah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endParaRPr lang="en-US" dirty="0" smtClean="0"/>
          </a:p>
          <a:p>
            <a:r>
              <a:rPr lang="en-US" dirty="0" err="1" smtClean="0"/>
              <a:t>Penerapan</a:t>
            </a:r>
            <a:r>
              <a:rPr lang="en-US" dirty="0" smtClean="0"/>
              <a:t> (</a:t>
            </a:r>
            <a:r>
              <a:rPr lang="en-US" dirty="0" err="1" smtClean="0"/>
              <a:t>Implementasi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Peninjauan</a:t>
            </a:r>
            <a:r>
              <a:rPr lang="en-US" dirty="0" smtClean="0"/>
              <a:t> (Review)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 Line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>
              <a:buFont typeface="+mj-lt"/>
              <a:buAutoNum type="arabicPeriod"/>
            </a:pP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1. Net Worth </a:t>
            </a:r>
            <a:r>
              <a:rPr lang="en-US" dirty="0" err="1" smtClean="0"/>
              <a:t>Sebelum</a:t>
            </a:r>
            <a:r>
              <a:rPr lang="en-US" dirty="0" smtClean="0"/>
              <a:t> FP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Komentar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Saran</a:t>
            </a:r>
          </a:p>
          <a:p>
            <a:pPr marL="571500" indent="-571500">
              <a:buNone/>
            </a:pPr>
            <a:r>
              <a:rPr lang="en-US" dirty="0" smtClean="0"/>
              <a:t>	2. Net Worth </a:t>
            </a:r>
            <a:r>
              <a:rPr lang="en-US" dirty="0" err="1" smtClean="0"/>
              <a:t>Setelah</a:t>
            </a:r>
            <a:r>
              <a:rPr lang="en-US" dirty="0" smtClean="0"/>
              <a:t> FP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Komentar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Saran</a:t>
            </a:r>
          </a:p>
          <a:p>
            <a:pPr marL="571500" indent="-571500">
              <a:buNone/>
            </a:pPr>
            <a:r>
              <a:rPr lang="en-US" dirty="0" smtClean="0"/>
              <a:t>	3. Cash Flow </a:t>
            </a:r>
            <a:r>
              <a:rPr lang="en-US" dirty="0" err="1" smtClean="0"/>
              <a:t>Sebelum</a:t>
            </a:r>
            <a:r>
              <a:rPr lang="en-US" dirty="0" smtClean="0"/>
              <a:t> FP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Komentar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Saran</a:t>
            </a:r>
          </a:p>
          <a:p>
            <a:pPr marL="571500" indent="-571500">
              <a:buNone/>
            </a:pPr>
            <a:r>
              <a:rPr lang="en-US" dirty="0" smtClean="0"/>
              <a:t>	4. Cash Flow </a:t>
            </a:r>
            <a:r>
              <a:rPr lang="en-US" dirty="0" err="1" smtClean="0"/>
              <a:t>Setelah</a:t>
            </a:r>
            <a:r>
              <a:rPr lang="en-US" dirty="0" smtClean="0"/>
              <a:t> FP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Komentar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Saran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 Line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71500" indent="-571500">
              <a:buFont typeface="+mj-lt"/>
              <a:buAutoNum type="arabicPeriod" startAt="2"/>
            </a:pPr>
            <a:r>
              <a:rPr lang="en-US" dirty="0" err="1" smtClean="0"/>
              <a:t>Analisa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Klien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1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Dana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Datang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Cicilan</a:t>
            </a:r>
            <a:r>
              <a:rPr lang="en-US" dirty="0" smtClean="0"/>
              <a:t> Dana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Rekomendasi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2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Dana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Datang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Cicilan</a:t>
            </a:r>
            <a:r>
              <a:rPr lang="en-US" dirty="0" smtClean="0"/>
              <a:t> Dana</a:t>
            </a:r>
          </a:p>
          <a:p>
            <a:pPr marL="571500" indent="-571500">
              <a:buNone/>
            </a:pPr>
            <a:r>
              <a:rPr lang="en-US" dirty="0" smtClean="0"/>
              <a:t>		</a:t>
            </a:r>
            <a:r>
              <a:rPr lang="en-US" dirty="0" err="1" smtClean="0"/>
              <a:t>Rekomendasi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 smtClean="0"/>
          </a:p>
          <a:p>
            <a:pPr marL="571500" indent="-57150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 Line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(3)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>
              <a:buFont typeface="+mj-lt"/>
              <a:buAutoNum type="arabicPeriod" startAt="3"/>
            </a:pPr>
            <a:r>
              <a:rPr lang="en-US" dirty="0" err="1" smtClean="0"/>
              <a:t>Analisa</a:t>
            </a:r>
            <a:r>
              <a:rPr lang="en-US" dirty="0" smtClean="0"/>
              <a:t> Instrument 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 smtClean="0"/>
          </a:p>
          <a:p>
            <a:pPr marL="571500" indent="-571500">
              <a:buFont typeface="+mj-lt"/>
              <a:buAutoNum type="arabicPeriod" startAt="3"/>
            </a:pPr>
            <a:r>
              <a:rPr lang="en-US" dirty="0" err="1" smtClean="0"/>
              <a:t>Rekomendasi</a:t>
            </a:r>
            <a:endParaRPr lang="en-US" dirty="0" smtClean="0"/>
          </a:p>
          <a:p>
            <a:pPr marL="571500" indent="-571500">
              <a:buFont typeface="+mj-lt"/>
              <a:buAutoNum type="arabicPeriod" startAt="3"/>
            </a:pPr>
            <a:r>
              <a:rPr lang="en-US" dirty="0" err="1" smtClean="0"/>
              <a:t>Kesimpulan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Rule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Perencana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Rule of 72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Berapa</a:t>
            </a:r>
            <a:r>
              <a:rPr lang="en-US" dirty="0" smtClean="0"/>
              <a:t> lama </a:t>
            </a:r>
            <a:r>
              <a:rPr lang="en-US" dirty="0" err="1" smtClean="0"/>
              <a:t>dana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kali </a:t>
            </a:r>
            <a:r>
              <a:rPr lang="en-US" dirty="0" err="1" smtClean="0"/>
              <a:t>lipat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bunga</a:t>
            </a:r>
            <a:r>
              <a:rPr lang="en-US" dirty="0" smtClean="0"/>
              <a:t> yang </a:t>
            </a:r>
            <a:r>
              <a:rPr lang="en-US" dirty="0" err="1" smtClean="0"/>
              <a:t>didapat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Contoh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Bunga</a:t>
            </a:r>
            <a:r>
              <a:rPr lang="en-US" dirty="0" smtClean="0"/>
              <a:t> 12%, </a:t>
            </a:r>
            <a:r>
              <a:rPr lang="en-US" dirty="0" err="1" smtClean="0"/>
              <a:t>untuk</a:t>
            </a:r>
            <a:r>
              <a:rPr lang="en-US" dirty="0" smtClean="0"/>
              <a:t> 100 </a:t>
            </a:r>
            <a:r>
              <a:rPr lang="en-US" dirty="0" err="1" smtClean="0"/>
              <a:t>juta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200 </a:t>
            </a:r>
            <a:r>
              <a:rPr lang="en-US" dirty="0" err="1" smtClean="0"/>
              <a:t>juta</a:t>
            </a:r>
            <a:r>
              <a:rPr lang="en-US" dirty="0" smtClean="0"/>
              <a:t>, </a:t>
            </a:r>
            <a:r>
              <a:rPr lang="en-US" dirty="0" err="1" smtClean="0"/>
              <a:t>dibutuhkan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: 72/12 = 6 </a:t>
            </a:r>
            <a:r>
              <a:rPr lang="en-US" dirty="0" err="1" smtClean="0"/>
              <a:t>tahun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Rule of 100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Seberapa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saham</a:t>
            </a:r>
            <a:r>
              <a:rPr lang="en-US" dirty="0" smtClean="0"/>
              <a:t> (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umur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(international law)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37 </a:t>
            </a:r>
            <a:r>
              <a:rPr lang="en-US" dirty="0" err="1" smtClean="0"/>
              <a:t>tahun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saham</a:t>
            </a:r>
            <a:r>
              <a:rPr lang="en-US" dirty="0" smtClean="0"/>
              <a:t> </a:t>
            </a:r>
            <a:r>
              <a:rPr lang="en-US" dirty="0" err="1" smtClean="0"/>
              <a:t>seharuanya</a:t>
            </a:r>
            <a:r>
              <a:rPr lang="en-US" dirty="0" smtClean="0"/>
              <a:t>: 100 – 37 = 63%.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Skala</a:t>
            </a:r>
            <a:r>
              <a:rPr lang="en-US" sz="3200" dirty="0" smtClean="0"/>
              <a:t> </a:t>
            </a:r>
            <a:r>
              <a:rPr lang="en-US" sz="3200" dirty="0" err="1" smtClean="0"/>
              <a:t>Prioritas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Perencanaan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(1)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lunasi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 </a:t>
            </a:r>
            <a:r>
              <a:rPr lang="en-US" dirty="0" err="1" smtClean="0"/>
              <a:t>konsumtif</a:t>
            </a:r>
            <a:endParaRPr lang="en-US" dirty="0" smtClean="0"/>
          </a:p>
          <a:p>
            <a:pPr lvl="1"/>
            <a:r>
              <a:rPr lang="en-US" dirty="0" err="1" smtClean="0"/>
              <a:t>Hutang</a:t>
            </a:r>
            <a:r>
              <a:rPr lang="en-US" dirty="0" smtClean="0"/>
              <a:t> max. 35%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penghasilan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endParaRPr lang="en-US" dirty="0" smtClean="0"/>
          </a:p>
          <a:p>
            <a:pPr lvl="1"/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kemudahan</a:t>
            </a:r>
            <a:r>
              <a:rPr lang="en-US" dirty="0" smtClean="0"/>
              <a:t> </a:t>
            </a:r>
            <a:r>
              <a:rPr lang="en-US" dirty="0" err="1" smtClean="0"/>
              <a:t>transaksi</a:t>
            </a:r>
            <a:endParaRPr lang="en-US" dirty="0" smtClean="0"/>
          </a:p>
          <a:p>
            <a:pPr lvl="1"/>
            <a:r>
              <a:rPr lang="en-US" dirty="0" smtClean="0"/>
              <a:t>Bayar </a:t>
            </a:r>
            <a:r>
              <a:rPr lang="en-US" dirty="0" err="1" smtClean="0"/>
              <a:t>hutang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bunga</a:t>
            </a:r>
            <a:r>
              <a:rPr lang="en-US" dirty="0" smtClean="0"/>
              <a:t> </a:t>
            </a:r>
            <a:r>
              <a:rPr lang="en-US" dirty="0" err="1" smtClean="0"/>
              <a:t>tertinggi</a:t>
            </a:r>
            <a:endParaRPr lang="en-US" dirty="0" smtClean="0"/>
          </a:p>
          <a:p>
            <a:pPr lvl="1"/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menukar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jaminan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 </a:t>
            </a:r>
            <a:r>
              <a:rPr lang="en-US" dirty="0" err="1" smtClean="0"/>
              <a:t>berjaminan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Cash flow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endParaRPr lang="en-US" dirty="0" smtClean="0"/>
          </a:p>
          <a:p>
            <a:pPr lvl="1"/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disposable income</a:t>
            </a:r>
          </a:p>
          <a:p>
            <a:pPr lvl="1"/>
            <a:r>
              <a:rPr lang="en-US" dirty="0" smtClean="0"/>
              <a:t>Adjustment: </a:t>
            </a:r>
            <a:r>
              <a:rPr lang="en-US" dirty="0" err="1" smtClean="0"/>
              <a:t>mengurangi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menambah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endParaRPr lang="en-US" dirty="0" smtClean="0"/>
          </a:p>
          <a:p>
            <a:r>
              <a:rPr lang="en-US" dirty="0" err="1" smtClean="0"/>
              <a:t>Bentuk</a:t>
            </a:r>
            <a:r>
              <a:rPr lang="en-US" dirty="0" smtClean="0"/>
              <a:t> Dana </a:t>
            </a:r>
            <a:r>
              <a:rPr lang="en-US" dirty="0" err="1" smtClean="0"/>
              <a:t>Darurat</a:t>
            </a:r>
            <a:endParaRPr lang="en-US" dirty="0" smtClean="0"/>
          </a:p>
          <a:p>
            <a:pPr lvl="1"/>
            <a:r>
              <a:rPr lang="en-US" dirty="0" smtClean="0"/>
              <a:t>Single			: 1 – 3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  <a:p>
            <a:pPr lvl="1"/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, 2 </a:t>
            </a:r>
            <a:r>
              <a:rPr lang="en-US" dirty="0" err="1" smtClean="0"/>
              <a:t>anak</a:t>
            </a:r>
            <a:r>
              <a:rPr lang="en-US" dirty="0" smtClean="0"/>
              <a:t>	: 6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  <a:p>
            <a:pPr lvl="1"/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, &gt;3 </a:t>
            </a:r>
            <a:r>
              <a:rPr lang="en-US" dirty="0" err="1" smtClean="0"/>
              <a:t>anak</a:t>
            </a:r>
            <a:r>
              <a:rPr lang="en-US" dirty="0" smtClean="0"/>
              <a:t>	: 9 – 12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Pertimbangan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: </a:t>
            </a:r>
            <a:r>
              <a:rPr lang="en-US" dirty="0" err="1" smtClean="0"/>
              <a:t>Kemudahan</a:t>
            </a:r>
            <a:r>
              <a:rPr lang="en-US" dirty="0" smtClean="0"/>
              <a:t>, </a:t>
            </a:r>
            <a:r>
              <a:rPr lang="en-US" dirty="0" err="1" smtClean="0"/>
              <a:t>Kecepatan</a:t>
            </a:r>
            <a:r>
              <a:rPr lang="en-US" dirty="0" smtClean="0"/>
              <a:t>, </a:t>
            </a:r>
            <a:r>
              <a:rPr lang="en-US" dirty="0" err="1" smtClean="0"/>
              <a:t>Keamanan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Skala</a:t>
            </a:r>
            <a:r>
              <a:rPr lang="en-US" sz="3200" dirty="0" smtClean="0"/>
              <a:t> </a:t>
            </a:r>
            <a:r>
              <a:rPr lang="en-US" sz="3200" dirty="0" err="1" smtClean="0"/>
              <a:t>Prioritas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Perencanaan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Beli</a:t>
            </a:r>
            <a:r>
              <a:rPr lang="en-US" dirty="0" smtClean="0"/>
              <a:t> </a:t>
            </a:r>
            <a:r>
              <a:rPr lang="en-US" dirty="0" err="1" smtClean="0"/>
              <a:t>Asuransi</a:t>
            </a:r>
            <a:endParaRPr lang="en-US" dirty="0" smtClean="0"/>
          </a:p>
          <a:p>
            <a:r>
              <a:rPr lang="en-US" dirty="0" err="1" smtClean="0"/>
              <a:t>Susun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endParaRPr lang="en-US" dirty="0" smtClean="0"/>
          </a:p>
          <a:p>
            <a:r>
              <a:rPr lang="en-US" dirty="0" err="1" smtClean="0"/>
              <a:t>Investasikan</a:t>
            </a:r>
            <a:r>
              <a:rPr lang="en-US" dirty="0" smtClean="0"/>
              <a:t> Dana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Buatlah</a:t>
            </a:r>
            <a:r>
              <a:rPr lang="en-US" dirty="0" smtClean="0"/>
              <a:t> Portfolio Pribadi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err="1" smtClean="0"/>
              <a:t>Terima</a:t>
            </a:r>
            <a:r>
              <a:rPr lang="en-US" sz="4800" dirty="0" smtClean="0"/>
              <a:t> </a:t>
            </a:r>
            <a:r>
              <a:rPr lang="en-US" sz="4800" dirty="0" err="1" smtClean="0"/>
              <a:t>Kasih</a:t>
            </a:r>
            <a:endParaRPr lang="en-US" sz="4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</TotalTime>
  <Words>159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Personal Financial Planning</vt:lpstr>
      <vt:lpstr>Proses Kerja Perencana Keuangan</vt:lpstr>
      <vt:lpstr>Out Line Buku Perencana Keuangan (1)</vt:lpstr>
      <vt:lpstr>Out Line Buku Perencana Keuangan (2)</vt:lpstr>
      <vt:lpstr>Out Line Buku Perencana Keuangan (3)</vt:lpstr>
      <vt:lpstr>Rule di dalam Perencana Keuangan</vt:lpstr>
      <vt:lpstr>Skala Prioritas Perencanaan Keuangan (1)</vt:lpstr>
      <vt:lpstr>Skala Prioritas Perencanaan Keuangan (2)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Financial Planning</dc:title>
  <dc:creator>aul</dc:creator>
  <cp:lastModifiedBy>pmbsuser</cp:lastModifiedBy>
  <cp:revision>8</cp:revision>
  <dcterms:created xsi:type="dcterms:W3CDTF">2013-11-04T05:16:20Z</dcterms:created>
  <dcterms:modified xsi:type="dcterms:W3CDTF">2013-11-07T10:55:51Z</dcterms:modified>
</cp:coreProperties>
</file>