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2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Rounded Rectangle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482FB-0252-4038-91FB-4383E431582F}" type="datetimeFigureOut">
              <a:rPr lang="en-US" smtClean="0"/>
              <a:pPr/>
              <a:t>11/7/2013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36E65633-307F-4C1C-9B5D-A0674407C4D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482FB-0252-4038-91FB-4383E431582F}" type="datetimeFigureOut">
              <a:rPr lang="en-US" smtClean="0"/>
              <a:pPr/>
              <a:t>11/7/2013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E65633-307F-4C1C-9B5D-A0674407C4D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482FB-0252-4038-91FB-4383E431582F}" type="datetimeFigureOut">
              <a:rPr lang="en-US" smtClean="0"/>
              <a:pPr/>
              <a:t>11/7/2013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E65633-307F-4C1C-9B5D-A0674407C4D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482FB-0252-4038-91FB-4383E431582F}" type="datetimeFigureOut">
              <a:rPr lang="en-US" smtClean="0"/>
              <a:pPr/>
              <a:t>11/7/2013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E65633-307F-4C1C-9B5D-A0674407C4D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Rounded Rectangle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482FB-0252-4038-91FB-4383E431582F}" type="datetimeFigureOut">
              <a:rPr lang="en-US" smtClean="0"/>
              <a:pPr/>
              <a:t>11/7/2013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36E65633-307F-4C1C-9B5D-A0674407C4D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482FB-0252-4038-91FB-4383E431582F}" type="datetimeFigureOut">
              <a:rPr lang="en-US" smtClean="0"/>
              <a:pPr/>
              <a:t>11/7/2013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E65633-307F-4C1C-9B5D-A0674407C4D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482FB-0252-4038-91FB-4383E431582F}" type="datetimeFigureOut">
              <a:rPr lang="en-US" smtClean="0"/>
              <a:pPr/>
              <a:t>11/7/2013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E65633-307F-4C1C-9B5D-A0674407C4D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482FB-0252-4038-91FB-4383E431582F}" type="datetimeFigureOut">
              <a:rPr lang="en-US" smtClean="0"/>
              <a:pPr/>
              <a:t>11/7/2013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E65633-307F-4C1C-9B5D-A0674407C4D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482FB-0252-4038-91FB-4383E431582F}" type="datetimeFigureOut">
              <a:rPr lang="en-US" smtClean="0"/>
              <a:pPr/>
              <a:t>11/7/2013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E65633-307F-4C1C-9B5D-A0674407C4D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482FB-0252-4038-91FB-4383E431582F}" type="datetimeFigureOut">
              <a:rPr lang="en-US" smtClean="0"/>
              <a:pPr/>
              <a:t>11/7/2013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E65633-307F-4C1C-9B5D-A0674407C4D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482FB-0252-4038-91FB-4383E431582F}" type="datetimeFigureOut">
              <a:rPr lang="en-US" smtClean="0"/>
              <a:pPr/>
              <a:t>11/7/2013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36E65633-307F-4C1C-9B5D-A0674407C4D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5A6482FB-0252-4038-91FB-4383E431582F}" type="datetimeFigureOut">
              <a:rPr lang="en-US" smtClean="0"/>
              <a:pPr/>
              <a:t>11/7/2013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36E65633-307F-4C1C-9B5D-A0674407C4D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Group Presentation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GROUP PRESENTATION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RISK MANAGEMENT PRODUCT :  HEALTH AND </a:t>
            </a:r>
            <a:r>
              <a:rPr lang="en-US" sz="2800" dirty="0" smtClean="0"/>
              <a:t>LIFE INSURANCE</a:t>
            </a:r>
            <a:endParaRPr lang="en-US" sz="2800" dirty="0"/>
          </a:p>
          <a:p>
            <a:r>
              <a:rPr lang="en-US" sz="2800" dirty="0" smtClean="0"/>
              <a:t>INVESTMENT </a:t>
            </a:r>
            <a:r>
              <a:rPr lang="en-US" sz="2800" dirty="0"/>
              <a:t>PRODUCT : MUTUAL FUND - DOMESTIC AND OVERSEAS</a:t>
            </a:r>
          </a:p>
          <a:p>
            <a:r>
              <a:rPr lang="en-US" sz="2800" dirty="0" smtClean="0"/>
              <a:t>INVESTMENT </a:t>
            </a:r>
            <a:r>
              <a:rPr lang="en-US" sz="2800" dirty="0"/>
              <a:t>PRODUCT : GOLD AND GEMSTONE</a:t>
            </a:r>
          </a:p>
          <a:p>
            <a:r>
              <a:rPr lang="en-US" sz="2800" dirty="0" smtClean="0"/>
              <a:t>INVESTMENT </a:t>
            </a:r>
            <a:r>
              <a:rPr lang="en-US" sz="2800" dirty="0"/>
              <a:t>PRODUCT : ANTIQUE AND PAINTINGS</a:t>
            </a:r>
          </a:p>
          <a:p>
            <a:r>
              <a:rPr lang="en-US" sz="2800" dirty="0" smtClean="0"/>
              <a:t>INVESTMENT </a:t>
            </a:r>
            <a:r>
              <a:rPr lang="en-US" sz="2800" dirty="0"/>
              <a:t>PRODUCT : MANAGED FUND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ty">
  <a:themeElements>
    <a:clrScheme name="Equity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Equity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53</TotalTime>
  <Words>38</Words>
  <Application>Microsoft Office PowerPoint</Application>
  <PresentationFormat>On-screen Show (4:3)</PresentationFormat>
  <Paragraphs>7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Equity</vt:lpstr>
      <vt:lpstr>Group Presentation</vt:lpstr>
      <vt:lpstr>GROUP PRESENTATION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Group Presentation</dc:title>
  <dc:creator>aul</dc:creator>
  <cp:lastModifiedBy>pmbsuser</cp:lastModifiedBy>
  <cp:revision>1</cp:revision>
  <dcterms:created xsi:type="dcterms:W3CDTF">2013-11-04T06:01:58Z</dcterms:created>
  <dcterms:modified xsi:type="dcterms:W3CDTF">2013-11-07T10:56:05Z</dcterms:modified>
</cp:coreProperties>
</file>