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iTM%20Staff\Downloads\malaysia_VTX4_2016-11-28_010000%20(1).csv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iTM%20Staff\Downloads\malaysia_VTX4_2016-11-28_010000%20(2).csv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VTX4,</a:t>
            </a:r>
            <a:r>
              <a:rPr lang="en-US" baseline="0"/>
              <a:t> 29 NOVEMBER 2016</a:t>
            </a:r>
            <a:endParaRPr lang="en-US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Sheet3!$B$1:$B$17280</c:f>
              <c:numCache>
                <c:formatCode>[$-F400]h:mm:ss\ AM/PM</c:formatCode>
                <c:ptCount val="17280"/>
                <c:pt idx="0">
                  <c:v>42703</c:v>
                </c:pt>
                <c:pt idx="1">
                  <c:v>42703.000057870369</c:v>
                </c:pt>
                <c:pt idx="2">
                  <c:v>42703.000115740746</c:v>
                </c:pt>
                <c:pt idx="3">
                  <c:v>42703.000173611115</c:v>
                </c:pt>
                <c:pt idx="4">
                  <c:v>42703.000231481485</c:v>
                </c:pt>
                <c:pt idx="5">
                  <c:v>42703.000289351854</c:v>
                </c:pt>
                <c:pt idx="6">
                  <c:v>42703.000347222223</c:v>
                </c:pt>
                <c:pt idx="7">
                  <c:v>42703.000405092593</c:v>
                </c:pt>
                <c:pt idx="8">
                  <c:v>42703.000462962962</c:v>
                </c:pt>
                <c:pt idx="9">
                  <c:v>42703.000520833339</c:v>
                </c:pt>
                <c:pt idx="10">
                  <c:v>42703.000578703708</c:v>
                </c:pt>
                <c:pt idx="11">
                  <c:v>42703.000636574077</c:v>
                </c:pt>
                <c:pt idx="12">
                  <c:v>42703.000694444447</c:v>
                </c:pt>
                <c:pt idx="13">
                  <c:v>42703.000752314816</c:v>
                </c:pt>
                <c:pt idx="14">
                  <c:v>42703.000810185185</c:v>
                </c:pt>
                <c:pt idx="15">
                  <c:v>42703.000868055555</c:v>
                </c:pt>
                <c:pt idx="16">
                  <c:v>42703.000925925931</c:v>
                </c:pt>
                <c:pt idx="17">
                  <c:v>42703.000983796301</c:v>
                </c:pt>
                <c:pt idx="18">
                  <c:v>42703.00104166667</c:v>
                </c:pt>
                <c:pt idx="19">
                  <c:v>42703.001099537039</c:v>
                </c:pt>
                <c:pt idx="20">
                  <c:v>42703.001157407409</c:v>
                </c:pt>
                <c:pt idx="21">
                  <c:v>42703.001215277778</c:v>
                </c:pt>
                <c:pt idx="22">
                  <c:v>42703.001273148147</c:v>
                </c:pt>
                <c:pt idx="23">
                  <c:v>42703.001331018524</c:v>
                </c:pt>
                <c:pt idx="24">
                  <c:v>42703.001388888893</c:v>
                </c:pt>
                <c:pt idx="25">
                  <c:v>42703.001446759263</c:v>
                </c:pt>
                <c:pt idx="26">
                  <c:v>42703.001504629632</c:v>
                </c:pt>
                <c:pt idx="27">
                  <c:v>42703.001562500001</c:v>
                </c:pt>
                <c:pt idx="28">
                  <c:v>42703.001620370371</c:v>
                </c:pt>
                <c:pt idx="29">
                  <c:v>42703.00167824074</c:v>
                </c:pt>
                <c:pt idx="30">
                  <c:v>42703.001736111117</c:v>
                </c:pt>
                <c:pt idx="31">
                  <c:v>42703.001793981486</c:v>
                </c:pt>
                <c:pt idx="32">
                  <c:v>42703.001851851855</c:v>
                </c:pt>
                <c:pt idx="33">
                  <c:v>42703.001909722225</c:v>
                </c:pt>
                <c:pt idx="34">
                  <c:v>42703.001967592594</c:v>
                </c:pt>
                <c:pt idx="35">
                  <c:v>42703.002025462964</c:v>
                </c:pt>
                <c:pt idx="36">
                  <c:v>42703.002083333333</c:v>
                </c:pt>
                <c:pt idx="37">
                  <c:v>42703.002141203709</c:v>
                </c:pt>
                <c:pt idx="38">
                  <c:v>42703.002199074079</c:v>
                </c:pt>
                <c:pt idx="39">
                  <c:v>42703.002256944448</c:v>
                </c:pt>
                <c:pt idx="40">
                  <c:v>42703.002314814818</c:v>
                </c:pt>
                <c:pt idx="41">
                  <c:v>42703.002372685187</c:v>
                </c:pt>
                <c:pt idx="42">
                  <c:v>42703.002430555556</c:v>
                </c:pt>
                <c:pt idx="43">
                  <c:v>42703.002488425926</c:v>
                </c:pt>
                <c:pt idx="44">
                  <c:v>42703.002546296302</c:v>
                </c:pt>
                <c:pt idx="45">
                  <c:v>42703.002604166672</c:v>
                </c:pt>
                <c:pt idx="46">
                  <c:v>42703.002662037041</c:v>
                </c:pt>
                <c:pt idx="47">
                  <c:v>42703.00271990741</c:v>
                </c:pt>
                <c:pt idx="48">
                  <c:v>42703.00277777778</c:v>
                </c:pt>
                <c:pt idx="49">
                  <c:v>42703.002835648149</c:v>
                </c:pt>
                <c:pt idx="50">
                  <c:v>42703.002893518518</c:v>
                </c:pt>
                <c:pt idx="51">
                  <c:v>42703.002951388895</c:v>
                </c:pt>
                <c:pt idx="52">
                  <c:v>42703.003009259264</c:v>
                </c:pt>
                <c:pt idx="53">
                  <c:v>42703.003067129634</c:v>
                </c:pt>
                <c:pt idx="54">
                  <c:v>42703.003125000003</c:v>
                </c:pt>
                <c:pt idx="55">
                  <c:v>42703.003182870372</c:v>
                </c:pt>
                <c:pt idx="56">
                  <c:v>42703.003240740742</c:v>
                </c:pt>
                <c:pt idx="57">
                  <c:v>42703.003298611111</c:v>
                </c:pt>
                <c:pt idx="58">
                  <c:v>42703.00335648148</c:v>
                </c:pt>
                <c:pt idx="59">
                  <c:v>42703.003414351857</c:v>
                </c:pt>
                <c:pt idx="60">
                  <c:v>42703.003472222226</c:v>
                </c:pt>
                <c:pt idx="61">
                  <c:v>42703.003530092596</c:v>
                </c:pt>
                <c:pt idx="62">
                  <c:v>42703.003587962965</c:v>
                </c:pt>
                <c:pt idx="63">
                  <c:v>42703.003645833334</c:v>
                </c:pt>
                <c:pt idx="64">
                  <c:v>42703.003703703704</c:v>
                </c:pt>
                <c:pt idx="65">
                  <c:v>42703.003761574073</c:v>
                </c:pt>
                <c:pt idx="66">
                  <c:v>42703.00381944445</c:v>
                </c:pt>
                <c:pt idx="67">
                  <c:v>42703.003877314819</c:v>
                </c:pt>
                <c:pt idx="68">
                  <c:v>42703.003935185188</c:v>
                </c:pt>
                <c:pt idx="69">
                  <c:v>42703.003993055558</c:v>
                </c:pt>
                <c:pt idx="70">
                  <c:v>42703.004050925927</c:v>
                </c:pt>
                <c:pt idx="71">
                  <c:v>42703.004108796296</c:v>
                </c:pt>
                <c:pt idx="72">
                  <c:v>42703.004166666666</c:v>
                </c:pt>
                <c:pt idx="73">
                  <c:v>42703.004224537042</c:v>
                </c:pt>
                <c:pt idx="74">
                  <c:v>42703.004282407412</c:v>
                </c:pt>
                <c:pt idx="75">
                  <c:v>42703.004340277781</c:v>
                </c:pt>
                <c:pt idx="76">
                  <c:v>42703.00439814815</c:v>
                </c:pt>
                <c:pt idx="77">
                  <c:v>42703.00445601852</c:v>
                </c:pt>
                <c:pt idx="78">
                  <c:v>42703.004513888889</c:v>
                </c:pt>
                <c:pt idx="79">
                  <c:v>42703.004571759258</c:v>
                </c:pt>
                <c:pt idx="80">
                  <c:v>42703.004629629635</c:v>
                </c:pt>
                <c:pt idx="81">
                  <c:v>42703.004687500004</c:v>
                </c:pt>
                <c:pt idx="82">
                  <c:v>42703.004745370374</c:v>
                </c:pt>
                <c:pt idx="83">
                  <c:v>42703.004803240743</c:v>
                </c:pt>
                <c:pt idx="84">
                  <c:v>42703.004861111112</c:v>
                </c:pt>
                <c:pt idx="85">
                  <c:v>42703.004918981482</c:v>
                </c:pt>
                <c:pt idx="86">
                  <c:v>42703.004976851851</c:v>
                </c:pt>
                <c:pt idx="87">
                  <c:v>42703.005034722228</c:v>
                </c:pt>
                <c:pt idx="88">
                  <c:v>42703.005092592597</c:v>
                </c:pt>
                <c:pt idx="89">
                  <c:v>42703.005150462966</c:v>
                </c:pt>
                <c:pt idx="90">
                  <c:v>42703.005208333336</c:v>
                </c:pt>
                <c:pt idx="91">
                  <c:v>42703.005266203705</c:v>
                </c:pt>
                <c:pt idx="92">
                  <c:v>42703.005324074074</c:v>
                </c:pt>
                <c:pt idx="93">
                  <c:v>42703.005381944444</c:v>
                </c:pt>
                <c:pt idx="94">
                  <c:v>42703.00543981482</c:v>
                </c:pt>
                <c:pt idx="95">
                  <c:v>42703.00549768519</c:v>
                </c:pt>
                <c:pt idx="96">
                  <c:v>42703.005555555559</c:v>
                </c:pt>
                <c:pt idx="97">
                  <c:v>42703.005613425928</c:v>
                </c:pt>
                <c:pt idx="98">
                  <c:v>42703.005671296298</c:v>
                </c:pt>
                <c:pt idx="99">
                  <c:v>42703.005729166667</c:v>
                </c:pt>
                <c:pt idx="100">
                  <c:v>42703.005787037036</c:v>
                </c:pt>
                <c:pt idx="101">
                  <c:v>42703.005844907413</c:v>
                </c:pt>
                <c:pt idx="102">
                  <c:v>42703.005902777782</c:v>
                </c:pt>
                <c:pt idx="103">
                  <c:v>42703.005960648152</c:v>
                </c:pt>
                <c:pt idx="104">
                  <c:v>42703.006018518521</c:v>
                </c:pt>
                <c:pt idx="105">
                  <c:v>42703.006076388891</c:v>
                </c:pt>
                <c:pt idx="106">
                  <c:v>42703.00613425926</c:v>
                </c:pt>
                <c:pt idx="107">
                  <c:v>42703.006192129629</c:v>
                </c:pt>
                <c:pt idx="108">
                  <c:v>42703.006250000006</c:v>
                </c:pt>
                <c:pt idx="109">
                  <c:v>42703.006307870375</c:v>
                </c:pt>
                <c:pt idx="110">
                  <c:v>42703.006365740745</c:v>
                </c:pt>
                <c:pt idx="111">
                  <c:v>42703.006423611114</c:v>
                </c:pt>
                <c:pt idx="112">
                  <c:v>42703.006481481483</c:v>
                </c:pt>
                <c:pt idx="113">
                  <c:v>42703.006539351853</c:v>
                </c:pt>
                <c:pt idx="114">
                  <c:v>42703.006597222222</c:v>
                </c:pt>
                <c:pt idx="115">
                  <c:v>42703.006655092599</c:v>
                </c:pt>
                <c:pt idx="116">
                  <c:v>42703.006712962968</c:v>
                </c:pt>
                <c:pt idx="117">
                  <c:v>42703.006770833337</c:v>
                </c:pt>
                <c:pt idx="118">
                  <c:v>42703.006828703707</c:v>
                </c:pt>
                <c:pt idx="119">
                  <c:v>42703.006886574076</c:v>
                </c:pt>
                <c:pt idx="120">
                  <c:v>42703.006944444445</c:v>
                </c:pt>
                <c:pt idx="121">
                  <c:v>42703.007002314815</c:v>
                </c:pt>
                <c:pt idx="122">
                  <c:v>42703.007060185191</c:v>
                </c:pt>
                <c:pt idx="123">
                  <c:v>42703.007118055561</c:v>
                </c:pt>
                <c:pt idx="124">
                  <c:v>42703.00717592593</c:v>
                </c:pt>
                <c:pt idx="125">
                  <c:v>42703.007233796299</c:v>
                </c:pt>
                <c:pt idx="126">
                  <c:v>42703.007291666669</c:v>
                </c:pt>
                <c:pt idx="127">
                  <c:v>42703.007349537038</c:v>
                </c:pt>
                <c:pt idx="128">
                  <c:v>42703.007407407407</c:v>
                </c:pt>
                <c:pt idx="129">
                  <c:v>42703.007465277777</c:v>
                </c:pt>
                <c:pt idx="130">
                  <c:v>42703.007523148153</c:v>
                </c:pt>
                <c:pt idx="131">
                  <c:v>42703.007581018523</c:v>
                </c:pt>
                <c:pt idx="132">
                  <c:v>42703.007638888892</c:v>
                </c:pt>
                <c:pt idx="133">
                  <c:v>42703.007696759261</c:v>
                </c:pt>
                <c:pt idx="134">
                  <c:v>42703.007754629631</c:v>
                </c:pt>
                <c:pt idx="135">
                  <c:v>42703.0078125</c:v>
                </c:pt>
                <c:pt idx="136">
                  <c:v>42703.007870370369</c:v>
                </c:pt>
                <c:pt idx="137">
                  <c:v>42703.007928240746</c:v>
                </c:pt>
                <c:pt idx="138">
                  <c:v>42703.007986111115</c:v>
                </c:pt>
                <c:pt idx="139">
                  <c:v>42703.008043981485</c:v>
                </c:pt>
                <c:pt idx="140">
                  <c:v>42703.008101851854</c:v>
                </c:pt>
                <c:pt idx="141">
                  <c:v>42703.008159722223</c:v>
                </c:pt>
                <c:pt idx="142">
                  <c:v>42703.008217592593</c:v>
                </c:pt>
                <c:pt idx="143">
                  <c:v>42703.008275462962</c:v>
                </c:pt>
                <c:pt idx="144">
                  <c:v>42703.008333333339</c:v>
                </c:pt>
                <c:pt idx="145">
                  <c:v>42703.008391203708</c:v>
                </c:pt>
                <c:pt idx="146">
                  <c:v>42703.008449074077</c:v>
                </c:pt>
                <c:pt idx="147">
                  <c:v>42703.008506944447</c:v>
                </c:pt>
                <c:pt idx="148">
                  <c:v>42703.008564814816</c:v>
                </c:pt>
                <c:pt idx="149">
                  <c:v>42703.008622685185</c:v>
                </c:pt>
                <c:pt idx="150">
                  <c:v>42703.008680555555</c:v>
                </c:pt>
                <c:pt idx="151">
                  <c:v>42703.008738425931</c:v>
                </c:pt>
                <c:pt idx="152">
                  <c:v>42703.008796296301</c:v>
                </c:pt>
                <c:pt idx="153">
                  <c:v>42703.00885416667</c:v>
                </c:pt>
                <c:pt idx="154">
                  <c:v>42703.008912037039</c:v>
                </c:pt>
                <c:pt idx="155">
                  <c:v>42703.008969907409</c:v>
                </c:pt>
                <c:pt idx="156">
                  <c:v>42703.009027777778</c:v>
                </c:pt>
                <c:pt idx="157">
                  <c:v>42703.009085648147</c:v>
                </c:pt>
                <c:pt idx="158">
                  <c:v>42703.009143518524</c:v>
                </c:pt>
                <c:pt idx="159">
                  <c:v>42703.009201388893</c:v>
                </c:pt>
                <c:pt idx="160">
                  <c:v>42703.009259259263</c:v>
                </c:pt>
                <c:pt idx="161">
                  <c:v>42703.009317129632</c:v>
                </c:pt>
                <c:pt idx="162">
                  <c:v>42703.009375000001</c:v>
                </c:pt>
                <c:pt idx="163">
                  <c:v>42703.009432870371</c:v>
                </c:pt>
                <c:pt idx="164">
                  <c:v>42703.00949074074</c:v>
                </c:pt>
                <c:pt idx="165">
                  <c:v>42703.009548611117</c:v>
                </c:pt>
                <c:pt idx="166">
                  <c:v>42703.009606481486</c:v>
                </c:pt>
                <c:pt idx="167">
                  <c:v>42703.009664351855</c:v>
                </c:pt>
                <c:pt idx="168">
                  <c:v>42703.009722222225</c:v>
                </c:pt>
                <c:pt idx="169">
                  <c:v>42703.009780092594</c:v>
                </c:pt>
                <c:pt idx="170">
                  <c:v>42703.009837962964</c:v>
                </c:pt>
                <c:pt idx="171">
                  <c:v>42703.009895833333</c:v>
                </c:pt>
                <c:pt idx="172">
                  <c:v>42703.009953703709</c:v>
                </c:pt>
                <c:pt idx="173">
                  <c:v>42703.010011574079</c:v>
                </c:pt>
                <c:pt idx="174">
                  <c:v>42703.010069444448</c:v>
                </c:pt>
                <c:pt idx="175">
                  <c:v>42703.010127314818</c:v>
                </c:pt>
                <c:pt idx="176">
                  <c:v>42703.010185185187</c:v>
                </c:pt>
                <c:pt idx="177">
                  <c:v>42703.010243055556</c:v>
                </c:pt>
                <c:pt idx="178">
                  <c:v>42703.010300925926</c:v>
                </c:pt>
                <c:pt idx="179">
                  <c:v>42703.010358796302</c:v>
                </c:pt>
                <c:pt idx="180">
                  <c:v>42703.010416666672</c:v>
                </c:pt>
                <c:pt idx="181">
                  <c:v>42703.010474537041</c:v>
                </c:pt>
                <c:pt idx="182">
                  <c:v>42703.01053240741</c:v>
                </c:pt>
                <c:pt idx="183">
                  <c:v>42703.01059027778</c:v>
                </c:pt>
                <c:pt idx="184">
                  <c:v>42703.010648148149</c:v>
                </c:pt>
                <c:pt idx="185">
                  <c:v>42703.010706018518</c:v>
                </c:pt>
                <c:pt idx="186">
                  <c:v>42703.010763888895</c:v>
                </c:pt>
                <c:pt idx="187">
                  <c:v>42703.010821759264</c:v>
                </c:pt>
                <c:pt idx="188">
                  <c:v>42703.010879629634</c:v>
                </c:pt>
                <c:pt idx="189">
                  <c:v>42703.010937500003</c:v>
                </c:pt>
                <c:pt idx="190">
                  <c:v>42703.010995370372</c:v>
                </c:pt>
                <c:pt idx="191">
                  <c:v>42703.011053240742</c:v>
                </c:pt>
                <c:pt idx="192">
                  <c:v>42703.011111111111</c:v>
                </c:pt>
                <c:pt idx="193">
                  <c:v>42703.01116898148</c:v>
                </c:pt>
                <c:pt idx="194">
                  <c:v>42703.011226851857</c:v>
                </c:pt>
                <c:pt idx="195">
                  <c:v>42703.011284722226</c:v>
                </c:pt>
                <c:pt idx="196">
                  <c:v>42703.011342592596</c:v>
                </c:pt>
                <c:pt idx="197">
                  <c:v>42703.011400462965</c:v>
                </c:pt>
                <c:pt idx="198">
                  <c:v>42703.011458333334</c:v>
                </c:pt>
                <c:pt idx="199">
                  <c:v>42703.011516203704</c:v>
                </c:pt>
                <c:pt idx="200">
                  <c:v>42703.011574074073</c:v>
                </c:pt>
                <c:pt idx="201">
                  <c:v>42703.01163194445</c:v>
                </c:pt>
                <c:pt idx="202">
                  <c:v>42703.011689814819</c:v>
                </c:pt>
                <c:pt idx="203">
                  <c:v>42703.011747685188</c:v>
                </c:pt>
                <c:pt idx="204">
                  <c:v>42703.011805555558</c:v>
                </c:pt>
                <c:pt idx="205">
                  <c:v>42703.011863425927</c:v>
                </c:pt>
                <c:pt idx="206">
                  <c:v>42703.011921296296</c:v>
                </c:pt>
                <c:pt idx="207">
                  <c:v>42703.011979166666</c:v>
                </c:pt>
                <c:pt idx="208">
                  <c:v>42703.012037037042</c:v>
                </c:pt>
                <c:pt idx="209">
                  <c:v>42703.012094907412</c:v>
                </c:pt>
                <c:pt idx="210">
                  <c:v>42703.012152777781</c:v>
                </c:pt>
                <c:pt idx="211">
                  <c:v>42703.01221064815</c:v>
                </c:pt>
                <c:pt idx="212">
                  <c:v>42703.01226851852</c:v>
                </c:pt>
                <c:pt idx="213">
                  <c:v>42703.012326388889</c:v>
                </c:pt>
                <c:pt idx="214">
                  <c:v>42703.012384259258</c:v>
                </c:pt>
                <c:pt idx="215">
                  <c:v>42703.012442129635</c:v>
                </c:pt>
                <c:pt idx="216">
                  <c:v>42703.012500000004</c:v>
                </c:pt>
                <c:pt idx="217">
                  <c:v>42703.012557870374</c:v>
                </c:pt>
                <c:pt idx="218">
                  <c:v>42703.012615740743</c:v>
                </c:pt>
                <c:pt idx="219">
                  <c:v>42703.012673611112</c:v>
                </c:pt>
                <c:pt idx="220">
                  <c:v>42703.012731481482</c:v>
                </c:pt>
                <c:pt idx="221">
                  <c:v>42703.012789351851</c:v>
                </c:pt>
                <c:pt idx="222">
                  <c:v>42703.012847222228</c:v>
                </c:pt>
                <c:pt idx="223">
                  <c:v>42703.012905092597</c:v>
                </c:pt>
                <c:pt idx="224">
                  <c:v>42703.012962962966</c:v>
                </c:pt>
                <c:pt idx="225">
                  <c:v>42703.013020833336</c:v>
                </c:pt>
                <c:pt idx="226">
                  <c:v>42703.013078703705</c:v>
                </c:pt>
                <c:pt idx="227">
                  <c:v>42703.013136574074</c:v>
                </c:pt>
                <c:pt idx="228">
                  <c:v>42703.013194444444</c:v>
                </c:pt>
                <c:pt idx="229">
                  <c:v>42703.01325231482</c:v>
                </c:pt>
                <c:pt idx="230">
                  <c:v>42703.01331018519</c:v>
                </c:pt>
                <c:pt idx="231">
                  <c:v>42703.013368055559</c:v>
                </c:pt>
                <c:pt idx="232">
                  <c:v>42703.013425925928</c:v>
                </c:pt>
                <c:pt idx="233">
                  <c:v>42703.013483796298</c:v>
                </c:pt>
                <c:pt idx="234">
                  <c:v>42703.013541666667</c:v>
                </c:pt>
                <c:pt idx="235">
                  <c:v>42703.013599537036</c:v>
                </c:pt>
                <c:pt idx="236">
                  <c:v>42703.013657407413</c:v>
                </c:pt>
                <c:pt idx="237">
                  <c:v>42703.013715277782</c:v>
                </c:pt>
                <c:pt idx="238">
                  <c:v>42703.013773148152</c:v>
                </c:pt>
                <c:pt idx="239">
                  <c:v>42703.013831018521</c:v>
                </c:pt>
                <c:pt idx="240">
                  <c:v>42703.013888888891</c:v>
                </c:pt>
                <c:pt idx="241">
                  <c:v>42703.01394675926</c:v>
                </c:pt>
                <c:pt idx="242">
                  <c:v>42703.014004629629</c:v>
                </c:pt>
                <c:pt idx="243">
                  <c:v>42703.014062500006</c:v>
                </c:pt>
                <c:pt idx="244">
                  <c:v>42703.014120370375</c:v>
                </c:pt>
                <c:pt idx="245">
                  <c:v>42703.014178240745</c:v>
                </c:pt>
                <c:pt idx="246">
                  <c:v>42703.014236111114</c:v>
                </c:pt>
                <c:pt idx="247">
                  <c:v>42703.014293981483</c:v>
                </c:pt>
                <c:pt idx="248">
                  <c:v>42703.014351851853</c:v>
                </c:pt>
                <c:pt idx="249">
                  <c:v>42703.014409722222</c:v>
                </c:pt>
                <c:pt idx="250">
                  <c:v>42703.014467592599</c:v>
                </c:pt>
                <c:pt idx="251">
                  <c:v>42703.014525462968</c:v>
                </c:pt>
                <c:pt idx="252">
                  <c:v>42703.014583333337</c:v>
                </c:pt>
                <c:pt idx="253">
                  <c:v>42703.014641203707</c:v>
                </c:pt>
                <c:pt idx="254">
                  <c:v>42703.014699074076</c:v>
                </c:pt>
                <c:pt idx="255">
                  <c:v>42703.014756944445</c:v>
                </c:pt>
                <c:pt idx="256">
                  <c:v>42703.014814814815</c:v>
                </c:pt>
                <c:pt idx="257">
                  <c:v>42703.014872685191</c:v>
                </c:pt>
                <c:pt idx="258">
                  <c:v>42703.014930555561</c:v>
                </c:pt>
                <c:pt idx="259">
                  <c:v>42703.01498842593</c:v>
                </c:pt>
                <c:pt idx="260">
                  <c:v>42703.015046296299</c:v>
                </c:pt>
                <c:pt idx="261">
                  <c:v>42703.015104166669</c:v>
                </c:pt>
                <c:pt idx="262">
                  <c:v>42703.015162037038</c:v>
                </c:pt>
                <c:pt idx="263">
                  <c:v>42703.015219907407</c:v>
                </c:pt>
                <c:pt idx="264">
                  <c:v>42703.015277777777</c:v>
                </c:pt>
                <c:pt idx="265">
                  <c:v>42703.015335648153</c:v>
                </c:pt>
                <c:pt idx="266">
                  <c:v>42703.015393518523</c:v>
                </c:pt>
                <c:pt idx="267">
                  <c:v>42703.015451388892</c:v>
                </c:pt>
                <c:pt idx="268">
                  <c:v>42703.015509259261</c:v>
                </c:pt>
                <c:pt idx="269">
                  <c:v>42703.015567129631</c:v>
                </c:pt>
                <c:pt idx="270">
                  <c:v>42703.015625</c:v>
                </c:pt>
                <c:pt idx="271">
                  <c:v>42703.015682870369</c:v>
                </c:pt>
                <c:pt idx="272">
                  <c:v>42703.015740740746</c:v>
                </c:pt>
                <c:pt idx="273">
                  <c:v>42703.015798611115</c:v>
                </c:pt>
                <c:pt idx="274">
                  <c:v>42703.015856481485</c:v>
                </c:pt>
                <c:pt idx="275">
                  <c:v>42703.015914351854</c:v>
                </c:pt>
                <c:pt idx="276">
                  <c:v>42703.015972222223</c:v>
                </c:pt>
                <c:pt idx="277">
                  <c:v>42703.016030092593</c:v>
                </c:pt>
                <c:pt idx="278">
                  <c:v>42703.016087962962</c:v>
                </c:pt>
                <c:pt idx="279">
                  <c:v>42703.016145833339</c:v>
                </c:pt>
                <c:pt idx="280">
                  <c:v>42703.016203703708</c:v>
                </c:pt>
                <c:pt idx="281">
                  <c:v>42703.016261574077</c:v>
                </c:pt>
                <c:pt idx="282">
                  <c:v>42703.016319444447</c:v>
                </c:pt>
                <c:pt idx="283">
                  <c:v>42703.016377314816</c:v>
                </c:pt>
                <c:pt idx="284">
                  <c:v>42703.016435185185</c:v>
                </c:pt>
                <c:pt idx="285">
                  <c:v>42703.016493055555</c:v>
                </c:pt>
                <c:pt idx="286">
                  <c:v>42703.016550925931</c:v>
                </c:pt>
                <c:pt idx="287">
                  <c:v>42703.016608796301</c:v>
                </c:pt>
                <c:pt idx="288">
                  <c:v>42703.01666666667</c:v>
                </c:pt>
                <c:pt idx="289">
                  <c:v>42703.016724537039</c:v>
                </c:pt>
                <c:pt idx="290">
                  <c:v>42703.016782407409</c:v>
                </c:pt>
                <c:pt idx="291">
                  <c:v>42703.016840277778</c:v>
                </c:pt>
                <c:pt idx="292">
                  <c:v>42703.016898148147</c:v>
                </c:pt>
                <c:pt idx="293">
                  <c:v>42703.016956018524</c:v>
                </c:pt>
                <c:pt idx="294">
                  <c:v>42703.017013888893</c:v>
                </c:pt>
                <c:pt idx="295">
                  <c:v>42703.017071759263</c:v>
                </c:pt>
                <c:pt idx="296">
                  <c:v>42703.017129629632</c:v>
                </c:pt>
                <c:pt idx="297">
                  <c:v>42703.017187500001</c:v>
                </c:pt>
                <c:pt idx="298">
                  <c:v>42703.017245370371</c:v>
                </c:pt>
                <c:pt idx="299">
                  <c:v>42703.01730324074</c:v>
                </c:pt>
                <c:pt idx="300">
                  <c:v>42703.017361111117</c:v>
                </c:pt>
                <c:pt idx="301">
                  <c:v>42703.017418981486</c:v>
                </c:pt>
                <c:pt idx="302">
                  <c:v>42703.017476851855</c:v>
                </c:pt>
                <c:pt idx="303">
                  <c:v>42703.017534722225</c:v>
                </c:pt>
                <c:pt idx="304">
                  <c:v>42703.017592592594</c:v>
                </c:pt>
                <c:pt idx="305">
                  <c:v>42703.017650462964</c:v>
                </c:pt>
                <c:pt idx="306">
                  <c:v>42703.017708333333</c:v>
                </c:pt>
                <c:pt idx="307">
                  <c:v>42703.017766203709</c:v>
                </c:pt>
                <c:pt idx="308">
                  <c:v>42703.017824074079</c:v>
                </c:pt>
                <c:pt idx="309">
                  <c:v>42703.017881944448</c:v>
                </c:pt>
                <c:pt idx="310">
                  <c:v>42703.017939814818</c:v>
                </c:pt>
                <c:pt idx="311">
                  <c:v>42703.017997685187</c:v>
                </c:pt>
                <c:pt idx="312">
                  <c:v>42703.018055555556</c:v>
                </c:pt>
                <c:pt idx="313">
                  <c:v>42703.018113425926</c:v>
                </c:pt>
                <c:pt idx="314">
                  <c:v>42703.018171296302</c:v>
                </c:pt>
                <c:pt idx="315">
                  <c:v>42703.018229166672</c:v>
                </c:pt>
                <c:pt idx="316">
                  <c:v>42703.018287037041</c:v>
                </c:pt>
                <c:pt idx="317">
                  <c:v>42703.01834490741</c:v>
                </c:pt>
                <c:pt idx="318">
                  <c:v>42703.01840277778</c:v>
                </c:pt>
                <c:pt idx="319">
                  <c:v>42703.018460648149</c:v>
                </c:pt>
                <c:pt idx="320">
                  <c:v>42703.018518518518</c:v>
                </c:pt>
                <c:pt idx="321">
                  <c:v>42703.018576388895</c:v>
                </c:pt>
                <c:pt idx="322">
                  <c:v>42703.018634259264</c:v>
                </c:pt>
                <c:pt idx="323">
                  <c:v>42703.018692129634</c:v>
                </c:pt>
                <c:pt idx="324">
                  <c:v>42703.018750000003</c:v>
                </c:pt>
                <c:pt idx="325">
                  <c:v>42703.018807870372</c:v>
                </c:pt>
                <c:pt idx="326">
                  <c:v>42703.018865740742</c:v>
                </c:pt>
                <c:pt idx="327">
                  <c:v>42703.018923611111</c:v>
                </c:pt>
                <c:pt idx="328">
                  <c:v>42703.01898148148</c:v>
                </c:pt>
                <c:pt idx="329">
                  <c:v>42703.019039351857</c:v>
                </c:pt>
                <c:pt idx="330">
                  <c:v>42703.019097222226</c:v>
                </c:pt>
                <c:pt idx="331">
                  <c:v>42703.019155092596</c:v>
                </c:pt>
                <c:pt idx="332">
                  <c:v>42703.019212962965</c:v>
                </c:pt>
                <c:pt idx="333">
                  <c:v>42703.019270833334</c:v>
                </c:pt>
                <c:pt idx="334">
                  <c:v>42703.019328703704</c:v>
                </c:pt>
                <c:pt idx="335">
                  <c:v>42703.019386574073</c:v>
                </c:pt>
                <c:pt idx="336">
                  <c:v>42703.01944444445</c:v>
                </c:pt>
                <c:pt idx="337">
                  <c:v>42703.019502314819</c:v>
                </c:pt>
                <c:pt idx="338">
                  <c:v>42703.019560185188</c:v>
                </c:pt>
                <c:pt idx="339">
                  <c:v>42703.019618055558</c:v>
                </c:pt>
                <c:pt idx="340">
                  <c:v>42703.019675925927</c:v>
                </c:pt>
                <c:pt idx="341">
                  <c:v>42703.019733796296</c:v>
                </c:pt>
                <c:pt idx="342">
                  <c:v>42703.019791666666</c:v>
                </c:pt>
                <c:pt idx="343">
                  <c:v>42703.019849537042</c:v>
                </c:pt>
                <c:pt idx="344">
                  <c:v>42703.019907407412</c:v>
                </c:pt>
                <c:pt idx="345">
                  <c:v>42703.019965277781</c:v>
                </c:pt>
                <c:pt idx="346">
                  <c:v>42703.02002314815</c:v>
                </c:pt>
                <c:pt idx="347">
                  <c:v>42703.02008101852</c:v>
                </c:pt>
                <c:pt idx="348">
                  <c:v>42703.020138888889</c:v>
                </c:pt>
                <c:pt idx="349">
                  <c:v>42703.020196759258</c:v>
                </c:pt>
                <c:pt idx="350">
                  <c:v>42703.020254629635</c:v>
                </c:pt>
                <c:pt idx="351">
                  <c:v>42703.020312500004</c:v>
                </c:pt>
                <c:pt idx="352">
                  <c:v>42703.020370370374</c:v>
                </c:pt>
                <c:pt idx="353">
                  <c:v>42703.020428240743</c:v>
                </c:pt>
                <c:pt idx="354">
                  <c:v>42703.020486111112</c:v>
                </c:pt>
                <c:pt idx="355">
                  <c:v>42703.020543981482</c:v>
                </c:pt>
                <c:pt idx="356">
                  <c:v>42703.020601851851</c:v>
                </c:pt>
                <c:pt idx="357">
                  <c:v>42703.020659722228</c:v>
                </c:pt>
                <c:pt idx="358">
                  <c:v>42703.020717592597</c:v>
                </c:pt>
                <c:pt idx="359">
                  <c:v>42703.020775462966</c:v>
                </c:pt>
                <c:pt idx="360">
                  <c:v>42703.020833333336</c:v>
                </c:pt>
                <c:pt idx="361">
                  <c:v>42703.020891203705</c:v>
                </c:pt>
                <c:pt idx="362">
                  <c:v>42703.020949074074</c:v>
                </c:pt>
                <c:pt idx="363">
                  <c:v>42703.021006944444</c:v>
                </c:pt>
                <c:pt idx="364">
                  <c:v>42703.02106481482</c:v>
                </c:pt>
                <c:pt idx="365">
                  <c:v>42703.02112268519</c:v>
                </c:pt>
                <c:pt idx="366">
                  <c:v>42703.021180555559</c:v>
                </c:pt>
                <c:pt idx="367">
                  <c:v>42703.021238425928</c:v>
                </c:pt>
                <c:pt idx="368">
                  <c:v>42703.021296296298</c:v>
                </c:pt>
                <c:pt idx="369">
                  <c:v>42703.021354166667</c:v>
                </c:pt>
                <c:pt idx="370">
                  <c:v>42703.021412037036</c:v>
                </c:pt>
                <c:pt idx="371">
                  <c:v>42703.021469907413</c:v>
                </c:pt>
                <c:pt idx="372">
                  <c:v>42703.021527777782</c:v>
                </c:pt>
                <c:pt idx="373">
                  <c:v>42703.021585648152</c:v>
                </c:pt>
                <c:pt idx="374">
                  <c:v>42703.021643518521</c:v>
                </c:pt>
                <c:pt idx="375">
                  <c:v>42703.021701388891</c:v>
                </c:pt>
                <c:pt idx="376">
                  <c:v>42703.02175925926</c:v>
                </c:pt>
                <c:pt idx="377">
                  <c:v>42703.021817129629</c:v>
                </c:pt>
                <c:pt idx="378">
                  <c:v>42703.021875000006</c:v>
                </c:pt>
                <c:pt idx="379">
                  <c:v>42703.021932870375</c:v>
                </c:pt>
                <c:pt idx="380">
                  <c:v>42703.021990740745</c:v>
                </c:pt>
                <c:pt idx="381">
                  <c:v>42703.022048611114</c:v>
                </c:pt>
                <c:pt idx="382">
                  <c:v>42703.022106481483</c:v>
                </c:pt>
                <c:pt idx="383">
                  <c:v>42703.022164351853</c:v>
                </c:pt>
                <c:pt idx="384">
                  <c:v>42703.022222222222</c:v>
                </c:pt>
                <c:pt idx="385">
                  <c:v>42703.022280092599</c:v>
                </c:pt>
                <c:pt idx="386">
                  <c:v>42703.022337962968</c:v>
                </c:pt>
                <c:pt idx="387">
                  <c:v>42703.022395833337</c:v>
                </c:pt>
                <c:pt idx="388">
                  <c:v>42703.022453703707</c:v>
                </c:pt>
                <c:pt idx="389">
                  <c:v>42703.022511574076</c:v>
                </c:pt>
                <c:pt idx="390">
                  <c:v>42703.022569444445</c:v>
                </c:pt>
                <c:pt idx="391">
                  <c:v>42703.022627314815</c:v>
                </c:pt>
                <c:pt idx="392">
                  <c:v>42703.022685185191</c:v>
                </c:pt>
                <c:pt idx="393">
                  <c:v>42703.022743055561</c:v>
                </c:pt>
                <c:pt idx="394">
                  <c:v>42703.02280092593</c:v>
                </c:pt>
                <c:pt idx="395">
                  <c:v>42703.022858796299</c:v>
                </c:pt>
                <c:pt idx="396">
                  <c:v>42703.022916666669</c:v>
                </c:pt>
                <c:pt idx="397">
                  <c:v>42703.022974537038</c:v>
                </c:pt>
                <c:pt idx="398">
                  <c:v>42703.023032407407</c:v>
                </c:pt>
                <c:pt idx="399">
                  <c:v>42703.023090277777</c:v>
                </c:pt>
                <c:pt idx="400">
                  <c:v>42703.023148148153</c:v>
                </c:pt>
                <c:pt idx="401">
                  <c:v>42703.023206018523</c:v>
                </c:pt>
                <c:pt idx="402">
                  <c:v>42703.023263888892</c:v>
                </c:pt>
                <c:pt idx="403">
                  <c:v>42703.023321759261</c:v>
                </c:pt>
                <c:pt idx="404">
                  <c:v>42703.023379629631</c:v>
                </c:pt>
                <c:pt idx="405">
                  <c:v>42703.0234375</c:v>
                </c:pt>
                <c:pt idx="406">
                  <c:v>42703.023495370369</c:v>
                </c:pt>
                <c:pt idx="407">
                  <c:v>42703.023553240746</c:v>
                </c:pt>
                <c:pt idx="408">
                  <c:v>42703.023611111115</c:v>
                </c:pt>
                <c:pt idx="409">
                  <c:v>42703.023668981485</c:v>
                </c:pt>
                <c:pt idx="410">
                  <c:v>42703.023726851854</c:v>
                </c:pt>
                <c:pt idx="411">
                  <c:v>42703.023784722223</c:v>
                </c:pt>
                <c:pt idx="412">
                  <c:v>42703.023842592593</c:v>
                </c:pt>
                <c:pt idx="413">
                  <c:v>42703.023900462962</c:v>
                </c:pt>
                <c:pt idx="414">
                  <c:v>42703.023958333339</c:v>
                </c:pt>
                <c:pt idx="415">
                  <c:v>42703.024016203708</c:v>
                </c:pt>
                <c:pt idx="416">
                  <c:v>42703.024074074077</c:v>
                </c:pt>
                <c:pt idx="417">
                  <c:v>42703.024131944447</c:v>
                </c:pt>
                <c:pt idx="418">
                  <c:v>42703.024189814816</c:v>
                </c:pt>
                <c:pt idx="419">
                  <c:v>42703.024247685185</c:v>
                </c:pt>
                <c:pt idx="420">
                  <c:v>42703.024305555555</c:v>
                </c:pt>
                <c:pt idx="421">
                  <c:v>42703.024363425931</c:v>
                </c:pt>
                <c:pt idx="422">
                  <c:v>42703.024421296301</c:v>
                </c:pt>
                <c:pt idx="423">
                  <c:v>42703.02447916667</c:v>
                </c:pt>
                <c:pt idx="424">
                  <c:v>42703.024537037039</c:v>
                </c:pt>
                <c:pt idx="425">
                  <c:v>42703.024594907409</c:v>
                </c:pt>
                <c:pt idx="426">
                  <c:v>42703.024652777778</c:v>
                </c:pt>
                <c:pt idx="427">
                  <c:v>42703.024710648147</c:v>
                </c:pt>
                <c:pt idx="428">
                  <c:v>42703.024768518524</c:v>
                </c:pt>
                <c:pt idx="429">
                  <c:v>42703.024826388893</c:v>
                </c:pt>
                <c:pt idx="430">
                  <c:v>42703.024884259263</c:v>
                </c:pt>
                <c:pt idx="431">
                  <c:v>42703.024942129632</c:v>
                </c:pt>
                <c:pt idx="432">
                  <c:v>42703.025000000001</c:v>
                </c:pt>
                <c:pt idx="433">
                  <c:v>42703.025057870371</c:v>
                </c:pt>
                <c:pt idx="434">
                  <c:v>42703.02511574074</c:v>
                </c:pt>
                <c:pt idx="435">
                  <c:v>42703.025173611117</c:v>
                </c:pt>
                <c:pt idx="436">
                  <c:v>42703.025231481486</c:v>
                </c:pt>
                <c:pt idx="437">
                  <c:v>42703.025289351855</c:v>
                </c:pt>
                <c:pt idx="438">
                  <c:v>42703.025347222225</c:v>
                </c:pt>
                <c:pt idx="439">
                  <c:v>42703.025405092594</c:v>
                </c:pt>
                <c:pt idx="440">
                  <c:v>42703.025462962964</c:v>
                </c:pt>
                <c:pt idx="441">
                  <c:v>42703.025520833333</c:v>
                </c:pt>
                <c:pt idx="442">
                  <c:v>42703.025578703709</c:v>
                </c:pt>
                <c:pt idx="443">
                  <c:v>42703.025636574079</c:v>
                </c:pt>
                <c:pt idx="444">
                  <c:v>42703.025694444448</c:v>
                </c:pt>
                <c:pt idx="445">
                  <c:v>42703.025752314818</c:v>
                </c:pt>
                <c:pt idx="446">
                  <c:v>42703.025810185187</c:v>
                </c:pt>
                <c:pt idx="447">
                  <c:v>42703.025868055556</c:v>
                </c:pt>
                <c:pt idx="448">
                  <c:v>42703.025925925926</c:v>
                </c:pt>
                <c:pt idx="449">
                  <c:v>42703.025983796302</c:v>
                </c:pt>
                <c:pt idx="450">
                  <c:v>42703.026041666672</c:v>
                </c:pt>
                <c:pt idx="451">
                  <c:v>42703.026099537041</c:v>
                </c:pt>
                <c:pt idx="452">
                  <c:v>42703.02615740741</c:v>
                </c:pt>
                <c:pt idx="453">
                  <c:v>42703.02621527778</c:v>
                </c:pt>
                <c:pt idx="454">
                  <c:v>42703.026273148149</c:v>
                </c:pt>
                <c:pt idx="455">
                  <c:v>42703.026331018518</c:v>
                </c:pt>
                <c:pt idx="456">
                  <c:v>42703.026388888895</c:v>
                </c:pt>
                <c:pt idx="457">
                  <c:v>42703.026446759264</c:v>
                </c:pt>
                <c:pt idx="458">
                  <c:v>42703.026504629634</c:v>
                </c:pt>
                <c:pt idx="459">
                  <c:v>42703.026562500003</c:v>
                </c:pt>
                <c:pt idx="460">
                  <c:v>42703.026620370372</c:v>
                </c:pt>
                <c:pt idx="461">
                  <c:v>42703.026678240742</c:v>
                </c:pt>
                <c:pt idx="462">
                  <c:v>42703.026736111111</c:v>
                </c:pt>
                <c:pt idx="463">
                  <c:v>42703.02679398148</c:v>
                </c:pt>
                <c:pt idx="464">
                  <c:v>42703.026851851857</c:v>
                </c:pt>
                <c:pt idx="465">
                  <c:v>42703.026909722226</c:v>
                </c:pt>
                <c:pt idx="466">
                  <c:v>42703.026967592596</c:v>
                </c:pt>
                <c:pt idx="467">
                  <c:v>42703.027025462965</c:v>
                </c:pt>
                <c:pt idx="468">
                  <c:v>42703.027083333334</c:v>
                </c:pt>
                <c:pt idx="469">
                  <c:v>42703.027141203704</c:v>
                </c:pt>
                <c:pt idx="470">
                  <c:v>42703.027199074073</c:v>
                </c:pt>
                <c:pt idx="471">
                  <c:v>42703.02725694445</c:v>
                </c:pt>
                <c:pt idx="472">
                  <c:v>42703.027314814819</c:v>
                </c:pt>
                <c:pt idx="473">
                  <c:v>42703.027372685188</c:v>
                </c:pt>
                <c:pt idx="474">
                  <c:v>42703.027430555558</c:v>
                </c:pt>
                <c:pt idx="475">
                  <c:v>42703.027488425927</c:v>
                </c:pt>
                <c:pt idx="476">
                  <c:v>42703.027546296296</c:v>
                </c:pt>
                <c:pt idx="477">
                  <c:v>42703.027604166666</c:v>
                </c:pt>
                <c:pt idx="478">
                  <c:v>42703.027662037042</c:v>
                </c:pt>
                <c:pt idx="479">
                  <c:v>42703.027719907412</c:v>
                </c:pt>
                <c:pt idx="480">
                  <c:v>42703.027777777781</c:v>
                </c:pt>
                <c:pt idx="481">
                  <c:v>42703.02783564815</c:v>
                </c:pt>
                <c:pt idx="482">
                  <c:v>42703.02789351852</c:v>
                </c:pt>
                <c:pt idx="483">
                  <c:v>42703.027951388889</c:v>
                </c:pt>
                <c:pt idx="484">
                  <c:v>42703.028009259258</c:v>
                </c:pt>
                <c:pt idx="485">
                  <c:v>42703.028067129635</c:v>
                </c:pt>
                <c:pt idx="486">
                  <c:v>42703.028125000004</c:v>
                </c:pt>
                <c:pt idx="487">
                  <c:v>42703.028182870374</c:v>
                </c:pt>
                <c:pt idx="488">
                  <c:v>42703.028240740743</c:v>
                </c:pt>
                <c:pt idx="489">
                  <c:v>42703.028298611112</c:v>
                </c:pt>
                <c:pt idx="490">
                  <c:v>42703.028356481482</c:v>
                </c:pt>
                <c:pt idx="491">
                  <c:v>42703.028414351851</c:v>
                </c:pt>
                <c:pt idx="492">
                  <c:v>42703.028472222228</c:v>
                </c:pt>
                <c:pt idx="493">
                  <c:v>42703.028530092597</c:v>
                </c:pt>
                <c:pt idx="494">
                  <c:v>42703.028587962966</c:v>
                </c:pt>
                <c:pt idx="495">
                  <c:v>42703.028645833336</c:v>
                </c:pt>
                <c:pt idx="496">
                  <c:v>42703.028703703705</c:v>
                </c:pt>
                <c:pt idx="497">
                  <c:v>42703.028761574074</c:v>
                </c:pt>
                <c:pt idx="498">
                  <c:v>42703.028819444444</c:v>
                </c:pt>
                <c:pt idx="499">
                  <c:v>42703.02887731482</c:v>
                </c:pt>
                <c:pt idx="500">
                  <c:v>42703.02893518519</c:v>
                </c:pt>
                <c:pt idx="501">
                  <c:v>42703.028993055559</c:v>
                </c:pt>
                <c:pt idx="502">
                  <c:v>42703.029050925928</c:v>
                </c:pt>
                <c:pt idx="503">
                  <c:v>42703.029108796298</c:v>
                </c:pt>
                <c:pt idx="504">
                  <c:v>42703.029166666667</c:v>
                </c:pt>
                <c:pt idx="505">
                  <c:v>42703.029224537036</c:v>
                </c:pt>
                <c:pt idx="506">
                  <c:v>42703.029282407413</c:v>
                </c:pt>
                <c:pt idx="507">
                  <c:v>42703.029340277782</c:v>
                </c:pt>
                <c:pt idx="508">
                  <c:v>42703.029398148152</c:v>
                </c:pt>
                <c:pt idx="509">
                  <c:v>42703.029456018521</c:v>
                </c:pt>
                <c:pt idx="510">
                  <c:v>42703.029513888891</c:v>
                </c:pt>
                <c:pt idx="511">
                  <c:v>42703.02957175926</c:v>
                </c:pt>
                <c:pt idx="512">
                  <c:v>42703.029629629629</c:v>
                </c:pt>
                <c:pt idx="513">
                  <c:v>42703.029687500006</c:v>
                </c:pt>
                <c:pt idx="514">
                  <c:v>42703.029745370375</c:v>
                </c:pt>
                <c:pt idx="515">
                  <c:v>42703.029803240745</c:v>
                </c:pt>
                <c:pt idx="516">
                  <c:v>42703.029861111114</c:v>
                </c:pt>
                <c:pt idx="517">
                  <c:v>42703.029918981483</c:v>
                </c:pt>
                <c:pt idx="518">
                  <c:v>42703.029976851853</c:v>
                </c:pt>
                <c:pt idx="519">
                  <c:v>42703.030034722222</c:v>
                </c:pt>
                <c:pt idx="520">
                  <c:v>42703.030092592599</c:v>
                </c:pt>
                <c:pt idx="521">
                  <c:v>42703.030150462968</c:v>
                </c:pt>
                <c:pt idx="522">
                  <c:v>42703.030208333337</c:v>
                </c:pt>
                <c:pt idx="523">
                  <c:v>42703.030266203707</c:v>
                </c:pt>
                <c:pt idx="524">
                  <c:v>42703.030324074076</c:v>
                </c:pt>
                <c:pt idx="525">
                  <c:v>42703.030381944445</c:v>
                </c:pt>
                <c:pt idx="526">
                  <c:v>42703.030439814815</c:v>
                </c:pt>
                <c:pt idx="527">
                  <c:v>42703.030497685191</c:v>
                </c:pt>
                <c:pt idx="528">
                  <c:v>42703.030555555561</c:v>
                </c:pt>
                <c:pt idx="529">
                  <c:v>42703.03061342593</c:v>
                </c:pt>
                <c:pt idx="530">
                  <c:v>42703.030671296299</c:v>
                </c:pt>
                <c:pt idx="531">
                  <c:v>42703.030729166669</c:v>
                </c:pt>
                <c:pt idx="532">
                  <c:v>42703.030787037038</c:v>
                </c:pt>
                <c:pt idx="533">
                  <c:v>42703.030844907407</c:v>
                </c:pt>
                <c:pt idx="534">
                  <c:v>42703.030902777777</c:v>
                </c:pt>
                <c:pt idx="535">
                  <c:v>42703.030960648153</c:v>
                </c:pt>
                <c:pt idx="536">
                  <c:v>42703.031018518523</c:v>
                </c:pt>
                <c:pt idx="537">
                  <c:v>42703.031076388892</c:v>
                </c:pt>
                <c:pt idx="538">
                  <c:v>42703.031134259261</c:v>
                </c:pt>
                <c:pt idx="539">
                  <c:v>42703.031192129631</c:v>
                </c:pt>
                <c:pt idx="540">
                  <c:v>42703.03125</c:v>
                </c:pt>
                <c:pt idx="541">
                  <c:v>42703.031307870369</c:v>
                </c:pt>
                <c:pt idx="542">
                  <c:v>42703.031365740746</c:v>
                </c:pt>
                <c:pt idx="543">
                  <c:v>42703.031423611115</c:v>
                </c:pt>
                <c:pt idx="544">
                  <c:v>42703.031481481485</c:v>
                </c:pt>
                <c:pt idx="545">
                  <c:v>42703.031539351854</c:v>
                </c:pt>
                <c:pt idx="546">
                  <c:v>42703.031597222223</c:v>
                </c:pt>
                <c:pt idx="547">
                  <c:v>42703.031655092593</c:v>
                </c:pt>
                <c:pt idx="548">
                  <c:v>42703.031712962962</c:v>
                </c:pt>
                <c:pt idx="549">
                  <c:v>42703.031770833339</c:v>
                </c:pt>
                <c:pt idx="550">
                  <c:v>42703.031828703708</c:v>
                </c:pt>
                <c:pt idx="551">
                  <c:v>42703.031886574077</c:v>
                </c:pt>
                <c:pt idx="552">
                  <c:v>42703.031944444447</c:v>
                </c:pt>
                <c:pt idx="553">
                  <c:v>42703.032002314816</c:v>
                </c:pt>
                <c:pt idx="554">
                  <c:v>42703.032060185185</c:v>
                </c:pt>
                <c:pt idx="555">
                  <c:v>42703.032118055555</c:v>
                </c:pt>
                <c:pt idx="556">
                  <c:v>42703.032175925931</c:v>
                </c:pt>
                <c:pt idx="557">
                  <c:v>42703.032233796301</c:v>
                </c:pt>
                <c:pt idx="558">
                  <c:v>42703.03229166667</c:v>
                </c:pt>
                <c:pt idx="559">
                  <c:v>42703.032349537039</c:v>
                </c:pt>
                <c:pt idx="560">
                  <c:v>42703.032407407409</c:v>
                </c:pt>
                <c:pt idx="561">
                  <c:v>42703.032465277778</c:v>
                </c:pt>
                <c:pt idx="562">
                  <c:v>42703.032523148147</c:v>
                </c:pt>
                <c:pt idx="563">
                  <c:v>42703.032581018524</c:v>
                </c:pt>
                <c:pt idx="564">
                  <c:v>42703.032638888893</c:v>
                </c:pt>
                <c:pt idx="565">
                  <c:v>42703.032696759263</c:v>
                </c:pt>
                <c:pt idx="566">
                  <c:v>42703.032754629632</c:v>
                </c:pt>
                <c:pt idx="567">
                  <c:v>42703.032812500001</c:v>
                </c:pt>
                <c:pt idx="568">
                  <c:v>42703.032870370371</c:v>
                </c:pt>
                <c:pt idx="569">
                  <c:v>42703.03292824074</c:v>
                </c:pt>
                <c:pt idx="570">
                  <c:v>42703.032986111117</c:v>
                </c:pt>
                <c:pt idx="571">
                  <c:v>42703.033043981486</c:v>
                </c:pt>
                <c:pt idx="572">
                  <c:v>42703.033101851855</c:v>
                </c:pt>
                <c:pt idx="573">
                  <c:v>42703.033159722225</c:v>
                </c:pt>
                <c:pt idx="574">
                  <c:v>42703.033217592594</c:v>
                </c:pt>
                <c:pt idx="575">
                  <c:v>42703.033275462964</c:v>
                </c:pt>
                <c:pt idx="576">
                  <c:v>42703.033333333333</c:v>
                </c:pt>
                <c:pt idx="577">
                  <c:v>42703.033391203709</c:v>
                </c:pt>
                <c:pt idx="578">
                  <c:v>42703.033449074079</c:v>
                </c:pt>
                <c:pt idx="579">
                  <c:v>42703.033506944448</c:v>
                </c:pt>
                <c:pt idx="580">
                  <c:v>42703.033564814818</c:v>
                </c:pt>
                <c:pt idx="581">
                  <c:v>42703.033622685187</c:v>
                </c:pt>
                <c:pt idx="582">
                  <c:v>42703.033680555556</c:v>
                </c:pt>
                <c:pt idx="583">
                  <c:v>42703.033738425926</c:v>
                </c:pt>
                <c:pt idx="584">
                  <c:v>42703.033796296302</c:v>
                </c:pt>
                <c:pt idx="585">
                  <c:v>42703.033854166672</c:v>
                </c:pt>
                <c:pt idx="586">
                  <c:v>42703.033912037041</c:v>
                </c:pt>
                <c:pt idx="587">
                  <c:v>42703.03396990741</c:v>
                </c:pt>
                <c:pt idx="588">
                  <c:v>42703.03402777778</c:v>
                </c:pt>
                <c:pt idx="589">
                  <c:v>42703.034085648149</c:v>
                </c:pt>
                <c:pt idx="590">
                  <c:v>42703.034143518518</c:v>
                </c:pt>
                <c:pt idx="591">
                  <c:v>42703.034201388895</c:v>
                </c:pt>
                <c:pt idx="592">
                  <c:v>42703.034259259264</c:v>
                </c:pt>
                <c:pt idx="593">
                  <c:v>42703.034317129634</c:v>
                </c:pt>
                <c:pt idx="594">
                  <c:v>42703.034375000003</c:v>
                </c:pt>
                <c:pt idx="595">
                  <c:v>42703.034432870372</c:v>
                </c:pt>
                <c:pt idx="596">
                  <c:v>42703.034490740742</c:v>
                </c:pt>
                <c:pt idx="597">
                  <c:v>42703.034548611111</c:v>
                </c:pt>
                <c:pt idx="598">
                  <c:v>42703.03460648148</c:v>
                </c:pt>
                <c:pt idx="599">
                  <c:v>42703.034664351857</c:v>
                </c:pt>
                <c:pt idx="600">
                  <c:v>42703.034722222226</c:v>
                </c:pt>
                <c:pt idx="601">
                  <c:v>42703.034780092596</c:v>
                </c:pt>
                <c:pt idx="602">
                  <c:v>42703.034837962965</c:v>
                </c:pt>
                <c:pt idx="603">
                  <c:v>42703.034895833334</c:v>
                </c:pt>
                <c:pt idx="604">
                  <c:v>42703.034953703704</c:v>
                </c:pt>
                <c:pt idx="605">
                  <c:v>42703.035011574073</c:v>
                </c:pt>
                <c:pt idx="606">
                  <c:v>42703.03506944445</c:v>
                </c:pt>
                <c:pt idx="607">
                  <c:v>42703.035127314819</c:v>
                </c:pt>
                <c:pt idx="608">
                  <c:v>42703.035185185188</c:v>
                </c:pt>
                <c:pt idx="609">
                  <c:v>42703.035243055558</c:v>
                </c:pt>
                <c:pt idx="610">
                  <c:v>42703.035300925927</c:v>
                </c:pt>
                <c:pt idx="611">
                  <c:v>42703.035358796296</c:v>
                </c:pt>
                <c:pt idx="612">
                  <c:v>42703.035416666666</c:v>
                </c:pt>
                <c:pt idx="613">
                  <c:v>42703.035474537042</c:v>
                </c:pt>
                <c:pt idx="614">
                  <c:v>42703.035532407412</c:v>
                </c:pt>
                <c:pt idx="615">
                  <c:v>42703.035590277781</c:v>
                </c:pt>
                <c:pt idx="616">
                  <c:v>42703.03564814815</c:v>
                </c:pt>
                <c:pt idx="617">
                  <c:v>42703.03570601852</c:v>
                </c:pt>
                <c:pt idx="618">
                  <c:v>42703.035763888889</c:v>
                </c:pt>
                <c:pt idx="619">
                  <c:v>42703.035821759258</c:v>
                </c:pt>
                <c:pt idx="620">
                  <c:v>42703.035879629635</c:v>
                </c:pt>
                <c:pt idx="621">
                  <c:v>42703.035937500004</c:v>
                </c:pt>
                <c:pt idx="622">
                  <c:v>42703.035995370374</c:v>
                </c:pt>
                <c:pt idx="623">
                  <c:v>42703.036053240743</c:v>
                </c:pt>
                <c:pt idx="624">
                  <c:v>42703.036111111112</c:v>
                </c:pt>
                <c:pt idx="625">
                  <c:v>42703.036168981482</c:v>
                </c:pt>
                <c:pt idx="626">
                  <c:v>42703.036226851851</c:v>
                </c:pt>
                <c:pt idx="627">
                  <c:v>42703.036284722228</c:v>
                </c:pt>
                <c:pt idx="628">
                  <c:v>42703.036342592597</c:v>
                </c:pt>
                <c:pt idx="629">
                  <c:v>42703.036400462966</c:v>
                </c:pt>
                <c:pt idx="630">
                  <c:v>42703.036458333336</c:v>
                </c:pt>
                <c:pt idx="631">
                  <c:v>42703.036516203705</c:v>
                </c:pt>
                <c:pt idx="632">
                  <c:v>42703.036574074074</c:v>
                </c:pt>
                <c:pt idx="633">
                  <c:v>42703.036631944444</c:v>
                </c:pt>
                <c:pt idx="634">
                  <c:v>42703.03668981482</c:v>
                </c:pt>
                <c:pt idx="635">
                  <c:v>42703.03674768519</c:v>
                </c:pt>
                <c:pt idx="636">
                  <c:v>42703.036805555559</c:v>
                </c:pt>
                <c:pt idx="637">
                  <c:v>42703.036863425928</c:v>
                </c:pt>
                <c:pt idx="638">
                  <c:v>42703.036921296298</c:v>
                </c:pt>
                <c:pt idx="639">
                  <c:v>42703.036979166667</c:v>
                </c:pt>
                <c:pt idx="640">
                  <c:v>42703.037037037036</c:v>
                </c:pt>
                <c:pt idx="641">
                  <c:v>42703.037094907413</c:v>
                </c:pt>
                <c:pt idx="642">
                  <c:v>42703.037152777782</c:v>
                </c:pt>
                <c:pt idx="643">
                  <c:v>42703.037210648152</c:v>
                </c:pt>
                <c:pt idx="644">
                  <c:v>42703.037268518521</c:v>
                </c:pt>
                <c:pt idx="645">
                  <c:v>42703.037326388891</c:v>
                </c:pt>
                <c:pt idx="646">
                  <c:v>42703.03738425926</c:v>
                </c:pt>
                <c:pt idx="647">
                  <c:v>42703.037442129629</c:v>
                </c:pt>
                <c:pt idx="648">
                  <c:v>42703.037500000006</c:v>
                </c:pt>
                <c:pt idx="649">
                  <c:v>42703.037557870375</c:v>
                </c:pt>
                <c:pt idx="650">
                  <c:v>42703.037615740745</c:v>
                </c:pt>
                <c:pt idx="651">
                  <c:v>42703.037673611114</c:v>
                </c:pt>
                <c:pt idx="652">
                  <c:v>42703.037731481483</c:v>
                </c:pt>
                <c:pt idx="653">
                  <c:v>42703.037789351853</c:v>
                </c:pt>
                <c:pt idx="654">
                  <c:v>42703.037847222222</c:v>
                </c:pt>
                <c:pt idx="655">
                  <c:v>42703.037905092599</c:v>
                </c:pt>
                <c:pt idx="656">
                  <c:v>42703.037962962968</c:v>
                </c:pt>
                <c:pt idx="657">
                  <c:v>42703.038020833337</c:v>
                </c:pt>
                <c:pt idx="658">
                  <c:v>42703.038078703707</c:v>
                </c:pt>
                <c:pt idx="659">
                  <c:v>42703.038136574076</c:v>
                </c:pt>
                <c:pt idx="660">
                  <c:v>42703.038194444445</c:v>
                </c:pt>
                <c:pt idx="661">
                  <c:v>42703.038252314815</c:v>
                </c:pt>
                <c:pt idx="662">
                  <c:v>42703.038310185191</c:v>
                </c:pt>
                <c:pt idx="663">
                  <c:v>42703.038368055561</c:v>
                </c:pt>
                <c:pt idx="664">
                  <c:v>42703.03842592593</c:v>
                </c:pt>
                <c:pt idx="665">
                  <c:v>42703.038483796299</c:v>
                </c:pt>
                <c:pt idx="666">
                  <c:v>42703.038541666669</c:v>
                </c:pt>
                <c:pt idx="667">
                  <c:v>42703.038599537038</c:v>
                </c:pt>
                <c:pt idx="668">
                  <c:v>42703.038657407407</c:v>
                </c:pt>
                <c:pt idx="669">
                  <c:v>42703.038715277777</c:v>
                </c:pt>
                <c:pt idx="670">
                  <c:v>42703.038773148153</c:v>
                </c:pt>
                <c:pt idx="671">
                  <c:v>42703.038831018523</c:v>
                </c:pt>
                <c:pt idx="672">
                  <c:v>42703.038888888892</c:v>
                </c:pt>
                <c:pt idx="673">
                  <c:v>42703.038946759261</c:v>
                </c:pt>
                <c:pt idx="674">
                  <c:v>42703.039004629631</c:v>
                </c:pt>
                <c:pt idx="675">
                  <c:v>42703.0390625</c:v>
                </c:pt>
                <c:pt idx="676">
                  <c:v>42703.039120370369</c:v>
                </c:pt>
                <c:pt idx="677">
                  <c:v>42703.039178240746</c:v>
                </c:pt>
                <c:pt idx="678">
                  <c:v>42703.039236111115</c:v>
                </c:pt>
                <c:pt idx="679">
                  <c:v>42703.039293981485</c:v>
                </c:pt>
                <c:pt idx="680">
                  <c:v>42703.039351851854</c:v>
                </c:pt>
                <c:pt idx="681">
                  <c:v>42703.039409722223</c:v>
                </c:pt>
                <c:pt idx="682">
                  <c:v>42703.039467592593</c:v>
                </c:pt>
                <c:pt idx="683">
                  <c:v>42703.039525462962</c:v>
                </c:pt>
                <c:pt idx="684">
                  <c:v>42703.039583333339</c:v>
                </c:pt>
                <c:pt idx="685">
                  <c:v>42703.039641203708</c:v>
                </c:pt>
                <c:pt idx="686">
                  <c:v>42703.039699074077</c:v>
                </c:pt>
                <c:pt idx="687">
                  <c:v>42703.039756944447</c:v>
                </c:pt>
                <c:pt idx="688">
                  <c:v>42703.039814814816</c:v>
                </c:pt>
                <c:pt idx="689">
                  <c:v>42703.039872685185</c:v>
                </c:pt>
                <c:pt idx="690">
                  <c:v>42703.039930555555</c:v>
                </c:pt>
                <c:pt idx="691">
                  <c:v>42703.039988425931</c:v>
                </c:pt>
                <c:pt idx="692">
                  <c:v>42703.040046296301</c:v>
                </c:pt>
                <c:pt idx="693">
                  <c:v>42703.04010416667</c:v>
                </c:pt>
                <c:pt idx="694">
                  <c:v>42703.040162037039</c:v>
                </c:pt>
                <c:pt idx="695">
                  <c:v>42703.040219907409</c:v>
                </c:pt>
                <c:pt idx="696">
                  <c:v>42703.040277777778</c:v>
                </c:pt>
                <c:pt idx="697">
                  <c:v>42703.040335648147</c:v>
                </c:pt>
                <c:pt idx="698">
                  <c:v>42703.040393518524</c:v>
                </c:pt>
                <c:pt idx="699">
                  <c:v>42703.040451388893</c:v>
                </c:pt>
                <c:pt idx="700">
                  <c:v>42703.040509259263</c:v>
                </c:pt>
                <c:pt idx="701">
                  <c:v>42703.040567129632</c:v>
                </c:pt>
                <c:pt idx="702">
                  <c:v>42703.040625000001</c:v>
                </c:pt>
                <c:pt idx="703">
                  <c:v>42703.040682870371</c:v>
                </c:pt>
                <c:pt idx="704">
                  <c:v>42703.04074074074</c:v>
                </c:pt>
                <c:pt idx="705">
                  <c:v>42703.040798611117</c:v>
                </c:pt>
                <c:pt idx="706">
                  <c:v>42703.040856481486</c:v>
                </c:pt>
                <c:pt idx="707">
                  <c:v>42703.040914351855</c:v>
                </c:pt>
                <c:pt idx="708">
                  <c:v>42703.040972222225</c:v>
                </c:pt>
                <c:pt idx="709">
                  <c:v>42703.041030092594</c:v>
                </c:pt>
                <c:pt idx="710">
                  <c:v>42703.041087962964</c:v>
                </c:pt>
                <c:pt idx="711">
                  <c:v>42703.041145833333</c:v>
                </c:pt>
                <c:pt idx="712">
                  <c:v>42703.041203703709</c:v>
                </c:pt>
                <c:pt idx="713">
                  <c:v>42703.041261574079</c:v>
                </c:pt>
                <c:pt idx="714">
                  <c:v>42703.041319444448</c:v>
                </c:pt>
                <c:pt idx="715">
                  <c:v>42703.041377314818</c:v>
                </c:pt>
                <c:pt idx="716">
                  <c:v>42703.041435185187</c:v>
                </c:pt>
                <c:pt idx="717">
                  <c:v>42703.041493055556</c:v>
                </c:pt>
                <c:pt idx="718">
                  <c:v>42703.041550925926</c:v>
                </c:pt>
                <c:pt idx="719">
                  <c:v>42703.041608796302</c:v>
                </c:pt>
                <c:pt idx="720">
                  <c:v>42703.041666666672</c:v>
                </c:pt>
                <c:pt idx="721">
                  <c:v>42703.041724537041</c:v>
                </c:pt>
                <c:pt idx="722">
                  <c:v>42703.04178240741</c:v>
                </c:pt>
                <c:pt idx="723">
                  <c:v>42703.04184027778</c:v>
                </c:pt>
                <c:pt idx="724">
                  <c:v>42703.041898148149</c:v>
                </c:pt>
                <c:pt idx="725">
                  <c:v>42703.041956018518</c:v>
                </c:pt>
                <c:pt idx="726">
                  <c:v>42703.042013888895</c:v>
                </c:pt>
                <c:pt idx="727">
                  <c:v>42703.042071759264</c:v>
                </c:pt>
                <c:pt idx="728">
                  <c:v>42703.042129629634</c:v>
                </c:pt>
                <c:pt idx="729">
                  <c:v>42703.042187500003</c:v>
                </c:pt>
                <c:pt idx="730">
                  <c:v>42703.042245370372</c:v>
                </c:pt>
                <c:pt idx="731">
                  <c:v>42703.042303240742</c:v>
                </c:pt>
                <c:pt idx="732">
                  <c:v>42703.042361111111</c:v>
                </c:pt>
                <c:pt idx="733">
                  <c:v>42703.04241898148</c:v>
                </c:pt>
                <c:pt idx="734">
                  <c:v>42703.042476851857</c:v>
                </c:pt>
                <c:pt idx="735">
                  <c:v>42703.042534722226</c:v>
                </c:pt>
                <c:pt idx="736">
                  <c:v>42703.042592592596</c:v>
                </c:pt>
                <c:pt idx="737">
                  <c:v>42703.042650462965</c:v>
                </c:pt>
                <c:pt idx="738">
                  <c:v>42703.042708333334</c:v>
                </c:pt>
                <c:pt idx="739">
                  <c:v>42703.042766203704</c:v>
                </c:pt>
                <c:pt idx="740">
                  <c:v>42703.042824074073</c:v>
                </c:pt>
                <c:pt idx="741">
                  <c:v>42703.04288194445</c:v>
                </c:pt>
                <c:pt idx="742">
                  <c:v>42703.042939814819</c:v>
                </c:pt>
                <c:pt idx="743">
                  <c:v>42703.042997685188</c:v>
                </c:pt>
                <c:pt idx="744">
                  <c:v>42703.043055555558</c:v>
                </c:pt>
                <c:pt idx="745">
                  <c:v>42703.043113425927</c:v>
                </c:pt>
                <c:pt idx="746">
                  <c:v>42703.043171296296</c:v>
                </c:pt>
                <c:pt idx="747">
                  <c:v>42703.043229166666</c:v>
                </c:pt>
                <c:pt idx="748">
                  <c:v>42703.043287037042</c:v>
                </c:pt>
                <c:pt idx="749">
                  <c:v>42703.043344907412</c:v>
                </c:pt>
                <c:pt idx="750">
                  <c:v>42703.043402777781</c:v>
                </c:pt>
                <c:pt idx="751">
                  <c:v>42703.04346064815</c:v>
                </c:pt>
                <c:pt idx="752">
                  <c:v>42703.04351851852</c:v>
                </c:pt>
                <c:pt idx="753">
                  <c:v>42703.043576388889</c:v>
                </c:pt>
                <c:pt idx="754">
                  <c:v>42703.043634259258</c:v>
                </c:pt>
                <c:pt idx="755">
                  <c:v>42703.043692129635</c:v>
                </c:pt>
                <c:pt idx="756">
                  <c:v>42703.043750000004</c:v>
                </c:pt>
                <c:pt idx="757">
                  <c:v>42703.043807870374</c:v>
                </c:pt>
                <c:pt idx="758">
                  <c:v>42703.043865740743</c:v>
                </c:pt>
                <c:pt idx="759">
                  <c:v>42703.043923611112</c:v>
                </c:pt>
                <c:pt idx="760">
                  <c:v>42703.043981481482</c:v>
                </c:pt>
                <c:pt idx="761">
                  <c:v>42703.044039351851</c:v>
                </c:pt>
                <c:pt idx="762">
                  <c:v>42703.044097222228</c:v>
                </c:pt>
                <c:pt idx="763">
                  <c:v>42703.044155092597</c:v>
                </c:pt>
                <c:pt idx="764">
                  <c:v>42703.044212962966</c:v>
                </c:pt>
                <c:pt idx="765">
                  <c:v>42703.044270833336</c:v>
                </c:pt>
                <c:pt idx="766">
                  <c:v>42703.044328703705</c:v>
                </c:pt>
                <c:pt idx="767">
                  <c:v>42703.044386574074</c:v>
                </c:pt>
                <c:pt idx="768">
                  <c:v>42703.044444444444</c:v>
                </c:pt>
                <c:pt idx="769">
                  <c:v>42703.04450231482</c:v>
                </c:pt>
                <c:pt idx="770">
                  <c:v>42703.04456018519</c:v>
                </c:pt>
                <c:pt idx="771">
                  <c:v>42703.044618055559</c:v>
                </c:pt>
                <c:pt idx="772">
                  <c:v>42703.044675925928</c:v>
                </c:pt>
                <c:pt idx="773">
                  <c:v>42703.044733796298</c:v>
                </c:pt>
                <c:pt idx="774">
                  <c:v>42703.044791666667</c:v>
                </c:pt>
                <c:pt idx="775">
                  <c:v>42703.044849537036</c:v>
                </c:pt>
                <c:pt idx="776">
                  <c:v>42703.044907407413</c:v>
                </c:pt>
                <c:pt idx="777">
                  <c:v>42703.044965277782</c:v>
                </c:pt>
                <c:pt idx="778">
                  <c:v>42703.045023148152</c:v>
                </c:pt>
                <c:pt idx="779">
                  <c:v>42703.045081018521</c:v>
                </c:pt>
                <c:pt idx="780">
                  <c:v>42703.045138888891</c:v>
                </c:pt>
                <c:pt idx="781">
                  <c:v>42703.04519675926</c:v>
                </c:pt>
                <c:pt idx="782">
                  <c:v>42703.045254629629</c:v>
                </c:pt>
                <c:pt idx="783">
                  <c:v>42703.045312500006</c:v>
                </c:pt>
                <c:pt idx="784">
                  <c:v>42703.045370370375</c:v>
                </c:pt>
                <c:pt idx="785">
                  <c:v>42703.045428240745</c:v>
                </c:pt>
                <c:pt idx="786">
                  <c:v>42703.045486111114</c:v>
                </c:pt>
                <c:pt idx="787">
                  <c:v>42703.045543981483</c:v>
                </c:pt>
                <c:pt idx="788">
                  <c:v>42703.045601851853</c:v>
                </c:pt>
                <c:pt idx="789">
                  <c:v>42703.045659722222</c:v>
                </c:pt>
                <c:pt idx="790">
                  <c:v>42703.045717592599</c:v>
                </c:pt>
                <c:pt idx="791">
                  <c:v>42703.045775462968</c:v>
                </c:pt>
                <c:pt idx="792">
                  <c:v>42703.045833333337</c:v>
                </c:pt>
                <c:pt idx="793">
                  <c:v>42703.045891203707</c:v>
                </c:pt>
                <c:pt idx="794">
                  <c:v>42703.045949074076</c:v>
                </c:pt>
                <c:pt idx="795">
                  <c:v>42703.046006944445</c:v>
                </c:pt>
                <c:pt idx="796">
                  <c:v>42703.046064814815</c:v>
                </c:pt>
                <c:pt idx="797">
                  <c:v>42703.046122685191</c:v>
                </c:pt>
                <c:pt idx="798">
                  <c:v>42703.046180555561</c:v>
                </c:pt>
                <c:pt idx="799">
                  <c:v>42703.04623842593</c:v>
                </c:pt>
                <c:pt idx="800">
                  <c:v>42703.046296296299</c:v>
                </c:pt>
                <c:pt idx="801">
                  <c:v>42703.046354166669</c:v>
                </c:pt>
                <c:pt idx="802">
                  <c:v>42703.046412037038</c:v>
                </c:pt>
                <c:pt idx="803">
                  <c:v>42703.046469907407</c:v>
                </c:pt>
                <c:pt idx="804">
                  <c:v>42703.046527777777</c:v>
                </c:pt>
                <c:pt idx="805">
                  <c:v>42703.046585648153</c:v>
                </c:pt>
                <c:pt idx="806">
                  <c:v>42703.046643518523</c:v>
                </c:pt>
                <c:pt idx="807">
                  <c:v>42703.046701388892</c:v>
                </c:pt>
                <c:pt idx="808">
                  <c:v>42703.046759259261</c:v>
                </c:pt>
                <c:pt idx="809">
                  <c:v>42703.046817129631</c:v>
                </c:pt>
                <c:pt idx="810">
                  <c:v>42703.046875</c:v>
                </c:pt>
                <c:pt idx="811">
                  <c:v>42703.046932870369</c:v>
                </c:pt>
                <c:pt idx="812">
                  <c:v>42703.046990740746</c:v>
                </c:pt>
                <c:pt idx="813">
                  <c:v>42703.047048611115</c:v>
                </c:pt>
                <c:pt idx="814">
                  <c:v>42703.047106481485</c:v>
                </c:pt>
                <c:pt idx="815">
                  <c:v>42703.047164351854</c:v>
                </c:pt>
                <c:pt idx="816">
                  <c:v>42703.047222222223</c:v>
                </c:pt>
                <c:pt idx="817">
                  <c:v>42703.047280092593</c:v>
                </c:pt>
                <c:pt idx="818">
                  <c:v>42703.047337962962</c:v>
                </c:pt>
                <c:pt idx="819">
                  <c:v>42703.047395833339</c:v>
                </c:pt>
                <c:pt idx="820">
                  <c:v>42703.047453703708</c:v>
                </c:pt>
                <c:pt idx="821">
                  <c:v>42703.047511574077</c:v>
                </c:pt>
                <c:pt idx="822">
                  <c:v>42703.047569444447</c:v>
                </c:pt>
                <c:pt idx="823">
                  <c:v>42703.047627314816</c:v>
                </c:pt>
                <c:pt idx="824">
                  <c:v>42703.047685185185</c:v>
                </c:pt>
                <c:pt idx="825">
                  <c:v>42703.047743055555</c:v>
                </c:pt>
                <c:pt idx="826">
                  <c:v>42703.047800925931</c:v>
                </c:pt>
                <c:pt idx="827">
                  <c:v>42703.047858796301</c:v>
                </c:pt>
                <c:pt idx="828">
                  <c:v>42703.04791666667</c:v>
                </c:pt>
                <c:pt idx="829">
                  <c:v>42703.047974537039</c:v>
                </c:pt>
                <c:pt idx="830">
                  <c:v>42703.048032407409</c:v>
                </c:pt>
                <c:pt idx="831">
                  <c:v>42703.048090277778</c:v>
                </c:pt>
                <c:pt idx="832">
                  <c:v>42703.048148148147</c:v>
                </c:pt>
                <c:pt idx="833">
                  <c:v>42703.048206018524</c:v>
                </c:pt>
                <c:pt idx="834">
                  <c:v>42703.048263888893</c:v>
                </c:pt>
                <c:pt idx="835">
                  <c:v>42703.048321759263</c:v>
                </c:pt>
                <c:pt idx="836">
                  <c:v>42703.048379629632</c:v>
                </c:pt>
                <c:pt idx="837">
                  <c:v>42703.048437500001</c:v>
                </c:pt>
                <c:pt idx="838">
                  <c:v>42703.048495370371</c:v>
                </c:pt>
                <c:pt idx="839">
                  <c:v>42703.04855324074</c:v>
                </c:pt>
                <c:pt idx="840">
                  <c:v>42703.048611111117</c:v>
                </c:pt>
                <c:pt idx="841">
                  <c:v>42703.048668981486</c:v>
                </c:pt>
                <c:pt idx="842">
                  <c:v>42703.048726851855</c:v>
                </c:pt>
                <c:pt idx="843">
                  <c:v>42703.048784722225</c:v>
                </c:pt>
                <c:pt idx="844">
                  <c:v>42703.048842592594</c:v>
                </c:pt>
                <c:pt idx="845">
                  <c:v>42703.048900462964</c:v>
                </c:pt>
                <c:pt idx="846">
                  <c:v>42703.048958333333</c:v>
                </c:pt>
                <c:pt idx="847">
                  <c:v>42703.049016203709</c:v>
                </c:pt>
                <c:pt idx="848">
                  <c:v>42703.049074074079</c:v>
                </c:pt>
                <c:pt idx="849">
                  <c:v>42703.049131944448</c:v>
                </c:pt>
                <c:pt idx="850">
                  <c:v>42703.049189814818</c:v>
                </c:pt>
                <c:pt idx="851">
                  <c:v>42703.049247685187</c:v>
                </c:pt>
                <c:pt idx="852">
                  <c:v>42703.049305555556</c:v>
                </c:pt>
                <c:pt idx="853">
                  <c:v>42703.049363425926</c:v>
                </c:pt>
                <c:pt idx="854">
                  <c:v>42703.049421296302</c:v>
                </c:pt>
                <c:pt idx="855">
                  <c:v>42703.049479166672</c:v>
                </c:pt>
                <c:pt idx="856">
                  <c:v>42703.049537037041</c:v>
                </c:pt>
                <c:pt idx="857">
                  <c:v>42703.04959490741</c:v>
                </c:pt>
                <c:pt idx="858">
                  <c:v>42703.04965277778</c:v>
                </c:pt>
                <c:pt idx="859">
                  <c:v>42703.049710648149</c:v>
                </c:pt>
                <c:pt idx="860">
                  <c:v>42703.049768518518</c:v>
                </c:pt>
                <c:pt idx="861">
                  <c:v>42703.049826388895</c:v>
                </c:pt>
                <c:pt idx="862">
                  <c:v>42703.049884259264</c:v>
                </c:pt>
                <c:pt idx="863">
                  <c:v>42703.049942129634</c:v>
                </c:pt>
                <c:pt idx="864">
                  <c:v>42703.05</c:v>
                </c:pt>
                <c:pt idx="865">
                  <c:v>42703.050057870372</c:v>
                </c:pt>
                <c:pt idx="866">
                  <c:v>42703.050115740742</c:v>
                </c:pt>
                <c:pt idx="867">
                  <c:v>42703.050173611111</c:v>
                </c:pt>
                <c:pt idx="868">
                  <c:v>42703.05023148148</c:v>
                </c:pt>
                <c:pt idx="869">
                  <c:v>42703.050289351857</c:v>
                </c:pt>
                <c:pt idx="870">
                  <c:v>42703.050347222226</c:v>
                </c:pt>
                <c:pt idx="871">
                  <c:v>42703.050405092596</c:v>
                </c:pt>
                <c:pt idx="872">
                  <c:v>42703.050462962965</c:v>
                </c:pt>
                <c:pt idx="873">
                  <c:v>42703.050520833334</c:v>
                </c:pt>
                <c:pt idx="874">
                  <c:v>42703.050578703704</c:v>
                </c:pt>
                <c:pt idx="875">
                  <c:v>42703.050636574073</c:v>
                </c:pt>
                <c:pt idx="876">
                  <c:v>42703.05069444445</c:v>
                </c:pt>
                <c:pt idx="877">
                  <c:v>42703.050752314819</c:v>
                </c:pt>
                <c:pt idx="878">
                  <c:v>42703.050810185188</c:v>
                </c:pt>
                <c:pt idx="879">
                  <c:v>42703.050868055558</c:v>
                </c:pt>
                <c:pt idx="880">
                  <c:v>42703.050925925927</c:v>
                </c:pt>
                <c:pt idx="881">
                  <c:v>42703.050983796296</c:v>
                </c:pt>
                <c:pt idx="882">
                  <c:v>42703.051041666666</c:v>
                </c:pt>
                <c:pt idx="883">
                  <c:v>42703.051099537042</c:v>
                </c:pt>
                <c:pt idx="884">
                  <c:v>42703.051157407412</c:v>
                </c:pt>
                <c:pt idx="885">
                  <c:v>42703.051215277781</c:v>
                </c:pt>
                <c:pt idx="886">
                  <c:v>42703.05127314815</c:v>
                </c:pt>
                <c:pt idx="887">
                  <c:v>42703.05133101852</c:v>
                </c:pt>
                <c:pt idx="888">
                  <c:v>42703.051388888889</c:v>
                </c:pt>
                <c:pt idx="889">
                  <c:v>42703.051446759258</c:v>
                </c:pt>
                <c:pt idx="890">
                  <c:v>42703.051504629635</c:v>
                </c:pt>
                <c:pt idx="891">
                  <c:v>42703.051562500004</c:v>
                </c:pt>
                <c:pt idx="892">
                  <c:v>42703.051620370374</c:v>
                </c:pt>
                <c:pt idx="893">
                  <c:v>42703.051678240743</c:v>
                </c:pt>
                <c:pt idx="894">
                  <c:v>42703.051736111112</c:v>
                </c:pt>
                <c:pt idx="895">
                  <c:v>42703.051793981482</c:v>
                </c:pt>
                <c:pt idx="896">
                  <c:v>42703.051851851851</c:v>
                </c:pt>
                <c:pt idx="897">
                  <c:v>42703.051909722228</c:v>
                </c:pt>
                <c:pt idx="898">
                  <c:v>42703.051967592597</c:v>
                </c:pt>
                <c:pt idx="899">
                  <c:v>42703.052025462966</c:v>
                </c:pt>
                <c:pt idx="900">
                  <c:v>42703.052083333336</c:v>
                </c:pt>
                <c:pt idx="901">
                  <c:v>42703.052141203705</c:v>
                </c:pt>
                <c:pt idx="902">
                  <c:v>42703.052199074074</c:v>
                </c:pt>
                <c:pt idx="903">
                  <c:v>42703.052256944444</c:v>
                </c:pt>
                <c:pt idx="904">
                  <c:v>42703.05231481482</c:v>
                </c:pt>
                <c:pt idx="905">
                  <c:v>42703.05237268519</c:v>
                </c:pt>
                <c:pt idx="906">
                  <c:v>42703.052430555559</c:v>
                </c:pt>
                <c:pt idx="907">
                  <c:v>42703.052488425928</c:v>
                </c:pt>
                <c:pt idx="908">
                  <c:v>42703.052546296298</c:v>
                </c:pt>
                <c:pt idx="909">
                  <c:v>42703.052604166667</c:v>
                </c:pt>
                <c:pt idx="910">
                  <c:v>42703.052662037036</c:v>
                </c:pt>
                <c:pt idx="911">
                  <c:v>42703.052719907413</c:v>
                </c:pt>
                <c:pt idx="912">
                  <c:v>42703.052777777782</c:v>
                </c:pt>
                <c:pt idx="913">
                  <c:v>42703.052835648152</c:v>
                </c:pt>
                <c:pt idx="914">
                  <c:v>42703.052893518521</c:v>
                </c:pt>
                <c:pt idx="915">
                  <c:v>42703.052951388891</c:v>
                </c:pt>
                <c:pt idx="916">
                  <c:v>42703.05300925926</c:v>
                </c:pt>
                <c:pt idx="917">
                  <c:v>42703.053067129629</c:v>
                </c:pt>
                <c:pt idx="918">
                  <c:v>42703.053125000006</c:v>
                </c:pt>
                <c:pt idx="919">
                  <c:v>42703.053182870375</c:v>
                </c:pt>
                <c:pt idx="920">
                  <c:v>42703.053240740745</c:v>
                </c:pt>
                <c:pt idx="921">
                  <c:v>42703.053298611114</c:v>
                </c:pt>
                <c:pt idx="922">
                  <c:v>42703.053356481483</c:v>
                </c:pt>
                <c:pt idx="923">
                  <c:v>42703.053414351853</c:v>
                </c:pt>
                <c:pt idx="924">
                  <c:v>42703.053472222222</c:v>
                </c:pt>
                <c:pt idx="925">
                  <c:v>42703.053530092599</c:v>
                </c:pt>
                <c:pt idx="926">
                  <c:v>42703.053587962968</c:v>
                </c:pt>
                <c:pt idx="927">
                  <c:v>42703.053645833337</c:v>
                </c:pt>
                <c:pt idx="928">
                  <c:v>42703.053703703707</c:v>
                </c:pt>
                <c:pt idx="929">
                  <c:v>42703.053761574076</c:v>
                </c:pt>
                <c:pt idx="930">
                  <c:v>42703.053819444445</c:v>
                </c:pt>
                <c:pt idx="931">
                  <c:v>42703.053877314815</c:v>
                </c:pt>
                <c:pt idx="932">
                  <c:v>42703.053935185191</c:v>
                </c:pt>
                <c:pt idx="933">
                  <c:v>42703.053993055561</c:v>
                </c:pt>
                <c:pt idx="934">
                  <c:v>42703.05405092593</c:v>
                </c:pt>
                <c:pt idx="935">
                  <c:v>42703.054108796299</c:v>
                </c:pt>
                <c:pt idx="936">
                  <c:v>42703.054166666669</c:v>
                </c:pt>
                <c:pt idx="937">
                  <c:v>42703.054224537038</c:v>
                </c:pt>
                <c:pt idx="938">
                  <c:v>42703.054282407407</c:v>
                </c:pt>
                <c:pt idx="939">
                  <c:v>42703.054340277777</c:v>
                </c:pt>
                <c:pt idx="940">
                  <c:v>42703.054398148153</c:v>
                </c:pt>
                <c:pt idx="941">
                  <c:v>42703.054456018523</c:v>
                </c:pt>
                <c:pt idx="942">
                  <c:v>42703.054513888892</c:v>
                </c:pt>
                <c:pt idx="943">
                  <c:v>42703.054571759261</c:v>
                </c:pt>
                <c:pt idx="944">
                  <c:v>42703.054629629631</c:v>
                </c:pt>
                <c:pt idx="945">
                  <c:v>42703.0546875</c:v>
                </c:pt>
                <c:pt idx="946">
                  <c:v>42703.054745370369</c:v>
                </c:pt>
                <c:pt idx="947">
                  <c:v>42703.054803240746</c:v>
                </c:pt>
                <c:pt idx="948">
                  <c:v>42703.054861111115</c:v>
                </c:pt>
                <c:pt idx="949">
                  <c:v>42703.054918981485</c:v>
                </c:pt>
                <c:pt idx="950">
                  <c:v>42703.054976851854</c:v>
                </c:pt>
                <c:pt idx="951">
                  <c:v>42703.055034722223</c:v>
                </c:pt>
                <c:pt idx="952">
                  <c:v>42703.055092592593</c:v>
                </c:pt>
                <c:pt idx="953">
                  <c:v>42703.055150462962</c:v>
                </c:pt>
                <c:pt idx="954">
                  <c:v>42703.055208333339</c:v>
                </c:pt>
                <c:pt idx="955">
                  <c:v>42703.055266203708</c:v>
                </c:pt>
                <c:pt idx="956">
                  <c:v>42703.055324074077</c:v>
                </c:pt>
                <c:pt idx="957">
                  <c:v>42703.055381944447</c:v>
                </c:pt>
                <c:pt idx="958">
                  <c:v>42703.055439814816</c:v>
                </c:pt>
                <c:pt idx="959">
                  <c:v>42703.055497685185</c:v>
                </c:pt>
                <c:pt idx="960">
                  <c:v>42703.055555555555</c:v>
                </c:pt>
                <c:pt idx="961">
                  <c:v>42703.055613425931</c:v>
                </c:pt>
                <c:pt idx="962">
                  <c:v>42703.055671296301</c:v>
                </c:pt>
                <c:pt idx="963">
                  <c:v>42703.05572916667</c:v>
                </c:pt>
                <c:pt idx="964">
                  <c:v>42703.055787037039</c:v>
                </c:pt>
                <c:pt idx="965">
                  <c:v>42703.055844907409</c:v>
                </c:pt>
                <c:pt idx="966">
                  <c:v>42703.055902777778</c:v>
                </c:pt>
                <c:pt idx="967">
                  <c:v>42703.055960648147</c:v>
                </c:pt>
                <c:pt idx="968">
                  <c:v>42703.056018518524</c:v>
                </c:pt>
                <c:pt idx="969">
                  <c:v>42703.056076388893</c:v>
                </c:pt>
                <c:pt idx="970">
                  <c:v>42703.056134259263</c:v>
                </c:pt>
                <c:pt idx="971">
                  <c:v>42703.056192129632</c:v>
                </c:pt>
                <c:pt idx="972">
                  <c:v>42703.056250000001</c:v>
                </c:pt>
                <c:pt idx="973">
                  <c:v>42703.056307870371</c:v>
                </c:pt>
                <c:pt idx="974">
                  <c:v>42703.05636574074</c:v>
                </c:pt>
                <c:pt idx="975">
                  <c:v>42703.056423611117</c:v>
                </c:pt>
                <c:pt idx="976">
                  <c:v>42703.056481481486</c:v>
                </c:pt>
                <c:pt idx="977">
                  <c:v>42703.056539351855</c:v>
                </c:pt>
                <c:pt idx="978">
                  <c:v>42703.056597222225</c:v>
                </c:pt>
                <c:pt idx="979">
                  <c:v>42703.056655092594</c:v>
                </c:pt>
                <c:pt idx="980">
                  <c:v>42703.056712962964</c:v>
                </c:pt>
                <c:pt idx="981">
                  <c:v>42703.056770833333</c:v>
                </c:pt>
                <c:pt idx="982">
                  <c:v>42703.056828703709</c:v>
                </c:pt>
                <c:pt idx="983">
                  <c:v>42703.056886574079</c:v>
                </c:pt>
                <c:pt idx="984">
                  <c:v>42703.056944444448</c:v>
                </c:pt>
                <c:pt idx="985">
                  <c:v>42703.057002314818</c:v>
                </c:pt>
                <c:pt idx="986">
                  <c:v>42703.057060185187</c:v>
                </c:pt>
                <c:pt idx="987">
                  <c:v>42703.057118055556</c:v>
                </c:pt>
                <c:pt idx="988">
                  <c:v>42703.057175925926</c:v>
                </c:pt>
                <c:pt idx="989">
                  <c:v>42703.057233796302</c:v>
                </c:pt>
                <c:pt idx="990">
                  <c:v>42703.057291666672</c:v>
                </c:pt>
                <c:pt idx="991">
                  <c:v>42703.057349537041</c:v>
                </c:pt>
                <c:pt idx="992">
                  <c:v>42703.05740740741</c:v>
                </c:pt>
                <c:pt idx="993">
                  <c:v>42703.05746527778</c:v>
                </c:pt>
                <c:pt idx="994">
                  <c:v>42703.057523148149</c:v>
                </c:pt>
                <c:pt idx="995">
                  <c:v>42703.057581018518</c:v>
                </c:pt>
                <c:pt idx="996">
                  <c:v>42703.057638888895</c:v>
                </c:pt>
                <c:pt idx="997">
                  <c:v>42703.057696759264</c:v>
                </c:pt>
                <c:pt idx="998">
                  <c:v>42703.057754629634</c:v>
                </c:pt>
                <c:pt idx="999">
                  <c:v>42703.057812500003</c:v>
                </c:pt>
                <c:pt idx="1000">
                  <c:v>42703.057870370372</c:v>
                </c:pt>
                <c:pt idx="1001">
                  <c:v>42703.057928240742</c:v>
                </c:pt>
                <c:pt idx="1002">
                  <c:v>42703.057986111111</c:v>
                </c:pt>
                <c:pt idx="1003">
                  <c:v>42703.05804398148</c:v>
                </c:pt>
                <c:pt idx="1004">
                  <c:v>42703.058101851857</c:v>
                </c:pt>
                <c:pt idx="1005">
                  <c:v>42703.058159722226</c:v>
                </c:pt>
                <c:pt idx="1006">
                  <c:v>42703.058217592596</c:v>
                </c:pt>
                <c:pt idx="1007">
                  <c:v>42703.058275462965</c:v>
                </c:pt>
                <c:pt idx="1008">
                  <c:v>42703.058333333334</c:v>
                </c:pt>
                <c:pt idx="1009">
                  <c:v>42703.058391203704</c:v>
                </c:pt>
                <c:pt idx="1010">
                  <c:v>42703.058449074073</c:v>
                </c:pt>
                <c:pt idx="1011">
                  <c:v>42703.05850694445</c:v>
                </c:pt>
                <c:pt idx="1012">
                  <c:v>42703.058564814819</c:v>
                </c:pt>
                <c:pt idx="1013">
                  <c:v>42703.058622685188</c:v>
                </c:pt>
                <c:pt idx="1014">
                  <c:v>42703.058680555558</c:v>
                </c:pt>
                <c:pt idx="1015">
                  <c:v>42703.058738425927</c:v>
                </c:pt>
                <c:pt idx="1016">
                  <c:v>42703.058796296296</c:v>
                </c:pt>
                <c:pt idx="1017">
                  <c:v>42703.058854166666</c:v>
                </c:pt>
                <c:pt idx="1018">
                  <c:v>42703.058912037042</c:v>
                </c:pt>
                <c:pt idx="1019">
                  <c:v>42703.058969907412</c:v>
                </c:pt>
                <c:pt idx="1020">
                  <c:v>42703.059027777781</c:v>
                </c:pt>
                <c:pt idx="1021">
                  <c:v>42703.05908564815</c:v>
                </c:pt>
                <c:pt idx="1022">
                  <c:v>42703.05914351852</c:v>
                </c:pt>
                <c:pt idx="1023">
                  <c:v>42703.059201388889</c:v>
                </c:pt>
                <c:pt idx="1024">
                  <c:v>42703.059259259258</c:v>
                </c:pt>
                <c:pt idx="1025">
                  <c:v>42703.059317129635</c:v>
                </c:pt>
                <c:pt idx="1026">
                  <c:v>42703.059375000004</c:v>
                </c:pt>
                <c:pt idx="1027">
                  <c:v>42703.059432870374</c:v>
                </c:pt>
                <c:pt idx="1028">
                  <c:v>42703.059490740743</c:v>
                </c:pt>
                <c:pt idx="1029">
                  <c:v>42703.059548611112</c:v>
                </c:pt>
                <c:pt idx="1030">
                  <c:v>42703.059606481482</c:v>
                </c:pt>
                <c:pt idx="1031">
                  <c:v>42703.059664351851</c:v>
                </c:pt>
                <c:pt idx="1032">
                  <c:v>42703.059722222228</c:v>
                </c:pt>
                <c:pt idx="1033">
                  <c:v>42703.059780092597</c:v>
                </c:pt>
                <c:pt idx="1034">
                  <c:v>42703.059837962966</c:v>
                </c:pt>
                <c:pt idx="1035">
                  <c:v>42703.059895833336</c:v>
                </c:pt>
                <c:pt idx="1036">
                  <c:v>42703.059953703705</c:v>
                </c:pt>
                <c:pt idx="1037">
                  <c:v>42703.060011574074</c:v>
                </c:pt>
                <c:pt idx="1038">
                  <c:v>42703.060069444444</c:v>
                </c:pt>
                <c:pt idx="1039">
                  <c:v>42703.06012731482</c:v>
                </c:pt>
                <c:pt idx="1040">
                  <c:v>42703.06018518519</c:v>
                </c:pt>
                <c:pt idx="1041">
                  <c:v>42703.060243055559</c:v>
                </c:pt>
                <c:pt idx="1042">
                  <c:v>42703.060300925928</c:v>
                </c:pt>
                <c:pt idx="1043">
                  <c:v>42703.060358796298</c:v>
                </c:pt>
                <c:pt idx="1044">
                  <c:v>42703.060416666667</c:v>
                </c:pt>
                <c:pt idx="1045">
                  <c:v>42703.060474537036</c:v>
                </c:pt>
                <c:pt idx="1046">
                  <c:v>42703.060532407413</c:v>
                </c:pt>
                <c:pt idx="1047">
                  <c:v>42703.060590277782</c:v>
                </c:pt>
                <c:pt idx="1048">
                  <c:v>42703.060648148152</c:v>
                </c:pt>
                <c:pt idx="1049">
                  <c:v>42703.060706018521</c:v>
                </c:pt>
                <c:pt idx="1050">
                  <c:v>42703.060763888891</c:v>
                </c:pt>
                <c:pt idx="1051">
                  <c:v>42703.06082175926</c:v>
                </c:pt>
                <c:pt idx="1052">
                  <c:v>42703.060879629629</c:v>
                </c:pt>
                <c:pt idx="1053">
                  <c:v>42703.060937500006</c:v>
                </c:pt>
                <c:pt idx="1054">
                  <c:v>42703.060995370375</c:v>
                </c:pt>
                <c:pt idx="1055">
                  <c:v>42703.061053240745</c:v>
                </c:pt>
                <c:pt idx="1056">
                  <c:v>42703.061111111114</c:v>
                </c:pt>
                <c:pt idx="1057">
                  <c:v>42703.061168981483</c:v>
                </c:pt>
                <c:pt idx="1058">
                  <c:v>42703.061226851853</c:v>
                </c:pt>
                <c:pt idx="1059">
                  <c:v>42703.061284722222</c:v>
                </c:pt>
                <c:pt idx="1060">
                  <c:v>42703.061342592599</c:v>
                </c:pt>
                <c:pt idx="1061">
                  <c:v>42703.061400462968</c:v>
                </c:pt>
                <c:pt idx="1062">
                  <c:v>42703.061458333337</c:v>
                </c:pt>
                <c:pt idx="1063">
                  <c:v>42703.061516203707</c:v>
                </c:pt>
                <c:pt idx="1064">
                  <c:v>42703.061574074076</c:v>
                </c:pt>
                <c:pt idx="1065">
                  <c:v>42703.061631944445</c:v>
                </c:pt>
                <c:pt idx="1066">
                  <c:v>42703.061689814815</c:v>
                </c:pt>
                <c:pt idx="1067">
                  <c:v>42703.061747685191</c:v>
                </c:pt>
                <c:pt idx="1068">
                  <c:v>42703.061805555561</c:v>
                </c:pt>
                <c:pt idx="1069">
                  <c:v>42703.06186342593</c:v>
                </c:pt>
                <c:pt idx="1070">
                  <c:v>42703.061921296299</c:v>
                </c:pt>
                <c:pt idx="1071">
                  <c:v>42703.061979166669</c:v>
                </c:pt>
                <c:pt idx="1072">
                  <c:v>42703.062037037038</c:v>
                </c:pt>
                <c:pt idx="1073">
                  <c:v>42703.062094907407</c:v>
                </c:pt>
                <c:pt idx="1074">
                  <c:v>42703.062152777777</c:v>
                </c:pt>
                <c:pt idx="1075">
                  <c:v>42703.062210648153</c:v>
                </c:pt>
                <c:pt idx="1076">
                  <c:v>42703.062268518523</c:v>
                </c:pt>
                <c:pt idx="1077">
                  <c:v>42703.062326388892</c:v>
                </c:pt>
                <c:pt idx="1078">
                  <c:v>42703.062384259261</c:v>
                </c:pt>
                <c:pt idx="1079">
                  <c:v>42703.062442129631</c:v>
                </c:pt>
                <c:pt idx="1080">
                  <c:v>42703.0625</c:v>
                </c:pt>
                <c:pt idx="1081">
                  <c:v>42703.062557870369</c:v>
                </c:pt>
                <c:pt idx="1082">
                  <c:v>42703.062615740746</c:v>
                </c:pt>
                <c:pt idx="1083">
                  <c:v>42703.062673611115</c:v>
                </c:pt>
                <c:pt idx="1084">
                  <c:v>42703.062731481485</c:v>
                </c:pt>
                <c:pt idx="1085">
                  <c:v>42703.062789351854</c:v>
                </c:pt>
                <c:pt idx="1086">
                  <c:v>42703.062847222223</c:v>
                </c:pt>
                <c:pt idx="1087">
                  <c:v>42703.062905092593</c:v>
                </c:pt>
                <c:pt idx="1088">
                  <c:v>42703.062962962962</c:v>
                </c:pt>
                <c:pt idx="1089">
                  <c:v>42703.063020833339</c:v>
                </c:pt>
                <c:pt idx="1090">
                  <c:v>42703.063078703708</c:v>
                </c:pt>
                <c:pt idx="1091">
                  <c:v>42703.063136574077</c:v>
                </c:pt>
                <c:pt idx="1092">
                  <c:v>42703.063194444447</c:v>
                </c:pt>
                <c:pt idx="1093">
                  <c:v>42703.063252314816</c:v>
                </c:pt>
                <c:pt idx="1094">
                  <c:v>42703.063310185185</c:v>
                </c:pt>
                <c:pt idx="1095">
                  <c:v>42703.063368055555</c:v>
                </c:pt>
                <c:pt idx="1096">
                  <c:v>42703.063425925931</c:v>
                </c:pt>
                <c:pt idx="1097">
                  <c:v>42703.063483796301</c:v>
                </c:pt>
                <c:pt idx="1098">
                  <c:v>42703.06354166667</c:v>
                </c:pt>
                <c:pt idx="1099">
                  <c:v>42703.063599537039</c:v>
                </c:pt>
                <c:pt idx="1100">
                  <c:v>42703.063657407409</c:v>
                </c:pt>
                <c:pt idx="1101">
                  <c:v>42703.063715277778</c:v>
                </c:pt>
                <c:pt idx="1102">
                  <c:v>42703.063773148147</c:v>
                </c:pt>
                <c:pt idx="1103">
                  <c:v>42703.063831018524</c:v>
                </c:pt>
                <c:pt idx="1104">
                  <c:v>42703.063888888893</c:v>
                </c:pt>
                <c:pt idx="1105">
                  <c:v>42703.063946759263</c:v>
                </c:pt>
                <c:pt idx="1106">
                  <c:v>42703.064004629632</c:v>
                </c:pt>
                <c:pt idx="1107">
                  <c:v>42703.064062500001</c:v>
                </c:pt>
                <c:pt idx="1108">
                  <c:v>42703.064120370371</c:v>
                </c:pt>
                <c:pt idx="1109">
                  <c:v>42703.06417824074</c:v>
                </c:pt>
                <c:pt idx="1110">
                  <c:v>42703.064236111117</c:v>
                </c:pt>
                <c:pt idx="1111">
                  <c:v>42703.064293981486</c:v>
                </c:pt>
                <c:pt idx="1112">
                  <c:v>42703.064351851855</c:v>
                </c:pt>
                <c:pt idx="1113">
                  <c:v>42703.064409722225</c:v>
                </c:pt>
                <c:pt idx="1114">
                  <c:v>42703.064467592594</c:v>
                </c:pt>
                <c:pt idx="1115">
                  <c:v>42703.064525462964</c:v>
                </c:pt>
                <c:pt idx="1116">
                  <c:v>42703.064583333333</c:v>
                </c:pt>
                <c:pt idx="1117">
                  <c:v>42703.064641203709</c:v>
                </c:pt>
                <c:pt idx="1118">
                  <c:v>42703.064699074079</c:v>
                </c:pt>
                <c:pt idx="1119">
                  <c:v>42703.064756944448</c:v>
                </c:pt>
                <c:pt idx="1120">
                  <c:v>42703.064814814818</c:v>
                </c:pt>
                <c:pt idx="1121">
                  <c:v>42703.064872685187</c:v>
                </c:pt>
                <c:pt idx="1122">
                  <c:v>42703.064930555556</c:v>
                </c:pt>
                <c:pt idx="1123">
                  <c:v>42703.064988425926</c:v>
                </c:pt>
                <c:pt idx="1124">
                  <c:v>42703.065046296302</c:v>
                </c:pt>
                <c:pt idx="1125">
                  <c:v>42703.065104166672</c:v>
                </c:pt>
                <c:pt idx="1126">
                  <c:v>42703.065162037041</c:v>
                </c:pt>
                <c:pt idx="1127">
                  <c:v>42703.06521990741</c:v>
                </c:pt>
                <c:pt idx="1128">
                  <c:v>42703.06527777778</c:v>
                </c:pt>
                <c:pt idx="1129">
                  <c:v>42703.065335648149</c:v>
                </c:pt>
                <c:pt idx="1130">
                  <c:v>42703.065393518518</c:v>
                </c:pt>
                <c:pt idx="1131">
                  <c:v>42703.065451388895</c:v>
                </c:pt>
                <c:pt idx="1132">
                  <c:v>42703.065509259264</c:v>
                </c:pt>
                <c:pt idx="1133">
                  <c:v>42703.065567129634</c:v>
                </c:pt>
                <c:pt idx="1134">
                  <c:v>42703.065625000003</c:v>
                </c:pt>
                <c:pt idx="1135">
                  <c:v>42703.065682870372</c:v>
                </c:pt>
                <c:pt idx="1136">
                  <c:v>42703.065740740742</c:v>
                </c:pt>
                <c:pt idx="1137">
                  <c:v>42703.065798611111</c:v>
                </c:pt>
                <c:pt idx="1138">
                  <c:v>42703.06585648148</c:v>
                </c:pt>
                <c:pt idx="1139">
                  <c:v>42703.065914351857</c:v>
                </c:pt>
                <c:pt idx="1140">
                  <c:v>42703.065972222226</c:v>
                </c:pt>
                <c:pt idx="1141">
                  <c:v>42703.066030092596</c:v>
                </c:pt>
                <c:pt idx="1142">
                  <c:v>42703.066087962965</c:v>
                </c:pt>
                <c:pt idx="1143">
                  <c:v>42703.066145833334</c:v>
                </c:pt>
                <c:pt idx="1144">
                  <c:v>42703.066203703704</c:v>
                </c:pt>
                <c:pt idx="1145">
                  <c:v>42703.066261574073</c:v>
                </c:pt>
                <c:pt idx="1146">
                  <c:v>42703.06631944445</c:v>
                </c:pt>
                <c:pt idx="1147">
                  <c:v>42703.066377314819</c:v>
                </c:pt>
                <c:pt idx="1148">
                  <c:v>42703.066435185188</c:v>
                </c:pt>
                <c:pt idx="1149">
                  <c:v>42703.066493055558</c:v>
                </c:pt>
                <c:pt idx="1150">
                  <c:v>42703.066550925927</c:v>
                </c:pt>
                <c:pt idx="1151">
                  <c:v>42703.066608796296</c:v>
                </c:pt>
                <c:pt idx="1152">
                  <c:v>42703.066666666666</c:v>
                </c:pt>
                <c:pt idx="1153">
                  <c:v>42703.066724537042</c:v>
                </c:pt>
                <c:pt idx="1154">
                  <c:v>42703.066782407412</c:v>
                </c:pt>
                <c:pt idx="1155">
                  <c:v>42703.066840277781</c:v>
                </c:pt>
                <c:pt idx="1156">
                  <c:v>42703.06689814815</c:v>
                </c:pt>
                <c:pt idx="1157">
                  <c:v>42703.06695601852</c:v>
                </c:pt>
                <c:pt idx="1158">
                  <c:v>42703.067013888889</c:v>
                </c:pt>
                <c:pt idx="1159">
                  <c:v>42703.067071759258</c:v>
                </c:pt>
                <c:pt idx="1160">
                  <c:v>42703.067129629635</c:v>
                </c:pt>
                <c:pt idx="1161">
                  <c:v>42703.067187500004</c:v>
                </c:pt>
                <c:pt idx="1162">
                  <c:v>42703.067245370374</c:v>
                </c:pt>
                <c:pt idx="1163">
                  <c:v>42703.067303240743</c:v>
                </c:pt>
                <c:pt idx="1164">
                  <c:v>42703.067361111112</c:v>
                </c:pt>
                <c:pt idx="1165">
                  <c:v>42703.067418981482</c:v>
                </c:pt>
                <c:pt idx="1166">
                  <c:v>42703.067476851851</c:v>
                </c:pt>
                <c:pt idx="1167">
                  <c:v>42703.067534722228</c:v>
                </c:pt>
                <c:pt idx="1168">
                  <c:v>42703.067592592597</c:v>
                </c:pt>
                <c:pt idx="1169">
                  <c:v>42703.067650462966</c:v>
                </c:pt>
                <c:pt idx="1170">
                  <c:v>42703.067708333336</c:v>
                </c:pt>
                <c:pt idx="1171">
                  <c:v>42703.067766203705</c:v>
                </c:pt>
                <c:pt idx="1172">
                  <c:v>42703.067824074074</c:v>
                </c:pt>
                <c:pt idx="1173">
                  <c:v>42703.067881944444</c:v>
                </c:pt>
                <c:pt idx="1174">
                  <c:v>42703.06793981482</c:v>
                </c:pt>
                <c:pt idx="1175">
                  <c:v>42703.06799768519</c:v>
                </c:pt>
                <c:pt idx="1176">
                  <c:v>42703.068055555559</c:v>
                </c:pt>
                <c:pt idx="1177">
                  <c:v>42703.068113425928</c:v>
                </c:pt>
                <c:pt idx="1178">
                  <c:v>42703.068171296298</c:v>
                </c:pt>
                <c:pt idx="1179">
                  <c:v>42703.068229166667</c:v>
                </c:pt>
                <c:pt idx="1180">
                  <c:v>42703.068287037036</c:v>
                </c:pt>
                <c:pt idx="1181">
                  <c:v>42703.068344907413</c:v>
                </c:pt>
                <c:pt idx="1182">
                  <c:v>42703.068402777782</c:v>
                </c:pt>
                <c:pt idx="1183">
                  <c:v>42703.068460648152</c:v>
                </c:pt>
                <c:pt idx="1184">
                  <c:v>42703.068518518521</c:v>
                </c:pt>
                <c:pt idx="1185">
                  <c:v>42703.068576388891</c:v>
                </c:pt>
                <c:pt idx="1186">
                  <c:v>42703.06863425926</c:v>
                </c:pt>
                <c:pt idx="1187">
                  <c:v>42703.068692129629</c:v>
                </c:pt>
                <c:pt idx="1188">
                  <c:v>42703.068750000006</c:v>
                </c:pt>
                <c:pt idx="1189">
                  <c:v>42703.068807870375</c:v>
                </c:pt>
                <c:pt idx="1190">
                  <c:v>42703.068865740745</c:v>
                </c:pt>
                <c:pt idx="1191">
                  <c:v>42703.068923611114</c:v>
                </c:pt>
                <c:pt idx="1192">
                  <c:v>42703.068981481483</c:v>
                </c:pt>
                <c:pt idx="1193">
                  <c:v>42703.069039351853</c:v>
                </c:pt>
                <c:pt idx="1194">
                  <c:v>42703.069097222222</c:v>
                </c:pt>
                <c:pt idx="1195">
                  <c:v>42703.069155092599</c:v>
                </c:pt>
                <c:pt idx="1196">
                  <c:v>42703.069212962968</c:v>
                </c:pt>
                <c:pt idx="1197">
                  <c:v>42703.069270833337</c:v>
                </c:pt>
                <c:pt idx="1198">
                  <c:v>42703.069328703707</c:v>
                </c:pt>
                <c:pt idx="1199">
                  <c:v>42703.069386574076</c:v>
                </c:pt>
                <c:pt idx="1200">
                  <c:v>42703.069444444445</c:v>
                </c:pt>
                <c:pt idx="1201">
                  <c:v>42703.069502314815</c:v>
                </c:pt>
                <c:pt idx="1202">
                  <c:v>42703.069560185191</c:v>
                </c:pt>
                <c:pt idx="1203">
                  <c:v>42703.069618055561</c:v>
                </c:pt>
                <c:pt idx="1204">
                  <c:v>42703.06967592593</c:v>
                </c:pt>
                <c:pt idx="1205">
                  <c:v>42703.069733796299</c:v>
                </c:pt>
                <c:pt idx="1206">
                  <c:v>42703.069791666669</c:v>
                </c:pt>
                <c:pt idx="1207">
                  <c:v>42703.069849537038</c:v>
                </c:pt>
                <c:pt idx="1208">
                  <c:v>42703.069907407407</c:v>
                </c:pt>
                <c:pt idx="1209">
                  <c:v>42703.069965277777</c:v>
                </c:pt>
                <c:pt idx="1210">
                  <c:v>42703.070023148153</c:v>
                </c:pt>
                <c:pt idx="1211">
                  <c:v>42703.070081018523</c:v>
                </c:pt>
                <c:pt idx="1212">
                  <c:v>42703.070138888892</c:v>
                </c:pt>
                <c:pt idx="1213">
                  <c:v>42703.070196759261</c:v>
                </c:pt>
                <c:pt idx="1214">
                  <c:v>42703.070254629631</c:v>
                </c:pt>
                <c:pt idx="1215">
                  <c:v>42703.0703125</c:v>
                </c:pt>
                <c:pt idx="1216">
                  <c:v>42703.070370370369</c:v>
                </c:pt>
                <c:pt idx="1217">
                  <c:v>42703.070428240746</c:v>
                </c:pt>
                <c:pt idx="1218">
                  <c:v>42703.070486111115</c:v>
                </c:pt>
                <c:pt idx="1219">
                  <c:v>42703.070543981485</c:v>
                </c:pt>
                <c:pt idx="1220">
                  <c:v>42703.070601851854</c:v>
                </c:pt>
                <c:pt idx="1221">
                  <c:v>42703.070659722223</c:v>
                </c:pt>
                <c:pt idx="1222">
                  <c:v>42703.070717592593</c:v>
                </c:pt>
                <c:pt idx="1223">
                  <c:v>42703.070775462962</c:v>
                </c:pt>
                <c:pt idx="1224">
                  <c:v>42703.070833333339</c:v>
                </c:pt>
                <c:pt idx="1225">
                  <c:v>42703.070891203708</c:v>
                </c:pt>
                <c:pt idx="1226">
                  <c:v>42703.070949074077</c:v>
                </c:pt>
                <c:pt idx="1227">
                  <c:v>42703.071006944447</c:v>
                </c:pt>
                <c:pt idx="1228">
                  <c:v>42703.071064814816</c:v>
                </c:pt>
                <c:pt idx="1229">
                  <c:v>42703.071122685185</c:v>
                </c:pt>
                <c:pt idx="1230">
                  <c:v>42703.071180555555</c:v>
                </c:pt>
                <c:pt idx="1231">
                  <c:v>42703.071238425931</c:v>
                </c:pt>
                <c:pt idx="1232">
                  <c:v>42703.071296296301</c:v>
                </c:pt>
                <c:pt idx="1233">
                  <c:v>42703.07135416667</c:v>
                </c:pt>
                <c:pt idx="1234">
                  <c:v>42703.071412037039</c:v>
                </c:pt>
                <c:pt idx="1235">
                  <c:v>42703.071469907409</c:v>
                </c:pt>
                <c:pt idx="1236">
                  <c:v>42703.071527777778</c:v>
                </c:pt>
                <c:pt idx="1237">
                  <c:v>42703.071585648147</c:v>
                </c:pt>
                <c:pt idx="1238">
                  <c:v>42703.071643518524</c:v>
                </c:pt>
                <c:pt idx="1239">
                  <c:v>42703.071701388893</c:v>
                </c:pt>
                <c:pt idx="1240">
                  <c:v>42703.071759259263</c:v>
                </c:pt>
                <c:pt idx="1241">
                  <c:v>42703.071817129632</c:v>
                </c:pt>
                <c:pt idx="1242">
                  <c:v>42703.071875000001</c:v>
                </c:pt>
                <c:pt idx="1243">
                  <c:v>42703.071932870371</c:v>
                </c:pt>
                <c:pt idx="1244">
                  <c:v>42703.07199074074</c:v>
                </c:pt>
                <c:pt idx="1245">
                  <c:v>42703.072048611117</c:v>
                </c:pt>
                <c:pt idx="1246">
                  <c:v>42703.072106481486</c:v>
                </c:pt>
                <c:pt idx="1247">
                  <c:v>42703.072164351855</c:v>
                </c:pt>
                <c:pt idx="1248">
                  <c:v>42703.072222222225</c:v>
                </c:pt>
                <c:pt idx="1249">
                  <c:v>42703.072280092594</c:v>
                </c:pt>
                <c:pt idx="1250">
                  <c:v>42703.072337962964</c:v>
                </c:pt>
                <c:pt idx="1251">
                  <c:v>42703.072395833333</c:v>
                </c:pt>
                <c:pt idx="1252">
                  <c:v>42703.072453703709</c:v>
                </c:pt>
                <c:pt idx="1253">
                  <c:v>42703.072511574079</c:v>
                </c:pt>
                <c:pt idx="1254">
                  <c:v>42703.072569444448</c:v>
                </c:pt>
                <c:pt idx="1255">
                  <c:v>42703.072627314818</c:v>
                </c:pt>
                <c:pt idx="1256">
                  <c:v>42703.072685185187</c:v>
                </c:pt>
                <c:pt idx="1257">
                  <c:v>42703.072743055556</c:v>
                </c:pt>
                <c:pt idx="1258">
                  <c:v>42703.072800925926</c:v>
                </c:pt>
                <c:pt idx="1259">
                  <c:v>42703.072858796302</c:v>
                </c:pt>
                <c:pt idx="1260">
                  <c:v>42703.072916666672</c:v>
                </c:pt>
                <c:pt idx="1261">
                  <c:v>42703.072974537041</c:v>
                </c:pt>
                <c:pt idx="1262">
                  <c:v>42703.07303240741</c:v>
                </c:pt>
                <c:pt idx="1263">
                  <c:v>42703.07309027778</c:v>
                </c:pt>
                <c:pt idx="1264">
                  <c:v>42703.073148148149</c:v>
                </c:pt>
                <c:pt idx="1265">
                  <c:v>42703.073206018518</c:v>
                </c:pt>
                <c:pt idx="1266">
                  <c:v>42703.073263888895</c:v>
                </c:pt>
                <c:pt idx="1267">
                  <c:v>42703.073321759264</c:v>
                </c:pt>
                <c:pt idx="1268">
                  <c:v>42703.073379629634</c:v>
                </c:pt>
                <c:pt idx="1269">
                  <c:v>42703.073437500003</c:v>
                </c:pt>
                <c:pt idx="1270">
                  <c:v>42703.073495370372</c:v>
                </c:pt>
                <c:pt idx="1271">
                  <c:v>42703.073553240742</c:v>
                </c:pt>
                <c:pt idx="1272">
                  <c:v>42703.073611111111</c:v>
                </c:pt>
                <c:pt idx="1273">
                  <c:v>42703.07366898148</c:v>
                </c:pt>
                <c:pt idx="1274">
                  <c:v>42703.073726851857</c:v>
                </c:pt>
                <c:pt idx="1275">
                  <c:v>42703.073784722226</c:v>
                </c:pt>
                <c:pt idx="1276">
                  <c:v>42703.073842592596</c:v>
                </c:pt>
                <c:pt idx="1277">
                  <c:v>42703.073900462965</c:v>
                </c:pt>
                <c:pt idx="1278">
                  <c:v>42703.073958333334</c:v>
                </c:pt>
                <c:pt idx="1279">
                  <c:v>42703.074016203704</c:v>
                </c:pt>
                <c:pt idx="1280">
                  <c:v>42703.074074074073</c:v>
                </c:pt>
                <c:pt idx="1281">
                  <c:v>42703.07413194445</c:v>
                </c:pt>
                <c:pt idx="1282">
                  <c:v>42703.074189814819</c:v>
                </c:pt>
                <c:pt idx="1283">
                  <c:v>42703.074247685188</c:v>
                </c:pt>
                <c:pt idx="1284">
                  <c:v>42703.074305555558</c:v>
                </c:pt>
                <c:pt idx="1285">
                  <c:v>42703.074363425927</c:v>
                </c:pt>
                <c:pt idx="1286">
                  <c:v>42703.074421296296</c:v>
                </c:pt>
                <c:pt idx="1287">
                  <c:v>42703.074479166666</c:v>
                </c:pt>
                <c:pt idx="1288">
                  <c:v>42703.074537037042</c:v>
                </c:pt>
                <c:pt idx="1289">
                  <c:v>42703.074594907412</c:v>
                </c:pt>
                <c:pt idx="1290">
                  <c:v>42703.074652777781</c:v>
                </c:pt>
                <c:pt idx="1291">
                  <c:v>42703.07471064815</c:v>
                </c:pt>
                <c:pt idx="1292">
                  <c:v>42703.07476851852</c:v>
                </c:pt>
                <c:pt idx="1293">
                  <c:v>42703.074826388889</c:v>
                </c:pt>
                <c:pt idx="1294">
                  <c:v>42703.074884259258</c:v>
                </c:pt>
                <c:pt idx="1295">
                  <c:v>42703.074942129635</c:v>
                </c:pt>
                <c:pt idx="1296">
                  <c:v>42703.075000000004</c:v>
                </c:pt>
                <c:pt idx="1297">
                  <c:v>42703.075057870374</c:v>
                </c:pt>
                <c:pt idx="1298">
                  <c:v>42703.075115740743</c:v>
                </c:pt>
                <c:pt idx="1299">
                  <c:v>42703.075173611112</c:v>
                </c:pt>
                <c:pt idx="1300">
                  <c:v>42703.075231481482</c:v>
                </c:pt>
                <c:pt idx="1301">
                  <c:v>42703.075289351851</c:v>
                </c:pt>
                <c:pt idx="1302">
                  <c:v>42703.075347222228</c:v>
                </c:pt>
                <c:pt idx="1303">
                  <c:v>42703.075405092597</c:v>
                </c:pt>
                <c:pt idx="1304">
                  <c:v>42703.075462962966</c:v>
                </c:pt>
                <c:pt idx="1305">
                  <c:v>42703.075520833336</c:v>
                </c:pt>
                <c:pt idx="1306">
                  <c:v>42703.075578703705</c:v>
                </c:pt>
                <c:pt idx="1307">
                  <c:v>42703.075636574074</c:v>
                </c:pt>
                <c:pt idx="1308">
                  <c:v>42703.075694444444</c:v>
                </c:pt>
                <c:pt idx="1309">
                  <c:v>42703.07575231482</c:v>
                </c:pt>
                <c:pt idx="1310">
                  <c:v>42703.07581018519</c:v>
                </c:pt>
                <c:pt idx="1311">
                  <c:v>42703.075868055559</c:v>
                </c:pt>
                <c:pt idx="1312">
                  <c:v>42703.075925925928</c:v>
                </c:pt>
                <c:pt idx="1313">
                  <c:v>42703.075983796298</c:v>
                </c:pt>
                <c:pt idx="1314">
                  <c:v>42703.076041666667</c:v>
                </c:pt>
                <c:pt idx="1315">
                  <c:v>42703.076099537036</c:v>
                </c:pt>
                <c:pt idx="1316">
                  <c:v>42703.076157407413</c:v>
                </c:pt>
                <c:pt idx="1317">
                  <c:v>42703.076215277782</c:v>
                </c:pt>
                <c:pt idx="1318">
                  <c:v>42703.076273148152</c:v>
                </c:pt>
                <c:pt idx="1319">
                  <c:v>42703.076331018521</c:v>
                </c:pt>
                <c:pt idx="1320">
                  <c:v>42703.076388888891</c:v>
                </c:pt>
                <c:pt idx="1321">
                  <c:v>42703.07644675926</c:v>
                </c:pt>
                <c:pt idx="1322">
                  <c:v>42703.076504629629</c:v>
                </c:pt>
                <c:pt idx="1323">
                  <c:v>42703.076562500006</c:v>
                </c:pt>
                <c:pt idx="1324">
                  <c:v>42703.076620370375</c:v>
                </c:pt>
                <c:pt idx="1325">
                  <c:v>42703.076678240745</c:v>
                </c:pt>
                <c:pt idx="1326">
                  <c:v>42703.076736111114</c:v>
                </c:pt>
                <c:pt idx="1327">
                  <c:v>42703.076793981483</c:v>
                </c:pt>
                <c:pt idx="1328">
                  <c:v>42703.076851851853</c:v>
                </c:pt>
                <c:pt idx="1329">
                  <c:v>42703.076909722222</c:v>
                </c:pt>
                <c:pt idx="1330">
                  <c:v>42703.076967592599</c:v>
                </c:pt>
                <c:pt idx="1331">
                  <c:v>42703.077025462968</c:v>
                </c:pt>
                <c:pt idx="1332">
                  <c:v>42703.077083333337</c:v>
                </c:pt>
                <c:pt idx="1333">
                  <c:v>42703.077141203707</c:v>
                </c:pt>
                <c:pt idx="1334">
                  <c:v>42703.077199074076</c:v>
                </c:pt>
                <c:pt idx="1335">
                  <c:v>42703.077256944445</c:v>
                </c:pt>
                <c:pt idx="1336">
                  <c:v>42703.077314814815</c:v>
                </c:pt>
                <c:pt idx="1337">
                  <c:v>42703.077372685191</c:v>
                </c:pt>
                <c:pt idx="1338">
                  <c:v>42703.077430555561</c:v>
                </c:pt>
                <c:pt idx="1339">
                  <c:v>42703.07748842593</c:v>
                </c:pt>
                <c:pt idx="1340">
                  <c:v>42703.077546296299</c:v>
                </c:pt>
                <c:pt idx="1341">
                  <c:v>42703.077604166669</c:v>
                </c:pt>
                <c:pt idx="1342">
                  <c:v>42703.077662037038</c:v>
                </c:pt>
                <c:pt idx="1343">
                  <c:v>42703.077719907407</c:v>
                </c:pt>
                <c:pt idx="1344">
                  <c:v>42703.077777777777</c:v>
                </c:pt>
                <c:pt idx="1345">
                  <c:v>42703.077835648153</c:v>
                </c:pt>
                <c:pt idx="1346">
                  <c:v>42703.077893518523</c:v>
                </c:pt>
                <c:pt idx="1347">
                  <c:v>42703.077951388892</c:v>
                </c:pt>
                <c:pt idx="1348">
                  <c:v>42703.078009259261</c:v>
                </c:pt>
                <c:pt idx="1349">
                  <c:v>42703.078067129631</c:v>
                </c:pt>
                <c:pt idx="1350">
                  <c:v>42703.078125</c:v>
                </c:pt>
                <c:pt idx="1351">
                  <c:v>42703.078182870369</c:v>
                </c:pt>
                <c:pt idx="1352">
                  <c:v>42703.078240740746</c:v>
                </c:pt>
                <c:pt idx="1353">
                  <c:v>42703.078298611115</c:v>
                </c:pt>
                <c:pt idx="1354">
                  <c:v>42703.078356481485</c:v>
                </c:pt>
                <c:pt idx="1355">
                  <c:v>42703.078414351854</c:v>
                </c:pt>
                <c:pt idx="1356">
                  <c:v>42703.078472222223</c:v>
                </c:pt>
                <c:pt idx="1357">
                  <c:v>42703.078530092593</c:v>
                </c:pt>
                <c:pt idx="1358">
                  <c:v>42703.078587962962</c:v>
                </c:pt>
                <c:pt idx="1359">
                  <c:v>42703.078645833339</c:v>
                </c:pt>
                <c:pt idx="1360">
                  <c:v>42703.078703703708</c:v>
                </c:pt>
                <c:pt idx="1361">
                  <c:v>42703.078761574077</c:v>
                </c:pt>
                <c:pt idx="1362">
                  <c:v>42703.078819444447</c:v>
                </c:pt>
                <c:pt idx="1363">
                  <c:v>42703.078877314816</c:v>
                </c:pt>
                <c:pt idx="1364">
                  <c:v>42703.078935185185</c:v>
                </c:pt>
                <c:pt idx="1365">
                  <c:v>42703.078993055555</c:v>
                </c:pt>
                <c:pt idx="1366">
                  <c:v>42703.079050925931</c:v>
                </c:pt>
                <c:pt idx="1367">
                  <c:v>42703.079108796301</c:v>
                </c:pt>
                <c:pt idx="1368">
                  <c:v>42703.07916666667</c:v>
                </c:pt>
                <c:pt idx="1369">
                  <c:v>42703.079224537039</c:v>
                </c:pt>
                <c:pt idx="1370">
                  <c:v>42703.079282407409</c:v>
                </c:pt>
                <c:pt idx="1371">
                  <c:v>42703.079340277778</c:v>
                </c:pt>
                <c:pt idx="1372">
                  <c:v>42703.079398148147</c:v>
                </c:pt>
                <c:pt idx="1373">
                  <c:v>42703.079456018524</c:v>
                </c:pt>
                <c:pt idx="1374">
                  <c:v>42703.079513888893</c:v>
                </c:pt>
                <c:pt idx="1375">
                  <c:v>42703.079571759263</c:v>
                </c:pt>
                <c:pt idx="1376">
                  <c:v>42703.079629629632</c:v>
                </c:pt>
                <c:pt idx="1377">
                  <c:v>42703.079687500001</c:v>
                </c:pt>
                <c:pt idx="1378">
                  <c:v>42703.079745370371</c:v>
                </c:pt>
                <c:pt idx="1379">
                  <c:v>42703.07980324074</c:v>
                </c:pt>
                <c:pt idx="1380">
                  <c:v>42703.079861111117</c:v>
                </c:pt>
                <c:pt idx="1381">
                  <c:v>42703.079918981486</c:v>
                </c:pt>
                <c:pt idx="1382">
                  <c:v>42703.079976851855</c:v>
                </c:pt>
                <c:pt idx="1383">
                  <c:v>42703.080034722225</c:v>
                </c:pt>
                <c:pt idx="1384">
                  <c:v>42703.080092592594</c:v>
                </c:pt>
                <c:pt idx="1385">
                  <c:v>42703.080150462964</c:v>
                </c:pt>
                <c:pt idx="1386">
                  <c:v>42703.080208333333</c:v>
                </c:pt>
                <c:pt idx="1387">
                  <c:v>42703.080266203709</c:v>
                </c:pt>
                <c:pt idx="1388">
                  <c:v>42703.080324074079</c:v>
                </c:pt>
                <c:pt idx="1389">
                  <c:v>42703.080381944448</c:v>
                </c:pt>
                <c:pt idx="1390">
                  <c:v>42703.080439814818</c:v>
                </c:pt>
                <c:pt idx="1391">
                  <c:v>42703.080497685187</c:v>
                </c:pt>
                <c:pt idx="1392">
                  <c:v>42703.080555555556</c:v>
                </c:pt>
                <c:pt idx="1393">
                  <c:v>42703.080613425926</c:v>
                </c:pt>
                <c:pt idx="1394">
                  <c:v>42703.080671296302</c:v>
                </c:pt>
                <c:pt idx="1395">
                  <c:v>42703.080729166672</c:v>
                </c:pt>
                <c:pt idx="1396">
                  <c:v>42703.080787037041</c:v>
                </c:pt>
                <c:pt idx="1397">
                  <c:v>42703.08084490741</c:v>
                </c:pt>
                <c:pt idx="1398">
                  <c:v>42703.08090277778</c:v>
                </c:pt>
                <c:pt idx="1399">
                  <c:v>42703.080960648149</c:v>
                </c:pt>
                <c:pt idx="1400">
                  <c:v>42703.081018518518</c:v>
                </c:pt>
                <c:pt idx="1401">
                  <c:v>42703.081076388895</c:v>
                </c:pt>
                <c:pt idx="1402">
                  <c:v>42703.081134259264</c:v>
                </c:pt>
                <c:pt idx="1403">
                  <c:v>42703.081192129634</c:v>
                </c:pt>
                <c:pt idx="1404">
                  <c:v>42703.081250000003</c:v>
                </c:pt>
                <c:pt idx="1405">
                  <c:v>42703.081307870372</c:v>
                </c:pt>
                <c:pt idx="1406">
                  <c:v>42703.081365740742</c:v>
                </c:pt>
                <c:pt idx="1407">
                  <c:v>42703.081423611111</c:v>
                </c:pt>
                <c:pt idx="1408">
                  <c:v>42703.08148148148</c:v>
                </c:pt>
                <c:pt idx="1409">
                  <c:v>42703.081539351857</c:v>
                </c:pt>
                <c:pt idx="1410">
                  <c:v>42703.081597222226</c:v>
                </c:pt>
                <c:pt idx="1411">
                  <c:v>42703.081655092596</c:v>
                </c:pt>
                <c:pt idx="1412">
                  <c:v>42703.081712962965</c:v>
                </c:pt>
                <c:pt idx="1413">
                  <c:v>42703.081770833334</c:v>
                </c:pt>
                <c:pt idx="1414">
                  <c:v>42703.081828703704</c:v>
                </c:pt>
                <c:pt idx="1415">
                  <c:v>42703.081886574073</c:v>
                </c:pt>
                <c:pt idx="1416">
                  <c:v>42703.08194444445</c:v>
                </c:pt>
                <c:pt idx="1417">
                  <c:v>42703.082002314819</c:v>
                </c:pt>
                <c:pt idx="1418">
                  <c:v>42703.082060185188</c:v>
                </c:pt>
                <c:pt idx="1419">
                  <c:v>42703.082118055558</c:v>
                </c:pt>
                <c:pt idx="1420">
                  <c:v>42703.082175925927</c:v>
                </c:pt>
                <c:pt idx="1421">
                  <c:v>42703.082233796296</c:v>
                </c:pt>
                <c:pt idx="1422">
                  <c:v>42703.082291666666</c:v>
                </c:pt>
                <c:pt idx="1423">
                  <c:v>42703.082349537042</c:v>
                </c:pt>
                <c:pt idx="1424">
                  <c:v>42703.082407407412</c:v>
                </c:pt>
                <c:pt idx="1425">
                  <c:v>42703.082465277781</c:v>
                </c:pt>
                <c:pt idx="1426">
                  <c:v>42703.08252314815</c:v>
                </c:pt>
                <c:pt idx="1427">
                  <c:v>42703.08258101852</c:v>
                </c:pt>
                <c:pt idx="1428">
                  <c:v>42703.082638888889</c:v>
                </c:pt>
                <c:pt idx="1429">
                  <c:v>42703.082696759258</c:v>
                </c:pt>
                <c:pt idx="1430">
                  <c:v>42703.082754629635</c:v>
                </c:pt>
                <c:pt idx="1431">
                  <c:v>42703.082812500004</c:v>
                </c:pt>
                <c:pt idx="1432">
                  <c:v>42703.082870370374</c:v>
                </c:pt>
                <c:pt idx="1433">
                  <c:v>42703.082928240743</c:v>
                </c:pt>
                <c:pt idx="1434">
                  <c:v>42703.082986111112</c:v>
                </c:pt>
                <c:pt idx="1435">
                  <c:v>42703.083043981482</c:v>
                </c:pt>
                <c:pt idx="1436">
                  <c:v>42703.083101851851</c:v>
                </c:pt>
                <c:pt idx="1437">
                  <c:v>42703.083159722228</c:v>
                </c:pt>
                <c:pt idx="1438">
                  <c:v>42703.083217592597</c:v>
                </c:pt>
                <c:pt idx="1439">
                  <c:v>42703.083275462966</c:v>
                </c:pt>
                <c:pt idx="1440">
                  <c:v>42703.083333333336</c:v>
                </c:pt>
                <c:pt idx="1441">
                  <c:v>42703.083391203705</c:v>
                </c:pt>
                <c:pt idx="1442">
                  <c:v>42703.083449074074</c:v>
                </c:pt>
                <c:pt idx="1443">
                  <c:v>42703.083506944444</c:v>
                </c:pt>
                <c:pt idx="1444">
                  <c:v>42703.08356481482</c:v>
                </c:pt>
                <c:pt idx="1445">
                  <c:v>42703.08362268519</c:v>
                </c:pt>
                <c:pt idx="1446">
                  <c:v>42703.083680555559</c:v>
                </c:pt>
                <c:pt idx="1447">
                  <c:v>42703.083738425928</c:v>
                </c:pt>
                <c:pt idx="1448">
                  <c:v>42703.083796296298</c:v>
                </c:pt>
                <c:pt idx="1449">
                  <c:v>42703.083854166667</c:v>
                </c:pt>
                <c:pt idx="1450">
                  <c:v>42703.083912037036</c:v>
                </c:pt>
                <c:pt idx="1451">
                  <c:v>42703.083969907413</c:v>
                </c:pt>
                <c:pt idx="1452">
                  <c:v>42703.084027777782</c:v>
                </c:pt>
                <c:pt idx="1453">
                  <c:v>42703.084085648152</c:v>
                </c:pt>
                <c:pt idx="1454">
                  <c:v>42703.084143518521</c:v>
                </c:pt>
                <c:pt idx="1455">
                  <c:v>42703.084201388891</c:v>
                </c:pt>
                <c:pt idx="1456">
                  <c:v>42703.08425925926</c:v>
                </c:pt>
                <c:pt idx="1457">
                  <c:v>42703.084317129629</c:v>
                </c:pt>
                <c:pt idx="1458">
                  <c:v>42703.084375000006</c:v>
                </c:pt>
                <c:pt idx="1459">
                  <c:v>42703.084432870375</c:v>
                </c:pt>
                <c:pt idx="1460">
                  <c:v>42703.084490740745</c:v>
                </c:pt>
                <c:pt idx="1461">
                  <c:v>42703.084548611114</c:v>
                </c:pt>
                <c:pt idx="1462">
                  <c:v>42703.084606481483</c:v>
                </c:pt>
                <c:pt idx="1463">
                  <c:v>42703.084664351853</c:v>
                </c:pt>
                <c:pt idx="1464">
                  <c:v>42703.084722222222</c:v>
                </c:pt>
                <c:pt idx="1465">
                  <c:v>42703.084780092599</c:v>
                </c:pt>
                <c:pt idx="1466">
                  <c:v>42703.084837962968</c:v>
                </c:pt>
                <c:pt idx="1467">
                  <c:v>42703.084895833337</c:v>
                </c:pt>
                <c:pt idx="1468">
                  <c:v>42703.084953703707</c:v>
                </c:pt>
                <c:pt idx="1469">
                  <c:v>42703.085011574076</c:v>
                </c:pt>
                <c:pt idx="1470">
                  <c:v>42703.085069444445</c:v>
                </c:pt>
                <c:pt idx="1471">
                  <c:v>42703.085127314815</c:v>
                </c:pt>
                <c:pt idx="1472">
                  <c:v>42703.085185185191</c:v>
                </c:pt>
                <c:pt idx="1473">
                  <c:v>42703.085243055561</c:v>
                </c:pt>
                <c:pt idx="1474">
                  <c:v>42703.08530092593</c:v>
                </c:pt>
                <c:pt idx="1475">
                  <c:v>42703.085358796299</c:v>
                </c:pt>
                <c:pt idx="1476">
                  <c:v>42703.085416666669</c:v>
                </c:pt>
                <c:pt idx="1477">
                  <c:v>42703.085474537038</c:v>
                </c:pt>
                <c:pt idx="1478">
                  <c:v>42703.085532407407</c:v>
                </c:pt>
                <c:pt idx="1479">
                  <c:v>42703.085590277777</c:v>
                </c:pt>
                <c:pt idx="1480">
                  <c:v>42703.085648148153</c:v>
                </c:pt>
                <c:pt idx="1481">
                  <c:v>42703.085706018523</c:v>
                </c:pt>
                <c:pt idx="1482">
                  <c:v>42703.085763888892</c:v>
                </c:pt>
                <c:pt idx="1483">
                  <c:v>42703.085821759261</c:v>
                </c:pt>
                <c:pt idx="1484">
                  <c:v>42703.085879629631</c:v>
                </c:pt>
                <c:pt idx="1485">
                  <c:v>42703.0859375</c:v>
                </c:pt>
                <c:pt idx="1486">
                  <c:v>42703.085995370369</c:v>
                </c:pt>
                <c:pt idx="1487">
                  <c:v>42703.086053240746</c:v>
                </c:pt>
                <c:pt idx="1488">
                  <c:v>42703.086111111115</c:v>
                </c:pt>
                <c:pt idx="1489">
                  <c:v>42703.086168981485</c:v>
                </c:pt>
                <c:pt idx="1490">
                  <c:v>42703.086226851854</c:v>
                </c:pt>
                <c:pt idx="1491">
                  <c:v>42703.086284722223</c:v>
                </c:pt>
                <c:pt idx="1492">
                  <c:v>42703.086342592593</c:v>
                </c:pt>
                <c:pt idx="1493">
                  <c:v>42703.086400462962</c:v>
                </c:pt>
                <c:pt idx="1494">
                  <c:v>42703.086458333339</c:v>
                </c:pt>
                <c:pt idx="1495">
                  <c:v>42703.086516203708</c:v>
                </c:pt>
                <c:pt idx="1496">
                  <c:v>42703.086574074077</c:v>
                </c:pt>
                <c:pt idx="1497">
                  <c:v>42703.086631944447</c:v>
                </c:pt>
                <c:pt idx="1498">
                  <c:v>42703.086689814816</c:v>
                </c:pt>
                <c:pt idx="1499">
                  <c:v>42703.086747685185</c:v>
                </c:pt>
                <c:pt idx="1500">
                  <c:v>42703.086805555555</c:v>
                </c:pt>
                <c:pt idx="1501">
                  <c:v>42703.086863425931</c:v>
                </c:pt>
                <c:pt idx="1502">
                  <c:v>42703.086921296301</c:v>
                </c:pt>
                <c:pt idx="1503">
                  <c:v>42703.08697916667</c:v>
                </c:pt>
                <c:pt idx="1504">
                  <c:v>42703.087037037039</c:v>
                </c:pt>
                <c:pt idx="1505">
                  <c:v>42703.087094907409</c:v>
                </c:pt>
                <c:pt idx="1506">
                  <c:v>42703.087152777778</c:v>
                </c:pt>
                <c:pt idx="1507">
                  <c:v>42703.087210648147</c:v>
                </c:pt>
                <c:pt idx="1508">
                  <c:v>42703.087268518524</c:v>
                </c:pt>
                <c:pt idx="1509">
                  <c:v>42703.087326388893</c:v>
                </c:pt>
                <c:pt idx="1510">
                  <c:v>42703.087384259263</c:v>
                </c:pt>
                <c:pt idx="1511">
                  <c:v>42703.087442129632</c:v>
                </c:pt>
                <c:pt idx="1512">
                  <c:v>42703.087500000001</c:v>
                </c:pt>
                <c:pt idx="1513">
                  <c:v>42703.087557870371</c:v>
                </c:pt>
                <c:pt idx="1514">
                  <c:v>42703.08761574074</c:v>
                </c:pt>
                <c:pt idx="1515">
                  <c:v>42703.087673611117</c:v>
                </c:pt>
                <c:pt idx="1516">
                  <c:v>42703.087731481486</c:v>
                </c:pt>
                <c:pt idx="1517">
                  <c:v>42703.087789351855</c:v>
                </c:pt>
                <c:pt idx="1518">
                  <c:v>42703.087847222225</c:v>
                </c:pt>
                <c:pt idx="1519">
                  <c:v>42703.087905092594</c:v>
                </c:pt>
                <c:pt idx="1520">
                  <c:v>42703.087962962964</c:v>
                </c:pt>
                <c:pt idx="1521">
                  <c:v>42703.088020833333</c:v>
                </c:pt>
                <c:pt idx="1522">
                  <c:v>42703.088078703709</c:v>
                </c:pt>
                <c:pt idx="1523">
                  <c:v>42703.088136574079</c:v>
                </c:pt>
                <c:pt idx="1524">
                  <c:v>42703.088194444448</c:v>
                </c:pt>
                <c:pt idx="1525">
                  <c:v>42703.088252314818</c:v>
                </c:pt>
                <c:pt idx="1526">
                  <c:v>42703.088310185187</c:v>
                </c:pt>
                <c:pt idx="1527">
                  <c:v>42703.088368055556</c:v>
                </c:pt>
                <c:pt idx="1528">
                  <c:v>42703.088425925926</c:v>
                </c:pt>
                <c:pt idx="1529">
                  <c:v>42703.088483796302</c:v>
                </c:pt>
                <c:pt idx="1530">
                  <c:v>42703.088541666672</c:v>
                </c:pt>
                <c:pt idx="1531">
                  <c:v>42703.088599537041</c:v>
                </c:pt>
                <c:pt idx="1532">
                  <c:v>42703.08865740741</c:v>
                </c:pt>
                <c:pt idx="1533">
                  <c:v>42703.08871527778</c:v>
                </c:pt>
                <c:pt idx="1534">
                  <c:v>42703.088773148149</c:v>
                </c:pt>
                <c:pt idx="1535">
                  <c:v>42703.088831018518</c:v>
                </c:pt>
                <c:pt idx="1536">
                  <c:v>42703.088888888895</c:v>
                </c:pt>
                <c:pt idx="1537">
                  <c:v>42703.088946759264</c:v>
                </c:pt>
                <c:pt idx="1538">
                  <c:v>42703.089004629634</c:v>
                </c:pt>
                <c:pt idx="1539">
                  <c:v>42703.089062500003</c:v>
                </c:pt>
                <c:pt idx="1540">
                  <c:v>42703.089120370372</c:v>
                </c:pt>
                <c:pt idx="1541">
                  <c:v>42703.089178240742</c:v>
                </c:pt>
                <c:pt idx="1542">
                  <c:v>42703.089236111111</c:v>
                </c:pt>
                <c:pt idx="1543">
                  <c:v>42703.08929398148</c:v>
                </c:pt>
                <c:pt idx="1544">
                  <c:v>42703.089351851857</c:v>
                </c:pt>
                <c:pt idx="1545">
                  <c:v>42703.089409722226</c:v>
                </c:pt>
                <c:pt idx="1546">
                  <c:v>42703.089467592596</c:v>
                </c:pt>
                <c:pt idx="1547">
                  <c:v>42703.089525462965</c:v>
                </c:pt>
                <c:pt idx="1548">
                  <c:v>42703.089583333334</c:v>
                </c:pt>
                <c:pt idx="1549">
                  <c:v>42703.089641203704</c:v>
                </c:pt>
                <c:pt idx="1550">
                  <c:v>42703.089699074073</c:v>
                </c:pt>
                <c:pt idx="1551">
                  <c:v>42703.08975694445</c:v>
                </c:pt>
                <c:pt idx="1552">
                  <c:v>42703.089814814819</c:v>
                </c:pt>
                <c:pt idx="1553">
                  <c:v>42703.089872685188</c:v>
                </c:pt>
                <c:pt idx="1554">
                  <c:v>42703.089930555558</c:v>
                </c:pt>
                <c:pt idx="1555">
                  <c:v>42703.089988425927</c:v>
                </c:pt>
                <c:pt idx="1556">
                  <c:v>42703.090046296296</c:v>
                </c:pt>
                <c:pt idx="1557">
                  <c:v>42703.090104166666</c:v>
                </c:pt>
                <c:pt idx="1558">
                  <c:v>42703.090162037042</c:v>
                </c:pt>
                <c:pt idx="1559">
                  <c:v>42703.090219907412</c:v>
                </c:pt>
                <c:pt idx="1560">
                  <c:v>42703.090277777781</c:v>
                </c:pt>
                <c:pt idx="1561">
                  <c:v>42703.09033564815</c:v>
                </c:pt>
                <c:pt idx="1562">
                  <c:v>42703.09039351852</c:v>
                </c:pt>
                <c:pt idx="1563">
                  <c:v>42703.090451388889</c:v>
                </c:pt>
                <c:pt idx="1564">
                  <c:v>42703.090509259258</c:v>
                </c:pt>
                <c:pt idx="1565">
                  <c:v>42703.090567129635</c:v>
                </c:pt>
                <c:pt idx="1566">
                  <c:v>42703.090625000004</c:v>
                </c:pt>
                <c:pt idx="1567">
                  <c:v>42703.090682870374</c:v>
                </c:pt>
                <c:pt idx="1568">
                  <c:v>42703.090740740743</c:v>
                </c:pt>
                <c:pt idx="1569">
                  <c:v>42703.090798611112</c:v>
                </c:pt>
                <c:pt idx="1570">
                  <c:v>42703.090856481482</c:v>
                </c:pt>
                <c:pt idx="1571">
                  <c:v>42703.090914351851</c:v>
                </c:pt>
                <c:pt idx="1572">
                  <c:v>42703.090972222228</c:v>
                </c:pt>
                <c:pt idx="1573">
                  <c:v>42703.091030092597</c:v>
                </c:pt>
                <c:pt idx="1574">
                  <c:v>42703.091087962966</c:v>
                </c:pt>
                <c:pt idx="1575">
                  <c:v>42703.091145833336</c:v>
                </c:pt>
                <c:pt idx="1576">
                  <c:v>42703.091203703705</c:v>
                </c:pt>
                <c:pt idx="1577">
                  <c:v>42703.091261574074</c:v>
                </c:pt>
                <c:pt idx="1578">
                  <c:v>42703.091319444444</c:v>
                </c:pt>
                <c:pt idx="1579">
                  <c:v>42703.09137731482</c:v>
                </c:pt>
                <c:pt idx="1580">
                  <c:v>42703.09143518519</c:v>
                </c:pt>
                <c:pt idx="1581">
                  <c:v>42703.091493055559</c:v>
                </c:pt>
                <c:pt idx="1582">
                  <c:v>42703.091550925928</c:v>
                </c:pt>
                <c:pt idx="1583">
                  <c:v>42703.091608796298</c:v>
                </c:pt>
                <c:pt idx="1584">
                  <c:v>42703.091666666667</c:v>
                </c:pt>
                <c:pt idx="1585">
                  <c:v>42703.091724537036</c:v>
                </c:pt>
                <c:pt idx="1586">
                  <c:v>42703.091782407413</c:v>
                </c:pt>
                <c:pt idx="1587">
                  <c:v>42703.091840277782</c:v>
                </c:pt>
                <c:pt idx="1588">
                  <c:v>42703.091898148152</c:v>
                </c:pt>
                <c:pt idx="1589">
                  <c:v>42703.091956018521</c:v>
                </c:pt>
                <c:pt idx="1590">
                  <c:v>42703.092013888891</c:v>
                </c:pt>
                <c:pt idx="1591">
                  <c:v>42703.09207175926</c:v>
                </c:pt>
                <c:pt idx="1592">
                  <c:v>42703.092129629629</c:v>
                </c:pt>
                <c:pt idx="1593">
                  <c:v>42703.092187500006</c:v>
                </c:pt>
                <c:pt idx="1594">
                  <c:v>42703.092245370375</c:v>
                </c:pt>
                <c:pt idx="1595">
                  <c:v>42703.092303240745</c:v>
                </c:pt>
                <c:pt idx="1596">
                  <c:v>42703.092361111114</c:v>
                </c:pt>
                <c:pt idx="1597">
                  <c:v>42703.092418981483</c:v>
                </c:pt>
                <c:pt idx="1598">
                  <c:v>42703.092476851853</c:v>
                </c:pt>
                <c:pt idx="1599">
                  <c:v>42703.092534722222</c:v>
                </c:pt>
                <c:pt idx="1600">
                  <c:v>42703.092592592599</c:v>
                </c:pt>
                <c:pt idx="1601">
                  <c:v>42703.092650462968</c:v>
                </c:pt>
                <c:pt idx="1602">
                  <c:v>42703.092708333337</c:v>
                </c:pt>
                <c:pt idx="1603">
                  <c:v>42703.092766203707</c:v>
                </c:pt>
                <c:pt idx="1604">
                  <c:v>42703.092824074076</c:v>
                </c:pt>
                <c:pt idx="1605">
                  <c:v>42703.092881944445</c:v>
                </c:pt>
                <c:pt idx="1606">
                  <c:v>42703.092939814815</c:v>
                </c:pt>
                <c:pt idx="1607">
                  <c:v>42703.092997685191</c:v>
                </c:pt>
                <c:pt idx="1608">
                  <c:v>42703.093055555561</c:v>
                </c:pt>
                <c:pt idx="1609">
                  <c:v>42703.09311342593</c:v>
                </c:pt>
                <c:pt idx="1610">
                  <c:v>42703.093171296299</c:v>
                </c:pt>
                <c:pt idx="1611">
                  <c:v>42703.093229166669</c:v>
                </c:pt>
                <c:pt idx="1612">
                  <c:v>42703.093287037038</c:v>
                </c:pt>
                <c:pt idx="1613">
                  <c:v>42703.093344907407</c:v>
                </c:pt>
                <c:pt idx="1614">
                  <c:v>42703.093402777777</c:v>
                </c:pt>
                <c:pt idx="1615">
                  <c:v>42703.093460648153</c:v>
                </c:pt>
                <c:pt idx="1616">
                  <c:v>42703.093518518523</c:v>
                </c:pt>
                <c:pt idx="1617">
                  <c:v>42703.093576388892</c:v>
                </c:pt>
                <c:pt idx="1618">
                  <c:v>42703.093634259261</c:v>
                </c:pt>
                <c:pt idx="1619">
                  <c:v>42703.093692129631</c:v>
                </c:pt>
                <c:pt idx="1620">
                  <c:v>42703.09375</c:v>
                </c:pt>
                <c:pt idx="1621">
                  <c:v>42703.093807870369</c:v>
                </c:pt>
                <c:pt idx="1622">
                  <c:v>42703.093865740746</c:v>
                </c:pt>
                <c:pt idx="1623">
                  <c:v>42703.093923611115</c:v>
                </c:pt>
                <c:pt idx="1624">
                  <c:v>42703.093981481485</c:v>
                </c:pt>
                <c:pt idx="1625">
                  <c:v>42703.094039351854</c:v>
                </c:pt>
                <c:pt idx="1626">
                  <c:v>42703.094097222223</c:v>
                </c:pt>
                <c:pt idx="1627">
                  <c:v>42703.094155092593</c:v>
                </c:pt>
                <c:pt idx="1628">
                  <c:v>42703.094212962962</c:v>
                </c:pt>
                <c:pt idx="1629">
                  <c:v>42703.094270833339</c:v>
                </c:pt>
                <c:pt idx="1630">
                  <c:v>42703.094328703708</c:v>
                </c:pt>
                <c:pt idx="1631">
                  <c:v>42703.094386574077</c:v>
                </c:pt>
                <c:pt idx="1632">
                  <c:v>42703.094444444447</c:v>
                </c:pt>
                <c:pt idx="1633">
                  <c:v>42703.094502314816</c:v>
                </c:pt>
                <c:pt idx="1634">
                  <c:v>42703.094560185185</c:v>
                </c:pt>
                <c:pt idx="1635">
                  <c:v>42703.094618055555</c:v>
                </c:pt>
                <c:pt idx="1636">
                  <c:v>42703.094675925931</c:v>
                </c:pt>
                <c:pt idx="1637">
                  <c:v>42703.094733796301</c:v>
                </c:pt>
                <c:pt idx="1638">
                  <c:v>42703.09479166667</c:v>
                </c:pt>
                <c:pt idx="1639">
                  <c:v>42703.094849537039</c:v>
                </c:pt>
                <c:pt idx="1640">
                  <c:v>42703.094907407409</c:v>
                </c:pt>
                <c:pt idx="1641">
                  <c:v>42703.094965277778</c:v>
                </c:pt>
                <c:pt idx="1642">
                  <c:v>42703.095023148147</c:v>
                </c:pt>
                <c:pt idx="1643">
                  <c:v>42703.095081018524</c:v>
                </c:pt>
                <c:pt idx="1644">
                  <c:v>42703.095138888893</c:v>
                </c:pt>
                <c:pt idx="1645">
                  <c:v>42703.095196759263</c:v>
                </c:pt>
                <c:pt idx="1646">
                  <c:v>42703.095254629632</c:v>
                </c:pt>
                <c:pt idx="1647">
                  <c:v>42703.095312500001</c:v>
                </c:pt>
                <c:pt idx="1648">
                  <c:v>42703.095370370371</c:v>
                </c:pt>
                <c:pt idx="1649">
                  <c:v>42703.09542824074</c:v>
                </c:pt>
                <c:pt idx="1650">
                  <c:v>42703.095486111117</c:v>
                </c:pt>
                <c:pt idx="1651">
                  <c:v>42703.095543981486</c:v>
                </c:pt>
                <c:pt idx="1652">
                  <c:v>42703.095601851855</c:v>
                </c:pt>
                <c:pt idx="1653">
                  <c:v>42703.095659722225</c:v>
                </c:pt>
                <c:pt idx="1654">
                  <c:v>42703.095717592594</c:v>
                </c:pt>
                <c:pt idx="1655">
                  <c:v>42703.095775462964</c:v>
                </c:pt>
                <c:pt idx="1656">
                  <c:v>42703.095833333333</c:v>
                </c:pt>
                <c:pt idx="1657">
                  <c:v>42703.095891203709</c:v>
                </c:pt>
                <c:pt idx="1658">
                  <c:v>42703.095949074079</c:v>
                </c:pt>
                <c:pt idx="1659">
                  <c:v>42703.096006944448</c:v>
                </c:pt>
                <c:pt idx="1660">
                  <c:v>42703.096064814818</c:v>
                </c:pt>
                <c:pt idx="1661">
                  <c:v>42703.096122685187</c:v>
                </c:pt>
                <c:pt idx="1662">
                  <c:v>42703.096180555556</c:v>
                </c:pt>
                <c:pt idx="1663">
                  <c:v>42703.096238425926</c:v>
                </c:pt>
                <c:pt idx="1664">
                  <c:v>42703.096296296302</c:v>
                </c:pt>
                <c:pt idx="1665">
                  <c:v>42703.096354166672</c:v>
                </c:pt>
                <c:pt idx="1666">
                  <c:v>42703.096412037041</c:v>
                </c:pt>
                <c:pt idx="1667">
                  <c:v>42703.09646990741</c:v>
                </c:pt>
                <c:pt idx="1668">
                  <c:v>42703.09652777778</c:v>
                </c:pt>
                <c:pt idx="1669">
                  <c:v>42703.096585648149</c:v>
                </c:pt>
                <c:pt idx="1670">
                  <c:v>42703.096643518518</c:v>
                </c:pt>
                <c:pt idx="1671">
                  <c:v>42703.096701388895</c:v>
                </c:pt>
                <c:pt idx="1672">
                  <c:v>42703.096759259264</c:v>
                </c:pt>
                <c:pt idx="1673">
                  <c:v>42703.096817129634</c:v>
                </c:pt>
                <c:pt idx="1674">
                  <c:v>42703.096875000003</c:v>
                </c:pt>
                <c:pt idx="1675">
                  <c:v>42703.096932870372</c:v>
                </c:pt>
                <c:pt idx="1676">
                  <c:v>42703.096990740742</c:v>
                </c:pt>
                <c:pt idx="1677">
                  <c:v>42703.097048611111</c:v>
                </c:pt>
                <c:pt idx="1678">
                  <c:v>42703.09710648148</c:v>
                </c:pt>
                <c:pt idx="1679">
                  <c:v>42703.097164351857</c:v>
                </c:pt>
                <c:pt idx="1680">
                  <c:v>42703.097222222226</c:v>
                </c:pt>
                <c:pt idx="1681">
                  <c:v>42703.097280092596</c:v>
                </c:pt>
                <c:pt idx="1682">
                  <c:v>42703.097337962965</c:v>
                </c:pt>
                <c:pt idx="1683">
                  <c:v>42703.097395833334</c:v>
                </c:pt>
                <c:pt idx="1684">
                  <c:v>42703.097453703704</c:v>
                </c:pt>
                <c:pt idx="1685">
                  <c:v>42703.097511574073</c:v>
                </c:pt>
                <c:pt idx="1686">
                  <c:v>42703.09756944445</c:v>
                </c:pt>
                <c:pt idx="1687">
                  <c:v>42703.097627314819</c:v>
                </c:pt>
                <c:pt idx="1688">
                  <c:v>42703.097685185188</c:v>
                </c:pt>
                <c:pt idx="1689">
                  <c:v>42703.097743055558</c:v>
                </c:pt>
                <c:pt idx="1690">
                  <c:v>42703.097800925927</c:v>
                </c:pt>
                <c:pt idx="1691">
                  <c:v>42703.097858796296</c:v>
                </c:pt>
                <c:pt idx="1692">
                  <c:v>42703.097916666666</c:v>
                </c:pt>
                <c:pt idx="1693">
                  <c:v>42703.097974537042</c:v>
                </c:pt>
                <c:pt idx="1694">
                  <c:v>42703.098032407412</c:v>
                </c:pt>
                <c:pt idx="1695">
                  <c:v>42703.098090277781</c:v>
                </c:pt>
                <c:pt idx="1696">
                  <c:v>42703.09814814815</c:v>
                </c:pt>
                <c:pt idx="1697">
                  <c:v>42703.09820601852</c:v>
                </c:pt>
                <c:pt idx="1698">
                  <c:v>42703.098263888889</c:v>
                </c:pt>
                <c:pt idx="1699">
                  <c:v>42703.098321759258</c:v>
                </c:pt>
                <c:pt idx="1700">
                  <c:v>42703.098379629635</c:v>
                </c:pt>
                <c:pt idx="1701">
                  <c:v>42703.098437500004</c:v>
                </c:pt>
                <c:pt idx="1702">
                  <c:v>42703.098495370374</c:v>
                </c:pt>
                <c:pt idx="1703">
                  <c:v>42703.098553240743</c:v>
                </c:pt>
                <c:pt idx="1704">
                  <c:v>42703.098611111112</c:v>
                </c:pt>
                <c:pt idx="1705">
                  <c:v>42703.098668981482</c:v>
                </c:pt>
                <c:pt idx="1706">
                  <c:v>42703.098726851851</c:v>
                </c:pt>
                <c:pt idx="1707">
                  <c:v>42703.098784722228</c:v>
                </c:pt>
                <c:pt idx="1708">
                  <c:v>42703.098842592597</c:v>
                </c:pt>
                <c:pt idx="1709">
                  <c:v>42703.098900462966</c:v>
                </c:pt>
                <c:pt idx="1710">
                  <c:v>42703.098958333336</c:v>
                </c:pt>
                <c:pt idx="1711">
                  <c:v>42703.099016203705</c:v>
                </c:pt>
                <c:pt idx="1712">
                  <c:v>42703.099074074074</c:v>
                </c:pt>
                <c:pt idx="1713">
                  <c:v>42703.099131944444</c:v>
                </c:pt>
                <c:pt idx="1714">
                  <c:v>42703.09918981482</c:v>
                </c:pt>
                <c:pt idx="1715">
                  <c:v>42703.09924768519</c:v>
                </c:pt>
                <c:pt idx="1716">
                  <c:v>42703.099305555559</c:v>
                </c:pt>
                <c:pt idx="1717">
                  <c:v>42703.099363425928</c:v>
                </c:pt>
                <c:pt idx="1718">
                  <c:v>42703.099421296298</c:v>
                </c:pt>
                <c:pt idx="1719">
                  <c:v>42703.099479166667</c:v>
                </c:pt>
                <c:pt idx="1720">
                  <c:v>42703.099537037036</c:v>
                </c:pt>
                <c:pt idx="1721">
                  <c:v>42703.099594907413</c:v>
                </c:pt>
                <c:pt idx="1722">
                  <c:v>42703.099652777782</c:v>
                </c:pt>
                <c:pt idx="1723">
                  <c:v>42703.099710648152</c:v>
                </c:pt>
                <c:pt idx="1724">
                  <c:v>42703.099768518521</c:v>
                </c:pt>
                <c:pt idx="1725">
                  <c:v>42703.099826388891</c:v>
                </c:pt>
                <c:pt idx="1726">
                  <c:v>42703.09988425926</c:v>
                </c:pt>
                <c:pt idx="1727">
                  <c:v>42703.099942129629</c:v>
                </c:pt>
                <c:pt idx="1728">
                  <c:v>42703.100000000006</c:v>
                </c:pt>
                <c:pt idx="1729">
                  <c:v>42703.100057870375</c:v>
                </c:pt>
                <c:pt idx="1730">
                  <c:v>42703.100115740745</c:v>
                </c:pt>
                <c:pt idx="1731">
                  <c:v>42703.100173611114</c:v>
                </c:pt>
                <c:pt idx="1732">
                  <c:v>42703.100231481483</c:v>
                </c:pt>
                <c:pt idx="1733">
                  <c:v>42703.100289351853</c:v>
                </c:pt>
                <c:pt idx="1734">
                  <c:v>42703.100347222222</c:v>
                </c:pt>
                <c:pt idx="1735">
                  <c:v>42703.100405092599</c:v>
                </c:pt>
                <c:pt idx="1736">
                  <c:v>42703.100462962968</c:v>
                </c:pt>
                <c:pt idx="1737">
                  <c:v>42703.100520833337</c:v>
                </c:pt>
                <c:pt idx="1738">
                  <c:v>42703.100578703707</c:v>
                </c:pt>
                <c:pt idx="1739">
                  <c:v>42703.100636574076</c:v>
                </c:pt>
                <c:pt idx="1740">
                  <c:v>42703.100694444445</c:v>
                </c:pt>
                <c:pt idx="1741">
                  <c:v>42703.100752314815</c:v>
                </c:pt>
                <c:pt idx="1742">
                  <c:v>42703.100810185191</c:v>
                </c:pt>
                <c:pt idx="1743">
                  <c:v>42703.100868055561</c:v>
                </c:pt>
                <c:pt idx="1744">
                  <c:v>42703.10092592593</c:v>
                </c:pt>
                <c:pt idx="1745">
                  <c:v>42703.100983796299</c:v>
                </c:pt>
                <c:pt idx="1746">
                  <c:v>42703.101041666669</c:v>
                </c:pt>
                <c:pt idx="1747">
                  <c:v>42703.101099537038</c:v>
                </c:pt>
                <c:pt idx="1748">
                  <c:v>42703.101157407407</c:v>
                </c:pt>
                <c:pt idx="1749">
                  <c:v>42703.101215277777</c:v>
                </c:pt>
                <c:pt idx="1750">
                  <c:v>42703.101273148153</c:v>
                </c:pt>
                <c:pt idx="1751">
                  <c:v>42703.101331018523</c:v>
                </c:pt>
                <c:pt idx="1752">
                  <c:v>42703.101388888892</c:v>
                </c:pt>
                <c:pt idx="1753">
                  <c:v>42703.101446759261</c:v>
                </c:pt>
                <c:pt idx="1754">
                  <c:v>42703.101504629631</c:v>
                </c:pt>
                <c:pt idx="1755">
                  <c:v>42703.1015625</c:v>
                </c:pt>
                <c:pt idx="1756">
                  <c:v>42703.101620370369</c:v>
                </c:pt>
                <c:pt idx="1757">
                  <c:v>42703.101678240746</c:v>
                </c:pt>
                <c:pt idx="1758">
                  <c:v>42703.101736111115</c:v>
                </c:pt>
                <c:pt idx="1759">
                  <c:v>42703.101793981485</c:v>
                </c:pt>
                <c:pt idx="1760">
                  <c:v>42703.101851851854</c:v>
                </c:pt>
                <c:pt idx="1761">
                  <c:v>42703.101909722223</c:v>
                </c:pt>
                <c:pt idx="1762">
                  <c:v>42703.101967592593</c:v>
                </c:pt>
                <c:pt idx="1763">
                  <c:v>42703.102025462962</c:v>
                </c:pt>
                <c:pt idx="1764">
                  <c:v>42703.102083333339</c:v>
                </c:pt>
                <c:pt idx="1765">
                  <c:v>42703.102141203708</c:v>
                </c:pt>
                <c:pt idx="1766">
                  <c:v>42703.102199074077</c:v>
                </c:pt>
                <c:pt idx="1767">
                  <c:v>42703.102256944447</c:v>
                </c:pt>
                <c:pt idx="1768">
                  <c:v>42703.102314814816</c:v>
                </c:pt>
                <c:pt idx="1769">
                  <c:v>42703.102372685185</c:v>
                </c:pt>
                <c:pt idx="1770">
                  <c:v>42703.102430555555</c:v>
                </c:pt>
                <c:pt idx="1771">
                  <c:v>42703.102488425931</c:v>
                </c:pt>
                <c:pt idx="1772">
                  <c:v>42703.102546296301</c:v>
                </c:pt>
                <c:pt idx="1773">
                  <c:v>42703.10260416667</c:v>
                </c:pt>
                <c:pt idx="1774">
                  <c:v>42703.102662037039</c:v>
                </c:pt>
                <c:pt idx="1775">
                  <c:v>42703.102719907409</c:v>
                </c:pt>
                <c:pt idx="1776">
                  <c:v>42703.102777777778</c:v>
                </c:pt>
                <c:pt idx="1777">
                  <c:v>42703.102835648147</c:v>
                </c:pt>
                <c:pt idx="1778">
                  <c:v>42703.102893518524</c:v>
                </c:pt>
                <c:pt idx="1779">
                  <c:v>42703.102951388893</c:v>
                </c:pt>
                <c:pt idx="1780">
                  <c:v>42703.103009259263</c:v>
                </c:pt>
                <c:pt idx="1781">
                  <c:v>42703.103067129632</c:v>
                </c:pt>
                <c:pt idx="1782">
                  <c:v>42703.103125000001</c:v>
                </c:pt>
                <c:pt idx="1783">
                  <c:v>42703.103182870371</c:v>
                </c:pt>
                <c:pt idx="1784">
                  <c:v>42703.10324074074</c:v>
                </c:pt>
                <c:pt idx="1785">
                  <c:v>42703.103298611117</c:v>
                </c:pt>
                <c:pt idx="1786">
                  <c:v>42703.103356481486</c:v>
                </c:pt>
                <c:pt idx="1787">
                  <c:v>42703.103414351855</c:v>
                </c:pt>
                <c:pt idx="1788">
                  <c:v>42703.103472222225</c:v>
                </c:pt>
                <c:pt idx="1789">
                  <c:v>42703.103530092594</c:v>
                </c:pt>
                <c:pt idx="1790">
                  <c:v>42703.103587962964</c:v>
                </c:pt>
                <c:pt idx="1791">
                  <c:v>42703.103645833333</c:v>
                </c:pt>
                <c:pt idx="1792">
                  <c:v>42703.103703703709</c:v>
                </c:pt>
                <c:pt idx="1793">
                  <c:v>42703.103761574079</c:v>
                </c:pt>
                <c:pt idx="1794">
                  <c:v>42703.103819444448</c:v>
                </c:pt>
                <c:pt idx="1795">
                  <c:v>42703.103877314818</c:v>
                </c:pt>
                <c:pt idx="1796">
                  <c:v>42703.103935185187</c:v>
                </c:pt>
                <c:pt idx="1797">
                  <c:v>42703.103993055556</c:v>
                </c:pt>
                <c:pt idx="1798">
                  <c:v>42703.104050925926</c:v>
                </c:pt>
                <c:pt idx="1799">
                  <c:v>42703.104108796302</c:v>
                </c:pt>
                <c:pt idx="1800">
                  <c:v>42703.104166666672</c:v>
                </c:pt>
                <c:pt idx="1801">
                  <c:v>42703.104224537041</c:v>
                </c:pt>
                <c:pt idx="1802">
                  <c:v>42703.10428240741</c:v>
                </c:pt>
                <c:pt idx="1803">
                  <c:v>42703.10434027778</c:v>
                </c:pt>
                <c:pt idx="1804">
                  <c:v>42703.104398148149</c:v>
                </c:pt>
                <c:pt idx="1805">
                  <c:v>42703.104456018518</c:v>
                </c:pt>
                <c:pt idx="1806">
                  <c:v>42703.104513888895</c:v>
                </c:pt>
                <c:pt idx="1807">
                  <c:v>42703.104571759264</c:v>
                </c:pt>
                <c:pt idx="1808">
                  <c:v>42703.104629629634</c:v>
                </c:pt>
                <c:pt idx="1809">
                  <c:v>42703.104687500003</c:v>
                </c:pt>
                <c:pt idx="1810">
                  <c:v>42703.104745370372</c:v>
                </c:pt>
                <c:pt idx="1811">
                  <c:v>42703.104803240742</c:v>
                </c:pt>
                <c:pt idx="1812">
                  <c:v>42703.104861111111</c:v>
                </c:pt>
                <c:pt idx="1813">
                  <c:v>42703.10491898148</c:v>
                </c:pt>
                <c:pt idx="1814">
                  <c:v>42703.104976851857</c:v>
                </c:pt>
                <c:pt idx="1815">
                  <c:v>42703.105034722226</c:v>
                </c:pt>
                <c:pt idx="1816">
                  <c:v>42703.105092592596</c:v>
                </c:pt>
                <c:pt idx="1817">
                  <c:v>42703.105150462965</c:v>
                </c:pt>
                <c:pt idx="1818">
                  <c:v>42703.105208333334</c:v>
                </c:pt>
                <c:pt idx="1819">
                  <c:v>42703.105266203704</c:v>
                </c:pt>
                <c:pt idx="1820">
                  <c:v>42703.105324074073</c:v>
                </c:pt>
                <c:pt idx="1821">
                  <c:v>42703.10538194445</c:v>
                </c:pt>
                <c:pt idx="1822">
                  <c:v>42703.105439814819</c:v>
                </c:pt>
                <c:pt idx="1823">
                  <c:v>42703.105497685188</c:v>
                </c:pt>
                <c:pt idx="1824">
                  <c:v>42703.105555555558</c:v>
                </c:pt>
                <c:pt idx="1825">
                  <c:v>42703.105613425927</c:v>
                </c:pt>
                <c:pt idx="1826">
                  <c:v>42703.105671296296</c:v>
                </c:pt>
                <c:pt idx="1827">
                  <c:v>42703.105729166666</c:v>
                </c:pt>
                <c:pt idx="1828">
                  <c:v>42703.105787037042</c:v>
                </c:pt>
                <c:pt idx="1829">
                  <c:v>42703.105844907412</c:v>
                </c:pt>
                <c:pt idx="1830">
                  <c:v>42703.105902777781</c:v>
                </c:pt>
                <c:pt idx="1831">
                  <c:v>42703.10596064815</c:v>
                </c:pt>
                <c:pt idx="1832">
                  <c:v>42703.10601851852</c:v>
                </c:pt>
                <c:pt idx="1833">
                  <c:v>42703.106076388889</c:v>
                </c:pt>
                <c:pt idx="1834">
                  <c:v>42703.106134259258</c:v>
                </c:pt>
                <c:pt idx="1835">
                  <c:v>42703.106192129635</c:v>
                </c:pt>
                <c:pt idx="1836">
                  <c:v>42703.106250000004</c:v>
                </c:pt>
                <c:pt idx="1837">
                  <c:v>42703.106307870374</c:v>
                </c:pt>
                <c:pt idx="1838">
                  <c:v>42703.106365740743</c:v>
                </c:pt>
                <c:pt idx="1839">
                  <c:v>42703.106423611112</c:v>
                </c:pt>
                <c:pt idx="1840">
                  <c:v>42703.106481481482</c:v>
                </c:pt>
                <c:pt idx="1841">
                  <c:v>42703.106539351851</c:v>
                </c:pt>
                <c:pt idx="1842">
                  <c:v>42703.106597222228</c:v>
                </c:pt>
                <c:pt idx="1843">
                  <c:v>42703.106655092597</c:v>
                </c:pt>
                <c:pt idx="1844">
                  <c:v>42703.106712962966</c:v>
                </c:pt>
                <c:pt idx="1845">
                  <c:v>42703.106770833336</c:v>
                </c:pt>
                <c:pt idx="1846">
                  <c:v>42703.106828703705</c:v>
                </c:pt>
                <c:pt idx="1847">
                  <c:v>42703.106886574074</c:v>
                </c:pt>
                <c:pt idx="1848">
                  <c:v>42703.106944444444</c:v>
                </c:pt>
                <c:pt idx="1849">
                  <c:v>42703.10700231482</c:v>
                </c:pt>
                <c:pt idx="1850">
                  <c:v>42703.10706018519</c:v>
                </c:pt>
                <c:pt idx="1851">
                  <c:v>42703.107118055559</c:v>
                </c:pt>
                <c:pt idx="1852">
                  <c:v>42703.107175925928</c:v>
                </c:pt>
                <c:pt idx="1853">
                  <c:v>42703.107233796298</c:v>
                </c:pt>
                <c:pt idx="1854">
                  <c:v>42703.107291666667</c:v>
                </c:pt>
                <c:pt idx="1855">
                  <c:v>42703.107349537036</c:v>
                </c:pt>
                <c:pt idx="1856">
                  <c:v>42703.107407407413</c:v>
                </c:pt>
                <c:pt idx="1857">
                  <c:v>42703.107465277782</c:v>
                </c:pt>
                <c:pt idx="1858">
                  <c:v>42703.107523148152</c:v>
                </c:pt>
                <c:pt idx="1859">
                  <c:v>42703.107581018521</c:v>
                </c:pt>
                <c:pt idx="1860">
                  <c:v>42703.107638888891</c:v>
                </c:pt>
                <c:pt idx="1861">
                  <c:v>42703.10769675926</c:v>
                </c:pt>
                <c:pt idx="1862">
                  <c:v>42703.107754629629</c:v>
                </c:pt>
                <c:pt idx="1863">
                  <c:v>42703.107812500006</c:v>
                </c:pt>
                <c:pt idx="1864">
                  <c:v>42703.107870370375</c:v>
                </c:pt>
                <c:pt idx="1865">
                  <c:v>42703.107928240745</c:v>
                </c:pt>
                <c:pt idx="1866">
                  <c:v>42703.107986111114</c:v>
                </c:pt>
                <c:pt idx="1867">
                  <c:v>42703.108043981483</c:v>
                </c:pt>
                <c:pt idx="1868">
                  <c:v>42703.108101851853</c:v>
                </c:pt>
                <c:pt idx="1869">
                  <c:v>42703.108159722222</c:v>
                </c:pt>
                <c:pt idx="1870">
                  <c:v>42703.108217592599</c:v>
                </c:pt>
                <c:pt idx="1871">
                  <c:v>42703.108275462968</c:v>
                </c:pt>
                <c:pt idx="1872">
                  <c:v>42703.108333333337</c:v>
                </c:pt>
                <c:pt idx="1873">
                  <c:v>42703.108391203707</c:v>
                </c:pt>
                <c:pt idx="1874">
                  <c:v>42703.108449074076</c:v>
                </c:pt>
                <c:pt idx="1875">
                  <c:v>42703.108506944445</c:v>
                </c:pt>
                <c:pt idx="1876">
                  <c:v>42703.108564814815</c:v>
                </c:pt>
                <c:pt idx="1877">
                  <c:v>42703.108622685191</c:v>
                </c:pt>
                <c:pt idx="1878">
                  <c:v>42703.108680555561</c:v>
                </c:pt>
                <c:pt idx="1879">
                  <c:v>42703.10873842593</c:v>
                </c:pt>
                <c:pt idx="1880">
                  <c:v>42703.108796296299</c:v>
                </c:pt>
                <c:pt idx="1881">
                  <c:v>42703.108854166669</c:v>
                </c:pt>
                <c:pt idx="1882">
                  <c:v>42703.108912037038</c:v>
                </c:pt>
                <c:pt idx="1883">
                  <c:v>42703.108969907407</c:v>
                </c:pt>
                <c:pt idx="1884">
                  <c:v>42703.109027777777</c:v>
                </c:pt>
                <c:pt idx="1885">
                  <c:v>42703.109085648153</c:v>
                </c:pt>
                <c:pt idx="1886">
                  <c:v>42703.109143518523</c:v>
                </c:pt>
                <c:pt idx="1887">
                  <c:v>42703.109201388892</c:v>
                </c:pt>
                <c:pt idx="1888">
                  <c:v>42703.109259259261</c:v>
                </c:pt>
                <c:pt idx="1889">
                  <c:v>42703.109317129631</c:v>
                </c:pt>
                <c:pt idx="1890">
                  <c:v>42703.109375</c:v>
                </c:pt>
                <c:pt idx="1891">
                  <c:v>42703.109432870369</c:v>
                </c:pt>
                <c:pt idx="1892">
                  <c:v>42703.109490740746</c:v>
                </c:pt>
                <c:pt idx="1893">
                  <c:v>42703.109548611115</c:v>
                </c:pt>
                <c:pt idx="1894">
                  <c:v>42703.109606481485</c:v>
                </c:pt>
                <c:pt idx="1895">
                  <c:v>42703.109664351854</c:v>
                </c:pt>
                <c:pt idx="1896">
                  <c:v>42703.109722222223</c:v>
                </c:pt>
                <c:pt idx="1897">
                  <c:v>42703.109780092593</c:v>
                </c:pt>
                <c:pt idx="1898">
                  <c:v>42703.109837962962</c:v>
                </c:pt>
                <c:pt idx="1899">
                  <c:v>42703.109895833339</c:v>
                </c:pt>
                <c:pt idx="1900">
                  <c:v>42703.109953703708</c:v>
                </c:pt>
                <c:pt idx="1901">
                  <c:v>42703.110011574077</c:v>
                </c:pt>
                <c:pt idx="1902">
                  <c:v>42703.110069444447</c:v>
                </c:pt>
                <c:pt idx="1903">
                  <c:v>42703.110127314816</c:v>
                </c:pt>
                <c:pt idx="1904">
                  <c:v>42703.110185185185</c:v>
                </c:pt>
                <c:pt idx="1905">
                  <c:v>42703.110243055555</c:v>
                </c:pt>
                <c:pt idx="1906">
                  <c:v>42703.110300925931</c:v>
                </c:pt>
                <c:pt idx="1907">
                  <c:v>42703.110358796301</c:v>
                </c:pt>
                <c:pt idx="1908">
                  <c:v>42703.11041666667</c:v>
                </c:pt>
                <c:pt idx="1909">
                  <c:v>42703.110474537039</c:v>
                </c:pt>
                <c:pt idx="1910">
                  <c:v>42703.110532407409</c:v>
                </c:pt>
                <c:pt idx="1911">
                  <c:v>42703.110590277778</c:v>
                </c:pt>
                <c:pt idx="1912">
                  <c:v>42703.110648148147</c:v>
                </c:pt>
                <c:pt idx="1913">
                  <c:v>42703.110706018524</c:v>
                </c:pt>
                <c:pt idx="1914">
                  <c:v>42703.110763888893</c:v>
                </c:pt>
                <c:pt idx="1915">
                  <c:v>42703.110821759263</c:v>
                </c:pt>
                <c:pt idx="1916">
                  <c:v>42703.110879629632</c:v>
                </c:pt>
                <c:pt idx="1917">
                  <c:v>42703.110937500001</c:v>
                </c:pt>
                <c:pt idx="1918">
                  <c:v>42703.110995370371</c:v>
                </c:pt>
                <c:pt idx="1919">
                  <c:v>42703.11105324074</c:v>
                </c:pt>
                <c:pt idx="1920">
                  <c:v>42703.111111111117</c:v>
                </c:pt>
                <c:pt idx="1921">
                  <c:v>42703.111168981486</c:v>
                </c:pt>
                <c:pt idx="1922">
                  <c:v>42703.111226851855</c:v>
                </c:pt>
                <c:pt idx="1923">
                  <c:v>42703.111284722225</c:v>
                </c:pt>
                <c:pt idx="1924">
                  <c:v>42703.111342592594</c:v>
                </c:pt>
                <c:pt idx="1925">
                  <c:v>42703.111400462964</c:v>
                </c:pt>
                <c:pt idx="1926">
                  <c:v>42703.111458333333</c:v>
                </c:pt>
                <c:pt idx="1927">
                  <c:v>42703.111516203709</c:v>
                </c:pt>
                <c:pt idx="1928">
                  <c:v>42703.111574074079</c:v>
                </c:pt>
                <c:pt idx="1929">
                  <c:v>42703.111631944448</c:v>
                </c:pt>
                <c:pt idx="1930">
                  <c:v>42703.111689814818</c:v>
                </c:pt>
                <c:pt idx="1931">
                  <c:v>42703.111747685187</c:v>
                </c:pt>
                <c:pt idx="1932">
                  <c:v>42703.111805555556</c:v>
                </c:pt>
                <c:pt idx="1933">
                  <c:v>42703.111863425926</c:v>
                </c:pt>
                <c:pt idx="1934">
                  <c:v>42703.111921296302</c:v>
                </c:pt>
                <c:pt idx="1935">
                  <c:v>42703.111979166672</c:v>
                </c:pt>
                <c:pt idx="1936">
                  <c:v>42703.112037037041</c:v>
                </c:pt>
                <c:pt idx="1937">
                  <c:v>42703.11209490741</c:v>
                </c:pt>
                <c:pt idx="1938">
                  <c:v>42703.11215277778</c:v>
                </c:pt>
                <c:pt idx="1939">
                  <c:v>42703.112210648149</c:v>
                </c:pt>
                <c:pt idx="1940">
                  <c:v>42703.112268518518</c:v>
                </c:pt>
                <c:pt idx="1941">
                  <c:v>42703.112326388895</c:v>
                </c:pt>
                <c:pt idx="1942">
                  <c:v>42703.112384259264</c:v>
                </c:pt>
                <c:pt idx="1943">
                  <c:v>42703.112442129634</c:v>
                </c:pt>
                <c:pt idx="1944">
                  <c:v>42703.112500000003</c:v>
                </c:pt>
                <c:pt idx="1945">
                  <c:v>42703.112557870372</c:v>
                </c:pt>
                <c:pt idx="1946">
                  <c:v>42703.112615740742</c:v>
                </c:pt>
                <c:pt idx="1947">
                  <c:v>42703.112673611111</c:v>
                </c:pt>
                <c:pt idx="1948">
                  <c:v>42703.11273148148</c:v>
                </c:pt>
                <c:pt idx="1949">
                  <c:v>42703.112789351857</c:v>
                </c:pt>
                <c:pt idx="1950">
                  <c:v>42703.112847222226</c:v>
                </c:pt>
                <c:pt idx="1951">
                  <c:v>42703.112905092596</c:v>
                </c:pt>
                <c:pt idx="1952">
                  <c:v>42703.112962962965</c:v>
                </c:pt>
                <c:pt idx="1953">
                  <c:v>42703.113020833334</c:v>
                </c:pt>
                <c:pt idx="1954">
                  <c:v>42703.113078703704</c:v>
                </c:pt>
                <c:pt idx="1955">
                  <c:v>42703.113136574073</c:v>
                </c:pt>
                <c:pt idx="1956">
                  <c:v>42703.11319444445</c:v>
                </c:pt>
                <c:pt idx="1957">
                  <c:v>42703.113252314819</c:v>
                </c:pt>
                <c:pt idx="1958">
                  <c:v>42703.113310185188</c:v>
                </c:pt>
                <c:pt idx="1959">
                  <c:v>42703.113368055558</c:v>
                </c:pt>
                <c:pt idx="1960">
                  <c:v>42703.113425925927</c:v>
                </c:pt>
                <c:pt idx="1961">
                  <c:v>42703.113483796296</c:v>
                </c:pt>
                <c:pt idx="1962">
                  <c:v>42703.113541666666</c:v>
                </c:pt>
                <c:pt idx="1963">
                  <c:v>42703.113599537042</c:v>
                </c:pt>
                <c:pt idx="1964">
                  <c:v>42703.113657407412</c:v>
                </c:pt>
                <c:pt idx="1965">
                  <c:v>42703.113715277781</c:v>
                </c:pt>
                <c:pt idx="1966">
                  <c:v>42703.11377314815</c:v>
                </c:pt>
                <c:pt idx="1967">
                  <c:v>42703.11383101852</c:v>
                </c:pt>
                <c:pt idx="1968">
                  <c:v>42703.113888888889</c:v>
                </c:pt>
                <c:pt idx="1969">
                  <c:v>42703.113946759258</c:v>
                </c:pt>
                <c:pt idx="1970">
                  <c:v>42703.114004629635</c:v>
                </c:pt>
                <c:pt idx="1971">
                  <c:v>42703.114062500004</c:v>
                </c:pt>
                <c:pt idx="1972">
                  <c:v>42703.114120370374</c:v>
                </c:pt>
                <c:pt idx="1973">
                  <c:v>42703.114178240743</c:v>
                </c:pt>
                <c:pt idx="1974">
                  <c:v>42703.114236111112</c:v>
                </c:pt>
                <c:pt idx="1975">
                  <c:v>42703.114293981482</c:v>
                </c:pt>
                <c:pt idx="1976">
                  <c:v>42703.114351851851</c:v>
                </c:pt>
                <c:pt idx="1977">
                  <c:v>42703.114409722228</c:v>
                </c:pt>
                <c:pt idx="1978">
                  <c:v>42703.114467592597</c:v>
                </c:pt>
                <c:pt idx="1979">
                  <c:v>42703.114525462966</c:v>
                </c:pt>
                <c:pt idx="1980">
                  <c:v>42703.114583333336</c:v>
                </c:pt>
                <c:pt idx="1981">
                  <c:v>42703.114641203705</c:v>
                </c:pt>
                <c:pt idx="1982">
                  <c:v>42703.114699074074</c:v>
                </c:pt>
                <c:pt idx="1983">
                  <c:v>42703.114756944444</c:v>
                </c:pt>
                <c:pt idx="1984">
                  <c:v>42703.11481481482</c:v>
                </c:pt>
                <c:pt idx="1985">
                  <c:v>42703.11487268519</c:v>
                </c:pt>
                <c:pt idx="1986">
                  <c:v>42703.114930555559</c:v>
                </c:pt>
                <c:pt idx="1987">
                  <c:v>42703.114988425928</c:v>
                </c:pt>
                <c:pt idx="1988">
                  <c:v>42703.115046296298</c:v>
                </c:pt>
                <c:pt idx="1989">
                  <c:v>42703.115104166667</c:v>
                </c:pt>
                <c:pt idx="1990">
                  <c:v>42703.115162037036</c:v>
                </c:pt>
                <c:pt idx="1991">
                  <c:v>42703.115219907413</c:v>
                </c:pt>
                <c:pt idx="1992">
                  <c:v>42703.115277777782</c:v>
                </c:pt>
                <c:pt idx="1993">
                  <c:v>42703.115335648152</c:v>
                </c:pt>
                <c:pt idx="1994">
                  <c:v>42703.115393518521</c:v>
                </c:pt>
                <c:pt idx="1995">
                  <c:v>42703.115451388891</c:v>
                </c:pt>
                <c:pt idx="1996">
                  <c:v>42703.11550925926</c:v>
                </c:pt>
                <c:pt idx="1997">
                  <c:v>42703.115567129629</c:v>
                </c:pt>
                <c:pt idx="1998">
                  <c:v>42703.115625000006</c:v>
                </c:pt>
                <c:pt idx="1999">
                  <c:v>42703.115682870375</c:v>
                </c:pt>
                <c:pt idx="2000">
                  <c:v>42703.115740740745</c:v>
                </c:pt>
                <c:pt idx="2001">
                  <c:v>42703.115798611114</c:v>
                </c:pt>
                <c:pt idx="2002">
                  <c:v>42703.115856481483</c:v>
                </c:pt>
                <c:pt idx="2003">
                  <c:v>42703.115914351853</c:v>
                </c:pt>
                <c:pt idx="2004">
                  <c:v>42703.115972222222</c:v>
                </c:pt>
                <c:pt idx="2005">
                  <c:v>42703.116030092599</c:v>
                </c:pt>
                <c:pt idx="2006">
                  <c:v>42703.116087962968</c:v>
                </c:pt>
                <c:pt idx="2007">
                  <c:v>42703.116145833337</c:v>
                </c:pt>
                <c:pt idx="2008">
                  <c:v>42703.116203703707</c:v>
                </c:pt>
                <c:pt idx="2009">
                  <c:v>42703.116261574076</c:v>
                </c:pt>
                <c:pt idx="2010">
                  <c:v>42703.116319444445</c:v>
                </c:pt>
                <c:pt idx="2011">
                  <c:v>42703.116377314815</c:v>
                </c:pt>
                <c:pt idx="2012">
                  <c:v>42703.116435185191</c:v>
                </c:pt>
                <c:pt idx="2013">
                  <c:v>42703.116493055561</c:v>
                </c:pt>
                <c:pt idx="2014">
                  <c:v>42703.11655092593</c:v>
                </c:pt>
                <c:pt idx="2015">
                  <c:v>42703.116608796299</c:v>
                </c:pt>
                <c:pt idx="2016">
                  <c:v>42703.116666666669</c:v>
                </c:pt>
                <c:pt idx="2017">
                  <c:v>42703.116724537038</c:v>
                </c:pt>
                <c:pt idx="2018">
                  <c:v>42703.116782407407</c:v>
                </c:pt>
                <c:pt idx="2019">
                  <c:v>42703.116840277777</c:v>
                </c:pt>
                <c:pt idx="2020">
                  <c:v>42703.116898148153</c:v>
                </c:pt>
                <c:pt idx="2021">
                  <c:v>42703.116956018523</c:v>
                </c:pt>
                <c:pt idx="2022">
                  <c:v>42703.117013888892</c:v>
                </c:pt>
                <c:pt idx="2023">
                  <c:v>42703.117071759261</c:v>
                </c:pt>
                <c:pt idx="2024">
                  <c:v>42703.117129629631</c:v>
                </c:pt>
                <c:pt idx="2025">
                  <c:v>42703.1171875</c:v>
                </c:pt>
                <c:pt idx="2026">
                  <c:v>42703.117245370369</c:v>
                </c:pt>
                <c:pt idx="2027">
                  <c:v>42703.117303240746</c:v>
                </c:pt>
                <c:pt idx="2028">
                  <c:v>42703.117361111115</c:v>
                </c:pt>
                <c:pt idx="2029">
                  <c:v>42703.117418981485</c:v>
                </c:pt>
                <c:pt idx="2030">
                  <c:v>42703.117476851854</c:v>
                </c:pt>
                <c:pt idx="2031">
                  <c:v>42703.117534722223</c:v>
                </c:pt>
                <c:pt idx="2032">
                  <c:v>42703.117592592593</c:v>
                </c:pt>
                <c:pt idx="2033">
                  <c:v>42703.117650462962</c:v>
                </c:pt>
                <c:pt idx="2034">
                  <c:v>42703.117708333339</c:v>
                </c:pt>
                <c:pt idx="2035">
                  <c:v>42703.117766203708</c:v>
                </c:pt>
                <c:pt idx="2036">
                  <c:v>42703.117824074077</c:v>
                </c:pt>
                <c:pt idx="2037">
                  <c:v>42703.117881944447</c:v>
                </c:pt>
                <c:pt idx="2038">
                  <c:v>42703.117939814816</c:v>
                </c:pt>
                <c:pt idx="2039">
                  <c:v>42703.117997685185</c:v>
                </c:pt>
                <c:pt idx="2040">
                  <c:v>42703.118055555555</c:v>
                </c:pt>
                <c:pt idx="2041">
                  <c:v>42703.118113425931</c:v>
                </c:pt>
                <c:pt idx="2042">
                  <c:v>42703.118171296301</c:v>
                </c:pt>
                <c:pt idx="2043">
                  <c:v>42703.11822916667</c:v>
                </c:pt>
                <c:pt idx="2044">
                  <c:v>42703.118287037039</c:v>
                </c:pt>
                <c:pt idx="2045">
                  <c:v>42703.118344907409</c:v>
                </c:pt>
                <c:pt idx="2046">
                  <c:v>42703.118402777778</c:v>
                </c:pt>
                <c:pt idx="2047">
                  <c:v>42703.118460648147</c:v>
                </c:pt>
                <c:pt idx="2048">
                  <c:v>42703.118518518524</c:v>
                </c:pt>
                <c:pt idx="2049">
                  <c:v>42703.118576388893</c:v>
                </c:pt>
                <c:pt idx="2050">
                  <c:v>42703.118634259263</c:v>
                </c:pt>
                <c:pt idx="2051">
                  <c:v>42703.118692129632</c:v>
                </c:pt>
                <c:pt idx="2052">
                  <c:v>42703.118750000001</c:v>
                </c:pt>
                <c:pt idx="2053">
                  <c:v>42703.118807870371</c:v>
                </c:pt>
                <c:pt idx="2054">
                  <c:v>42703.11886574074</c:v>
                </c:pt>
                <c:pt idx="2055">
                  <c:v>42703.118923611117</c:v>
                </c:pt>
                <c:pt idx="2056">
                  <c:v>42703.118981481486</c:v>
                </c:pt>
                <c:pt idx="2057">
                  <c:v>42703.119039351855</c:v>
                </c:pt>
                <c:pt idx="2058">
                  <c:v>42703.119097222225</c:v>
                </c:pt>
                <c:pt idx="2059">
                  <c:v>42703.119155092594</c:v>
                </c:pt>
                <c:pt idx="2060">
                  <c:v>42703.119212962964</c:v>
                </c:pt>
                <c:pt idx="2061">
                  <c:v>42703.119270833333</c:v>
                </c:pt>
                <c:pt idx="2062">
                  <c:v>42703.119328703709</c:v>
                </c:pt>
                <c:pt idx="2063">
                  <c:v>42703.119386574079</c:v>
                </c:pt>
                <c:pt idx="2064">
                  <c:v>42703.119444444448</c:v>
                </c:pt>
                <c:pt idx="2065">
                  <c:v>42703.119502314818</c:v>
                </c:pt>
                <c:pt idx="2066">
                  <c:v>42703.119560185187</c:v>
                </c:pt>
                <c:pt idx="2067">
                  <c:v>42703.119618055556</c:v>
                </c:pt>
                <c:pt idx="2068">
                  <c:v>42703.119675925926</c:v>
                </c:pt>
                <c:pt idx="2069">
                  <c:v>42703.119733796302</c:v>
                </c:pt>
                <c:pt idx="2070">
                  <c:v>42703.119791666672</c:v>
                </c:pt>
                <c:pt idx="2071">
                  <c:v>42703.119849537041</c:v>
                </c:pt>
                <c:pt idx="2072">
                  <c:v>42703.11990740741</c:v>
                </c:pt>
                <c:pt idx="2073">
                  <c:v>42703.11996527778</c:v>
                </c:pt>
                <c:pt idx="2074">
                  <c:v>42703.120023148149</c:v>
                </c:pt>
                <c:pt idx="2075">
                  <c:v>42703.120081018518</c:v>
                </c:pt>
                <c:pt idx="2076">
                  <c:v>42703.120138888895</c:v>
                </c:pt>
                <c:pt idx="2077">
                  <c:v>42703.120196759264</c:v>
                </c:pt>
                <c:pt idx="2078">
                  <c:v>42703.120254629634</c:v>
                </c:pt>
                <c:pt idx="2079">
                  <c:v>42703.120312500003</c:v>
                </c:pt>
                <c:pt idx="2080">
                  <c:v>42703.120370370372</c:v>
                </c:pt>
                <c:pt idx="2081">
                  <c:v>42703.120428240742</c:v>
                </c:pt>
                <c:pt idx="2082">
                  <c:v>42703.120486111111</c:v>
                </c:pt>
                <c:pt idx="2083">
                  <c:v>42703.12054398148</c:v>
                </c:pt>
                <c:pt idx="2084">
                  <c:v>42703.120601851857</c:v>
                </c:pt>
                <c:pt idx="2085">
                  <c:v>42703.120659722226</c:v>
                </c:pt>
                <c:pt idx="2086">
                  <c:v>42703.120717592596</c:v>
                </c:pt>
                <c:pt idx="2087">
                  <c:v>42703.120775462965</c:v>
                </c:pt>
                <c:pt idx="2088">
                  <c:v>42703.120833333334</c:v>
                </c:pt>
                <c:pt idx="2089">
                  <c:v>42703.120891203704</c:v>
                </c:pt>
                <c:pt idx="2090">
                  <c:v>42703.120949074073</c:v>
                </c:pt>
                <c:pt idx="2091">
                  <c:v>42703.12100694445</c:v>
                </c:pt>
                <c:pt idx="2092">
                  <c:v>42703.121064814819</c:v>
                </c:pt>
                <c:pt idx="2093">
                  <c:v>42703.121122685188</c:v>
                </c:pt>
                <c:pt idx="2094">
                  <c:v>42703.121180555558</c:v>
                </c:pt>
                <c:pt idx="2095">
                  <c:v>42703.121238425927</c:v>
                </c:pt>
                <c:pt idx="2096">
                  <c:v>42703.121296296296</c:v>
                </c:pt>
                <c:pt idx="2097">
                  <c:v>42703.121354166666</c:v>
                </c:pt>
                <c:pt idx="2098">
                  <c:v>42703.121412037042</c:v>
                </c:pt>
                <c:pt idx="2099">
                  <c:v>42703.121469907412</c:v>
                </c:pt>
                <c:pt idx="2100">
                  <c:v>42703.121527777781</c:v>
                </c:pt>
                <c:pt idx="2101">
                  <c:v>42703.12158564815</c:v>
                </c:pt>
                <c:pt idx="2102">
                  <c:v>42703.12164351852</c:v>
                </c:pt>
                <c:pt idx="2103">
                  <c:v>42703.121701388889</c:v>
                </c:pt>
                <c:pt idx="2104">
                  <c:v>42703.121759259258</c:v>
                </c:pt>
                <c:pt idx="2105">
                  <c:v>42703.121817129635</c:v>
                </c:pt>
                <c:pt idx="2106">
                  <c:v>42703.121875000004</c:v>
                </c:pt>
                <c:pt idx="2107">
                  <c:v>42703.121932870374</c:v>
                </c:pt>
                <c:pt idx="2108">
                  <c:v>42703.121990740743</c:v>
                </c:pt>
                <c:pt idx="2109">
                  <c:v>42703.122048611112</c:v>
                </c:pt>
                <c:pt idx="2110">
                  <c:v>42703.122106481482</c:v>
                </c:pt>
                <c:pt idx="2111">
                  <c:v>42703.122164351851</c:v>
                </c:pt>
                <c:pt idx="2112">
                  <c:v>42703.122222222228</c:v>
                </c:pt>
                <c:pt idx="2113">
                  <c:v>42703.122280092597</c:v>
                </c:pt>
                <c:pt idx="2114">
                  <c:v>42703.122337962966</c:v>
                </c:pt>
                <c:pt idx="2115">
                  <c:v>42703.122395833336</c:v>
                </c:pt>
                <c:pt idx="2116">
                  <c:v>42703.122453703705</c:v>
                </c:pt>
                <c:pt idx="2117">
                  <c:v>42703.122511574074</c:v>
                </c:pt>
                <c:pt idx="2118">
                  <c:v>42703.122569444444</c:v>
                </c:pt>
                <c:pt idx="2119">
                  <c:v>42703.12262731482</c:v>
                </c:pt>
                <c:pt idx="2120">
                  <c:v>42703.12268518519</c:v>
                </c:pt>
                <c:pt idx="2121">
                  <c:v>42703.122743055559</c:v>
                </c:pt>
                <c:pt idx="2122">
                  <c:v>42703.122800925928</c:v>
                </c:pt>
                <c:pt idx="2123">
                  <c:v>42703.122858796298</c:v>
                </c:pt>
                <c:pt idx="2124">
                  <c:v>42703.122916666667</c:v>
                </c:pt>
                <c:pt idx="2125">
                  <c:v>42703.122974537036</c:v>
                </c:pt>
                <c:pt idx="2126">
                  <c:v>42703.123032407413</c:v>
                </c:pt>
                <c:pt idx="2127">
                  <c:v>42703.123090277782</c:v>
                </c:pt>
                <c:pt idx="2128">
                  <c:v>42703.123148148152</c:v>
                </c:pt>
                <c:pt idx="2129">
                  <c:v>42703.123206018521</c:v>
                </c:pt>
                <c:pt idx="2130">
                  <c:v>42703.123263888891</c:v>
                </c:pt>
                <c:pt idx="2131">
                  <c:v>42703.12332175926</c:v>
                </c:pt>
                <c:pt idx="2132">
                  <c:v>42703.123379629629</c:v>
                </c:pt>
                <c:pt idx="2133">
                  <c:v>42703.123437500006</c:v>
                </c:pt>
                <c:pt idx="2134">
                  <c:v>42703.123495370375</c:v>
                </c:pt>
                <c:pt idx="2135">
                  <c:v>42703.123553240745</c:v>
                </c:pt>
                <c:pt idx="2136">
                  <c:v>42703.123611111114</c:v>
                </c:pt>
                <c:pt idx="2137">
                  <c:v>42703.123668981483</c:v>
                </c:pt>
                <c:pt idx="2138">
                  <c:v>42703.123726851853</c:v>
                </c:pt>
                <c:pt idx="2139">
                  <c:v>42703.123784722222</c:v>
                </c:pt>
                <c:pt idx="2140">
                  <c:v>42703.123842592599</c:v>
                </c:pt>
                <c:pt idx="2141">
                  <c:v>42703.123900462968</c:v>
                </c:pt>
                <c:pt idx="2142">
                  <c:v>42703.123958333337</c:v>
                </c:pt>
                <c:pt idx="2143">
                  <c:v>42703.124016203707</c:v>
                </c:pt>
                <c:pt idx="2144">
                  <c:v>42703.124074074076</c:v>
                </c:pt>
                <c:pt idx="2145">
                  <c:v>42703.124131944445</c:v>
                </c:pt>
                <c:pt idx="2146">
                  <c:v>42703.124189814815</c:v>
                </c:pt>
                <c:pt idx="2147">
                  <c:v>42703.124247685191</c:v>
                </c:pt>
                <c:pt idx="2148">
                  <c:v>42703.124305555561</c:v>
                </c:pt>
                <c:pt idx="2149">
                  <c:v>42703.12436342593</c:v>
                </c:pt>
                <c:pt idx="2150">
                  <c:v>42703.124421296299</c:v>
                </c:pt>
                <c:pt idx="2151">
                  <c:v>42703.124479166669</c:v>
                </c:pt>
                <c:pt idx="2152">
                  <c:v>42703.124537037038</c:v>
                </c:pt>
                <c:pt idx="2153">
                  <c:v>42703.124594907407</c:v>
                </c:pt>
                <c:pt idx="2154">
                  <c:v>42703.124652777777</c:v>
                </c:pt>
                <c:pt idx="2155">
                  <c:v>42703.124710648153</c:v>
                </c:pt>
                <c:pt idx="2156">
                  <c:v>42703.124768518523</c:v>
                </c:pt>
                <c:pt idx="2157">
                  <c:v>42703.124826388892</c:v>
                </c:pt>
                <c:pt idx="2158">
                  <c:v>42703.124884259261</c:v>
                </c:pt>
                <c:pt idx="2159">
                  <c:v>42703.124942129631</c:v>
                </c:pt>
                <c:pt idx="2160">
                  <c:v>42703.125</c:v>
                </c:pt>
                <c:pt idx="2161">
                  <c:v>42703.125057870369</c:v>
                </c:pt>
                <c:pt idx="2162">
                  <c:v>42703.125115740746</c:v>
                </c:pt>
                <c:pt idx="2163">
                  <c:v>42703.125173611115</c:v>
                </c:pt>
                <c:pt idx="2164">
                  <c:v>42703.125231481485</c:v>
                </c:pt>
                <c:pt idx="2165">
                  <c:v>42703.125289351854</c:v>
                </c:pt>
                <c:pt idx="2166">
                  <c:v>42703.125347222223</c:v>
                </c:pt>
                <c:pt idx="2167">
                  <c:v>42703.125405092593</c:v>
                </c:pt>
                <c:pt idx="2168">
                  <c:v>42703.125462962962</c:v>
                </c:pt>
                <c:pt idx="2169">
                  <c:v>42703.125520833339</c:v>
                </c:pt>
                <c:pt idx="2170">
                  <c:v>42703.125578703708</c:v>
                </c:pt>
                <c:pt idx="2171">
                  <c:v>42703.125636574077</c:v>
                </c:pt>
                <c:pt idx="2172">
                  <c:v>42703.125694444447</c:v>
                </c:pt>
                <c:pt idx="2173">
                  <c:v>42703.125752314816</c:v>
                </c:pt>
                <c:pt idx="2174">
                  <c:v>42703.125810185185</c:v>
                </c:pt>
                <c:pt idx="2175">
                  <c:v>42703.125868055555</c:v>
                </c:pt>
                <c:pt idx="2176">
                  <c:v>42703.125925925931</c:v>
                </c:pt>
                <c:pt idx="2177">
                  <c:v>42703.125983796301</c:v>
                </c:pt>
                <c:pt idx="2178">
                  <c:v>42703.12604166667</c:v>
                </c:pt>
                <c:pt idx="2179">
                  <c:v>42703.126099537039</c:v>
                </c:pt>
                <c:pt idx="2180">
                  <c:v>42703.126157407409</c:v>
                </c:pt>
                <c:pt idx="2181">
                  <c:v>42703.126215277778</c:v>
                </c:pt>
                <c:pt idx="2182">
                  <c:v>42703.126273148147</c:v>
                </c:pt>
                <c:pt idx="2183">
                  <c:v>42703.126331018524</c:v>
                </c:pt>
                <c:pt idx="2184">
                  <c:v>42703.126388888893</c:v>
                </c:pt>
                <c:pt idx="2185">
                  <c:v>42703.126446759263</c:v>
                </c:pt>
                <c:pt idx="2186">
                  <c:v>42703.126504629632</c:v>
                </c:pt>
                <c:pt idx="2187">
                  <c:v>42703.126562500001</c:v>
                </c:pt>
                <c:pt idx="2188">
                  <c:v>42703.126620370371</c:v>
                </c:pt>
                <c:pt idx="2189">
                  <c:v>42703.12667824074</c:v>
                </c:pt>
                <c:pt idx="2190">
                  <c:v>42703.126736111117</c:v>
                </c:pt>
                <c:pt idx="2191">
                  <c:v>42703.126793981486</c:v>
                </c:pt>
                <c:pt idx="2192">
                  <c:v>42703.126851851855</c:v>
                </c:pt>
                <c:pt idx="2193">
                  <c:v>42703.126909722225</c:v>
                </c:pt>
                <c:pt idx="2194">
                  <c:v>42703.126967592594</c:v>
                </c:pt>
                <c:pt idx="2195">
                  <c:v>42703.127025462964</c:v>
                </c:pt>
                <c:pt idx="2196">
                  <c:v>42703.127083333333</c:v>
                </c:pt>
                <c:pt idx="2197">
                  <c:v>42703.127141203709</c:v>
                </c:pt>
                <c:pt idx="2198">
                  <c:v>42703.127199074079</c:v>
                </c:pt>
                <c:pt idx="2199">
                  <c:v>42703.127256944448</c:v>
                </c:pt>
                <c:pt idx="2200">
                  <c:v>42703.127314814818</c:v>
                </c:pt>
                <c:pt idx="2201">
                  <c:v>42703.127372685187</c:v>
                </c:pt>
                <c:pt idx="2202">
                  <c:v>42703.127430555556</c:v>
                </c:pt>
                <c:pt idx="2203">
                  <c:v>42703.127488425926</c:v>
                </c:pt>
                <c:pt idx="2204">
                  <c:v>42703.127546296302</c:v>
                </c:pt>
                <c:pt idx="2205">
                  <c:v>42703.127604166672</c:v>
                </c:pt>
                <c:pt idx="2206">
                  <c:v>42703.127662037041</c:v>
                </c:pt>
                <c:pt idx="2207">
                  <c:v>42703.12771990741</c:v>
                </c:pt>
                <c:pt idx="2208">
                  <c:v>42703.12777777778</c:v>
                </c:pt>
                <c:pt idx="2209">
                  <c:v>42703.127835648149</c:v>
                </c:pt>
                <c:pt idx="2210">
                  <c:v>42703.127893518518</c:v>
                </c:pt>
                <c:pt idx="2211">
                  <c:v>42703.127951388895</c:v>
                </c:pt>
                <c:pt idx="2212">
                  <c:v>42703.128009259264</c:v>
                </c:pt>
                <c:pt idx="2213">
                  <c:v>42703.128067129634</c:v>
                </c:pt>
                <c:pt idx="2214">
                  <c:v>42703.128125000003</c:v>
                </c:pt>
                <c:pt idx="2215">
                  <c:v>42703.128182870372</c:v>
                </c:pt>
                <c:pt idx="2216">
                  <c:v>42703.128240740742</c:v>
                </c:pt>
                <c:pt idx="2217">
                  <c:v>42703.128298611111</c:v>
                </c:pt>
                <c:pt idx="2218">
                  <c:v>42703.12835648148</c:v>
                </c:pt>
                <c:pt idx="2219">
                  <c:v>42703.128414351857</c:v>
                </c:pt>
                <c:pt idx="2220">
                  <c:v>42703.128472222226</c:v>
                </c:pt>
                <c:pt idx="2221">
                  <c:v>42703.128530092596</c:v>
                </c:pt>
                <c:pt idx="2222">
                  <c:v>42703.128587962965</c:v>
                </c:pt>
                <c:pt idx="2223">
                  <c:v>42703.128645833334</c:v>
                </c:pt>
                <c:pt idx="2224">
                  <c:v>42703.128703703704</c:v>
                </c:pt>
                <c:pt idx="2225">
                  <c:v>42703.128761574073</c:v>
                </c:pt>
                <c:pt idx="2226">
                  <c:v>42703.12881944445</c:v>
                </c:pt>
                <c:pt idx="2227">
                  <c:v>42703.128877314819</c:v>
                </c:pt>
                <c:pt idx="2228">
                  <c:v>42703.128935185188</c:v>
                </c:pt>
                <c:pt idx="2229">
                  <c:v>42703.128993055558</c:v>
                </c:pt>
                <c:pt idx="2230">
                  <c:v>42703.129050925927</c:v>
                </c:pt>
                <c:pt idx="2231">
                  <c:v>42703.129108796296</c:v>
                </c:pt>
                <c:pt idx="2232">
                  <c:v>42703.129166666666</c:v>
                </c:pt>
                <c:pt idx="2233">
                  <c:v>42703.129224537042</c:v>
                </c:pt>
                <c:pt idx="2234">
                  <c:v>42703.129282407412</c:v>
                </c:pt>
                <c:pt idx="2235">
                  <c:v>42703.129340277781</c:v>
                </c:pt>
                <c:pt idx="2236">
                  <c:v>42703.12939814815</c:v>
                </c:pt>
                <c:pt idx="2237">
                  <c:v>42703.12945601852</c:v>
                </c:pt>
                <c:pt idx="2238">
                  <c:v>42703.129513888889</c:v>
                </c:pt>
                <c:pt idx="2239">
                  <c:v>42703.129571759258</c:v>
                </c:pt>
                <c:pt idx="2240">
                  <c:v>42703.129629629635</c:v>
                </c:pt>
                <c:pt idx="2241">
                  <c:v>42703.129687500004</c:v>
                </c:pt>
                <c:pt idx="2242">
                  <c:v>42703.129745370374</c:v>
                </c:pt>
                <c:pt idx="2243">
                  <c:v>42703.129803240743</c:v>
                </c:pt>
                <c:pt idx="2244">
                  <c:v>42703.129861111112</c:v>
                </c:pt>
                <c:pt idx="2245">
                  <c:v>42703.129918981482</c:v>
                </c:pt>
                <c:pt idx="2246">
                  <c:v>42703.129976851851</c:v>
                </c:pt>
                <c:pt idx="2247">
                  <c:v>42703.130034722228</c:v>
                </c:pt>
                <c:pt idx="2248">
                  <c:v>42703.130092592597</c:v>
                </c:pt>
                <c:pt idx="2249">
                  <c:v>42703.130150462966</c:v>
                </c:pt>
                <c:pt idx="2250">
                  <c:v>42703.130208333336</c:v>
                </c:pt>
                <c:pt idx="2251">
                  <c:v>42703.130266203705</c:v>
                </c:pt>
                <c:pt idx="2252">
                  <c:v>42703.130324074074</c:v>
                </c:pt>
                <c:pt idx="2253">
                  <c:v>42703.130381944444</c:v>
                </c:pt>
                <c:pt idx="2254">
                  <c:v>42703.13043981482</c:v>
                </c:pt>
                <c:pt idx="2255">
                  <c:v>42703.13049768519</c:v>
                </c:pt>
                <c:pt idx="2256">
                  <c:v>42703.130555555559</c:v>
                </c:pt>
                <c:pt idx="2257">
                  <c:v>42703.130613425928</c:v>
                </c:pt>
                <c:pt idx="2258">
                  <c:v>42703.130671296298</c:v>
                </c:pt>
                <c:pt idx="2259">
                  <c:v>42703.130729166667</c:v>
                </c:pt>
                <c:pt idx="2260">
                  <c:v>42703.130787037036</c:v>
                </c:pt>
                <c:pt idx="2261">
                  <c:v>42703.130844907413</c:v>
                </c:pt>
                <c:pt idx="2262">
                  <c:v>42703.130902777782</c:v>
                </c:pt>
                <c:pt idx="2263">
                  <c:v>42703.130960648152</c:v>
                </c:pt>
                <c:pt idx="2264">
                  <c:v>42703.131018518521</c:v>
                </c:pt>
                <c:pt idx="2265">
                  <c:v>42703.131076388891</c:v>
                </c:pt>
                <c:pt idx="2266">
                  <c:v>42703.13113425926</c:v>
                </c:pt>
                <c:pt idx="2267">
                  <c:v>42703.131192129629</c:v>
                </c:pt>
                <c:pt idx="2268">
                  <c:v>42703.131250000006</c:v>
                </c:pt>
                <c:pt idx="2269">
                  <c:v>42703.131307870375</c:v>
                </c:pt>
                <c:pt idx="2270">
                  <c:v>42703.131365740745</c:v>
                </c:pt>
                <c:pt idx="2271">
                  <c:v>42703.131423611114</c:v>
                </c:pt>
                <c:pt idx="2272">
                  <c:v>42703.131481481483</c:v>
                </c:pt>
                <c:pt idx="2273">
                  <c:v>42703.131539351853</c:v>
                </c:pt>
                <c:pt idx="2274">
                  <c:v>42703.131597222222</c:v>
                </c:pt>
                <c:pt idx="2275">
                  <c:v>42703.131655092599</c:v>
                </c:pt>
                <c:pt idx="2276">
                  <c:v>42703.131712962968</c:v>
                </c:pt>
                <c:pt idx="2277">
                  <c:v>42703.131770833337</c:v>
                </c:pt>
                <c:pt idx="2278">
                  <c:v>42703.131828703707</c:v>
                </c:pt>
                <c:pt idx="2279">
                  <c:v>42703.131886574076</c:v>
                </c:pt>
                <c:pt idx="2280">
                  <c:v>42703.131944444445</c:v>
                </c:pt>
                <c:pt idx="2281">
                  <c:v>42703.132002314815</c:v>
                </c:pt>
                <c:pt idx="2282">
                  <c:v>42703.132060185191</c:v>
                </c:pt>
                <c:pt idx="2283">
                  <c:v>42703.132118055561</c:v>
                </c:pt>
                <c:pt idx="2284">
                  <c:v>42703.13217592593</c:v>
                </c:pt>
                <c:pt idx="2285">
                  <c:v>42703.132233796299</c:v>
                </c:pt>
                <c:pt idx="2286">
                  <c:v>42703.132291666669</c:v>
                </c:pt>
                <c:pt idx="2287">
                  <c:v>42703.132349537038</c:v>
                </c:pt>
                <c:pt idx="2288">
                  <c:v>42703.132407407407</c:v>
                </c:pt>
                <c:pt idx="2289">
                  <c:v>42703.132465277777</c:v>
                </c:pt>
                <c:pt idx="2290">
                  <c:v>42703.132523148153</c:v>
                </c:pt>
                <c:pt idx="2291">
                  <c:v>42703.132581018523</c:v>
                </c:pt>
                <c:pt idx="2292">
                  <c:v>42703.132638888892</c:v>
                </c:pt>
                <c:pt idx="2293">
                  <c:v>42703.132696759261</c:v>
                </c:pt>
                <c:pt idx="2294">
                  <c:v>42703.132754629631</c:v>
                </c:pt>
                <c:pt idx="2295">
                  <c:v>42703.1328125</c:v>
                </c:pt>
                <c:pt idx="2296">
                  <c:v>42703.132870370369</c:v>
                </c:pt>
                <c:pt idx="2297">
                  <c:v>42703.132928240746</c:v>
                </c:pt>
                <c:pt idx="2298">
                  <c:v>42703.132986111115</c:v>
                </c:pt>
                <c:pt idx="2299">
                  <c:v>42703.133043981485</c:v>
                </c:pt>
                <c:pt idx="2300">
                  <c:v>42703.133101851854</c:v>
                </c:pt>
                <c:pt idx="2301">
                  <c:v>42703.133159722223</c:v>
                </c:pt>
                <c:pt idx="2302">
                  <c:v>42703.133217592593</c:v>
                </c:pt>
                <c:pt idx="2303">
                  <c:v>42703.133275462962</c:v>
                </c:pt>
                <c:pt idx="2304">
                  <c:v>42703.133333333339</c:v>
                </c:pt>
                <c:pt idx="2305">
                  <c:v>42703.133391203708</c:v>
                </c:pt>
                <c:pt idx="2306">
                  <c:v>42703.133449074077</c:v>
                </c:pt>
                <c:pt idx="2307">
                  <c:v>42703.133506944447</c:v>
                </c:pt>
                <c:pt idx="2308">
                  <c:v>42703.133564814816</c:v>
                </c:pt>
                <c:pt idx="2309">
                  <c:v>42703.133622685185</c:v>
                </c:pt>
                <c:pt idx="2310">
                  <c:v>42703.133680555555</c:v>
                </c:pt>
                <c:pt idx="2311">
                  <c:v>42703.133738425931</c:v>
                </c:pt>
                <c:pt idx="2312">
                  <c:v>42703.133796296301</c:v>
                </c:pt>
                <c:pt idx="2313">
                  <c:v>42703.13385416667</c:v>
                </c:pt>
                <c:pt idx="2314">
                  <c:v>42703.133912037039</c:v>
                </c:pt>
                <c:pt idx="2315">
                  <c:v>42703.133969907409</c:v>
                </c:pt>
                <c:pt idx="2316">
                  <c:v>42703.134027777778</c:v>
                </c:pt>
                <c:pt idx="2317">
                  <c:v>42703.134085648147</c:v>
                </c:pt>
                <c:pt idx="2318">
                  <c:v>42703.134143518524</c:v>
                </c:pt>
                <c:pt idx="2319">
                  <c:v>42703.134201388893</c:v>
                </c:pt>
                <c:pt idx="2320">
                  <c:v>42703.134259259263</c:v>
                </c:pt>
                <c:pt idx="2321">
                  <c:v>42703.134317129632</c:v>
                </c:pt>
                <c:pt idx="2322">
                  <c:v>42703.134375000001</c:v>
                </c:pt>
                <c:pt idx="2323">
                  <c:v>42703.134432870371</c:v>
                </c:pt>
                <c:pt idx="2324">
                  <c:v>42703.13449074074</c:v>
                </c:pt>
                <c:pt idx="2325">
                  <c:v>42703.134548611117</c:v>
                </c:pt>
                <c:pt idx="2326">
                  <c:v>42703.134606481486</c:v>
                </c:pt>
                <c:pt idx="2327">
                  <c:v>42703.134664351855</c:v>
                </c:pt>
                <c:pt idx="2328">
                  <c:v>42703.134722222225</c:v>
                </c:pt>
                <c:pt idx="2329">
                  <c:v>42703.134780092594</c:v>
                </c:pt>
                <c:pt idx="2330">
                  <c:v>42703.134837962964</c:v>
                </c:pt>
                <c:pt idx="2331">
                  <c:v>42703.134895833333</c:v>
                </c:pt>
                <c:pt idx="2332">
                  <c:v>42703.134953703709</c:v>
                </c:pt>
                <c:pt idx="2333">
                  <c:v>42703.135011574079</c:v>
                </c:pt>
                <c:pt idx="2334">
                  <c:v>42703.135069444448</c:v>
                </c:pt>
                <c:pt idx="2335">
                  <c:v>42703.135127314818</c:v>
                </c:pt>
                <c:pt idx="2336">
                  <c:v>42703.135185185187</c:v>
                </c:pt>
                <c:pt idx="2337">
                  <c:v>42703.135243055556</c:v>
                </c:pt>
                <c:pt idx="2338">
                  <c:v>42703.135300925926</c:v>
                </c:pt>
                <c:pt idx="2339">
                  <c:v>42703.135358796302</c:v>
                </c:pt>
                <c:pt idx="2340">
                  <c:v>42703.135416666672</c:v>
                </c:pt>
                <c:pt idx="2341">
                  <c:v>42703.135474537041</c:v>
                </c:pt>
                <c:pt idx="2342">
                  <c:v>42703.13553240741</c:v>
                </c:pt>
                <c:pt idx="2343">
                  <c:v>42703.13559027778</c:v>
                </c:pt>
                <c:pt idx="2344">
                  <c:v>42703.135648148149</c:v>
                </c:pt>
                <c:pt idx="2345">
                  <c:v>42703.135706018518</c:v>
                </c:pt>
                <c:pt idx="2346">
                  <c:v>42703.135763888895</c:v>
                </c:pt>
                <c:pt idx="2347">
                  <c:v>42703.135821759264</c:v>
                </c:pt>
                <c:pt idx="2348">
                  <c:v>42703.135879629634</c:v>
                </c:pt>
                <c:pt idx="2349">
                  <c:v>42703.135937500003</c:v>
                </c:pt>
                <c:pt idx="2350">
                  <c:v>42703.135995370372</c:v>
                </c:pt>
                <c:pt idx="2351">
                  <c:v>42703.136053240742</c:v>
                </c:pt>
                <c:pt idx="2352">
                  <c:v>42703.136111111111</c:v>
                </c:pt>
                <c:pt idx="2353">
                  <c:v>42703.13616898148</c:v>
                </c:pt>
                <c:pt idx="2354">
                  <c:v>42703.136226851857</c:v>
                </c:pt>
                <c:pt idx="2355">
                  <c:v>42703.136284722226</c:v>
                </c:pt>
                <c:pt idx="2356">
                  <c:v>42703.136342592596</c:v>
                </c:pt>
                <c:pt idx="2357">
                  <c:v>42703.136400462965</c:v>
                </c:pt>
                <c:pt idx="2358">
                  <c:v>42703.136458333334</c:v>
                </c:pt>
                <c:pt idx="2359">
                  <c:v>42703.136516203704</c:v>
                </c:pt>
                <c:pt idx="2360">
                  <c:v>42703.136574074073</c:v>
                </c:pt>
                <c:pt idx="2361">
                  <c:v>42703.13663194445</c:v>
                </c:pt>
                <c:pt idx="2362">
                  <c:v>42703.136689814819</c:v>
                </c:pt>
                <c:pt idx="2363">
                  <c:v>42703.136747685188</c:v>
                </c:pt>
                <c:pt idx="2364">
                  <c:v>42703.136805555558</c:v>
                </c:pt>
                <c:pt idx="2365">
                  <c:v>42703.136863425927</c:v>
                </c:pt>
                <c:pt idx="2366">
                  <c:v>42703.136921296296</c:v>
                </c:pt>
                <c:pt idx="2367">
                  <c:v>42703.136979166666</c:v>
                </c:pt>
                <c:pt idx="2368">
                  <c:v>42703.137037037042</c:v>
                </c:pt>
                <c:pt idx="2369">
                  <c:v>42703.137094907412</c:v>
                </c:pt>
                <c:pt idx="2370">
                  <c:v>42703.137152777781</c:v>
                </c:pt>
                <c:pt idx="2371">
                  <c:v>42703.13721064815</c:v>
                </c:pt>
                <c:pt idx="2372">
                  <c:v>42703.13726851852</c:v>
                </c:pt>
                <c:pt idx="2373">
                  <c:v>42703.137326388889</c:v>
                </c:pt>
                <c:pt idx="2374">
                  <c:v>42703.137384259258</c:v>
                </c:pt>
                <c:pt idx="2375">
                  <c:v>42703.137442129635</c:v>
                </c:pt>
                <c:pt idx="2376">
                  <c:v>42703.137500000004</c:v>
                </c:pt>
                <c:pt idx="2377">
                  <c:v>42703.137557870374</c:v>
                </c:pt>
                <c:pt idx="2378">
                  <c:v>42703.137615740743</c:v>
                </c:pt>
                <c:pt idx="2379">
                  <c:v>42703.137673611112</c:v>
                </c:pt>
                <c:pt idx="2380">
                  <c:v>42703.137731481482</c:v>
                </c:pt>
                <c:pt idx="2381">
                  <c:v>42703.137789351851</c:v>
                </c:pt>
                <c:pt idx="2382">
                  <c:v>42703.137847222228</c:v>
                </c:pt>
                <c:pt idx="2383">
                  <c:v>42703.137905092597</c:v>
                </c:pt>
                <c:pt idx="2384">
                  <c:v>42703.137962962966</c:v>
                </c:pt>
                <c:pt idx="2385">
                  <c:v>42703.138020833336</c:v>
                </c:pt>
                <c:pt idx="2386">
                  <c:v>42703.138078703705</c:v>
                </c:pt>
                <c:pt idx="2387">
                  <c:v>42703.138136574074</c:v>
                </c:pt>
                <c:pt idx="2388">
                  <c:v>42703.138194444444</c:v>
                </c:pt>
                <c:pt idx="2389">
                  <c:v>42703.13825231482</c:v>
                </c:pt>
                <c:pt idx="2390">
                  <c:v>42703.13831018519</c:v>
                </c:pt>
                <c:pt idx="2391">
                  <c:v>42703.138368055559</c:v>
                </c:pt>
                <c:pt idx="2392">
                  <c:v>42703.138425925928</c:v>
                </c:pt>
                <c:pt idx="2393">
                  <c:v>42703.138483796298</c:v>
                </c:pt>
                <c:pt idx="2394">
                  <c:v>42703.138541666667</c:v>
                </c:pt>
                <c:pt idx="2395">
                  <c:v>42703.138599537036</c:v>
                </c:pt>
                <c:pt idx="2396">
                  <c:v>42703.138657407413</c:v>
                </c:pt>
                <c:pt idx="2397">
                  <c:v>42703.138715277782</c:v>
                </c:pt>
                <c:pt idx="2398">
                  <c:v>42703.138773148152</c:v>
                </c:pt>
                <c:pt idx="2399">
                  <c:v>42703.138831018521</c:v>
                </c:pt>
                <c:pt idx="2400">
                  <c:v>42703.138888888891</c:v>
                </c:pt>
                <c:pt idx="2401">
                  <c:v>42703.13894675926</c:v>
                </c:pt>
                <c:pt idx="2402">
                  <c:v>42703.139004629629</c:v>
                </c:pt>
                <c:pt idx="2403">
                  <c:v>42703.139062500006</c:v>
                </c:pt>
                <c:pt idx="2404">
                  <c:v>42703.139120370375</c:v>
                </c:pt>
                <c:pt idx="2405">
                  <c:v>42703.139178240745</c:v>
                </c:pt>
                <c:pt idx="2406">
                  <c:v>42703.139236111114</c:v>
                </c:pt>
                <c:pt idx="2407">
                  <c:v>42703.139293981483</c:v>
                </c:pt>
                <c:pt idx="2408">
                  <c:v>42703.139351851853</c:v>
                </c:pt>
                <c:pt idx="2409">
                  <c:v>42703.139409722222</c:v>
                </c:pt>
                <c:pt idx="2410">
                  <c:v>42703.139467592599</c:v>
                </c:pt>
                <c:pt idx="2411">
                  <c:v>42703.139525462968</c:v>
                </c:pt>
                <c:pt idx="2412">
                  <c:v>42703.139583333337</c:v>
                </c:pt>
                <c:pt idx="2413">
                  <c:v>42703.139641203707</c:v>
                </c:pt>
                <c:pt idx="2414">
                  <c:v>42703.139699074076</c:v>
                </c:pt>
                <c:pt idx="2415">
                  <c:v>42703.139756944445</c:v>
                </c:pt>
                <c:pt idx="2416">
                  <c:v>42703.139814814815</c:v>
                </c:pt>
                <c:pt idx="2417">
                  <c:v>42703.139872685191</c:v>
                </c:pt>
                <c:pt idx="2418">
                  <c:v>42703.139930555561</c:v>
                </c:pt>
                <c:pt idx="2419">
                  <c:v>42703.13998842593</c:v>
                </c:pt>
                <c:pt idx="2420">
                  <c:v>42703.140046296299</c:v>
                </c:pt>
                <c:pt idx="2421">
                  <c:v>42703.140104166669</c:v>
                </c:pt>
                <c:pt idx="2422">
                  <c:v>42703.140162037038</c:v>
                </c:pt>
                <c:pt idx="2423">
                  <c:v>42703.140219907407</c:v>
                </c:pt>
                <c:pt idx="2424">
                  <c:v>42703.140277777777</c:v>
                </c:pt>
                <c:pt idx="2425">
                  <c:v>42703.140335648153</c:v>
                </c:pt>
                <c:pt idx="2426">
                  <c:v>42703.140393518523</c:v>
                </c:pt>
                <c:pt idx="2427">
                  <c:v>42703.140451388892</c:v>
                </c:pt>
                <c:pt idx="2428">
                  <c:v>42703.140509259261</c:v>
                </c:pt>
                <c:pt idx="2429">
                  <c:v>42703.140567129631</c:v>
                </c:pt>
                <c:pt idx="2430">
                  <c:v>42703.140625</c:v>
                </c:pt>
                <c:pt idx="2431">
                  <c:v>42703.140682870369</c:v>
                </c:pt>
                <c:pt idx="2432">
                  <c:v>42703.140740740746</c:v>
                </c:pt>
                <c:pt idx="2433">
                  <c:v>42703.140798611115</c:v>
                </c:pt>
                <c:pt idx="2434">
                  <c:v>42703.140856481485</c:v>
                </c:pt>
                <c:pt idx="2435">
                  <c:v>42703.140914351854</c:v>
                </c:pt>
                <c:pt idx="2436">
                  <c:v>42703.140972222223</c:v>
                </c:pt>
                <c:pt idx="2437">
                  <c:v>42703.141030092593</c:v>
                </c:pt>
                <c:pt idx="2438">
                  <c:v>42703.141087962962</c:v>
                </c:pt>
                <c:pt idx="2439">
                  <c:v>42703.141145833339</c:v>
                </c:pt>
                <c:pt idx="2440">
                  <c:v>42703.141203703708</c:v>
                </c:pt>
                <c:pt idx="2441">
                  <c:v>42703.141261574077</c:v>
                </c:pt>
                <c:pt idx="2442">
                  <c:v>42703.141319444447</c:v>
                </c:pt>
                <c:pt idx="2443">
                  <c:v>42703.141377314816</c:v>
                </c:pt>
                <c:pt idx="2444">
                  <c:v>42703.141435185185</c:v>
                </c:pt>
                <c:pt idx="2445">
                  <c:v>42703.141493055555</c:v>
                </c:pt>
                <c:pt idx="2446">
                  <c:v>42703.141550925931</c:v>
                </c:pt>
                <c:pt idx="2447">
                  <c:v>42703.141608796301</c:v>
                </c:pt>
                <c:pt idx="2448">
                  <c:v>42703.14166666667</c:v>
                </c:pt>
                <c:pt idx="2449">
                  <c:v>42703.141724537039</c:v>
                </c:pt>
                <c:pt idx="2450">
                  <c:v>42703.141782407409</c:v>
                </c:pt>
                <c:pt idx="2451">
                  <c:v>42703.141840277778</c:v>
                </c:pt>
                <c:pt idx="2452">
                  <c:v>42703.141898148147</c:v>
                </c:pt>
                <c:pt idx="2453">
                  <c:v>42703.141956018524</c:v>
                </c:pt>
                <c:pt idx="2454">
                  <c:v>42703.142013888893</c:v>
                </c:pt>
                <c:pt idx="2455">
                  <c:v>42703.142071759263</c:v>
                </c:pt>
                <c:pt idx="2456">
                  <c:v>42703.142129629632</c:v>
                </c:pt>
                <c:pt idx="2457">
                  <c:v>42703.142187500001</c:v>
                </c:pt>
                <c:pt idx="2458">
                  <c:v>42703.142245370371</c:v>
                </c:pt>
                <c:pt idx="2459">
                  <c:v>42703.14230324074</c:v>
                </c:pt>
                <c:pt idx="2460">
                  <c:v>42703.142361111117</c:v>
                </c:pt>
                <c:pt idx="2461">
                  <c:v>42703.142418981486</c:v>
                </c:pt>
                <c:pt idx="2462">
                  <c:v>42703.142476851855</c:v>
                </c:pt>
                <c:pt idx="2463">
                  <c:v>42703.142534722225</c:v>
                </c:pt>
                <c:pt idx="2464">
                  <c:v>42703.142592592594</c:v>
                </c:pt>
                <c:pt idx="2465">
                  <c:v>42703.142650462964</c:v>
                </c:pt>
                <c:pt idx="2466">
                  <c:v>42703.142708333333</c:v>
                </c:pt>
                <c:pt idx="2467">
                  <c:v>42703.142766203709</c:v>
                </c:pt>
                <c:pt idx="2468">
                  <c:v>42703.142824074079</c:v>
                </c:pt>
                <c:pt idx="2469">
                  <c:v>42703.142881944448</c:v>
                </c:pt>
                <c:pt idx="2470">
                  <c:v>42703.142939814818</c:v>
                </c:pt>
                <c:pt idx="2471">
                  <c:v>42703.142997685187</c:v>
                </c:pt>
                <c:pt idx="2472">
                  <c:v>42703.143055555556</c:v>
                </c:pt>
                <c:pt idx="2473">
                  <c:v>42703.143113425926</c:v>
                </c:pt>
                <c:pt idx="2474">
                  <c:v>42703.143171296302</c:v>
                </c:pt>
                <c:pt idx="2475">
                  <c:v>42703.143229166672</c:v>
                </c:pt>
                <c:pt idx="2476">
                  <c:v>42703.143287037041</c:v>
                </c:pt>
                <c:pt idx="2477">
                  <c:v>42703.14334490741</c:v>
                </c:pt>
                <c:pt idx="2478">
                  <c:v>42703.14340277778</c:v>
                </c:pt>
                <c:pt idx="2479">
                  <c:v>42703.143460648149</c:v>
                </c:pt>
                <c:pt idx="2480">
                  <c:v>42703.143518518518</c:v>
                </c:pt>
                <c:pt idx="2481">
                  <c:v>42703.143576388895</c:v>
                </c:pt>
                <c:pt idx="2482">
                  <c:v>42703.143634259264</c:v>
                </c:pt>
                <c:pt idx="2483">
                  <c:v>42703.143692129634</c:v>
                </c:pt>
                <c:pt idx="2484">
                  <c:v>42703.143750000003</c:v>
                </c:pt>
                <c:pt idx="2485">
                  <c:v>42703.143807870372</c:v>
                </c:pt>
                <c:pt idx="2486">
                  <c:v>42703.143865740742</c:v>
                </c:pt>
                <c:pt idx="2487">
                  <c:v>42703.143923611111</c:v>
                </c:pt>
                <c:pt idx="2488">
                  <c:v>42703.14398148148</c:v>
                </c:pt>
                <c:pt idx="2489">
                  <c:v>42703.144039351857</c:v>
                </c:pt>
                <c:pt idx="2490">
                  <c:v>42703.144097222226</c:v>
                </c:pt>
                <c:pt idx="2491">
                  <c:v>42703.144155092596</c:v>
                </c:pt>
                <c:pt idx="2492">
                  <c:v>42703.144212962965</c:v>
                </c:pt>
                <c:pt idx="2493">
                  <c:v>42703.144270833334</c:v>
                </c:pt>
                <c:pt idx="2494">
                  <c:v>42703.144328703704</c:v>
                </c:pt>
                <c:pt idx="2495">
                  <c:v>42703.144386574073</c:v>
                </c:pt>
                <c:pt idx="2496">
                  <c:v>42703.14444444445</c:v>
                </c:pt>
                <c:pt idx="2497">
                  <c:v>42703.144502314819</c:v>
                </c:pt>
                <c:pt idx="2498">
                  <c:v>42703.144560185188</c:v>
                </c:pt>
                <c:pt idx="2499">
                  <c:v>42703.144618055558</c:v>
                </c:pt>
                <c:pt idx="2500">
                  <c:v>42703.144675925927</c:v>
                </c:pt>
                <c:pt idx="2501">
                  <c:v>42703.144733796296</c:v>
                </c:pt>
                <c:pt idx="2502">
                  <c:v>42703.144791666666</c:v>
                </c:pt>
                <c:pt idx="2503">
                  <c:v>42703.144849537042</c:v>
                </c:pt>
                <c:pt idx="2504">
                  <c:v>42703.144907407412</c:v>
                </c:pt>
                <c:pt idx="2505">
                  <c:v>42703.144965277781</c:v>
                </c:pt>
                <c:pt idx="2506">
                  <c:v>42703.14502314815</c:v>
                </c:pt>
                <c:pt idx="2507">
                  <c:v>42703.14508101852</c:v>
                </c:pt>
                <c:pt idx="2508">
                  <c:v>42703.145138888889</c:v>
                </c:pt>
                <c:pt idx="2509">
                  <c:v>42703.145196759258</c:v>
                </c:pt>
                <c:pt idx="2510">
                  <c:v>42703.145254629635</c:v>
                </c:pt>
                <c:pt idx="2511">
                  <c:v>42703.145312500004</c:v>
                </c:pt>
                <c:pt idx="2512">
                  <c:v>42703.145370370374</c:v>
                </c:pt>
                <c:pt idx="2513">
                  <c:v>42703.145428240743</c:v>
                </c:pt>
                <c:pt idx="2514">
                  <c:v>42703.145486111112</c:v>
                </c:pt>
                <c:pt idx="2515">
                  <c:v>42703.145543981482</c:v>
                </c:pt>
                <c:pt idx="2516">
                  <c:v>42703.145601851851</c:v>
                </c:pt>
                <c:pt idx="2517">
                  <c:v>42703.145659722228</c:v>
                </c:pt>
                <c:pt idx="2518">
                  <c:v>42703.145717592597</c:v>
                </c:pt>
                <c:pt idx="2519">
                  <c:v>42703.145775462966</c:v>
                </c:pt>
                <c:pt idx="2520">
                  <c:v>42703.145833333336</c:v>
                </c:pt>
                <c:pt idx="2521">
                  <c:v>42703.145891203705</c:v>
                </c:pt>
                <c:pt idx="2522">
                  <c:v>42703.145949074074</c:v>
                </c:pt>
                <c:pt idx="2523">
                  <c:v>42703.146006944444</c:v>
                </c:pt>
                <c:pt idx="2524">
                  <c:v>42703.14606481482</c:v>
                </c:pt>
                <c:pt idx="2525">
                  <c:v>42703.14612268519</c:v>
                </c:pt>
                <c:pt idx="2526">
                  <c:v>42703.146180555559</c:v>
                </c:pt>
                <c:pt idx="2527">
                  <c:v>42703.146238425928</c:v>
                </c:pt>
                <c:pt idx="2528">
                  <c:v>42703.146296296298</c:v>
                </c:pt>
                <c:pt idx="2529">
                  <c:v>42703.146354166667</c:v>
                </c:pt>
                <c:pt idx="2530">
                  <c:v>42703.146412037036</c:v>
                </c:pt>
                <c:pt idx="2531">
                  <c:v>42703.146469907413</c:v>
                </c:pt>
                <c:pt idx="2532">
                  <c:v>42703.146527777782</c:v>
                </c:pt>
                <c:pt idx="2533">
                  <c:v>42703.146585648152</c:v>
                </c:pt>
                <c:pt idx="2534">
                  <c:v>42703.146643518521</c:v>
                </c:pt>
                <c:pt idx="2535">
                  <c:v>42703.146701388891</c:v>
                </c:pt>
                <c:pt idx="2536">
                  <c:v>42703.14675925926</c:v>
                </c:pt>
                <c:pt idx="2537">
                  <c:v>42703.146817129629</c:v>
                </c:pt>
                <c:pt idx="2538">
                  <c:v>42703.146875000006</c:v>
                </c:pt>
                <c:pt idx="2539">
                  <c:v>42703.146932870375</c:v>
                </c:pt>
                <c:pt idx="2540">
                  <c:v>42703.146990740745</c:v>
                </c:pt>
                <c:pt idx="2541">
                  <c:v>42703.147048611114</c:v>
                </c:pt>
                <c:pt idx="2542">
                  <c:v>42703.147106481483</c:v>
                </c:pt>
                <c:pt idx="2543">
                  <c:v>42703.147164351853</c:v>
                </c:pt>
                <c:pt idx="2544">
                  <c:v>42703.147222222222</c:v>
                </c:pt>
                <c:pt idx="2545">
                  <c:v>42703.147280092599</c:v>
                </c:pt>
                <c:pt idx="2546">
                  <c:v>42703.147337962968</c:v>
                </c:pt>
                <c:pt idx="2547">
                  <c:v>42703.147395833337</c:v>
                </c:pt>
                <c:pt idx="2548">
                  <c:v>42703.147453703707</c:v>
                </c:pt>
                <c:pt idx="2549">
                  <c:v>42703.147511574076</c:v>
                </c:pt>
                <c:pt idx="2550">
                  <c:v>42703.147569444445</c:v>
                </c:pt>
                <c:pt idx="2551">
                  <c:v>42703.147627314815</c:v>
                </c:pt>
                <c:pt idx="2552">
                  <c:v>42703.147685185191</c:v>
                </c:pt>
                <c:pt idx="2553">
                  <c:v>42703.147743055561</c:v>
                </c:pt>
                <c:pt idx="2554">
                  <c:v>42703.14780092593</c:v>
                </c:pt>
                <c:pt idx="2555">
                  <c:v>42703.147858796299</c:v>
                </c:pt>
                <c:pt idx="2556">
                  <c:v>42703.147916666669</c:v>
                </c:pt>
                <c:pt idx="2557">
                  <c:v>42703.147974537038</c:v>
                </c:pt>
                <c:pt idx="2558">
                  <c:v>42703.148032407407</c:v>
                </c:pt>
                <c:pt idx="2559">
                  <c:v>42703.148090277777</c:v>
                </c:pt>
                <c:pt idx="2560">
                  <c:v>42703.148148148153</c:v>
                </c:pt>
                <c:pt idx="2561">
                  <c:v>42703.148206018523</c:v>
                </c:pt>
                <c:pt idx="2562">
                  <c:v>42703.148263888892</c:v>
                </c:pt>
                <c:pt idx="2563">
                  <c:v>42703.148321759261</c:v>
                </c:pt>
                <c:pt idx="2564">
                  <c:v>42703.148379629631</c:v>
                </c:pt>
                <c:pt idx="2565">
                  <c:v>42703.1484375</c:v>
                </c:pt>
                <c:pt idx="2566">
                  <c:v>42703.148495370369</c:v>
                </c:pt>
                <c:pt idx="2567">
                  <c:v>42703.148553240746</c:v>
                </c:pt>
                <c:pt idx="2568">
                  <c:v>42703.148611111115</c:v>
                </c:pt>
                <c:pt idx="2569">
                  <c:v>42703.148668981485</c:v>
                </c:pt>
                <c:pt idx="2570">
                  <c:v>42703.148726851854</c:v>
                </c:pt>
                <c:pt idx="2571">
                  <c:v>42703.148784722223</c:v>
                </c:pt>
                <c:pt idx="2572">
                  <c:v>42703.148842592593</c:v>
                </c:pt>
                <c:pt idx="2573">
                  <c:v>42703.148900462962</c:v>
                </c:pt>
                <c:pt idx="2574">
                  <c:v>42703.148958333339</c:v>
                </c:pt>
                <c:pt idx="2575">
                  <c:v>42703.149016203708</c:v>
                </c:pt>
                <c:pt idx="2576">
                  <c:v>42703.149074074077</c:v>
                </c:pt>
                <c:pt idx="2577">
                  <c:v>42703.149131944447</c:v>
                </c:pt>
                <c:pt idx="2578">
                  <c:v>42703.149189814816</c:v>
                </c:pt>
                <c:pt idx="2579">
                  <c:v>42703.149247685185</c:v>
                </c:pt>
                <c:pt idx="2580">
                  <c:v>42703.149305555555</c:v>
                </c:pt>
                <c:pt idx="2581">
                  <c:v>42703.149363425931</c:v>
                </c:pt>
                <c:pt idx="2582">
                  <c:v>42703.149421296301</c:v>
                </c:pt>
                <c:pt idx="2583">
                  <c:v>42703.14947916667</c:v>
                </c:pt>
                <c:pt idx="2584">
                  <c:v>42703.149537037039</c:v>
                </c:pt>
                <c:pt idx="2585">
                  <c:v>42703.149594907409</c:v>
                </c:pt>
                <c:pt idx="2586">
                  <c:v>42703.149652777778</c:v>
                </c:pt>
                <c:pt idx="2587">
                  <c:v>42703.149710648147</c:v>
                </c:pt>
                <c:pt idx="2588">
                  <c:v>42703.149768518524</c:v>
                </c:pt>
                <c:pt idx="2589">
                  <c:v>42703.149826388893</c:v>
                </c:pt>
                <c:pt idx="2590">
                  <c:v>42703.149884259263</c:v>
                </c:pt>
                <c:pt idx="2591">
                  <c:v>42703.149942129632</c:v>
                </c:pt>
                <c:pt idx="2592">
                  <c:v>42703.15</c:v>
                </c:pt>
                <c:pt idx="2593">
                  <c:v>42703.150057870371</c:v>
                </c:pt>
                <c:pt idx="2594">
                  <c:v>42703.15011574074</c:v>
                </c:pt>
                <c:pt idx="2595">
                  <c:v>42703.150173611117</c:v>
                </c:pt>
                <c:pt idx="2596">
                  <c:v>42703.150231481486</c:v>
                </c:pt>
                <c:pt idx="2597">
                  <c:v>42703.150289351855</c:v>
                </c:pt>
                <c:pt idx="2598">
                  <c:v>42703.150347222225</c:v>
                </c:pt>
                <c:pt idx="2599">
                  <c:v>42703.150405092594</c:v>
                </c:pt>
                <c:pt idx="2600">
                  <c:v>42703.150462962964</c:v>
                </c:pt>
                <c:pt idx="2601">
                  <c:v>42703.150520833333</c:v>
                </c:pt>
                <c:pt idx="2602">
                  <c:v>42703.150578703709</c:v>
                </c:pt>
                <c:pt idx="2603">
                  <c:v>42703.150636574079</c:v>
                </c:pt>
                <c:pt idx="2604">
                  <c:v>42703.150694444448</c:v>
                </c:pt>
                <c:pt idx="2605">
                  <c:v>42703.150752314818</c:v>
                </c:pt>
                <c:pt idx="2606">
                  <c:v>42703.150810185187</c:v>
                </c:pt>
                <c:pt idx="2607">
                  <c:v>42703.150868055556</c:v>
                </c:pt>
                <c:pt idx="2608">
                  <c:v>42703.150925925926</c:v>
                </c:pt>
                <c:pt idx="2609">
                  <c:v>42703.150983796302</c:v>
                </c:pt>
                <c:pt idx="2610">
                  <c:v>42703.151041666672</c:v>
                </c:pt>
                <c:pt idx="2611">
                  <c:v>42703.151099537041</c:v>
                </c:pt>
                <c:pt idx="2612">
                  <c:v>42703.15115740741</c:v>
                </c:pt>
                <c:pt idx="2613">
                  <c:v>42703.15121527778</c:v>
                </c:pt>
                <c:pt idx="2614">
                  <c:v>42703.151273148149</c:v>
                </c:pt>
                <c:pt idx="2615">
                  <c:v>42703.151331018518</c:v>
                </c:pt>
                <c:pt idx="2616">
                  <c:v>42703.151388888895</c:v>
                </c:pt>
                <c:pt idx="2617">
                  <c:v>42703.151446759264</c:v>
                </c:pt>
                <c:pt idx="2618">
                  <c:v>42703.151504629634</c:v>
                </c:pt>
                <c:pt idx="2619">
                  <c:v>42703.151562500003</c:v>
                </c:pt>
                <c:pt idx="2620">
                  <c:v>42703.151620370372</c:v>
                </c:pt>
                <c:pt idx="2621">
                  <c:v>42703.151678240742</c:v>
                </c:pt>
                <c:pt idx="2622">
                  <c:v>42703.151736111111</c:v>
                </c:pt>
                <c:pt idx="2623">
                  <c:v>42703.15179398148</c:v>
                </c:pt>
                <c:pt idx="2624">
                  <c:v>42703.151851851857</c:v>
                </c:pt>
                <c:pt idx="2625">
                  <c:v>42703.151909722226</c:v>
                </c:pt>
                <c:pt idx="2626">
                  <c:v>42703.151967592596</c:v>
                </c:pt>
                <c:pt idx="2627">
                  <c:v>42703.152025462965</c:v>
                </c:pt>
                <c:pt idx="2628">
                  <c:v>42703.152083333334</c:v>
                </c:pt>
                <c:pt idx="2629">
                  <c:v>42703.152141203704</c:v>
                </c:pt>
                <c:pt idx="2630">
                  <c:v>42703.152199074073</c:v>
                </c:pt>
                <c:pt idx="2631">
                  <c:v>42703.15225694445</c:v>
                </c:pt>
                <c:pt idx="2632">
                  <c:v>42703.152314814819</c:v>
                </c:pt>
                <c:pt idx="2633">
                  <c:v>42703.152372685188</c:v>
                </c:pt>
                <c:pt idx="2634">
                  <c:v>42703.152430555558</c:v>
                </c:pt>
                <c:pt idx="2635">
                  <c:v>42703.152488425927</c:v>
                </c:pt>
                <c:pt idx="2636">
                  <c:v>42703.152546296296</c:v>
                </c:pt>
                <c:pt idx="2637">
                  <c:v>42703.152604166666</c:v>
                </c:pt>
                <c:pt idx="2638">
                  <c:v>42703.152662037042</c:v>
                </c:pt>
                <c:pt idx="2639">
                  <c:v>42703.152719907412</c:v>
                </c:pt>
                <c:pt idx="2640">
                  <c:v>42703.152777777781</c:v>
                </c:pt>
                <c:pt idx="2641">
                  <c:v>42703.15283564815</c:v>
                </c:pt>
                <c:pt idx="2642">
                  <c:v>42703.15289351852</c:v>
                </c:pt>
                <c:pt idx="2643">
                  <c:v>42703.152951388889</c:v>
                </c:pt>
                <c:pt idx="2644">
                  <c:v>42703.153009259258</c:v>
                </c:pt>
                <c:pt idx="2645">
                  <c:v>42703.153067129635</c:v>
                </c:pt>
                <c:pt idx="2646">
                  <c:v>42703.153125000004</c:v>
                </c:pt>
                <c:pt idx="2647">
                  <c:v>42703.153182870374</c:v>
                </c:pt>
                <c:pt idx="2648">
                  <c:v>42703.153240740743</c:v>
                </c:pt>
                <c:pt idx="2649">
                  <c:v>42703.153298611112</c:v>
                </c:pt>
                <c:pt idx="2650">
                  <c:v>42703.153356481482</c:v>
                </c:pt>
                <c:pt idx="2651">
                  <c:v>42703.153414351851</c:v>
                </c:pt>
                <c:pt idx="2652">
                  <c:v>42703.153472222228</c:v>
                </c:pt>
                <c:pt idx="2653">
                  <c:v>42703.153530092597</c:v>
                </c:pt>
                <c:pt idx="2654">
                  <c:v>42703.153587962966</c:v>
                </c:pt>
                <c:pt idx="2655">
                  <c:v>42703.153645833336</c:v>
                </c:pt>
                <c:pt idx="2656">
                  <c:v>42703.153703703705</c:v>
                </c:pt>
                <c:pt idx="2657">
                  <c:v>42703.153761574074</c:v>
                </c:pt>
                <c:pt idx="2658">
                  <c:v>42703.153819444444</c:v>
                </c:pt>
                <c:pt idx="2659">
                  <c:v>42703.15387731482</c:v>
                </c:pt>
                <c:pt idx="2660">
                  <c:v>42703.15393518519</c:v>
                </c:pt>
                <c:pt idx="2661">
                  <c:v>42703.153993055559</c:v>
                </c:pt>
                <c:pt idx="2662">
                  <c:v>42703.154050925928</c:v>
                </c:pt>
                <c:pt idx="2663">
                  <c:v>42703.154108796298</c:v>
                </c:pt>
                <c:pt idx="2664">
                  <c:v>42703.154166666667</c:v>
                </c:pt>
                <c:pt idx="2665">
                  <c:v>42703.154224537036</c:v>
                </c:pt>
                <c:pt idx="2666">
                  <c:v>42703.154282407413</c:v>
                </c:pt>
                <c:pt idx="2667">
                  <c:v>42703.154340277782</c:v>
                </c:pt>
                <c:pt idx="2668">
                  <c:v>42703.154398148152</c:v>
                </c:pt>
                <c:pt idx="2669">
                  <c:v>42703.154456018521</c:v>
                </c:pt>
                <c:pt idx="2670">
                  <c:v>42703.154513888891</c:v>
                </c:pt>
                <c:pt idx="2671">
                  <c:v>42703.15457175926</c:v>
                </c:pt>
                <c:pt idx="2672">
                  <c:v>42703.154629629629</c:v>
                </c:pt>
                <c:pt idx="2673">
                  <c:v>42703.154687500006</c:v>
                </c:pt>
                <c:pt idx="2674">
                  <c:v>42703.154745370375</c:v>
                </c:pt>
                <c:pt idx="2675">
                  <c:v>42703.154803240745</c:v>
                </c:pt>
                <c:pt idx="2676">
                  <c:v>42703.154861111114</c:v>
                </c:pt>
                <c:pt idx="2677">
                  <c:v>42703.154918981483</c:v>
                </c:pt>
                <c:pt idx="2678">
                  <c:v>42703.154976851853</c:v>
                </c:pt>
                <c:pt idx="2679">
                  <c:v>42703.155034722222</c:v>
                </c:pt>
                <c:pt idx="2680">
                  <c:v>42703.155092592599</c:v>
                </c:pt>
                <c:pt idx="2681">
                  <c:v>42703.155150462968</c:v>
                </c:pt>
                <c:pt idx="2682">
                  <c:v>42703.155208333337</c:v>
                </c:pt>
                <c:pt idx="2683">
                  <c:v>42703.155266203707</c:v>
                </c:pt>
                <c:pt idx="2684">
                  <c:v>42703.155324074076</c:v>
                </c:pt>
                <c:pt idx="2685">
                  <c:v>42703.155381944445</c:v>
                </c:pt>
                <c:pt idx="2686">
                  <c:v>42703.155439814815</c:v>
                </c:pt>
                <c:pt idx="2687">
                  <c:v>42703.155497685191</c:v>
                </c:pt>
                <c:pt idx="2688">
                  <c:v>42703.155555555561</c:v>
                </c:pt>
                <c:pt idx="2689">
                  <c:v>42703.15561342593</c:v>
                </c:pt>
                <c:pt idx="2690">
                  <c:v>42703.155671296299</c:v>
                </c:pt>
                <c:pt idx="2691">
                  <c:v>42703.155729166669</c:v>
                </c:pt>
                <c:pt idx="2692">
                  <c:v>42703.155787037038</c:v>
                </c:pt>
                <c:pt idx="2693">
                  <c:v>42703.155844907407</c:v>
                </c:pt>
                <c:pt idx="2694">
                  <c:v>42703.155902777777</c:v>
                </c:pt>
                <c:pt idx="2695">
                  <c:v>42703.155960648153</c:v>
                </c:pt>
                <c:pt idx="2696">
                  <c:v>42703.156018518523</c:v>
                </c:pt>
                <c:pt idx="2697">
                  <c:v>42703.156076388892</c:v>
                </c:pt>
                <c:pt idx="2698">
                  <c:v>42703.156134259261</c:v>
                </c:pt>
                <c:pt idx="2699">
                  <c:v>42703.156192129631</c:v>
                </c:pt>
                <c:pt idx="2700">
                  <c:v>42703.15625</c:v>
                </c:pt>
                <c:pt idx="2701">
                  <c:v>42703.156307870369</c:v>
                </c:pt>
                <c:pt idx="2702">
                  <c:v>42703.156365740746</c:v>
                </c:pt>
                <c:pt idx="2703">
                  <c:v>42703.156423611115</c:v>
                </c:pt>
                <c:pt idx="2704">
                  <c:v>42703.156481481485</c:v>
                </c:pt>
                <c:pt idx="2705">
                  <c:v>42703.156539351854</c:v>
                </c:pt>
                <c:pt idx="2706">
                  <c:v>42703.156597222223</c:v>
                </c:pt>
                <c:pt idx="2707">
                  <c:v>42703.156655092593</c:v>
                </c:pt>
                <c:pt idx="2708">
                  <c:v>42703.156712962962</c:v>
                </c:pt>
                <c:pt idx="2709">
                  <c:v>42703.156770833339</c:v>
                </c:pt>
                <c:pt idx="2710">
                  <c:v>42703.156828703708</c:v>
                </c:pt>
                <c:pt idx="2711">
                  <c:v>42703.156886574077</c:v>
                </c:pt>
                <c:pt idx="2712">
                  <c:v>42703.156944444447</c:v>
                </c:pt>
                <c:pt idx="2713">
                  <c:v>42703.157002314816</c:v>
                </c:pt>
                <c:pt idx="2714">
                  <c:v>42703.157060185185</c:v>
                </c:pt>
                <c:pt idx="2715">
                  <c:v>42703.157118055555</c:v>
                </c:pt>
                <c:pt idx="2716">
                  <c:v>42703.157175925931</c:v>
                </c:pt>
                <c:pt idx="2717">
                  <c:v>42703.157233796301</c:v>
                </c:pt>
                <c:pt idx="2718">
                  <c:v>42703.15729166667</c:v>
                </c:pt>
                <c:pt idx="2719">
                  <c:v>42703.157349537039</c:v>
                </c:pt>
                <c:pt idx="2720">
                  <c:v>42703.157407407409</c:v>
                </c:pt>
                <c:pt idx="2721">
                  <c:v>42703.157465277778</c:v>
                </c:pt>
                <c:pt idx="2722">
                  <c:v>42703.157523148147</c:v>
                </c:pt>
                <c:pt idx="2723">
                  <c:v>42703.157581018524</c:v>
                </c:pt>
                <c:pt idx="2724">
                  <c:v>42703.157638888893</c:v>
                </c:pt>
                <c:pt idx="2725">
                  <c:v>42703.157696759263</c:v>
                </c:pt>
                <c:pt idx="2726">
                  <c:v>42703.157754629632</c:v>
                </c:pt>
                <c:pt idx="2727">
                  <c:v>42703.157812500001</c:v>
                </c:pt>
                <c:pt idx="2728">
                  <c:v>42703.157870370371</c:v>
                </c:pt>
                <c:pt idx="2729">
                  <c:v>42703.15792824074</c:v>
                </c:pt>
                <c:pt idx="2730">
                  <c:v>42703.157986111117</c:v>
                </c:pt>
                <c:pt idx="2731">
                  <c:v>42703.158043981486</c:v>
                </c:pt>
                <c:pt idx="2732">
                  <c:v>42703.158101851855</c:v>
                </c:pt>
                <c:pt idx="2733">
                  <c:v>42703.158159722225</c:v>
                </c:pt>
                <c:pt idx="2734">
                  <c:v>42703.158217592594</c:v>
                </c:pt>
                <c:pt idx="2735">
                  <c:v>42703.158275462964</c:v>
                </c:pt>
                <c:pt idx="2736">
                  <c:v>42703.158333333333</c:v>
                </c:pt>
                <c:pt idx="2737">
                  <c:v>42703.158391203709</c:v>
                </c:pt>
                <c:pt idx="2738">
                  <c:v>42703.158449074079</c:v>
                </c:pt>
                <c:pt idx="2739">
                  <c:v>42703.158506944448</c:v>
                </c:pt>
                <c:pt idx="2740">
                  <c:v>42703.158564814818</c:v>
                </c:pt>
                <c:pt idx="2741">
                  <c:v>42703.158622685187</c:v>
                </c:pt>
                <c:pt idx="2742">
                  <c:v>42703.158680555556</c:v>
                </c:pt>
                <c:pt idx="2743">
                  <c:v>42703.158738425926</c:v>
                </c:pt>
                <c:pt idx="2744">
                  <c:v>42703.158796296302</c:v>
                </c:pt>
                <c:pt idx="2745">
                  <c:v>42703.158854166672</c:v>
                </c:pt>
                <c:pt idx="2746">
                  <c:v>42703.158912037041</c:v>
                </c:pt>
                <c:pt idx="2747">
                  <c:v>42703.15896990741</c:v>
                </c:pt>
                <c:pt idx="2748">
                  <c:v>42703.15902777778</c:v>
                </c:pt>
                <c:pt idx="2749">
                  <c:v>42703.159085648149</c:v>
                </c:pt>
                <c:pt idx="2750">
                  <c:v>42703.159143518518</c:v>
                </c:pt>
                <c:pt idx="2751">
                  <c:v>42703.159201388895</c:v>
                </c:pt>
                <c:pt idx="2752">
                  <c:v>42703.159259259264</c:v>
                </c:pt>
                <c:pt idx="2753">
                  <c:v>42703.159317129634</c:v>
                </c:pt>
                <c:pt idx="2754">
                  <c:v>42703.159375000003</c:v>
                </c:pt>
                <c:pt idx="2755">
                  <c:v>42703.159432870372</c:v>
                </c:pt>
                <c:pt idx="2756">
                  <c:v>42703.159490740742</c:v>
                </c:pt>
                <c:pt idx="2757">
                  <c:v>42703.159548611111</c:v>
                </c:pt>
                <c:pt idx="2758">
                  <c:v>42703.15960648148</c:v>
                </c:pt>
                <c:pt idx="2759">
                  <c:v>42703.159664351857</c:v>
                </c:pt>
                <c:pt idx="2760">
                  <c:v>42703.159722222226</c:v>
                </c:pt>
                <c:pt idx="2761">
                  <c:v>42703.159780092596</c:v>
                </c:pt>
                <c:pt idx="2762">
                  <c:v>42703.159837962965</c:v>
                </c:pt>
                <c:pt idx="2763">
                  <c:v>42703.159895833334</c:v>
                </c:pt>
                <c:pt idx="2764">
                  <c:v>42703.159953703704</c:v>
                </c:pt>
                <c:pt idx="2765">
                  <c:v>42703.160011574073</c:v>
                </c:pt>
                <c:pt idx="2766">
                  <c:v>42703.16006944445</c:v>
                </c:pt>
                <c:pt idx="2767">
                  <c:v>42703.160127314819</c:v>
                </c:pt>
                <c:pt idx="2768">
                  <c:v>42703.160185185188</c:v>
                </c:pt>
                <c:pt idx="2769">
                  <c:v>42703.160243055558</c:v>
                </c:pt>
                <c:pt idx="2770">
                  <c:v>42703.160300925927</c:v>
                </c:pt>
                <c:pt idx="2771">
                  <c:v>42703.160358796296</c:v>
                </c:pt>
                <c:pt idx="2772">
                  <c:v>42703.160416666666</c:v>
                </c:pt>
                <c:pt idx="2773">
                  <c:v>42703.160474537042</c:v>
                </c:pt>
                <c:pt idx="2774">
                  <c:v>42703.160532407412</c:v>
                </c:pt>
                <c:pt idx="2775">
                  <c:v>42703.160590277781</c:v>
                </c:pt>
                <c:pt idx="2776">
                  <c:v>42703.16064814815</c:v>
                </c:pt>
                <c:pt idx="2777">
                  <c:v>42703.16070601852</c:v>
                </c:pt>
                <c:pt idx="2778">
                  <c:v>42703.160763888889</c:v>
                </c:pt>
                <c:pt idx="2779">
                  <c:v>42703.160821759258</c:v>
                </c:pt>
                <c:pt idx="2780">
                  <c:v>42703.160879629635</c:v>
                </c:pt>
                <c:pt idx="2781">
                  <c:v>42703.160937500004</c:v>
                </c:pt>
                <c:pt idx="2782">
                  <c:v>42703.160995370374</c:v>
                </c:pt>
                <c:pt idx="2783">
                  <c:v>42703.161053240743</c:v>
                </c:pt>
                <c:pt idx="2784">
                  <c:v>42703.161111111112</c:v>
                </c:pt>
                <c:pt idx="2785">
                  <c:v>42703.161168981482</c:v>
                </c:pt>
                <c:pt idx="2786">
                  <c:v>42703.161226851851</c:v>
                </c:pt>
                <c:pt idx="2787">
                  <c:v>42703.161284722228</c:v>
                </c:pt>
                <c:pt idx="2788">
                  <c:v>42703.161342592597</c:v>
                </c:pt>
                <c:pt idx="2789">
                  <c:v>42703.161400462966</c:v>
                </c:pt>
                <c:pt idx="2790">
                  <c:v>42703.161458333336</c:v>
                </c:pt>
                <c:pt idx="2791">
                  <c:v>42703.161516203705</c:v>
                </c:pt>
                <c:pt idx="2792">
                  <c:v>42703.161574074074</c:v>
                </c:pt>
                <c:pt idx="2793">
                  <c:v>42703.161631944444</c:v>
                </c:pt>
                <c:pt idx="2794">
                  <c:v>42703.16168981482</c:v>
                </c:pt>
                <c:pt idx="2795">
                  <c:v>42703.16174768519</c:v>
                </c:pt>
                <c:pt idx="2796">
                  <c:v>42703.161805555559</c:v>
                </c:pt>
                <c:pt idx="2797">
                  <c:v>42703.161863425928</c:v>
                </c:pt>
                <c:pt idx="2798">
                  <c:v>42703.161921296298</c:v>
                </c:pt>
                <c:pt idx="2799">
                  <c:v>42703.161979166667</c:v>
                </c:pt>
                <c:pt idx="2800">
                  <c:v>42703.162037037036</c:v>
                </c:pt>
                <c:pt idx="2801">
                  <c:v>42703.162094907413</c:v>
                </c:pt>
                <c:pt idx="2802">
                  <c:v>42703.162152777782</c:v>
                </c:pt>
                <c:pt idx="2803">
                  <c:v>42703.162210648152</c:v>
                </c:pt>
                <c:pt idx="2804">
                  <c:v>42703.162268518521</c:v>
                </c:pt>
                <c:pt idx="2805">
                  <c:v>42703.162326388891</c:v>
                </c:pt>
                <c:pt idx="2806">
                  <c:v>42703.16238425926</c:v>
                </c:pt>
                <c:pt idx="2807">
                  <c:v>42703.162442129629</c:v>
                </c:pt>
                <c:pt idx="2808">
                  <c:v>42703.162500000006</c:v>
                </c:pt>
                <c:pt idx="2809">
                  <c:v>42703.162557870375</c:v>
                </c:pt>
                <c:pt idx="2810">
                  <c:v>42703.162615740745</c:v>
                </c:pt>
                <c:pt idx="2811">
                  <c:v>42703.162673611114</c:v>
                </c:pt>
                <c:pt idx="2812">
                  <c:v>42703.162731481483</c:v>
                </c:pt>
                <c:pt idx="2813">
                  <c:v>42703.162789351853</c:v>
                </c:pt>
                <c:pt idx="2814">
                  <c:v>42703.162847222222</c:v>
                </c:pt>
                <c:pt idx="2815">
                  <c:v>42703.162905092599</c:v>
                </c:pt>
                <c:pt idx="2816">
                  <c:v>42703.162962962968</c:v>
                </c:pt>
                <c:pt idx="2817">
                  <c:v>42703.163020833337</c:v>
                </c:pt>
                <c:pt idx="2818">
                  <c:v>42703.163078703707</c:v>
                </c:pt>
                <c:pt idx="2819">
                  <c:v>42703.163136574076</c:v>
                </c:pt>
                <c:pt idx="2820">
                  <c:v>42703.163194444445</c:v>
                </c:pt>
                <c:pt idx="2821">
                  <c:v>42703.163252314815</c:v>
                </c:pt>
                <c:pt idx="2822">
                  <c:v>42703.163310185191</c:v>
                </c:pt>
                <c:pt idx="2823">
                  <c:v>42703.163368055561</c:v>
                </c:pt>
                <c:pt idx="2824">
                  <c:v>42703.16342592593</c:v>
                </c:pt>
                <c:pt idx="2825">
                  <c:v>42703.163483796299</c:v>
                </c:pt>
                <c:pt idx="2826">
                  <c:v>42703.163541666669</c:v>
                </c:pt>
                <c:pt idx="2827">
                  <c:v>42703.163599537038</c:v>
                </c:pt>
                <c:pt idx="2828">
                  <c:v>42703.163657407407</c:v>
                </c:pt>
                <c:pt idx="2829">
                  <c:v>42703.163715277777</c:v>
                </c:pt>
                <c:pt idx="2830">
                  <c:v>42703.163773148153</c:v>
                </c:pt>
                <c:pt idx="2831">
                  <c:v>42703.163831018523</c:v>
                </c:pt>
                <c:pt idx="2832">
                  <c:v>42703.163888888892</c:v>
                </c:pt>
                <c:pt idx="2833">
                  <c:v>42703.163946759261</c:v>
                </c:pt>
                <c:pt idx="2834">
                  <c:v>42703.164004629631</c:v>
                </c:pt>
                <c:pt idx="2835">
                  <c:v>42703.1640625</c:v>
                </c:pt>
                <c:pt idx="2836">
                  <c:v>42703.164120370369</c:v>
                </c:pt>
                <c:pt idx="2837">
                  <c:v>42703.164178240746</c:v>
                </c:pt>
                <c:pt idx="2838">
                  <c:v>42703.164236111115</c:v>
                </c:pt>
                <c:pt idx="2839">
                  <c:v>42703.164293981485</c:v>
                </c:pt>
                <c:pt idx="2840">
                  <c:v>42703.164351851854</c:v>
                </c:pt>
                <c:pt idx="2841">
                  <c:v>42703.164409722223</c:v>
                </c:pt>
                <c:pt idx="2842">
                  <c:v>42703.164467592593</c:v>
                </c:pt>
                <c:pt idx="2843">
                  <c:v>42703.164525462962</c:v>
                </c:pt>
                <c:pt idx="2844">
                  <c:v>42703.164583333339</c:v>
                </c:pt>
                <c:pt idx="2845">
                  <c:v>42703.164641203708</c:v>
                </c:pt>
                <c:pt idx="2846">
                  <c:v>42703.164699074077</c:v>
                </c:pt>
                <c:pt idx="2847">
                  <c:v>42703.164756944447</c:v>
                </c:pt>
                <c:pt idx="2848">
                  <c:v>42703.164814814816</c:v>
                </c:pt>
                <c:pt idx="2849">
                  <c:v>42703.164872685185</c:v>
                </c:pt>
                <c:pt idx="2850">
                  <c:v>42703.164930555555</c:v>
                </c:pt>
                <c:pt idx="2851">
                  <c:v>42703.164988425931</c:v>
                </c:pt>
                <c:pt idx="2852">
                  <c:v>42703.165046296301</c:v>
                </c:pt>
                <c:pt idx="2853">
                  <c:v>42703.16510416667</c:v>
                </c:pt>
                <c:pt idx="2854">
                  <c:v>42703.165162037039</c:v>
                </c:pt>
                <c:pt idx="2855">
                  <c:v>42703.165219907409</c:v>
                </c:pt>
                <c:pt idx="2856">
                  <c:v>42703.165277777778</c:v>
                </c:pt>
                <c:pt idx="2857">
                  <c:v>42703.165335648147</c:v>
                </c:pt>
                <c:pt idx="2858">
                  <c:v>42703.165393518524</c:v>
                </c:pt>
                <c:pt idx="2859">
                  <c:v>42703.165451388893</c:v>
                </c:pt>
                <c:pt idx="2860">
                  <c:v>42703.165509259263</c:v>
                </c:pt>
                <c:pt idx="2861">
                  <c:v>42703.165567129632</c:v>
                </c:pt>
                <c:pt idx="2862">
                  <c:v>42703.165625000001</c:v>
                </c:pt>
                <c:pt idx="2863">
                  <c:v>42703.165682870371</c:v>
                </c:pt>
                <c:pt idx="2864">
                  <c:v>42703.16574074074</c:v>
                </c:pt>
                <c:pt idx="2865">
                  <c:v>42703.165798611117</c:v>
                </c:pt>
                <c:pt idx="2866">
                  <c:v>42703.165856481486</c:v>
                </c:pt>
                <c:pt idx="2867">
                  <c:v>42703.165914351855</c:v>
                </c:pt>
                <c:pt idx="2868">
                  <c:v>42703.165972222225</c:v>
                </c:pt>
                <c:pt idx="2869">
                  <c:v>42703.166030092594</c:v>
                </c:pt>
                <c:pt idx="2870">
                  <c:v>42703.166087962964</c:v>
                </c:pt>
                <c:pt idx="2871">
                  <c:v>42703.166145833333</c:v>
                </c:pt>
                <c:pt idx="2872">
                  <c:v>42703.166203703709</c:v>
                </c:pt>
                <c:pt idx="2873">
                  <c:v>42703.166261574079</c:v>
                </c:pt>
                <c:pt idx="2874">
                  <c:v>42703.166319444448</c:v>
                </c:pt>
                <c:pt idx="2875">
                  <c:v>42703.166377314818</c:v>
                </c:pt>
                <c:pt idx="2876">
                  <c:v>42703.166435185187</c:v>
                </c:pt>
                <c:pt idx="2877">
                  <c:v>42703.166493055556</c:v>
                </c:pt>
                <c:pt idx="2878">
                  <c:v>42703.166550925926</c:v>
                </c:pt>
                <c:pt idx="2879">
                  <c:v>42703.166608796302</c:v>
                </c:pt>
                <c:pt idx="2880">
                  <c:v>42703.166666666672</c:v>
                </c:pt>
                <c:pt idx="2881">
                  <c:v>42703.166724537041</c:v>
                </c:pt>
                <c:pt idx="2882">
                  <c:v>42703.16678240741</c:v>
                </c:pt>
                <c:pt idx="2883">
                  <c:v>42703.16684027778</c:v>
                </c:pt>
                <c:pt idx="2884">
                  <c:v>42703.166898148149</c:v>
                </c:pt>
                <c:pt idx="2885">
                  <c:v>42703.166956018518</c:v>
                </c:pt>
                <c:pt idx="2886">
                  <c:v>42703.167013888895</c:v>
                </c:pt>
                <c:pt idx="2887">
                  <c:v>42703.167071759264</c:v>
                </c:pt>
                <c:pt idx="2888">
                  <c:v>42703.167129629634</c:v>
                </c:pt>
                <c:pt idx="2889">
                  <c:v>42703.167187500003</c:v>
                </c:pt>
                <c:pt idx="2890">
                  <c:v>42703.167245370372</c:v>
                </c:pt>
                <c:pt idx="2891">
                  <c:v>42703.167303240742</c:v>
                </c:pt>
                <c:pt idx="2892">
                  <c:v>42703.167361111111</c:v>
                </c:pt>
                <c:pt idx="2893">
                  <c:v>42703.16741898148</c:v>
                </c:pt>
                <c:pt idx="2894">
                  <c:v>42703.167476851857</c:v>
                </c:pt>
                <c:pt idx="2895">
                  <c:v>42703.167534722226</c:v>
                </c:pt>
                <c:pt idx="2896">
                  <c:v>42703.167592592596</c:v>
                </c:pt>
                <c:pt idx="2897">
                  <c:v>42703.167650462965</c:v>
                </c:pt>
                <c:pt idx="2898">
                  <c:v>42703.167708333334</c:v>
                </c:pt>
                <c:pt idx="2899">
                  <c:v>42703.167766203704</c:v>
                </c:pt>
                <c:pt idx="2900">
                  <c:v>42703.167824074073</c:v>
                </c:pt>
                <c:pt idx="2901">
                  <c:v>42703.16788194445</c:v>
                </c:pt>
                <c:pt idx="2902">
                  <c:v>42703.167939814819</c:v>
                </c:pt>
                <c:pt idx="2903">
                  <c:v>42703.167997685188</c:v>
                </c:pt>
                <c:pt idx="2904">
                  <c:v>42703.168055555558</c:v>
                </c:pt>
                <c:pt idx="2905">
                  <c:v>42703.168113425927</c:v>
                </c:pt>
                <c:pt idx="2906">
                  <c:v>42703.168171296296</c:v>
                </c:pt>
                <c:pt idx="2907">
                  <c:v>42703.168229166666</c:v>
                </c:pt>
                <c:pt idx="2908">
                  <c:v>42703.168287037042</c:v>
                </c:pt>
                <c:pt idx="2909">
                  <c:v>42703.168344907412</c:v>
                </c:pt>
                <c:pt idx="2910">
                  <c:v>42703.168402777781</c:v>
                </c:pt>
                <c:pt idx="2911">
                  <c:v>42703.16846064815</c:v>
                </c:pt>
                <c:pt idx="2912">
                  <c:v>42703.16851851852</c:v>
                </c:pt>
                <c:pt idx="2913">
                  <c:v>42703.168576388889</c:v>
                </c:pt>
                <c:pt idx="2914">
                  <c:v>42703.168634259258</c:v>
                </c:pt>
                <c:pt idx="2915">
                  <c:v>42703.168692129635</c:v>
                </c:pt>
                <c:pt idx="2916">
                  <c:v>42703.168750000004</c:v>
                </c:pt>
                <c:pt idx="2917">
                  <c:v>42703.168807870374</c:v>
                </c:pt>
                <c:pt idx="2918">
                  <c:v>42703.168865740743</c:v>
                </c:pt>
                <c:pt idx="2919">
                  <c:v>42703.168923611112</c:v>
                </c:pt>
                <c:pt idx="2920">
                  <c:v>42703.168981481482</c:v>
                </c:pt>
                <c:pt idx="2921">
                  <c:v>42703.169039351851</c:v>
                </c:pt>
                <c:pt idx="2922">
                  <c:v>42703.169097222228</c:v>
                </c:pt>
                <c:pt idx="2923">
                  <c:v>42703.169155092597</c:v>
                </c:pt>
                <c:pt idx="2924">
                  <c:v>42703.169212962966</c:v>
                </c:pt>
                <c:pt idx="2925">
                  <c:v>42703.169270833336</c:v>
                </c:pt>
                <c:pt idx="2926">
                  <c:v>42703.169328703705</c:v>
                </c:pt>
                <c:pt idx="2927">
                  <c:v>42703.169386574074</c:v>
                </c:pt>
                <c:pt idx="2928">
                  <c:v>42703.169444444444</c:v>
                </c:pt>
                <c:pt idx="2929">
                  <c:v>42703.16950231482</c:v>
                </c:pt>
                <c:pt idx="2930">
                  <c:v>42703.16956018519</c:v>
                </c:pt>
                <c:pt idx="2931">
                  <c:v>42703.169618055559</c:v>
                </c:pt>
                <c:pt idx="2932">
                  <c:v>42703.169675925928</c:v>
                </c:pt>
                <c:pt idx="2933">
                  <c:v>42703.169733796298</c:v>
                </c:pt>
                <c:pt idx="2934">
                  <c:v>42703.169791666667</c:v>
                </c:pt>
                <c:pt idx="2935">
                  <c:v>42703.169849537036</c:v>
                </c:pt>
                <c:pt idx="2936">
                  <c:v>42703.169907407413</c:v>
                </c:pt>
                <c:pt idx="2937">
                  <c:v>42703.169965277782</c:v>
                </c:pt>
                <c:pt idx="2938">
                  <c:v>42703.170023148152</c:v>
                </c:pt>
                <c:pt idx="2939">
                  <c:v>42703.170081018521</c:v>
                </c:pt>
                <c:pt idx="2940">
                  <c:v>42703.170138888891</c:v>
                </c:pt>
                <c:pt idx="2941">
                  <c:v>42703.17019675926</c:v>
                </c:pt>
                <c:pt idx="2942">
                  <c:v>42703.170254629629</c:v>
                </c:pt>
                <c:pt idx="2943">
                  <c:v>42703.170312500006</c:v>
                </c:pt>
                <c:pt idx="2944">
                  <c:v>42703.170370370375</c:v>
                </c:pt>
                <c:pt idx="2945">
                  <c:v>42703.170428240745</c:v>
                </c:pt>
                <c:pt idx="2946">
                  <c:v>42703.170486111114</c:v>
                </c:pt>
                <c:pt idx="2947">
                  <c:v>42703.170543981483</c:v>
                </c:pt>
                <c:pt idx="2948">
                  <c:v>42703.170601851853</c:v>
                </c:pt>
                <c:pt idx="2949">
                  <c:v>42703.170659722222</c:v>
                </c:pt>
                <c:pt idx="2950">
                  <c:v>42703.170717592599</c:v>
                </c:pt>
                <c:pt idx="2951">
                  <c:v>42703.170775462968</c:v>
                </c:pt>
                <c:pt idx="2952">
                  <c:v>42703.170833333337</c:v>
                </c:pt>
                <c:pt idx="2953">
                  <c:v>42703.170891203707</c:v>
                </c:pt>
                <c:pt idx="2954">
                  <c:v>42703.170949074076</c:v>
                </c:pt>
                <c:pt idx="2955">
                  <c:v>42703.171006944445</c:v>
                </c:pt>
                <c:pt idx="2956">
                  <c:v>42703.171064814815</c:v>
                </c:pt>
                <c:pt idx="2957">
                  <c:v>42703.171122685191</c:v>
                </c:pt>
                <c:pt idx="2958">
                  <c:v>42703.171180555561</c:v>
                </c:pt>
                <c:pt idx="2959">
                  <c:v>42703.17123842593</c:v>
                </c:pt>
                <c:pt idx="2960">
                  <c:v>42703.171296296299</c:v>
                </c:pt>
                <c:pt idx="2961">
                  <c:v>42703.171354166669</c:v>
                </c:pt>
                <c:pt idx="2962">
                  <c:v>42703.171412037038</c:v>
                </c:pt>
                <c:pt idx="2963">
                  <c:v>42703.171469907407</c:v>
                </c:pt>
                <c:pt idx="2964">
                  <c:v>42703.171527777777</c:v>
                </c:pt>
                <c:pt idx="2965">
                  <c:v>42703.171585648153</c:v>
                </c:pt>
                <c:pt idx="2966">
                  <c:v>42703.171643518523</c:v>
                </c:pt>
                <c:pt idx="2967">
                  <c:v>42703.171701388892</c:v>
                </c:pt>
                <c:pt idx="2968">
                  <c:v>42703.171759259261</c:v>
                </c:pt>
                <c:pt idx="2969">
                  <c:v>42703.171817129631</c:v>
                </c:pt>
                <c:pt idx="2970">
                  <c:v>42703.171875</c:v>
                </c:pt>
                <c:pt idx="2971">
                  <c:v>42703.171932870369</c:v>
                </c:pt>
                <c:pt idx="2972">
                  <c:v>42703.171990740746</c:v>
                </c:pt>
                <c:pt idx="2973">
                  <c:v>42703.172048611115</c:v>
                </c:pt>
                <c:pt idx="2974">
                  <c:v>42703.172106481485</c:v>
                </c:pt>
                <c:pt idx="2975">
                  <c:v>42703.172164351854</c:v>
                </c:pt>
                <c:pt idx="2976">
                  <c:v>42703.172222222223</c:v>
                </c:pt>
                <c:pt idx="2977">
                  <c:v>42703.172280092593</c:v>
                </c:pt>
                <c:pt idx="2978">
                  <c:v>42703.172337962962</c:v>
                </c:pt>
                <c:pt idx="2979">
                  <c:v>42703.172395833339</c:v>
                </c:pt>
                <c:pt idx="2980">
                  <c:v>42703.172453703708</c:v>
                </c:pt>
                <c:pt idx="2981">
                  <c:v>42703.172511574077</c:v>
                </c:pt>
                <c:pt idx="2982">
                  <c:v>42703.172569444447</c:v>
                </c:pt>
                <c:pt idx="2983">
                  <c:v>42703.172627314816</c:v>
                </c:pt>
                <c:pt idx="2984">
                  <c:v>42703.172685185185</c:v>
                </c:pt>
                <c:pt idx="2985">
                  <c:v>42703.172743055555</c:v>
                </c:pt>
                <c:pt idx="2986">
                  <c:v>42703.172800925931</c:v>
                </c:pt>
                <c:pt idx="2987">
                  <c:v>42703.172858796301</c:v>
                </c:pt>
                <c:pt idx="2988">
                  <c:v>42703.17291666667</c:v>
                </c:pt>
                <c:pt idx="2989">
                  <c:v>42703.172974537039</c:v>
                </c:pt>
                <c:pt idx="2990">
                  <c:v>42703.173032407409</c:v>
                </c:pt>
                <c:pt idx="2991">
                  <c:v>42703.173090277778</c:v>
                </c:pt>
                <c:pt idx="2992">
                  <c:v>42703.173148148147</c:v>
                </c:pt>
                <c:pt idx="2993">
                  <c:v>42703.173206018524</c:v>
                </c:pt>
                <c:pt idx="2994">
                  <c:v>42703.173263888893</c:v>
                </c:pt>
                <c:pt idx="2995">
                  <c:v>42703.173321759263</c:v>
                </c:pt>
                <c:pt idx="2996">
                  <c:v>42703.173379629632</c:v>
                </c:pt>
                <c:pt idx="2997">
                  <c:v>42703.173437500001</c:v>
                </c:pt>
                <c:pt idx="2998">
                  <c:v>42703.173495370371</c:v>
                </c:pt>
                <c:pt idx="2999">
                  <c:v>42703.17355324074</c:v>
                </c:pt>
                <c:pt idx="3000">
                  <c:v>42703.173611111117</c:v>
                </c:pt>
                <c:pt idx="3001">
                  <c:v>42703.173668981486</c:v>
                </c:pt>
                <c:pt idx="3002">
                  <c:v>42703.173726851855</c:v>
                </c:pt>
                <c:pt idx="3003">
                  <c:v>42703.173784722225</c:v>
                </c:pt>
                <c:pt idx="3004">
                  <c:v>42703.173842592594</c:v>
                </c:pt>
                <c:pt idx="3005">
                  <c:v>42703.173900462964</c:v>
                </c:pt>
                <c:pt idx="3006">
                  <c:v>42703.173958333333</c:v>
                </c:pt>
                <c:pt idx="3007">
                  <c:v>42703.174016203709</c:v>
                </c:pt>
                <c:pt idx="3008">
                  <c:v>42703.174074074079</c:v>
                </c:pt>
                <c:pt idx="3009">
                  <c:v>42703.174131944448</c:v>
                </c:pt>
                <c:pt idx="3010">
                  <c:v>42703.174189814818</c:v>
                </c:pt>
                <c:pt idx="3011">
                  <c:v>42703.174247685187</c:v>
                </c:pt>
                <c:pt idx="3012">
                  <c:v>42703.174305555556</c:v>
                </c:pt>
                <c:pt idx="3013">
                  <c:v>42703.174363425926</c:v>
                </c:pt>
                <c:pt idx="3014">
                  <c:v>42703.174421296302</c:v>
                </c:pt>
                <c:pt idx="3015">
                  <c:v>42703.174479166672</c:v>
                </c:pt>
                <c:pt idx="3016">
                  <c:v>42703.174537037041</c:v>
                </c:pt>
                <c:pt idx="3017">
                  <c:v>42703.17459490741</c:v>
                </c:pt>
                <c:pt idx="3018">
                  <c:v>42703.17465277778</c:v>
                </c:pt>
                <c:pt idx="3019">
                  <c:v>42703.174710648149</c:v>
                </c:pt>
                <c:pt idx="3020">
                  <c:v>42703.174768518518</c:v>
                </c:pt>
                <c:pt idx="3021">
                  <c:v>42703.174826388895</c:v>
                </c:pt>
                <c:pt idx="3022">
                  <c:v>42703.174884259264</c:v>
                </c:pt>
                <c:pt idx="3023">
                  <c:v>42703.174942129634</c:v>
                </c:pt>
                <c:pt idx="3024">
                  <c:v>42703.175000000003</c:v>
                </c:pt>
                <c:pt idx="3025">
                  <c:v>42703.175057870372</c:v>
                </c:pt>
                <c:pt idx="3026">
                  <c:v>42703.175115740742</c:v>
                </c:pt>
                <c:pt idx="3027">
                  <c:v>42703.175173611111</c:v>
                </c:pt>
                <c:pt idx="3028">
                  <c:v>42703.17523148148</c:v>
                </c:pt>
                <c:pt idx="3029">
                  <c:v>42703.175289351857</c:v>
                </c:pt>
                <c:pt idx="3030">
                  <c:v>42703.175347222226</c:v>
                </c:pt>
                <c:pt idx="3031">
                  <c:v>42703.175405092596</c:v>
                </c:pt>
                <c:pt idx="3032">
                  <c:v>42703.175462962965</c:v>
                </c:pt>
                <c:pt idx="3033">
                  <c:v>42703.175520833334</c:v>
                </c:pt>
                <c:pt idx="3034">
                  <c:v>42703.175578703704</c:v>
                </c:pt>
                <c:pt idx="3035">
                  <c:v>42703.175636574073</c:v>
                </c:pt>
                <c:pt idx="3036">
                  <c:v>42703.17569444445</c:v>
                </c:pt>
                <c:pt idx="3037">
                  <c:v>42703.175752314819</c:v>
                </c:pt>
                <c:pt idx="3038">
                  <c:v>42703.175810185188</c:v>
                </c:pt>
                <c:pt idx="3039">
                  <c:v>42703.175868055558</c:v>
                </c:pt>
                <c:pt idx="3040">
                  <c:v>42703.175925925927</c:v>
                </c:pt>
                <c:pt idx="3041">
                  <c:v>42703.175983796296</c:v>
                </c:pt>
                <c:pt idx="3042">
                  <c:v>42703.176041666666</c:v>
                </c:pt>
                <c:pt idx="3043">
                  <c:v>42703.176099537042</c:v>
                </c:pt>
                <c:pt idx="3044">
                  <c:v>42703.176157407412</c:v>
                </c:pt>
                <c:pt idx="3045">
                  <c:v>42703.176215277781</c:v>
                </c:pt>
                <c:pt idx="3046">
                  <c:v>42703.17627314815</c:v>
                </c:pt>
                <c:pt idx="3047">
                  <c:v>42703.17633101852</c:v>
                </c:pt>
                <c:pt idx="3048">
                  <c:v>42703.176388888889</c:v>
                </c:pt>
                <c:pt idx="3049">
                  <c:v>42703.176446759258</c:v>
                </c:pt>
                <c:pt idx="3050">
                  <c:v>42703.176504629635</c:v>
                </c:pt>
                <c:pt idx="3051">
                  <c:v>42703.176562500004</c:v>
                </c:pt>
                <c:pt idx="3052">
                  <c:v>42703.176620370374</c:v>
                </c:pt>
                <c:pt idx="3053">
                  <c:v>42703.176678240743</c:v>
                </c:pt>
                <c:pt idx="3054">
                  <c:v>42703.176736111112</c:v>
                </c:pt>
                <c:pt idx="3055">
                  <c:v>42703.176793981482</c:v>
                </c:pt>
                <c:pt idx="3056">
                  <c:v>42703.176851851851</c:v>
                </c:pt>
                <c:pt idx="3057">
                  <c:v>42703.176909722228</c:v>
                </c:pt>
                <c:pt idx="3058">
                  <c:v>42703.176967592597</c:v>
                </c:pt>
                <c:pt idx="3059">
                  <c:v>42703.177025462966</c:v>
                </c:pt>
                <c:pt idx="3060">
                  <c:v>42703.177083333336</c:v>
                </c:pt>
                <c:pt idx="3061">
                  <c:v>42703.177141203705</c:v>
                </c:pt>
                <c:pt idx="3062">
                  <c:v>42703.177199074074</c:v>
                </c:pt>
                <c:pt idx="3063">
                  <c:v>42703.177256944444</c:v>
                </c:pt>
                <c:pt idx="3064">
                  <c:v>42703.17731481482</c:v>
                </c:pt>
                <c:pt idx="3065">
                  <c:v>42703.17737268519</c:v>
                </c:pt>
                <c:pt idx="3066">
                  <c:v>42703.177430555559</c:v>
                </c:pt>
                <c:pt idx="3067">
                  <c:v>42703.177488425928</c:v>
                </c:pt>
                <c:pt idx="3068">
                  <c:v>42703.177546296298</c:v>
                </c:pt>
                <c:pt idx="3069">
                  <c:v>42703.177604166667</c:v>
                </c:pt>
                <c:pt idx="3070">
                  <c:v>42703.177662037036</c:v>
                </c:pt>
                <c:pt idx="3071">
                  <c:v>42703.177719907413</c:v>
                </c:pt>
                <c:pt idx="3072">
                  <c:v>42703.177777777782</c:v>
                </c:pt>
                <c:pt idx="3073">
                  <c:v>42703.177835648152</c:v>
                </c:pt>
                <c:pt idx="3074">
                  <c:v>42703.177893518521</c:v>
                </c:pt>
                <c:pt idx="3075">
                  <c:v>42703.177951388891</c:v>
                </c:pt>
                <c:pt idx="3076">
                  <c:v>42703.17800925926</c:v>
                </c:pt>
                <c:pt idx="3077">
                  <c:v>42703.178067129629</c:v>
                </c:pt>
                <c:pt idx="3078">
                  <c:v>42703.178125000006</c:v>
                </c:pt>
                <c:pt idx="3079">
                  <c:v>42703.178182870375</c:v>
                </c:pt>
                <c:pt idx="3080">
                  <c:v>42703.178240740745</c:v>
                </c:pt>
                <c:pt idx="3081">
                  <c:v>42703.178298611114</c:v>
                </c:pt>
                <c:pt idx="3082">
                  <c:v>42703.178356481483</c:v>
                </c:pt>
                <c:pt idx="3083">
                  <c:v>42703.178414351853</c:v>
                </c:pt>
                <c:pt idx="3084">
                  <c:v>42703.178472222222</c:v>
                </c:pt>
                <c:pt idx="3085">
                  <c:v>42703.178530092599</c:v>
                </c:pt>
                <c:pt idx="3086">
                  <c:v>42703.178587962968</c:v>
                </c:pt>
                <c:pt idx="3087">
                  <c:v>42703.178645833337</c:v>
                </c:pt>
                <c:pt idx="3088">
                  <c:v>42703.178703703707</c:v>
                </c:pt>
                <c:pt idx="3089">
                  <c:v>42703.178761574076</c:v>
                </c:pt>
                <c:pt idx="3090">
                  <c:v>42703.178819444445</c:v>
                </c:pt>
                <c:pt idx="3091">
                  <c:v>42703.178877314815</c:v>
                </c:pt>
                <c:pt idx="3092">
                  <c:v>42703.178935185191</c:v>
                </c:pt>
                <c:pt idx="3093">
                  <c:v>42703.178993055561</c:v>
                </c:pt>
                <c:pt idx="3094">
                  <c:v>42703.17905092593</c:v>
                </c:pt>
                <c:pt idx="3095">
                  <c:v>42703.179108796299</c:v>
                </c:pt>
                <c:pt idx="3096">
                  <c:v>42703.179166666669</c:v>
                </c:pt>
                <c:pt idx="3097">
                  <c:v>42703.179224537038</c:v>
                </c:pt>
                <c:pt idx="3098">
                  <c:v>42703.179282407407</c:v>
                </c:pt>
                <c:pt idx="3099">
                  <c:v>42703.179340277777</c:v>
                </c:pt>
                <c:pt idx="3100">
                  <c:v>42703.179398148153</c:v>
                </c:pt>
                <c:pt idx="3101">
                  <c:v>42703.179456018523</c:v>
                </c:pt>
                <c:pt idx="3102">
                  <c:v>42703.179513888892</c:v>
                </c:pt>
                <c:pt idx="3103">
                  <c:v>42703.179571759261</c:v>
                </c:pt>
                <c:pt idx="3104">
                  <c:v>42703.179629629631</c:v>
                </c:pt>
                <c:pt idx="3105">
                  <c:v>42703.1796875</c:v>
                </c:pt>
                <c:pt idx="3106">
                  <c:v>42703.179745370369</c:v>
                </c:pt>
                <c:pt idx="3107">
                  <c:v>42703.179803240746</c:v>
                </c:pt>
                <c:pt idx="3108">
                  <c:v>42703.179861111115</c:v>
                </c:pt>
                <c:pt idx="3109">
                  <c:v>42703.179918981485</c:v>
                </c:pt>
                <c:pt idx="3110">
                  <c:v>42703.179976851854</c:v>
                </c:pt>
                <c:pt idx="3111">
                  <c:v>42703.180034722223</c:v>
                </c:pt>
                <c:pt idx="3112">
                  <c:v>42703.180092592593</c:v>
                </c:pt>
                <c:pt idx="3113">
                  <c:v>42703.180150462962</c:v>
                </c:pt>
                <c:pt idx="3114">
                  <c:v>42703.180208333339</c:v>
                </c:pt>
                <c:pt idx="3115">
                  <c:v>42703.180266203708</c:v>
                </c:pt>
                <c:pt idx="3116">
                  <c:v>42703.180324074077</c:v>
                </c:pt>
                <c:pt idx="3117">
                  <c:v>42703.180381944447</c:v>
                </c:pt>
                <c:pt idx="3118">
                  <c:v>42703.180439814816</c:v>
                </c:pt>
                <c:pt idx="3119">
                  <c:v>42703.180497685185</c:v>
                </c:pt>
                <c:pt idx="3120">
                  <c:v>42703.180555555555</c:v>
                </c:pt>
                <c:pt idx="3121">
                  <c:v>42703.180613425931</c:v>
                </c:pt>
                <c:pt idx="3122">
                  <c:v>42703.180671296301</c:v>
                </c:pt>
                <c:pt idx="3123">
                  <c:v>42703.18072916667</c:v>
                </c:pt>
                <c:pt idx="3124">
                  <c:v>42703.180787037039</c:v>
                </c:pt>
                <c:pt idx="3125">
                  <c:v>42703.180844907409</c:v>
                </c:pt>
                <c:pt idx="3126">
                  <c:v>42703.180902777778</c:v>
                </c:pt>
                <c:pt idx="3127">
                  <c:v>42703.180960648147</c:v>
                </c:pt>
                <c:pt idx="3128">
                  <c:v>42703.181018518524</c:v>
                </c:pt>
                <c:pt idx="3129">
                  <c:v>42703.181076388893</c:v>
                </c:pt>
                <c:pt idx="3130">
                  <c:v>42703.181134259263</c:v>
                </c:pt>
                <c:pt idx="3131">
                  <c:v>42703.181192129632</c:v>
                </c:pt>
                <c:pt idx="3132">
                  <c:v>42703.181250000001</c:v>
                </c:pt>
                <c:pt idx="3133">
                  <c:v>42703.181307870371</c:v>
                </c:pt>
                <c:pt idx="3134">
                  <c:v>42703.18136574074</c:v>
                </c:pt>
                <c:pt idx="3135">
                  <c:v>42703.181423611117</c:v>
                </c:pt>
                <c:pt idx="3136">
                  <c:v>42703.181481481486</c:v>
                </c:pt>
                <c:pt idx="3137">
                  <c:v>42703.181539351855</c:v>
                </c:pt>
                <c:pt idx="3138">
                  <c:v>42703.181597222225</c:v>
                </c:pt>
                <c:pt idx="3139">
                  <c:v>42703.181655092594</c:v>
                </c:pt>
                <c:pt idx="3140">
                  <c:v>42703.181712962964</c:v>
                </c:pt>
                <c:pt idx="3141">
                  <c:v>42703.181770833333</c:v>
                </c:pt>
                <c:pt idx="3142">
                  <c:v>42703.181828703709</c:v>
                </c:pt>
                <c:pt idx="3143">
                  <c:v>42703.181886574079</c:v>
                </c:pt>
                <c:pt idx="3144">
                  <c:v>42703.181944444448</c:v>
                </c:pt>
                <c:pt idx="3145">
                  <c:v>42703.182002314818</c:v>
                </c:pt>
                <c:pt idx="3146">
                  <c:v>42703.182060185187</c:v>
                </c:pt>
                <c:pt idx="3147">
                  <c:v>42703.182118055556</c:v>
                </c:pt>
                <c:pt idx="3148">
                  <c:v>42703.182175925926</c:v>
                </c:pt>
                <c:pt idx="3149">
                  <c:v>42703.182233796302</c:v>
                </c:pt>
                <c:pt idx="3150">
                  <c:v>42703.182291666672</c:v>
                </c:pt>
                <c:pt idx="3151">
                  <c:v>42703.182349537041</c:v>
                </c:pt>
                <c:pt idx="3152">
                  <c:v>42703.18240740741</c:v>
                </c:pt>
                <c:pt idx="3153">
                  <c:v>42703.18246527778</c:v>
                </c:pt>
                <c:pt idx="3154">
                  <c:v>42703.182523148149</c:v>
                </c:pt>
                <c:pt idx="3155">
                  <c:v>42703.182581018518</c:v>
                </c:pt>
                <c:pt idx="3156">
                  <c:v>42703.182638888895</c:v>
                </c:pt>
                <c:pt idx="3157">
                  <c:v>42703.182696759264</c:v>
                </c:pt>
                <c:pt idx="3158">
                  <c:v>42703.182754629634</c:v>
                </c:pt>
                <c:pt idx="3159">
                  <c:v>42703.182812500003</c:v>
                </c:pt>
                <c:pt idx="3160">
                  <c:v>42703.182870370372</c:v>
                </c:pt>
                <c:pt idx="3161">
                  <c:v>42703.182928240742</c:v>
                </c:pt>
                <c:pt idx="3162">
                  <c:v>42703.182986111111</c:v>
                </c:pt>
                <c:pt idx="3163">
                  <c:v>42703.18304398148</c:v>
                </c:pt>
                <c:pt idx="3164">
                  <c:v>42703.183101851857</c:v>
                </c:pt>
                <c:pt idx="3165">
                  <c:v>42703.183159722226</c:v>
                </c:pt>
                <c:pt idx="3166">
                  <c:v>42703.183217592596</c:v>
                </c:pt>
                <c:pt idx="3167">
                  <c:v>42703.183275462965</c:v>
                </c:pt>
                <c:pt idx="3168">
                  <c:v>42703.183333333334</c:v>
                </c:pt>
                <c:pt idx="3169">
                  <c:v>42703.183391203704</c:v>
                </c:pt>
                <c:pt idx="3170">
                  <c:v>42703.183449074073</c:v>
                </c:pt>
                <c:pt idx="3171">
                  <c:v>42703.18350694445</c:v>
                </c:pt>
                <c:pt idx="3172">
                  <c:v>42703.183564814819</c:v>
                </c:pt>
                <c:pt idx="3173">
                  <c:v>42703.183622685188</c:v>
                </c:pt>
                <c:pt idx="3174">
                  <c:v>42703.183680555558</c:v>
                </c:pt>
                <c:pt idx="3175">
                  <c:v>42703.183738425927</c:v>
                </c:pt>
                <c:pt idx="3176">
                  <c:v>42703.183796296296</c:v>
                </c:pt>
                <c:pt idx="3177">
                  <c:v>42703.183854166666</c:v>
                </c:pt>
                <c:pt idx="3178">
                  <c:v>42703.183912037042</c:v>
                </c:pt>
                <c:pt idx="3179">
                  <c:v>42703.183969907412</c:v>
                </c:pt>
                <c:pt idx="3180">
                  <c:v>42703.184027777781</c:v>
                </c:pt>
                <c:pt idx="3181">
                  <c:v>42703.18408564815</c:v>
                </c:pt>
                <c:pt idx="3182">
                  <c:v>42703.18414351852</c:v>
                </c:pt>
                <c:pt idx="3183">
                  <c:v>42703.184201388889</c:v>
                </c:pt>
                <c:pt idx="3184">
                  <c:v>42703.184259259258</c:v>
                </c:pt>
                <c:pt idx="3185">
                  <c:v>42703.184317129635</c:v>
                </c:pt>
                <c:pt idx="3186">
                  <c:v>42703.184375000004</c:v>
                </c:pt>
                <c:pt idx="3187">
                  <c:v>42703.184432870374</c:v>
                </c:pt>
                <c:pt idx="3188">
                  <c:v>42703.184490740743</c:v>
                </c:pt>
                <c:pt idx="3189">
                  <c:v>42703.184548611112</c:v>
                </c:pt>
                <c:pt idx="3190">
                  <c:v>42703.184606481482</c:v>
                </c:pt>
                <c:pt idx="3191">
                  <c:v>42703.184664351851</c:v>
                </c:pt>
                <c:pt idx="3192">
                  <c:v>42703.184722222228</c:v>
                </c:pt>
                <c:pt idx="3193">
                  <c:v>42703.184780092597</c:v>
                </c:pt>
                <c:pt idx="3194">
                  <c:v>42703.184837962966</c:v>
                </c:pt>
                <c:pt idx="3195">
                  <c:v>42703.184895833336</c:v>
                </c:pt>
                <c:pt idx="3196">
                  <c:v>42703.184953703705</c:v>
                </c:pt>
                <c:pt idx="3197">
                  <c:v>42703.185011574074</c:v>
                </c:pt>
                <c:pt idx="3198">
                  <c:v>42703.185069444444</c:v>
                </c:pt>
                <c:pt idx="3199">
                  <c:v>42703.18512731482</c:v>
                </c:pt>
                <c:pt idx="3200">
                  <c:v>42703.18518518519</c:v>
                </c:pt>
                <c:pt idx="3201">
                  <c:v>42703.185243055559</c:v>
                </c:pt>
                <c:pt idx="3202">
                  <c:v>42703.185300925928</c:v>
                </c:pt>
                <c:pt idx="3203">
                  <c:v>42703.185358796298</c:v>
                </c:pt>
                <c:pt idx="3204">
                  <c:v>42703.185416666667</c:v>
                </c:pt>
                <c:pt idx="3205">
                  <c:v>42703.185474537036</c:v>
                </c:pt>
                <c:pt idx="3206">
                  <c:v>42703.185532407413</c:v>
                </c:pt>
                <c:pt idx="3207">
                  <c:v>42703.185590277782</c:v>
                </c:pt>
                <c:pt idx="3208">
                  <c:v>42703.185648148152</c:v>
                </c:pt>
                <c:pt idx="3209">
                  <c:v>42703.185706018521</c:v>
                </c:pt>
                <c:pt idx="3210">
                  <c:v>42703.185763888891</c:v>
                </c:pt>
                <c:pt idx="3211">
                  <c:v>42703.18582175926</c:v>
                </c:pt>
                <c:pt idx="3212">
                  <c:v>42703.185879629629</c:v>
                </c:pt>
                <c:pt idx="3213">
                  <c:v>42703.185937500006</c:v>
                </c:pt>
                <c:pt idx="3214">
                  <c:v>42703.185995370375</c:v>
                </c:pt>
                <c:pt idx="3215">
                  <c:v>42703.186053240745</c:v>
                </c:pt>
                <c:pt idx="3216">
                  <c:v>42703.186111111114</c:v>
                </c:pt>
                <c:pt idx="3217">
                  <c:v>42703.186168981483</c:v>
                </c:pt>
                <c:pt idx="3218">
                  <c:v>42703.186226851853</c:v>
                </c:pt>
                <c:pt idx="3219">
                  <c:v>42703.186284722222</c:v>
                </c:pt>
                <c:pt idx="3220">
                  <c:v>42703.186342592599</c:v>
                </c:pt>
                <c:pt idx="3221">
                  <c:v>42703.186400462968</c:v>
                </c:pt>
                <c:pt idx="3222">
                  <c:v>42703.186458333337</c:v>
                </c:pt>
                <c:pt idx="3223">
                  <c:v>42703.186516203707</c:v>
                </c:pt>
                <c:pt idx="3224">
                  <c:v>42703.186574074076</c:v>
                </c:pt>
                <c:pt idx="3225">
                  <c:v>42703.186631944445</c:v>
                </c:pt>
                <c:pt idx="3226">
                  <c:v>42703.186689814815</c:v>
                </c:pt>
                <c:pt idx="3227">
                  <c:v>42703.186747685191</c:v>
                </c:pt>
                <c:pt idx="3228">
                  <c:v>42703.186805555561</c:v>
                </c:pt>
                <c:pt idx="3229">
                  <c:v>42703.18686342593</c:v>
                </c:pt>
                <c:pt idx="3230">
                  <c:v>42703.186921296299</c:v>
                </c:pt>
                <c:pt idx="3231">
                  <c:v>42703.186979166669</c:v>
                </c:pt>
                <c:pt idx="3232">
                  <c:v>42703.187037037038</c:v>
                </c:pt>
                <c:pt idx="3233">
                  <c:v>42703.187094907407</c:v>
                </c:pt>
                <c:pt idx="3234">
                  <c:v>42703.187152777777</c:v>
                </c:pt>
                <c:pt idx="3235">
                  <c:v>42703.187210648153</c:v>
                </c:pt>
                <c:pt idx="3236">
                  <c:v>42703.187268518523</c:v>
                </c:pt>
                <c:pt idx="3237">
                  <c:v>42703.187326388892</c:v>
                </c:pt>
                <c:pt idx="3238">
                  <c:v>42703.187384259261</c:v>
                </c:pt>
                <c:pt idx="3239">
                  <c:v>42703.187442129631</c:v>
                </c:pt>
                <c:pt idx="3240">
                  <c:v>42703.1875</c:v>
                </c:pt>
                <c:pt idx="3241">
                  <c:v>42703.187557870369</c:v>
                </c:pt>
                <c:pt idx="3242">
                  <c:v>42703.187615740746</c:v>
                </c:pt>
                <c:pt idx="3243">
                  <c:v>42703.187673611115</c:v>
                </c:pt>
                <c:pt idx="3244">
                  <c:v>42703.187731481485</c:v>
                </c:pt>
                <c:pt idx="3245">
                  <c:v>42703.187789351854</c:v>
                </c:pt>
                <c:pt idx="3246">
                  <c:v>42703.187847222223</c:v>
                </c:pt>
                <c:pt idx="3247">
                  <c:v>42703.187905092593</c:v>
                </c:pt>
                <c:pt idx="3248">
                  <c:v>42703.187962962962</c:v>
                </c:pt>
                <c:pt idx="3249">
                  <c:v>42703.188020833339</c:v>
                </c:pt>
                <c:pt idx="3250">
                  <c:v>42703.188078703708</c:v>
                </c:pt>
                <c:pt idx="3251">
                  <c:v>42703.188136574077</c:v>
                </c:pt>
                <c:pt idx="3252">
                  <c:v>42703.188194444447</c:v>
                </c:pt>
                <c:pt idx="3253">
                  <c:v>42703.188252314816</c:v>
                </c:pt>
                <c:pt idx="3254">
                  <c:v>42703.188310185185</c:v>
                </c:pt>
                <c:pt idx="3255">
                  <c:v>42703.188368055555</c:v>
                </c:pt>
                <c:pt idx="3256">
                  <c:v>42703.188425925931</c:v>
                </c:pt>
                <c:pt idx="3257">
                  <c:v>42703.188483796301</c:v>
                </c:pt>
                <c:pt idx="3258">
                  <c:v>42703.18854166667</c:v>
                </c:pt>
                <c:pt idx="3259">
                  <c:v>42703.188599537039</c:v>
                </c:pt>
                <c:pt idx="3260">
                  <c:v>42703.188657407409</c:v>
                </c:pt>
                <c:pt idx="3261">
                  <c:v>42703.188715277778</c:v>
                </c:pt>
                <c:pt idx="3262">
                  <c:v>42703.188773148147</c:v>
                </c:pt>
                <c:pt idx="3263">
                  <c:v>42703.188831018524</c:v>
                </c:pt>
                <c:pt idx="3264">
                  <c:v>42703.188888888893</c:v>
                </c:pt>
                <c:pt idx="3265">
                  <c:v>42703.188946759263</c:v>
                </c:pt>
                <c:pt idx="3266">
                  <c:v>42703.189004629632</c:v>
                </c:pt>
                <c:pt idx="3267">
                  <c:v>42703.189062500001</c:v>
                </c:pt>
                <c:pt idx="3268">
                  <c:v>42703.189120370371</c:v>
                </c:pt>
                <c:pt idx="3269">
                  <c:v>42703.18917824074</c:v>
                </c:pt>
                <c:pt idx="3270">
                  <c:v>42703.189236111117</c:v>
                </c:pt>
                <c:pt idx="3271">
                  <c:v>42703.189293981486</c:v>
                </c:pt>
                <c:pt idx="3272">
                  <c:v>42703.189351851855</c:v>
                </c:pt>
                <c:pt idx="3273">
                  <c:v>42703.189409722225</c:v>
                </c:pt>
                <c:pt idx="3274">
                  <c:v>42703.189467592594</c:v>
                </c:pt>
                <c:pt idx="3275">
                  <c:v>42703.189525462964</c:v>
                </c:pt>
                <c:pt idx="3276">
                  <c:v>42703.189583333333</c:v>
                </c:pt>
                <c:pt idx="3277">
                  <c:v>42703.189641203709</c:v>
                </c:pt>
                <c:pt idx="3278">
                  <c:v>42703.189699074079</c:v>
                </c:pt>
                <c:pt idx="3279">
                  <c:v>42703.189756944448</c:v>
                </c:pt>
                <c:pt idx="3280">
                  <c:v>42703.189814814818</c:v>
                </c:pt>
                <c:pt idx="3281">
                  <c:v>42703.189872685187</c:v>
                </c:pt>
                <c:pt idx="3282">
                  <c:v>42703.189930555556</c:v>
                </c:pt>
                <c:pt idx="3283">
                  <c:v>42703.189988425926</c:v>
                </c:pt>
                <c:pt idx="3284">
                  <c:v>42703.190046296302</c:v>
                </c:pt>
                <c:pt idx="3285">
                  <c:v>42703.190104166672</c:v>
                </c:pt>
                <c:pt idx="3286">
                  <c:v>42703.190162037041</c:v>
                </c:pt>
                <c:pt idx="3287">
                  <c:v>42703.19021990741</c:v>
                </c:pt>
                <c:pt idx="3288">
                  <c:v>42703.19027777778</c:v>
                </c:pt>
                <c:pt idx="3289">
                  <c:v>42703.190335648149</c:v>
                </c:pt>
                <c:pt idx="3290">
                  <c:v>42703.190393518518</c:v>
                </c:pt>
                <c:pt idx="3291">
                  <c:v>42703.190451388895</c:v>
                </c:pt>
                <c:pt idx="3292">
                  <c:v>42703.190509259264</c:v>
                </c:pt>
                <c:pt idx="3293">
                  <c:v>42703.190567129634</c:v>
                </c:pt>
                <c:pt idx="3294">
                  <c:v>42703.190625000003</c:v>
                </c:pt>
                <c:pt idx="3295">
                  <c:v>42703.190682870372</c:v>
                </c:pt>
                <c:pt idx="3296">
                  <c:v>42703.190740740742</c:v>
                </c:pt>
                <c:pt idx="3297">
                  <c:v>42703.190798611111</c:v>
                </c:pt>
                <c:pt idx="3298">
                  <c:v>42703.19085648148</c:v>
                </c:pt>
                <c:pt idx="3299">
                  <c:v>42703.190914351857</c:v>
                </c:pt>
                <c:pt idx="3300">
                  <c:v>42703.190972222226</c:v>
                </c:pt>
                <c:pt idx="3301">
                  <c:v>42703.191030092596</c:v>
                </c:pt>
                <c:pt idx="3302">
                  <c:v>42703.191087962965</c:v>
                </c:pt>
                <c:pt idx="3303">
                  <c:v>42703.191145833334</c:v>
                </c:pt>
                <c:pt idx="3304">
                  <c:v>42703.191203703704</c:v>
                </c:pt>
                <c:pt idx="3305">
                  <c:v>42703.191261574073</c:v>
                </c:pt>
                <c:pt idx="3306">
                  <c:v>42703.19131944445</c:v>
                </c:pt>
                <c:pt idx="3307">
                  <c:v>42703.191377314819</c:v>
                </c:pt>
                <c:pt idx="3308">
                  <c:v>42703.191435185188</c:v>
                </c:pt>
                <c:pt idx="3309">
                  <c:v>42703.191493055558</c:v>
                </c:pt>
                <c:pt idx="3310">
                  <c:v>42703.191550925927</c:v>
                </c:pt>
                <c:pt idx="3311">
                  <c:v>42703.191608796296</c:v>
                </c:pt>
                <c:pt idx="3312">
                  <c:v>42703.191666666666</c:v>
                </c:pt>
                <c:pt idx="3313">
                  <c:v>42703.191724537042</c:v>
                </c:pt>
                <c:pt idx="3314">
                  <c:v>42703.191782407412</c:v>
                </c:pt>
                <c:pt idx="3315">
                  <c:v>42703.191840277781</c:v>
                </c:pt>
                <c:pt idx="3316">
                  <c:v>42703.19189814815</c:v>
                </c:pt>
                <c:pt idx="3317">
                  <c:v>42703.19195601852</c:v>
                </c:pt>
                <c:pt idx="3318">
                  <c:v>42703.192013888889</c:v>
                </c:pt>
                <c:pt idx="3319">
                  <c:v>42703.192071759258</c:v>
                </c:pt>
                <c:pt idx="3320">
                  <c:v>42703.192129629635</c:v>
                </c:pt>
                <c:pt idx="3321">
                  <c:v>42703.192187500004</c:v>
                </c:pt>
                <c:pt idx="3322">
                  <c:v>42703.192245370374</c:v>
                </c:pt>
                <c:pt idx="3323">
                  <c:v>42703.192303240743</c:v>
                </c:pt>
                <c:pt idx="3324">
                  <c:v>42703.192361111112</c:v>
                </c:pt>
                <c:pt idx="3325">
                  <c:v>42703.192418981482</c:v>
                </c:pt>
                <c:pt idx="3326">
                  <c:v>42703.192476851851</c:v>
                </c:pt>
                <c:pt idx="3327">
                  <c:v>42703.192534722228</c:v>
                </c:pt>
                <c:pt idx="3328">
                  <c:v>42703.192592592597</c:v>
                </c:pt>
                <c:pt idx="3329">
                  <c:v>42703.192650462966</c:v>
                </c:pt>
                <c:pt idx="3330">
                  <c:v>42703.192708333336</c:v>
                </c:pt>
                <c:pt idx="3331">
                  <c:v>42703.192766203705</c:v>
                </c:pt>
                <c:pt idx="3332">
                  <c:v>42703.192824074074</c:v>
                </c:pt>
                <c:pt idx="3333">
                  <c:v>42703.192881944444</c:v>
                </c:pt>
                <c:pt idx="3334">
                  <c:v>42703.19293981482</c:v>
                </c:pt>
                <c:pt idx="3335">
                  <c:v>42703.19299768519</c:v>
                </c:pt>
                <c:pt idx="3336">
                  <c:v>42703.193055555559</c:v>
                </c:pt>
                <c:pt idx="3337">
                  <c:v>42703.193113425928</c:v>
                </c:pt>
                <c:pt idx="3338">
                  <c:v>42703.193171296298</c:v>
                </c:pt>
                <c:pt idx="3339">
                  <c:v>42703.193229166667</c:v>
                </c:pt>
                <c:pt idx="3340">
                  <c:v>42703.193287037036</c:v>
                </c:pt>
                <c:pt idx="3341">
                  <c:v>42703.193344907413</c:v>
                </c:pt>
                <c:pt idx="3342">
                  <c:v>42703.193402777782</c:v>
                </c:pt>
                <c:pt idx="3343">
                  <c:v>42703.193460648152</c:v>
                </c:pt>
                <c:pt idx="3344">
                  <c:v>42703.193518518521</c:v>
                </c:pt>
                <c:pt idx="3345">
                  <c:v>42703.193576388891</c:v>
                </c:pt>
                <c:pt idx="3346">
                  <c:v>42703.19363425926</c:v>
                </c:pt>
                <c:pt idx="3347">
                  <c:v>42703.193692129629</c:v>
                </c:pt>
                <c:pt idx="3348">
                  <c:v>42703.193750000006</c:v>
                </c:pt>
                <c:pt idx="3349">
                  <c:v>42703.193807870375</c:v>
                </c:pt>
                <c:pt idx="3350">
                  <c:v>42703.193865740745</c:v>
                </c:pt>
                <c:pt idx="3351">
                  <c:v>42703.193923611114</c:v>
                </c:pt>
                <c:pt idx="3352">
                  <c:v>42703.193981481483</c:v>
                </c:pt>
                <c:pt idx="3353">
                  <c:v>42703.194039351853</c:v>
                </c:pt>
                <c:pt idx="3354">
                  <c:v>42703.194097222222</c:v>
                </c:pt>
                <c:pt idx="3355">
                  <c:v>42703.194155092599</c:v>
                </c:pt>
                <c:pt idx="3356">
                  <c:v>42703.194212962968</c:v>
                </c:pt>
                <c:pt idx="3357">
                  <c:v>42703.194270833337</c:v>
                </c:pt>
                <c:pt idx="3358">
                  <c:v>42703.194328703707</c:v>
                </c:pt>
                <c:pt idx="3359">
                  <c:v>42703.194386574076</c:v>
                </c:pt>
                <c:pt idx="3360">
                  <c:v>42703.194444444445</c:v>
                </c:pt>
                <c:pt idx="3361">
                  <c:v>42703.194502314815</c:v>
                </c:pt>
                <c:pt idx="3362">
                  <c:v>42703.194560185191</c:v>
                </c:pt>
                <c:pt idx="3363">
                  <c:v>42703.194618055561</c:v>
                </c:pt>
                <c:pt idx="3364">
                  <c:v>42703.19467592593</c:v>
                </c:pt>
                <c:pt idx="3365">
                  <c:v>42703.194733796299</c:v>
                </c:pt>
                <c:pt idx="3366">
                  <c:v>42703.194791666669</c:v>
                </c:pt>
                <c:pt idx="3367">
                  <c:v>42703.194849537038</c:v>
                </c:pt>
                <c:pt idx="3368">
                  <c:v>42703.194907407407</c:v>
                </c:pt>
                <c:pt idx="3369">
                  <c:v>42703.194965277777</c:v>
                </c:pt>
                <c:pt idx="3370">
                  <c:v>42703.195023148153</c:v>
                </c:pt>
                <c:pt idx="3371">
                  <c:v>42703.195081018523</c:v>
                </c:pt>
                <c:pt idx="3372">
                  <c:v>42703.195138888892</c:v>
                </c:pt>
                <c:pt idx="3373">
                  <c:v>42703.195196759261</c:v>
                </c:pt>
                <c:pt idx="3374">
                  <c:v>42703.195254629631</c:v>
                </c:pt>
                <c:pt idx="3375">
                  <c:v>42703.1953125</c:v>
                </c:pt>
                <c:pt idx="3376">
                  <c:v>42703.195370370369</c:v>
                </c:pt>
                <c:pt idx="3377">
                  <c:v>42703.195428240746</c:v>
                </c:pt>
                <c:pt idx="3378">
                  <c:v>42703.195486111115</c:v>
                </c:pt>
                <c:pt idx="3379">
                  <c:v>42703.195543981485</c:v>
                </c:pt>
                <c:pt idx="3380">
                  <c:v>42703.195601851854</c:v>
                </c:pt>
                <c:pt idx="3381">
                  <c:v>42703.195659722223</c:v>
                </c:pt>
                <c:pt idx="3382">
                  <c:v>42703.195717592593</c:v>
                </c:pt>
                <c:pt idx="3383">
                  <c:v>42703.195775462962</c:v>
                </c:pt>
                <c:pt idx="3384">
                  <c:v>42703.195833333339</c:v>
                </c:pt>
                <c:pt idx="3385">
                  <c:v>42703.195891203708</c:v>
                </c:pt>
                <c:pt idx="3386">
                  <c:v>42703.195949074077</c:v>
                </c:pt>
                <c:pt idx="3387">
                  <c:v>42703.196006944447</c:v>
                </c:pt>
                <c:pt idx="3388">
                  <c:v>42703.196064814816</c:v>
                </c:pt>
                <c:pt idx="3389">
                  <c:v>42703.196122685185</c:v>
                </c:pt>
                <c:pt idx="3390">
                  <c:v>42703.196180555555</c:v>
                </c:pt>
                <c:pt idx="3391">
                  <c:v>42703.196238425931</c:v>
                </c:pt>
                <c:pt idx="3392">
                  <c:v>42703.196296296301</c:v>
                </c:pt>
                <c:pt idx="3393">
                  <c:v>42703.19635416667</c:v>
                </c:pt>
                <c:pt idx="3394">
                  <c:v>42703.196412037039</c:v>
                </c:pt>
                <c:pt idx="3395">
                  <c:v>42703.196469907409</c:v>
                </c:pt>
                <c:pt idx="3396">
                  <c:v>42703.196527777778</c:v>
                </c:pt>
                <c:pt idx="3397">
                  <c:v>42703.196585648147</c:v>
                </c:pt>
                <c:pt idx="3398">
                  <c:v>42703.196643518524</c:v>
                </c:pt>
                <c:pt idx="3399">
                  <c:v>42703.196701388893</c:v>
                </c:pt>
                <c:pt idx="3400">
                  <c:v>42703.196759259263</c:v>
                </c:pt>
                <c:pt idx="3401">
                  <c:v>42703.196817129632</c:v>
                </c:pt>
                <c:pt idx="3402">
                  <c:v>42703.196875000001</c:v>
                </c:pt>
                <c:pt idx="3403">
                  <c:v>42703.196932870371</c:v>
                </c:pt>
                <c:pt idx="3404">
                  <c:v>42703.19699074074</c:v>
                </c:pt>
                <c:pt idx="3405">
                  <c:v>42703.197048611117</c:v>
                </c:pt>
                <c:pt idx="3406">
                  <c:v>42703.197106481486</c:v>
                </c:pt>
                <c:pt idx="3407">
                  <c:v>42703.197164351855</c:v>
                </c:pt>
                <c:pt idx="3408">
                  <c:v>42703.197222222225</c:v>
                </c:pt>
                <c:pt idx="3409">
                  <c:v>42703.197280092594</c:v>
                </c:pt>
                <c:pt idx="3410">
                  <c:v>42703.197337962964</c:v>
                </c:pt>
                <c:pt idx="3411">
                  <c:v>42703.197395833333</c:v>
                </c:pt>
                <c:pt idx="3412">
                  <c:v>42703.197453703709</c:v>
                </c:pt>
                <c:pt idx="3413">
                  <c:v>42703.197511574079</c:v>
                </c:pt>
                <c:pt idx="3414">
                  <c:v>42703.197569444448</c:v>
                </c:pt>
                <c:pt idx="3415">
                  <c:v>42703.197627314818</c:v>
                </c:pt>
                <c:pt idx="3416">
                  <c:v>42703.197685185187</c:v>
                </c:pt>
                <c:pt idx="3417">
                  <c:v>42703.197743055556</c:v>
                </c:pt>
                <c:pt idx="3418">
                  <c:v>42703.197800925926</c:v>
                </c:pt>
                <c:pt idx="3419">
                  <c:v>42703.197858796302</c:v>
                </c:pt>
                <c:pt idx="3420">
                  <c:v>42703.197916666672</c:v>
                </c:pt>
                <c:pt idx="3421">
                  <c:v>42703.197974537041</c:v>
                </c:pt>
                <c:pt idx="3422">
                  <c:v>42703.19803240741</c:v>
                </c:pt>
                <c:pt idx="3423">
                  <c:v>42703.19809027778</c:v>
                </c:pt>
                <c:pt idx="3424">
                  <c:v>42703.198148148149</c:v>
                </c:pt>
                <c:pt idx="3425">
                  <c:v>42703.198206018518</c:v>
                </c:pt>
                <c:pt idx="3426">
                  <c:v>42703.198263888895</c:v>
                </c:pt>
                <c:pt idx="3427">
                  <c:v>42703.198321759264</c:v>
                </c:pt>
                <c:pt idx="3428">
                  <c:v>42703.198379629634</c:v>
                </c:pt>
                <c:pt idx="3429">
                  <c:v>42703.198437500003</c:v>
                </c:pt>
                <c:pt idx="3430">
                  <c:v>42703.198495370372</c:v>
                </c:pt>
                <c:pt idx="3431">
                  <c:v>42703.198553240742</c:v>
                </c:pt>
                <c:pt idx="3432">
                  <c:v>42703.198611111111</c:v>
                </c:pt>
                <c:pt idx="3433">
                  <c:v>42703.19866898148</c:v>
                </c:pt>
                <c:pt idx="3434">
                  <c:v>42703.198726851857</c:v>
                </c:pt>
                <c:pt idx="3435">
                  <c:v>42703.198784722226</c:v>
                </c:pt>
                <c:pt idx="3436">
                  <c:v>42703.198842592596</c:v>
                </c:pt>
                <c:pt idx="3437">
                  <c:v>42703.198900462965</c:v>
                </c:pt>
                <c:pt idx="3438">
                  <c:v>42703.198958333334</c:v>
                </c:pt>
                <c:pt idx="3439">
                  <c:v>42703.199016203704</c:v>
                </c:pt>
                <c:pt idx="3440">
                  <c:v>42703.199074074073</c:v>
                </c:pt>
                <c:pt idx="3441">
                  <c:v>42703.19913194445</c:v>
                </c:pt>
                <c:pt idx="3442">
                  <c:v>42703.199189814819</c:v>
                </c:pt>
                <c:pt idx="3443">
                  <c:v>42703.199247685188</c:v>
                </c:pt>
                <c:pt idx="3444">
                  <c:v>42703.199305555558</c:v>
                </c:pt>
                <c:pt idx="3445">
                  <c:v>42703.199363425927</c:v>
                </c:pt>
                <c:pt idx="3446">
                  <c:v>42703.199421296296</c:v>
                </c:pt>
                <c:pt idx="3447">
                  <c:v>42703.199479166666</c:v>
                </c:pt>
                <c:pt idx="3448">
                  <c:v>42703.199537037042</c:v>
                </c:pt>
                <c:pt idx="3449">
                  <c:v>42703.199594907412</c:v>
                </c:pt>
                <c:pt idx="3450">
                  <c:v>42703.199652777781</c:v>
                </c:pt>
                <c:pt idx="3451">
                  <c:v>42703.19971064815</c:v>
                </c:pt>
                <c:pt idx="3452">
                  <c:v>42703.19976851852</c:v>
                </c:pt>
                <c:pt idx="3453">
                  <c:v>42703.199826388889</c:v>
                </c:pt>
                <c:pt idx="3454">
                  <c:v>42703.199884259258</c:v>
                </c:pt>
                <c:pt idx="3455">
                  <c:v>42703.199942129635</c:v>
                </c:pt>
                <c:pt idx="3456">
                  <c:v>42703.200000000004</c:v>
                </c:pt>
                <c:pt idx="3457">
                  <c:v>42703.200057870374</c:v>
                </c:pt>
                <c:pt idx="3458">
                  <c:v>42703.200115740743</c:v>
                </c:pt>
                <c:pt idx="3459">
                  <c:v>42703.200173611112</c:v>
                </c:pt>
                <c:pt idx="3460">
                  <c:v>42703.200231481482</c:v>
                </c:pt>
                <c:pt idx="3461">
                  <c:v>42703.200289351851</c:v>
                </c:pt>
                <c:pt idx="3462">
                  <c:v>42703.200347222228</c:v>
                </c:pt>
                <c:pt idx="3463">
                  <c:v>42703.200405092597</c:v>
                </c:pt>
                <c:pt idx="3464">
                  <c:v>42703.200462962966</c:v>
                </c:pt>
                <c:pt idx="3465">
                  <c:v>42703.200520833336</c:v>
                </c:pt>
                <c:pt idx="3466">
                  <c:v>42703.200578703705</c:v>
                </c:pt>
                <c:pt idx="3467">
                  <c:v>42703.200636574074</c:v>
                </c:pt>
                <c:pt idx="3468">
                  <c:v>42703.200694444444</c:v>
                </c:pt>
                <c:pt idx="3469">
                  <c:v>42703.20075231482</c:v>
                </c:pt>
                <c:pt idx="3470">
                  <c:v>42703.20081018519</c:v>
                </c:pt>
                <c:pt idx="3471">
                  <c:v>42703.200868055559</c:v>
                </c:pt>
                <c:pt idx="3472">
                  <c:v>42703.200925925928</c:v>
                </c:pt>
                <c:pt idx="3473">
                  <c:v>42703.200983796298</c:v>
                </c:pt>
                <c:pt idx="3474">
                  <c:v>42703.201041666667</c:v>
                </c:pt>
                <c:pt idx="3475">
                  <c:v>42703.201099537036</c:v>
                </c:pt>
                <c:pt idx="3476">
                  <c:v>42703.201157407413</c:v>
                </c:pt>
                <c:pt idx="3477">
                  <c:v>42703.201215277782</c:v>
                </c:pt>
                <c:pt idx="3478">
                  <c:v>42703.201273148152</c:v>
                </c:pt>
                <c:pt idx="3479">
                  <c:v>42703.201331018521</c:v>
                </c:pt>
                <c:pt idx="3480">
                  <c:v>42703.201388888891</c:v>
                </c:pt>
                <c:pt idx="3481">
                  <c:v>42703.20144675926</c:v>
                </c:pt>
                <c:pt idx="3482">
                  <c:v>42703.201504629629</c:v>
                </c:pt>
                <c:pt idx="3483">
                  <c:v>42703.201562500006</c:v>
                </c:pt>
                <c:pt idx="3484">
                  <c:v>42703.201620370375</c:v>
                </c:pt>
                <c:pt idx="3485">
                  <c:v>42703.201678240745</c:v>
                </c:pt>
                <c:pt idx="3486">
                  <c:v>42703.201736111114</c:v>
                </c:pt>
                <c:pt idx="3487">
                  <c:v>42703.201793981483</c:v>
                </c:pt>
                <c:pt idx="3488">
                  <c:v>42703.201851851853</c:v>
                </c:pt>
                <c:pt idx="3489">
                  <c:v>42703.201909722222</c:v>
                </c:pt>
                <c:pt idx="3490">
                  <c:v>42703.201967592599</c:v>
                </c:pt>
                <c:pt idx="3491">
                  <c:v>42703.202025462968</c:v>
                </c:pt>
                <c:pt idx="3492">
                  <c:v>42703.202083333337</c:v>
                </c:pt>
                <c:pt idx="3493">
                  <c:v>42703.202141203707</c:v>
                </c:pt>
                <c:pt idx="3494">
                  <c:v>42703.202199074076</c:v>
                </c:pt>
                <c:pt idx="3495">
                  <c:v>42703.202256944445</c:v>
                </c:pt>
                <c:pt idx="3496">
                  <c:v>42703.202314814815</c:v>
                </c:pt>
                <c:pt idx="3497">
                  <c:v>42703.202372685191</c:v>
                </c:pt>
                <c:pt idx="3498">
                  <c:v>42703.202430555561</c:v>
                </c:pt>
                <c:pt idx="3499">
                  <c:v>42703.20248842593</c:v>
                </c:pt>
                <c:pt idx="3500">
                  <c:v>42703.202546296299</c:v>
                </c:pt>
                <c:pt idx="3501">
                  <c:v>42703.202604166669</c:v>
                </c:pt>
                <c:pt idx="3502">
                  <c:v>42703.202662037038</c:v>
                </c:pt>
                <c:pt idx="3503">
                  <c:v>42703.202719907407</c:v>
                </c:pt>
                <c:pt idx="3504">
                  <c:v>42703.202777777777</c:v>
                </c:pt>
                <c:pt idx="3505">
                  <c:v>42703.202835648153</c:v>
                </c:pt>
                <c:pt idx="3506">
                  <c:v>42703.202893518523</c:v>
                </c:pt>
                <c:pt idx="3507">
                  <c:v>42703.202951388892</c:v>
                </c:pt>
                <c:pt idx="3508">
                  <c:v>42703.203009259261</c:v>
                </c:pt>
                <c:pt idx="3509">
                  <c:v>42703.203067129631</c:v>
                </c:pt>
                <c:pt idx="3510">
                  <c:v>42703.203125</c:v>
                </c:pt>
                <c:pt idx="3511">
                  <c:v>42703.203182870369</c:v>
                </c:pt>
                <c:pt idx="3512">
                  <c:v>42703.203240740746</c:v>
                </c:pt>
                <c:pt idx="3513">
                  <c:v>42703.203298611115</c:v>
                </c:pt>
                <c:pt idx="3514">
                  <c:v>42703.203356481485</c:v>
                </c:pt>
                <c:pt idx="3515">
                  <c:v>42703.203414351854</c:v>
                </c:pt>
                <c:pt idx="3516">
                  <c:v>42703.203472222223</c:v>
                </c:pt>
                <c:pt idx="3517">
                  <c:v>42703.203530092593</c:v>
                </c:pt>
                <c:pt idx="3518">
                  <c:v>42703.203587962962</c:v>
                </c:pt>
                <c:pt idx="3519">
                  <c:v>42703.203645833339</c:v>
                </c:pt>
                <c:pt idx="3520">
                  <c:v>42703.203703703708</c:v>
                </c:pt>
                <c:pt idx="3521">
                  <c:v>42703.203761574077</c:v>
                </c:pt>
                <c:pt idx="3522">
                  <c:v>42703.203819444447</c:v>
                </c:pt>
                <c:pt idx="3523">
                  <c:v>42703.203877314816</c:v>
                </c:pt>
                <c:pt idx="3524">
                  <c:v>42703.203935185185</c:v>
                </c:pt>
                <c:pt idx="3525">
                  <c:v>42703.203993055555</c:v>
                </c:pt>
                <c:pt idx="3526">
                  <c:v>42703.204050925931</c:v>
                </c:pt>
                <c:pt idx="3527">
                  <c:v>42703.204108796301</c:v>
                </c:pt>
                <c:pt idx="3528">
                  <c:v>42703.20416666667</c:v>
                </c:pt>
                <c:pt idx="3529">
                  <c:v>42703.204224537039</c:v>
                </c:pt>
                <c:pt idx="3530">
                  <c:v>42703.204282407409</c:v>
                </c:pt>
                <c:pt idx="3531">
                  <c:v>42703.204340277778</c:v>
                </c:pt>
                <c:pt idx="3532">
                  <c:v>42703.204398148147</c:v>
                </c:pt>
                <c:pt idx="3533">
                  <c:v>42703.204456018524</c:v>
                </c:pt>
                <c:pt idx="3534">
                  <c:v>42703.204513888893</c:v>
                </c:pt>
                <c:pt idx="3535">
                  <c:v>42703.204571759263</c:v>
                </c:pt>
                <c:pt idx="3536">
                  <c:v>42703.204629629632</c:v>
                </c:pt>
                <c:pt idx="3537">
                  <c:v>42703.204687500001</c:v>
                </c:pt>
                <c:pt idx="3538">
                  <c:v>42703.204745370371</c:v>
                </c:pt>
                <c:pt idx="3539">
                  <c:v>42703.20480324074</c:v>
                </c:pt>
                <c:pt idx="3540">
                  <c:v>42703.204861111117</c:v>
                </c:pt>
                <c:pt idx="3541">
                  <c:v>42703.204918981486</c:v>
                </c:pt>
                <c:pt idx="3542">
                  <c:v>42703.204976851855</c:v>
                </c:pt>
                <c:pt idx="3543">
                  <c:v>42703.205034722225</c:v>
                </c:pt>
                <c:pt idx="3544">
                  <c:v>42703.205092592594</c:v>
                </c:pt>
                <c:pt idx="3545">
                  <c:v>42703.205150462964</c:v>
                </c:pt>
                <c:pt idx="3546">
                  <c:v>42703.205208333333</c:v>
                </c:pt>
                <c:pt idx="3547">
                  <c:v>42703.205266203709</c:v>
                </c:pt>
                <c:pt idx="3548">
                  <c:v>42703.205324074079</c:v>
                </c:pt>
                <c:pt idx="3549">
                  <c:v>42703.205381944448</c:v>
                </c:pt>
                <c:pt idx="3550">
                  <c:v>42703.205439814818</c:v>
                </c:pt>
                <c:pt idx="3551">
                  <c:v>42703.205497685187</c:v>
                </c:pt>
                <c:pt idx="3552">
                  <c:v>42703.205555555556</c:v>
                </c:pt>
                <c:pt idx="3553">
                  <c:v>42703.205613425926</c:v>
                </c:pt>
                <c:pt idx="3554">
                  <c:v>42703.205671296302</c:v>
                </c:pt>
                <c:pt idx="3555">
                  <c:v>42703.205729166672</c:v>
                </c:pt>
                <c:pt idx="3556">
                  <c:v>42703.205787037041</c:v>
                </c:pt>
                <c:pt idx="3557">
                  <c:v>42703.20584490741</c:v>
                </c:pt>
                <c:pt idx="3558">
                  <c:v>42703.20590277778</c:v>
                </c:pt>
                <c:pt idx="3559">
                  <c:v>42703.205960648149</c:v>
                </c:pt>
                <c:pt idx="3560">
                  <c:v>42703.206018518518</c:v>
                </c:pt>
                <c:pt idx="3561">
                  <c:v>42703.206076388895</c:v>
                </c:pt>
                <c:pt idx="3562">
                  <c:v>42703.206134259264</c:v>
                </c:pt>
                <c:pt idx="3563">
                  <c:v>42703.206192129634</c:v>
                </c:pt>
                <c:pt idx="3564">
                  <c:v>42703.206250000003</c:v>
                </c:pt>
                <c:pt idx="3565">
                  <c:v>42703.206307870372</c:v>
                </c:pt>
                <c:pt idx="3566">
                  <c:v>42703.206365740742</c:v>
                </c:pt>
                <c:pt idx="3567">
                  <c:v>42703.206423611111</c:v>
                </c:pt>
                <c:pt idx="3568">
                  <c:v>42703.20648148148</c:v>
                </c:pt>
                <c:pt idx="3569">
                  <c:v>42703.206539351857</c:v>
                </c:pt>
                <c:pt idx="3570">
                  <c:v>42703.206597222226</c:v>
                </c:pt>
                <c:pt idx="3571">
                  <c:v>42703.206655092596</c:v>
                </c:pt>
                <c:pt idx="3572">
                  <c:v>42703.206712962965</c:v>
                </c:pt>
                <c:pt idx="3573">
                  <c:v>42703.206770833334</c:v>
                </c:pt>
                <c:pt idx="3574">
                  <c:v>42703.206828703704</c:v>
                </c:pt>
                <c:pt idx="3575">
                  <c:v>42703.206886574073</c:v>
                </c:pt>
                <c:pt idx="3576">
                  <c:v>42703.20694444445</c:v>
                </c:pt>
                <c:pt idx="3577">
                  <c:v>42703.207002314819</c:v>
                </c:pt>
                <c:pt idx="3578">
                  <c:v>42703.207060185188</c:v>
                </c:pt>
                <c:pt idx="3579">
                  <c:v>42703.207118055558</c:v>
                </c:pt>
                <c:pt idx="3580">
                  <c:v>42703.207175925927</c:v>
                </c:pt>
                <c:pt idx="3581">
                  <c:v>42703.207233796296</c:v>
                </c:pt>
                <c:pt idx="3582">
                  <c:v>42703.207291666666</c:v>
                </c:pt>
                <c:pt idx="3583">
                  <c:v>42703.207349537042</c:v>
                </c:pt>
                <c:pt idx="3584">
                  <c:v>42703.207407407412</c:v>
                </c:pt>
                <c:pt idx="3585">
                  <c:v>42703.207465277781</c:v>
                </c:pt>
                <c:pt idx="3586">
                  <c:v>42703.20752314815</c:v>
                </c:pt>
                <c:pt idx="3587">
                  <c:v>42703.20758101852</c:v>
                </c:pt>
                <c:pt idx="3588">
                  <c:v>42703.207638888889</c:v>
                </c:pt>
                <c:pt idx="3589">
                  <c:v>42703.207696759258</c:v>
                </c:pt>
                <c:pt idx="3590">
                  <c:v>42703.207754629635</c:v>
                </c:pt>
                <c:pt idx="3591">
                  <c:v>42703.207812500004</c:v>
                </c:pt>
                <c:pt idx="3592">
                  <c:v>42703.207870370374</c:v>
                </c:pt>
                <c:pt idx="3593">
                  <c:v>42703.207928240743</c:v>
                </c:pt>
                <c:pt idx="3594">
                  <c:v>42703.207986111112</c:v>
                </c:pt>
                <c:pt idx="3595">
                  <c:v>42703.208043981482</c:v>
                </c:pt>
                <c:pt idx="3596">
                  <c:v>42703.208101851851</c:v>
                </c:pt>
                <c:pt idx="3597">
                  <c:v>42703.208159722228</c:v>
                </c:pt>
                <c:pt idx="3598">
                  <c:v>42703.208217592597</c:v>
                </c:pt>
                <c:pt idx="3599">
                  <c:v>42703.208275462966</c:v>
                </c:pt>
                <c:pt idx="3600">
                  <c:v>42703.208333333336</c:v>
                </c:pt>
                <c:pt idx="3601">
                  <c:v>42703.208391203705</c:v>
                </c:pt>
                <c:pt idx="3602">
                  <c:v>42703.208449074074</c:v>
                </c:pt>
                <c:pt idx="3603">
                  <c:v>42703.208506944444</c:v>
                </c:pt>
                <c:pt idx="3604">
                  <c:v>42703.20856481482</c:v>
                </c:pt>
                <c:pt idx="3605">
                  <c:v>42703.20862268519</c:v>
                </c:pt>
                <c:pt idx="3606">
                  <c:v>42703.208680555559</c:v>
                </c:pt>
                <c:pt idx="3607">
                  <c:v>42703.208738425928</c:v>
                </c:pt>
                <c:pt idx="3608">
                  <c:v>42703.208796296298</c:v>
                </c:pt>
                <c:pt idx="3609">
                  <c:v>42703.208854166667</c:v>
                </c:pt>
                <c:pt idx="3610">
                  <c:v>42703.208912037036</c:v>
                </c:pt>
                <c:pt idx="3611">
                  <c:v>42703.208969907413</c:v>
                </c:pt>
                <c:pt idx="3612">
                  <c:v>42703.209027777782</c:v>
                </c:pt>
                <c:pt idx="3613">
                  <c:v>42703.209085648152</c:v>
                </c:pt>
                <c:pt idx="3614">
                  <c:v>42703.209143518521</c:v>
                </c:pt>
                <c:pt idx="3615">
                  <c:v>42703.209201388891</c:v>
                </c:pt>
                <c:pt idx="3616">
                  <c:v>42703.20925925926</c:v>
                </c:pt>
                <c:pt idx="3617">
                  <c:v>42703.209317129629</c:v>
                </c:pt>
                <c:pt idx="3618">
                  <c:v>42703.209375000006</c:v>
                </c:pt>
                <c:pt idx="3619">
                  <c:v>42703.209432870375</c:v>
                </c:pt>
                <c:pt idx="3620">
                  <c:v>42703.209490740745</c:v>
                </c:pt>
                <c:pt idx="3621">
                  <c:v>42703.209548611114</c:v>
                </c:pt>
                <c:pt idx="3622">
                  <c:v>42703.209606481483</c:v>
                </c:pt>
                <c:pt idx="3623">
                  <c:v>42703.209664351853</c:v>
                </c:pt>
                <c:pt idx="3624">
                  <c:v>42703.209722222222</c:v>
                </c:pt>
                <c:pt idx="3625">
                  <c:v>42703.209780092599</c:v>
                </c:pt>
                <c:pt idx="3626">
                  <c:v>42703.209837962968</c:v>
                </c:pt>
                <c:pt idx="3627">
                  <c:v>42703.209895833337</c:v>
                </c:pt>
                <c:pt idx="3628">
                  <c:v>42703.209953703707</c:v>
                </c:pt>
                <c:pt idx="3629">
                  <c:v>42703.210011574076</c:v>
                </c:pt>
                <c:pt idx="3630">
                  <c:v>42703.210069444445</c:v>
                </c:pt>
                <c:pt idx="3631">
                  <c:v>42703.210127314815</c:v>
                </c:pt>
                <c:pt idx="3632">
                  <c:v>42703.210185185191</c:v>
                </c:pt>
                <c:pt idx="3633">
                  <c:v>42703.210243055561</c:v>
                </c:pt>
                <c:pt idx="3634">
                  <c:v>42703.21030092593</c:v>
                </c:pt>
                <c:pt idx="3635">
                  <c:v>42703.210358796299</c:v>
                </c:pt>
                <c:pt idx="3636">
                  <c:v>42703.210416666669</c:v>
                </c:pt>
                <c:pt idx="3637">
                  <c:v>42703.210474537038</c:v>
                </c:pt>
                <c:pt idx="3638">
                  <c:v>42703.210532407407</c:v>
                </c:pt>
                <c:pt idx="3639">
                  <c:v>42703.210590277777</c:v>
                </c:pt>
                <c:pt idx="3640">
                  <c:v>42703.210648148153</c:v>
                </c:pt>
                <c:pt idx="3641">
                  <c:v>42703.210706018523</c:v>
                </c:pt>
                <c:pt idx="3642">
                  <c:v>42703.210763888892</c:v>
                </c:pt>
                <c:pt idx="3643">
                  <c:v>42703.210821759261</c:v>
                </c:pt>
                <c:pt idx="3644">
                  <c:v>42703.210879629631</c:v>
                </c:pt>
                <c:pt idx="3645">
                  <c:v>42703.2109375</c:v>
                </c:pt>
                <c:pt idx="3646">
                  <c:v>42703.210995370369</c:v>
                </c:pt>
                <c:pt idx="3647">
                  <c:v>42703.211053240746</c:v>
                </c:pt>
                <c:pt idx="3648">
                  <c:v>42703.211111111115</c:v>
                </c:pt>
                <c:pt idx="3649">
                  <c:v>42703.211168981485</c:v>
                </c:pt>
                <c:pt idx="3650">
                  <c:v>42703.211226851854</c:v>
                </c:pt>
                <c:pt idx="3651">
                  <c:v>42703.211284722223</c:v>
                </c:pt>
                <c:pt idx="3652">
                  <c:v>42703.211342592593</c:v>
                </c:pt>
                <c:pt idx="3653">
                  <c:v>42703.211400462962</c:v>
                </c:pt>
                <c:pt idx="3654">
                  <c:v>42703.211458333339</c:v>
                </c:pt>
                <c:pt idx="3655">
                  <c:v>42703.211516203708</c:v>
                </c:pt>
                <c:pt idx="3656">
                  <c:v>42703.211574074077</c:v>
                </c:pt>
                <c:pt idx="3657">
                  <c:v>42703.211631944447</c:v>
                </c:pt>
                <c:pt idx="3658">
                  <c:v>42703.211689814816</c:v>
                </c:pt>
                <c:pt idx="3659">
                  <c:v>42703.211747685185</c:v>
                </c:pt>
                <c:pt idx="3660">
                  <c:v>42703.211805555555</c:v>
                </c:pt>
                <c:pt idx="3661">
                  <c:v>42703.211863425931</c:v>
                </c:pt>
                <c:pt idx="3662">
                  <c:v>42703.211921296301</c:v>
                </c:pt>
                <c:pt idx="3663">
                  <c:v>42703.21197916667</c:v>
                </c:pt>
                <c:pt idx="3664">
                  <c:v>42703.212037037039</c:v>
                </c:pt>
                <c:pt idx="3665">
                  <c:v>42703.212094907409</c:v>
                </c:pt>
                <c:pt idx="3666">
                  <c:v>42703.212152777778</c:v>
                </c:pt>
                <c:pt idx="3667">
                  <c:v>42703.212210648147</c:v>
                </c:pt>
                <c:pt idx="3668">
                  <c:v>42703.212268518524</c:v>
                </c:pt>
                <c:pt idx="3669">
                  <c:v>42703.212326388893</c:v>
                </c:pt>
                <c:pt idx="3670">
                  <c:v>42703.212384259263</c:v>
                </c:pt>
                <c:pt idx="3671">
                  <c:v>42703.212442129632</c:v>
                </c:pt>
                <c:pt idx="3672">
                  <c:v>42703.212500000001</c:v>
                </c:pt>
                <c:pt idx="3673">
                  <c:v>42703.212557870371</c:v>
                </c:pt>
                <c:pt idx="3674">
                  <c:v>42703.21261574074</c:v>
                </c:pt>
                <c:pt idx="3675">
                  <c:v>42703.212673611117</c:v>
                </c:pt>
                <c:pt idx="3676">
                  <c:v>42703.212731481486</c:v>
                </c:pt>
                <c:pt idx="3677">
                  <c:v>42703.212789351855</c:v>
                </c:pt>
                <c:pt idx="3678">
                  <c:v>42703.212847222225</c:v>
                </c:pt>
                <c:pt idx="3679">
                  <c:v>42703.212905092594</c:v>
                </c:pt>
                <c:pt idx="3680">
                  <c:v>42703.212962962964</c:v>
                </c:pt>
                <c:pt idx="3681">
                  <c:v>42703.213020833333</c:v>
                </c:pt>
                <c:pt idx="3682">
                  <c:v>42703.213078703709</c:v>
                </c:pt>
                <c:pt idx="3683">
                  <c:v>42703.213136574079</c:v>
                </c:pt>
                <c:pt idx="3684">
                  <c:v>42703.213194444448</c:v>
                </c:pt>
                <c:pt idx="3685">
                  <c:v>42703.213252314818</c:v>
                </c:pt>
                <c:pt idx="3686">
                  <c:v>42703.213310185187</c:v>
                </c:pt>
                <c:pt idx="3687">
                  <c:v>42703.213368055556</c:v>
                </c:pt>
                <c:pt idx="3688">
                  <c:v>42703.213425925926</c:v>
                </c:pt>
                <c:pt idx="3689">
                  <c:v>42703.213483796302</c:v>
                </c:pt>
                <c:pt idx="3690">
                  <c:v>42703.213541666672</c:v>
                </c:pt>
                <c:pt idx="3691">
                  <c:v>42703.213599537041</c:v>
                </c:pt>
                <c:pt idx="3692">
                  <c:v>42703.21365740741</c:v>
                </c:pt>
                <c:pt idx="3693">
                  <c:v>42703.21371527778</c:v>
                </c:pt>
                <c:pt idx="3694">
                  <c:v>42703.213773148149</c:v>
                </c:pt>
                <c:pt idx="3695">
                  <c:v>42703.213831018518</c:v>
                </c:pt>
                <c:pt idx="3696">
                  <c:v>42703.213888888895</c:v>
                </c:pt>
                <c:pt idx="3697">
                  <c:v>42703.213946759264</c:v>
                </c:pt>
                <c:pt idx="3698">
                  <c:v>42703.214004629634</c:v>
                </c:pt>
                <c:pt idx="3699">
                  <c:v>42703.214062500003</c:v>
                </c:pt>
                <c:pt idx="3700">
                  <c:v>42703.214120370372</c:v>
                </c:pt>
                <c:pt idx="3701">
                  <c:v>42703.214178240742</c:v>
                </c:pt>
                <c:pt idx="3702">
                  <c:v>42703.214236111111</c:v>
                </c:pt>
                <c:pt idx="3703">
                  <c:v>42703.21429398148</c:v>
                </c:pt>
                <c:pt idx="3704">
                  <c:v>42703.214351851857</c:v>
                </c:pt>
                <c:pt idx="3705">
                  <c:v>42703.214409722226</c:v>
                </c:pt>
                <c:pt idx="3706">
                  <c:v>42703.214467592596</c:v>
                </c:pt>
                <c:pt idx="3707">
                  <c:v>42703.214525462965</c:v>
                </c:pt>
                <c:pt idx="3708">
                  <c:v>42703.214583333334</c:v>
                </c:pt>
                <c:pt idx="3709">
                  <c:v>42703.214641203704</c:v>
                </c:pt>
                <c:pt idx="3710">
                  <c:v>42703.214699074073</c:v>
                </c:pt>
                <c:pt idx="3711">
                  <c:v>42703.21475694445</c:v>
                </c:pt>
                <c:pt idx="3712">
                  <c:v>42703.214814814819</c:v>
                </c:pt>
                <c:pt idx="3713">
                  <c:v>42703.214872685188</c:v>
                </c:pt>
                <c:pt idx="3714">
                  <c:v>42703.214930555558</c:v>
                </c:pt>
                <c:pt idx="3715">
                  <c:v>42703.214988425927</c:v>
                </c:pt>
                <c:pt idx="3716">
                  <c:v>42703.215046296296</c:v>
                </c:pt>
                <c:pt idx="3717">
                  <c:v>42703.215104166666</c:v>
                </c:pt>
                <c:pt idx="3718">
                  <c:v>42703.215162037042</c:v>
                </c:pt>
                <c:pt idx="3719">
                  <c:v>42703.215219907412</c:v>
                </c:pt>
                <c:pt idx="3720">
                  <c:v>42703.215277777781</c:v>
                </c:pt>
                <c:pt idx="3721">
                  <c:v>42703.21533564815</c:v>
                </c:pt>
                <c:pt idx="3722">
                  <c:v>42703.21539351852</c:v>
                </c:pt>
                <c:pt idx="3723">
                  <c:v>42703.215451388889</c:v>
                </c:pt>
                <c:pt idx="3724">
                  <c:v>42703.215509259258</c:v>
                </c:pt>
                <c:pt idx="3725">
                  <c:v>42703.215567129635</c:v>
                </c:pt>
                <c:pt idx="3726">
                  <c:v>42703.215625000004</c:v>
                </c:pt>
                <c:pt idx="3727">
                  <c:v>42703.215682870374</c:v>
                </c:pt>
                <c:pt idx="3728">
                  <c:v>42703.215740740743</c:v>
                </c:pt>
                <c:pt idx="3729">
                  <c:v>42703.215798611112</c:v>
                </c:pt>
                <c:pt idx="3730">
                  <c:v>42703.215856481482</c:v>
                </c:pt>
                <c:pt idx="3731">
                  <c:v>42703.215914351851</c:v>
                </c:pt>
                <c:pt idx="3732">
                  <c:v>42703.215972222228</c:v>
                </c:pt>
                <c:pt idx="3733">
                  <c:v>42703.216030092597</c:v>
                </c:pt>
                <c:pt idx="3734">
                  <c:v>42703.216087962966</c:v>
                </c:pt>
                <c:pt idx="3735">
                  <c:v>42703.216145833336</c:v>
                </c:pt>
                <c:pt idx="3736">
                  <c:v>42703.216203703705</c:v>
                </c:pt>
                <c:pt idx="3737">
                  <c:v>42703.216261574074</c:v>
                </c:pt>
                <c:pt idx="3738">
                  <c:v>42703.216319444444</c:v>
                </c:pt>
                <c:pt idx="3739">
                  <c:v>42703.21637731482</c:v>
                </c:pt>
                <c:pt idx="3740">
                  <c:v>42703.21643518519</c:v>
                </c:pt>
                <c:pt idx="3741">
                  <c:v>42703.216493055559</c:v>
                </c:pt>
                <c:pt idx="3742">
                  <c:v>42703.216550925928</c:v>
                </c:pt>
                <c:pt idx="3743">
                  <c:v>42703.216608796298</c:v>
                </c:pt>
                <c:pt idx="3744">
                  <c:v>42703.216666666667</c:v>
                </c:pt>
                <c:pt idx="3745">
                  <c:v>42703.216724537036</c:v>
                </c:pt>
                <c:pt idx="3746">
                  <c:v>42703.216782407413</c:v>
                </c:pt>
                <c:pt idx="3747">
                  <c:v>42703.216840277782</c:v>
                </c:pt>
                <c:pt idx="3748">
                  <c:v>42703.216898148152</c:v>
                </c:pt>
                <c:pt idx="3749">
                  <c:v>42703.216956018521</c:v>
                </c:pt>
                <c:pt idx="3750">
                  <c:v>42703.217013888891</c:v>
                </c:pt>
                <c:pt idx="3751">
                  <c:v>42703.21707175926</c:v>
                </c:pt>
                <c:pt idx="3752">
                  <c:v>42703.217129629629</c:v>
                </c:pt>
                <c:pt idx="3753">
                  <c:v>42703.217187500006</c:v>
                </c:pt>
                <c:pt idx="3754">
                  <c:v>42703.217245370375</c:v>
                </c:pt>
                <c:pt idx="3755">
                  <c:v>42703.217303240745</c:v>
                </c:pt>
                <c:pt idx="3756">
                  <c:v>42703.217361111114</c:v>
                </c:pt>
                <c:pt idx="3757">
                  <c:v>42703.217418981483</c:v>
                </c:pt>
                <c:pt idx="3758">
                  <c:v>42703.217476851853</c:v>
                </c:pt>
                <c:pt idx="3759">
                  <c:v>42703.217534722222</c:v>
                </c:pt>
                <c:pt idx="3760">
                  <c:v>42703.217592592599</c:v>
                </c:pt>
                <c:pt idx="3761">
                  <c:v>42703.217650462968</c:v>
                </c:pt>
                <c:pt idx="3762">
                  <c:v>42703.217708333337</c:v>
                </c:pt>
                <c:pt idx="3763">
                  <c:v>42703.217766203707</c:v>
                </c:pt>
                <c:pt idx="3764">
                  <c:v>42703.217824074076</c:v>
                </c:pt>
                <c:pt idx="3765">
                  <c:v>42703.217881944445</c:v>
                </c:pt>
                <c:pt idx="3766">
                  <c:v>42703.217939814815</c:v>
                </c:pt>
                <c:pt idx="3767">
                  <c:v>42703.217997685191</c:v>
                </c:pt>
                <c:pt idx="3768">
                  <c:v>42703.218055555561</c:v>
                </c:pt>
                <c:pt idx="3769">
                  <c:v>42703.21811342593</c:v>
                </c:pt>
                <c:pt idx="3770">
                  <c:v>42703.218171296299</c:v>
                </c:pt>
                <c:pt idx="3771">
                  <c:v>42703.218229166669</c:v>
                </c:pt>
                <c:pt idx="3772">
                  <c:v>42703.218287037038</c:v>
                </c:pt>
                <c:pt idx="3773">
                  <c:v>42703.218344907407</c:v>
                </c:pt>
                <c:pt idx="3774">
                  <c:v>42703.218402777777</c:v>
                </c:pt>
                <c:pt idx="3775">
                  <c:v>42703.218460648153</c:v>
                </c:pt>
                <c:pt idx="3776">
                  <c:v>42703.218518518523</c:v>
                </c:pt>
                <c:pt idx="3777">
                  <c:v>42703.218576388892</c:v>
                </c:pt>
                <c:pt idx="3778">
                  <c:v>42703.218634259261</c:v>
                </c:pt>
                <c:pt idx="3779">
                  <c:v>42703.218692129631</c:v>
                </c:pt>
                <c:pt idx="3780">
                  <c:v>42703.21875</c:v>
                </c:pt>
                <c:pt idx="3781">
                  <c:v>42703.218807870369</c:v>
                </c:pt>
                <c:pt idx="3782">
                  <c:v>42703.218865740746</c:v>
                </c:pt>
                <c:pt idx="3783">
                  <c:v>42703.218923611115</c:v>
                </c:pt>
                <c:pt idx="3784">
                  <c:v>42703.218981481485</c:v>
                </c:pt>
                <c:pt idx="3785">
                  <c:v>42703.219039351854</c:v>
                </c:pt>
                <c:pt idx="3786">
                  <c:v>42703.219097222223</c:v>
                </c:pt>
                <c:pt idx="3787">
                  <c:v>42703.219155092593</c:v>
                </c:pt>
                <c:pt idx="3788">
                  <c:v>42703.219212962962</c:v>
                </c:pt>
                <c:pt idx="3789">
                  <c:v>42703.219270833339</c:v>
                </c:pt>
                <c:pt idx="3790">
                  <c:v>42703.219328703708</c:v>
                </c:pt>
                <c:pt idx="3791">
                  <c:v>42703.219386574077</c:v>
                </c:pt>
                <c:pt idx="3792">
                  <c:v>42703.219444444447</c:v>
                </c:pt>
                <c:pt idx="3793">
                  <c:v>42703.219502314816</c:v>
                </c:pt>
                <c:pt idx="3794">
                  <c:v>42703.219560185185</c:v>
                </c:pt>
                <c:pt idx="3795">
                  <c:v>42703.219618055555</c:v>
                </c:pt>
                <c:pt idx="3796">
                  <c:v>42703.219675925931</c:v>
                </c:pt>
                <c:pt idx="3797">
                  <c:v>42703.219733796301</c:v>
                </c:pt>
                <c:pt idx="3798">
                  <c:v>42703.21979166667</c:v>
                </c:pt>
                <c:pt idx="3799">
                  <c:v>42703.219849537039</c:v>
                </c:pt>
                <c:pt idx="3800">
                  <c:v>42703.219907407409</c:v>
                </c:pt>
                <c:pt idx="3801">
                  <c:v>42703.219965277778</c:v>
                </c:pt>
                <c:pt idx="3802">
                  <c:v>42703.220023148147</c:v>
                </c:pt>
                <c:pt idx="3803">
                  <c:v>42703.220081018524</c:v>
                </c:pt>
                <c:pt idx="3804">
                  <c:v>42703.220138888893</c:v>
                </c:pt>
                <c:pt idx="3805">
                  <c:v>42703.220196759263</c:v>
                </c:pt>
                <c:pt idx="3806">
                  <c:v>42703.220254629632</c:v>
                </c:pt>
                <c:pt idx="3807">
                  <c:v>42703.220312500001</c:v>
                </c:pt>
                <c:pt idx="3808">
                  <c:v>42703.220370370371</c:v>
                </c:pt>
                <c:pt idx="3809">
                  <c:v>42703.22042824074</c:v>
                </c:pt>
                <c:pt idx="3810">
                  <c:v>42703.220486111117</c:v>
                </c:pt>
                <c:pt idx="3811">
                  <c:v>42703.220543981486</c:v>
                </c:pt>
                <c:pt idx="3812">
                  <c:v>42703.220601851855</c:v>
                </c:pt>
                <c:pt idx="3813">
                  <c:v>42703.220659722225</c:v>
                </c:pt>
                <c:pt idx="3814">
                  <c:v>42703.220717592594</c:v>
                </c:pt>
                <c:pt idx="3815">
                  <c:v>42703.220775462964</c:v>
                </c:pt>
                <c:pt idx="3816">
                  <c:v>42703.220833333333</c:v>
                </c:pt>
                <c:pt idx="3817">
                  <c:v>42703.220891203709</c:v>
                </c:pt>
                <c:pt idx="3818">
                  <c:v>42703.220949074079</c:v>
                </c:pt>
                <c:pt idx="3819">
                  <c:v>42703.221006944448</c:v>
                </c:pt>
                <c:pt idx="3820">
                  <c:v>42703.221064814818</c:v>
                </c:pt>
                <c:pt idx="3821">
                  <c:v>42703.221122685187</c:v>
                </c:pt>
                <c:pt idx="3822">
                  <c:v>42703.221180555556</c:v>
                </c:pt>
                <c:pt idx="3823">
                  <c:v>42703.221238425926</c:v>
                </c:pt>
                <c:pt idx="3824">
                  <c:v>42703.221296296302</c:v>
                </c:pt>
                <c:pt idx="3825">
                  <c:v>42703.221354166672</c:v>
                </c:pt>
                <c:pt idx="3826">
                  <c:v>42703.221412037041</c:v>
                </c:pt>
                <c:pt idx="3827">
                  <c:v>42703.22146990741</c:v>
                </c:pt>
                <c:pt idx="3828">
                  <c:v>42703.22152777778</c:v>
                </c:pt>
                <c:pt idx="3829">
                  <c:v>42703.221585648149</c:v>
                </c:pt>
                <c:pt idx="3830">
                  <c:v>42703.221643518518</c:v>
                </c:pt>
                <c:pt idx="3831">
                  <c:v>42703.221701388895</c:v>
                </c:pt>
                <c:pt idx="3832">
                  <c:v>42703.221759259264</c:v>
                </c:pt>
                <c:pt idx="3833">
                  <c:v>42703.221817129634</c:v>
                </c:pt>
                <c:pt idx="3834">
                  <c:v>42703.221875000003</c:v>
                </c:pt>
                <c:pt idx="3835">
                  <c:v>42703.221932870372</c:v>
                </c:pt>
                <c:pt idx="3836">
                  <c:v>42703.221990740742</c:v>
                </c:pt>
                <c:pt idx="3837">
                  <c:v>42703.222048611111</c:v>
                </c:pt>
                <c:pt idx="3838">
                  <c:v>42703.22210648148</c:v>
                </c:pt>
                <c:pt idx="3839">
                  <c:v>42703.222164351857</c:v>
                </c:pt>
                <c:pt idx="3840">
                  <c:v>42703.222222222226</c:v>
                </c:pt>
                <c:pt idx="3841">
                  <c:v>42703.222280092596</c:v>
                </c:pt>
                <c:pt idx="3842">
                  <c:v>42703.222337962965</c:v>
                </c:pt>
                <c:pt idx="3843">
                  <c:v>42703.222395833334</c:v>
                </c:pt>
                <c:pt idx="3844">
                  <c:v>42703.222453703704</c:v>
                </c:pt>
                <c:pt idx="3845">
                  <c:v>42703.222511574073</c:v>
                </c:pt>
                <c:pt idx="3846">
                  <c:v>42703.22256944445</c:v>
                </c:pt>
                <c:pt idx="3847">
                  <c:v>42703.222627314819</c:v>
                </c:pt>
                <c:pt idx="3848">
                  <c:v>42703.222685185188</c:v>
                </c:pt>
                <c:pt idx="3849">
                  <c:v>42703.222743055558</c:v>
                </c:pt>
                <c:pt idx="3850">
                  <c:v>42703.222800925927</c:v>
                </c:pt>
                <c:pt idx="3851">
                  <c:v>42703.222858796296</c:v>
                </c:pt>
                <c:pt idx="3852">
                  <c:v>42703.222916666666</c:v>
                </c:pt>
                <c:pt idx="3853">
                  <c:v>42703.222974537042</c:v>
                </c:pt>
                <c:pt idx="3854">
                  <c:v>42703.223032407412</c:v>
                </c:pt>
                <c:pt idx="3855">
                  <c:v>42703.223090277781</c:v>
                </c:pt>
                <c:pt idx="3856">
                  <c:v>42703.22314814815</c:v>
                </c:pt>
                <c:pt idx="3857">
                  <c:v>42703.22320601852</c:v>
                </c:pt>
                <c:pt idx="3858">
                  <c:v>42703.223263888889</c:v>
                </c:pt>
                <c:pt idx="3859">
                  <c:v>42703.223321759258</c:v>
                </c:pt>
                <c:pt idx="3860">
                  <c:v>42703.223379629635</c:v>
                </c:pt>
                <c:pt idx="3861">
                  <c:v>42703.223437500004</c:v>
                </c:pt>
                <c:pt idx="3862">
                  <c:v>42703.223495370374</c:v>
                </c:pt>
                <c:pt idx="3863">
                  <c:v>42703.223553240743</c:v>
                </c:pt>
                <c:pt idx="3864">
                  <c:v>42703.223611111112</c:v>
                </c:pt>
                <c:pt idx="3865">
                  <c:v>42703.223668981482</c:v>
                </c:pt>
                <c:pt idx="3866">
                  <c:v>42703.223726851851</c:v>
                </c:pt>
                <c:pt idx="3867">
                  <c:v>42703.223784722228</c:v>
                </c:pt>
                <c:pt idx="3868">
                  <c:v>42703.223842592597</c:v>
                </c:pt>
                <c:pt idx="3869">
                  <c:v>42703.223900462966</c:v>
                </c:pt>
                <c:pt idx="3870">
                  <c:v>42703.223958333336</c:v>
                </c:pt>
                <c:pt idx="3871">
                  <c:v>42703.224016203705</c:v>
                </c:pt>
                <c:pt idx="3872">
                  <c:v>42703.224074074074</c:v>
                </c:pt>
                <c:pt idx="3873">
                  <c:v>42703.224131944444</c:v>
                </c:pt>
                <c:pt idx="3874">
                  <c:v>42703.22418981482</c:v>
                </c:pt>
                <c:pt idx="3875">
                  <c:v>42703.22424768519</c:v>
                </c:pt>
                <c:pt idx="3876">
                  <c:v>42703.224305555559</c:v>
                </c:pt>
                <c:pt idx="3877">
                  <c:v>42703.224363425928</c:v>
                </c:pt>
                <c:pt idx="3878">
                  <c:v>42703.224421296298</c:v>
                </c:pt>
                <c:pt idx="3879">
                  <c:v>42703.224479166667</c:v>
                </c:pt>
                <c:pt idx="3880">
                  <c:v>42703.224537037036</c:v>
                </c:pt>
                <c:pt idx="3881">
                  <c:v>42703.224594907413</c:v>
                </c:pt>
                <c:pt idx="3882">
                  <c:v>42703.224652777782</c:v>
                </c:pt>
                <c:pt idx="3883">
                  <c:v>42703.224710648152</c:v>
                </c:pt>
                <c:pt idx="3884">
                  <c:v>42703.224768518521</c:v>
                </c:pt>
                <c:pt idx="3885">
                  <c:v>42703.224826388891</c:v>
                </c:pt>
                <c:pt idx="3886">
                  <c:v>42703.22488425926</c:v>
                </c:pt>
                <c:pt idx="3887">
                  <c:v>42703.224942129629</c:v>
                </c:pt>
                <c:pt idx="3888">
                  <c:v>42703.225000000006</c:v>
                </c:pt>
                <c:pt idx="3889">
                  <c:v>42703.225057870375</c:v>
                </c:pt>
                <c:pt idx="3890">
                  <c:v>42703.225115740745</c:v>
                </c:pt>
                <c:pt idx="3891">
                  <c:v>42703.225173611114</c:v>
                </c:pt>
                <c:pt idx="3892">
                  <c:v>42703.225231481483</c:v>
                </c:pt>
                <c:pt idx="3893">
                  <c:v>42703.225289351853</c:v>
                </c:pt>
                <c:pt idx="3894">
                  <c:v>42703.225347222222</c:v>
                </c:pt>
                <c:pt idx="3895">
                  <c:v>42703.225405092599</c:v>
                </c:pt>
                <c:pt idx="3896">
                  <c:v>42703.225462962968</c:v>
                </c:pt>
                <c:pt idx="3897">
                  <c:v>42703.225520833337</c:v>
                </c:pt>
                <c:pt idx="3898">
                  <c:v>42703.225578703707</c:v>
                </c:pt>
                <c:pt idx="3899">
                  <c:v>42703.225636574076</c:v>
                </c:pt>
                <c:pt idx="3900">
                  <c:v>42703.225694444445</c:v>
                </c:pt>
                <c:pt idx="3901">
                  <c:v>42703.225752314815</c:v>
                </c:pt>
                <c:pt idx="3902">
                  <c:v>42703.225810185191</c:v>
                </c:pt>
                <c:pt idx="3903">
                  <c:v>42703.225868055561</c:v>
                </c:pt>
                <c:pt idx="3904">
                  <c:v>42703.22592592593</c:v>
                </c:pt>
                <c:pt idx="3905">
                  <c:v>42703.225983796299</c:v>
                </c:pt>
                <c:pt idx="3906">
                  <c:v>42703.226041666669</c:v>
                </c:pt>
                <c:pt idx="3907">
                  <c:v>42703.226099537038</c:v>
                </c:pt>
                <c:pt idx="3908">
                  <c:v>42703.226157407407</c:v>
                </c:pt>
                <c:pt idx="3909">
                  <c:v>42703.226215277777</c:v>
                </c:pt>
                <c:pt idx="3910">
                  <c:v>42703.226273148153</c:v>
                </c:pt>
                <c:pt idx="3911">
                  <c:v>42703.226331018523</c:v>
                </c:pt>
                <c:pt idx="3912">
                  <c:v>42703.226388888892</c:v>
                </c:pt>
                <c:pt idx="3913">
                  <c:v>42703.226446759261</c:v>
                </c:pt>
                <c:pt idx="3914">
                  <c:v>42703.226504629631</c:v>
                </c:pt>
                <c:pt idx="3915">
                  <c:v>42703.2265625</c:v>
                </c:pt>
                <c:pt idx="3916">
                  <c:v>42703.226620370369</c:v>
                </c:pt>
                <c:pt idx="3917">
                  <c:v>42703.226678240746</c:v>
                </c:pt>
                <c:pt idx="3918">
                  <c:v>42703.226736111115</c:v>
                </c:pt>
                <c:pt idx="3919">
                  <c:v>42703.226793981485</c:v>
                </c:pt>
                <c:pt idx="3920">
                  <c:v>42703.226851851854</c:v>
                </c:pt>
                <c:pt idx="3921">
                  <c:v>42703.226909722223</c:v>
                </c:pt>
                <c:pt idx="3922">
                  <c:v>42703.226967592593</c:v>
                </c:pt>
                <c:pt idx="3923">
                  <c:v>42703.227025462962</c:v>
                </c:pt>
                <c:pt idx="3924">
                  <c:v>42703.227083333339</c:v>
                </c:pt>
                <c:pt idx="3925">
                  <c:v>42703.227141203708</c:v>
                </c:pt>
                <c:pt idx="3926">
                  <c:v>42703.227199074077</c:v>
                </c:pt>
                <c:pt idx="3927">
                  <c:v>42703.227256944447</c:v>
                </c:pt>
                <c:pt idx="3928">
                  <c:v>42703.227314814816</c:v>
                </c:pt>
                <c:pt idx="3929">
                  <c:v>42703.227372685185</c:v>
                </c:pt>
                <c:pt idx="3930">
                  <c:v>42703.227430555555</c:v>
                </c:pt>
                <c:pt idx="3931">
                  <c:v>42703.227488425931</c:v>
                </c:pt>
                <c:pt idx="3932">
                  <c:v>42703.227546296301</c:v>
                </c:pt>
                <c:pt idx="3933">
                  <c:v>42703.22760416667</c:v>
                </c:pt>
                <c:pt idx="3934">
                  <c:v>42703.227662037039</c:v>
                </c:pt>
                <c:pt idx="3935">
                  <c:v>42703.227719907409</c:v>
                </c:pt>
                <c:pt idx="3936">
                  <c:v>42703.227777777778</c:v>
                </c:pt>
                <c:pt idx="3937">
                  <c:v>42703.227835648147</c:v>
                </c:pt>
                <c:pt idx="3938">
                  <c:v>42703.227893518524</c:v>
                </c:pt>
                <c:pt idx="3939">
                  <c:v>42703.227951388893</c:v>
                </c:pt>
                <c:pt idx="3940">
                  <c:v>42703.228009259263</c:v>
                </c:pt>
                <c:pt idx="3941">
                  <c:v>42703.228067129632</c:v>
                </c:pt>
                <c:pt idx="3942">
                  <c:v>42703.228125000001</c:v>
                </c:pt>
                <c:pt idx="3943">
                  <c:v>42703.228182870371</c:v>
                </c:pt>
                <c:pt idx="3944">
                  <c:v>42703.22824074074</c:v>
                </c:pt>
                <c:pt idx="3945">
                  <c:v>42703.228298611117</c:v>
                </c:pt>
                <c:pt idx="3946">
                  <c:v>42703.228356481486</c:v>
                </c:pt>
                <c:pt idx="3947">
                  <c:v>42703.228414351855</c:v>
                </c:pt>
                <c:pt idx="3948">
                  <c:v>42703.228472222225</c:v>
                </c:pt>
                <c:pt idx="3949">
                  <c:v>42703.228530092594</c:v>
                </c:pt>
                <c:pt idx="3950">
                  <c:v>42703.228587962964</c:v>
                </c:pt>
                <c:pt idx="3951">
                  <c:v>42703.228645833333</c:v>
                </c:pt>
                <c:pt idx="3952">
                  <c:v>42703.228703703709</c:v>
                </c:pt>
                <c:pt idx="3953">
                  <c:v>42703.228761574079</c:v>
                </c:pt>
                <c:pt idx="3954">
                  <c:v>42703.228819444448</c:v>
                </c:pt>
                <c:pt idx="3955">
                  <c:v>42703.228877314818</c:v>
                </c:pt>
                <c:pt idx="3956">
                  <c:v>42703.228935185187</c:v>
                </c:pt>
                <c:pt idx="3957">
                  <c:v>42703.228993055556</c:v>
                </c:pt>
                <c:pt idx="3958">
                  <c:v>42703.229050925926</c:v>
                </c:pt>
                <c:pt idx="3959">
                  <c:v>42703.229108796302</c:v>
                </c:pt>
                <c:pt idx="3960">
                  <c:v>42703.229166666672</c:v>
                </c:pt>
                <c:pt idx="3961">
                  <c:v>42703.229224537041</c:v>
                </c:pt>
                <c:pt idx="3962">
                  <c:v>42703.22928240741</c:v>
                </c:pt>
                <c:pt idx="3963">
                  <c:v>42703.22934027778</c:v>
                </c:pt>
                <c:pt idx="3964">
                  <c:v>42703.229398148149</c:v>
                </c:pt>
                <c:pt idx="3965">
                  <c:v>42703.229456018518</c:v>
                </c:pt>
                <c:pt idx="3966">
                  <c:v>42703.229513888895</c:v>
                </c:pt>
                <c:pt idx="3967">
                  <c:v>42703.229571759264</c:v>
                </c:pt>
                <c:pt idx="3968">
                  <c:v>42703.229629629634</c:v>
                </c:pt>
                <c:pt idx="3969">
                  <c:v>42703.229687500003</c:v>
                </c:pt>
                <c:pt idx="3970">
                  <c:v>42703.229745370372</c:v>
                </c:pt>
                <c:pt idx="3971">
                  <c:v>42703.229803240742</c:v>
                </c:pt>
                <c:pt idx="3972">
                  <c:v>42703.229861111111</c:v>
                </c:pt>
                <c:pt idx="3973">
                  <c:v>42703.22991898148</c:v>
                </c:pt>
                <c:pt idx="3974">
                  <c:v>42703.229976851857</c:v>
                </c:pt>
                <c:pt idx="3975">
                  <c:v>42703.230034722226</c:v>
                </c:pt>
                <c:pt idx="3976">
                  <c:v>42703.230092592596</c:v>
                </c:pt>
                <c:pt idx="3977">
                  <c:v>42703.230150462965</c:v>
                </c:pt>
                <c:pt idx="3978">
                  <c:v>42703.230208333334</c:v>
                </c:pt>
                <c:pt idx="3979">
                  <c:v>42703.230266203704</c:v>
                </c:pt>
                <c:pt idx="3980">
                  <c:v>42703.230324074073</c:v>
                </c:pt>
                <c:pt idx="3981">
                  <c:v>42703.23038194445</c:v>
                </c:pt>
                <c:pt idx="3982">
                  <c:v>42703.230439814819</c:v>
                </c:pt>
                <c:pt idx="3983">
                  <c:v>42703.230497685188</c:v>
                </c:pt>
                <c:pt idx="3984">
                  <c:v>42703.230555555558</c:v>
                </c:pt>
                <c:pt idx="3985">
                  <c:v>42703.230613425927</c:v>
                </c:pt>
                <c:pt idx="3986">
                  <c:v>42703.230671296296</c:v>
                </c:pt>
                <c:pt idx="3987">
                  <c:v>42703.230729166666</c:v>
                </c:pt>
                <c:pt idx="3988">
                  <c:v>42703.230787037042</c:v>
                </c:pt>
                <c:pt idx="3989">
                  <c:v>42703.230844907412</c:v>
                </c:pt>
                <c:pt idx="3990">
                  <c:v>42703.230902777781</c:v>
                </c:pt>
                <c:pt idx="3991">
                  <c:v>42703.23096064815</c:v>
                </c:pt>
                <c:pt idx="3992">
                  <c:v>42703.23101851852</c:v>
                </c:pt>
                <c:pt idx="3993">
                  <c:v>42703.231076388889</c:v>
                </c:pt>
                <c:pt idx="3994">
                  <c:v>42703.231134259258</c:v>
                </c:pt>
                <c:pt idx="3995">
                  <c:v>42703.231192129635</c:v>
                </c:pt>
                <c:pt idx="3996">
                  <c:v>42703.231250000004</c:v>
                </c:pt>
                <c:pt idx="3997">
                  <c:v>42703.231307870374</c:v>
                </c:pt>
                <c:pt idx="3998">
                  <c:v>42703.231365740743</c:v>
                </c:pt>
                <c:pt idx="3999">
                  <c:v>42703.231423611112</c:v>
                </c:pt>
                <c:pt idx="4000">
                  <c:v>42703.231481481482</c:v>
                </c:pt>
                <c:pt idx="4001">
                  <c:v>42703.231539351851</c:v>
                </c:pt>
                <c:pt idx="4002">
                  <c:v>42703.231597222228</c:v>
                </c:pt>
                <c:pt idx="4003">
                  <c:v>42703.231655092597</c:v>
                </c:pt>
                <c:pt idx="4004">
                  <c:v>42703.231712962966</c:v>
                </c:pt>
                <c:pt idx="4005">
                  <c:v>42703.231770833336</c:v>
                </c:pt>
                <c:pt idx="4006">
                  <c:v>42703.231828703705</c:v>
                </c:pt>
                <c:pt idx="4007">
                  <c:v>42703.231886574074</c:v>
                </c:pt>
                <c:pt idx="4008">
                  <c:v>42703.231944444444</c:v>
                </c:pt>
                <c:pt idx="4009">
                  <c:v>42703.23200231482</c:v>
                </c:pt>
                <c:pt idx="4010">
                  <c:v>42703.23206018519</c:v>
                </c:pt>
                <c:pt idx="4011">
                  <c:v>42703.232118055559</c:v>
                </c:pt>
                <c:pt idx="4012">
                  <c:v>42703.232175925928</c:v>
                </c:pt>
                <c:pt idx="4013">
                  <c:v>42703.232233796298</c:v>
                </c:pt>
                <c:pt idx="4014">
                  <c:v>42703.232291666667</c:v>
                </c:pt>
                <c:pt idx="4015">
                  <c:v>42703.232349537036</c:v>
                </c:pt>
                <c:pt idx="4016">
                  <c:v>42703.232407407413</c:v>
                </c:pt>
                <c:pt idx="4017">
                  <c:v>42703.232465277782</c:v>
                </c:pt>
                <c:pt idx="4018">
                  <c:v>42703.232523148152</c:v>
                </c:pt>
                <c:pt idx="4019">
                  <c:v>42703.232581018521</c:v>
                </c:pt>
                <c:pt idx="4020">
                  <c:v>42703.232638888891</c:v>
                </c:pt>
                <c:pt idx="4021">
                  <c:v>42703.23269675926</c:v>
                </c:pt>
                <c:pt idx="4022">
                  <c:v>42703.232754629629</c:v>
                </c:pt>
                <c:pt idx="4023">
                  <c:v>42703.232812500006</c:v>
                </c:pt>
                <c:pt idx="4024">
                  <c:v>42703.232870370375</c:v>
                </c:pt>
                <c:pt idx="4025">
                  <c:v>42703.232928240745</c:v>
                </c:pt>
                <c:pt idx="4026">
                  <c:v>42703.232986111114</c:v>
                </c:pt>
                <c:pt idx="4027">
                  <c:v>42703.233043981483</c:v>
                </c:pt>
                <c:pt idx="4028">
                  <c:v>42703.233101851853</c:v>
                </c:pt>
                <c:pt idx="4029">
                  <c:v>42703.233159722222</c:v>
                </c:pt>
                <c:pt idx="4030">
                  <c:v>42703.233217592599</c:v>
                </c:pt>
                <c:pt idx="4031">
                  <c:v>42703.233275462968</c:v>
                </c:pt>
                <c:pt idx="4032">
                  <c:v>42703.233333333337</c:v>
                </c:pt>
                <c:pt idx="4033">
                  <c:v>42703.233391203707</c:v>
                </c:pt>
                <c:pt idx="4034">
                  <c:v>42703.233449074076</c:v>
                </c:pt>
                <c:pt idx="4035">
                  <c:v>42703.233506944445</c:v>
                </c:pt>
                <c:pt idx="4036">
                  <c:v>42703.233564814815</c:v>
                </c:pt>
                <c:pt idx="4037">
                  <c:v>42703.233622685191</c:v>
                </c:pt>
                <c:pt idx="4038">
                  <c:v>42703.233680555561</c:v>
                </c:pt>
                <c:pt idx="4039">
                  <c:v>42703.23373842593</c:v>
                </c:pt>
                <c:pt idx="4040">
                  <c:v>42703.233796296299</c:v>
                </c:pt>
                <c:pt idx="4041">
                  <c:v>42703.233854166669</c:v>
                </c:pt>
                <c:pt idx="4042">
                  <c:v>42703.233912037038</c:v>
                </c:pt>
                <c:pt idx="4043">
                  <c:v>42703.233969907407</c:v>
                </c:pt>
                <c:pt idx="4044">
                  <c:v>42703.234027777777</c:v>
                </c:pt>
                <c:pt idx="4045">
                  <c:v>42703.234085648153</c:v>
                </c:pt>
                <c:pt idx="4046">
                  <c:v>42703.234143518523</c:v>
                </c:pt>
                <c:pt idx="4047">
                  <c:v>42703.234201388892</c:v>
                </c:pt>
                <c:pt idx="4048">
                  <c:v>42703.234259259261</c:v>
                </c:pt>
                <c:pt idx="4049">
                  <c:v>42703.234317129631</c:v>
                </c:pt>
                <c:pt idx="4050">
                  <c:v>42703.234375</c:v>
                </c:pt>
                <c:pt idx="4051">
                  <c:v>42703.234432870369</c:v>
                </c:pt>
                <c:pt idx="4052">
                  <c:v>42703.234490740746</c:v>
                </c:pt>
                <c:pt idx="4053">
                  <c:v>42703.234548611115</c:v>
                </c:pt>
                <c:pt idx="4054">
                  <c:v>42703.234606481485</c:v>
                </c:pt>
                <c:pt idx="4055">
                  <c:v>42703.234664351854</c:v>
                </c:pt>
                <c:pt idx="4056">
                  <c:v>42703.234722222223</c:v>
                </c:pt>
                <c:pt idx="4057">
                  <c:v>42703.234780092593</c:v>
                </c:pt>
                <c:pt idx="4058">
                  <c:v>42703.234837962962</c:v>
                </c:pt>
                <c:pt idx="4059">
                  <c:v>42703.234895833339</c:v>
                </c:pt>
                <c:pt idx="4060">
                  <c:v>42703.234953703708</c:v>
                </c:pt>
                <c:pt idx="4061">
                  <c:v>42703.235011574077</c:v>
                </c:pt>
                <c:pt idx="4062">
                  <c:v>42703.235069444447</c:v>
                </c:pt>
                <c:pt idx="4063">
                  <c:v>42703.235127314816</c:v>
                </c:pt>
                <c:pt idx="4064">
                  <c:v>42703.235185185185</c:v>
                </c:pt>
                <c:pt idx="4065">
                  <c:v>42703.235243055555</c:v>
                </c:pt>
                <c:pt idx="4066">
                  <c:v>42703.235300925931</c:v>
                </c:pt>
                <c:pt idx="4067">
                  <c:v>42703.235358796301</c:v>
                </c:pt>
                <c:pt idx="4068">
                  <c:v>42703.23541666667</c:v>
                </c:pt>
                <c:pt idx="4069">
                  <c:v>42703.235474537039</c:v>
                </c:pt>
                <c:pt idx="4070">
                  <c:v>42703.235532407409</c:v>
                </c:pt>
                <c:pt idx="4071">
                  <c:v>42703.235590277778</c:v>
                </c:pt>
                <c:pt idx="4072">
                  <c:v>42703.235648148147</c:v>
                </c:pt>
                <c:pt idx="4073">
                  <c:v>42703.235706018524</c:v>
                </c:pt>
                <c:pt idx="4074">
                  <c:v>42703.235763888893</c:v>
                </c:pt>
                <c:pt idx="4075">
                  <c:v>42703.235821759263</c:v>
                </c:pt>
                <c:pt idx="4076">
                  <c:v>42703.235879629632</c:v>
                </c:pt>
                <c:pt idx="4077">
                  <c:v>42703.235937500001</c:v>
                </c:pt>
                <c:pt idx="4078">
                  <c:v>42703.235995370371</c:v>
                </c:pt>
                <c:pt idx="4079">
                  <c:v>42703.23605324074</c:v>
                </c:pt>
                <c:pt idx="4080">
                  <c:v>42703.236111111117</c:v>
                </c:pt>
                <c:pt idx="4081">
                  <c:v>42703.236168981486</c:v>
                </c:pt>
                <c:pt idx="4082">
                  <c:v>42703.236226851855</c:v>
                </c:pt>
                <c:pt idx="4083">
                  <c:v>42703.236284722225</c:v>
                </c:pt>
                <c:pt idx="4084">
                  <c:v>42703.236342592594</c:v>
                </c:pt>
                <c:pt idx="4085">
                  <c:v>42703.236400462964</c:v>
                </c:pt>
                <c:pt idx="4086">
                  <c:v>42703.236458333333</c:v>
                </c:pt>
                <c:pt idx="4087">
                  <c:v>42703.236516203709</c:v>
                </c:pt>
                <c:pt idx="4088">
                  <c:v>42703.236574074079</c:v>
                </c:pt>
                <c:pt idx="4089">
                  <c:v>42703.236631944448</c:v>
                </c:pt>
                <c:pt idx="4090">
                  <c:v>42703.236689814818</c:v>
                </c:pt>
                <c:pt idx="4091">
                  <c:v>42703.236747685187</c:v>
                </c:pt>
                <c:pt idx="4092">
                  <c:v>42703.236805555556</c:v>
                </c:pt>
                <c:pt idx="4093">
                  <c:v>42703.236863425926</c:v>
                </c:pt>
                <c:pt idx="4094">
                  <c:v>42703.236921296302</c:v>
                </c:pt>
                <c:pt idx="4095">
                  <c:v>42703.236979166672</c:v>
                </c:pt>
                <c:pt idx="4096">
                  <c:v>42703.237037037041</c:v>
                </c:pt>
                <c:pt idx="4097">
                  <c:v>42703.23709490741</c:v>
                </c:pt>
                <c:pt idx="4098">
                  <c:v>42703.23715277778</c:v>
                </c:pt>
                <c:pt idx="4099">
                  <c:v>42703.237210648149</c:v>
                </c:pt>
                <c:pt idx="4100">
                  <c:v>42703.237268518518</c:v>
                </c:pt>
                <c:pt idx="4101">
                  <c:v>42703.237326388895</c:v>
                </c:pt>
                <c:pt idx="4102">
                  <c:v>42703.237384259264</c:v>
                </c:pt>
                <c:pt idx="4103">
                  <c:v>42703.237442129634</c:v>
                </c:pt>
                <c:pt idx="4104">
                  <c:v>42703.237500000003</c:v>
                </c:pt>
                <c:pt idx="4105">
                  <c:v>42703.237557870372</c:v>
                </c:pt>
                <c:pt idx="4106">
                  <c:v>42703.237615740742</c:v>
                </c:pt>
                <c:pt idx="4107">
                  <c:v>42703.237673611111</c:v>
                </c:pt>
                <c:pt idx="4108">
                  <c:v>42703.23773148148</c:v>
                </c:pt>
                <c:pt idx="4109">
                  <c:v>42703.237789351857</c:v>
                </c:pt>
                <c:pt idx="4110">
                  <c:v>42703.237847222226</c:v>
                </c:pt>
                <c:pt idx="4111">
                  <c:v>42703.237905092596</c:v>
                </c:pt>
                <c:pt idx="4112">
                  <c:v>42703.237962962965</c:v>
                </c:pt>
                <c:pt idx="4113">
                  <c:v>42703.238020833334</c:v>
                </c:pt>
                <c:pt idx="4114">
                  <c:v>42703.238078703704</c:v>
                </c:pt>
                <c:pt idx="4115">
                  <c:v>42703.238136574073</c:v>
                </c:pt>
                <c:pt idx="4116">
                  <c:v>42703.23819444445</c:v>
                </c:pt>
                <c:pt idx="4117">
                  <c:v>42703.238252314819</c:v>
                </c:pt>
                <c:pt idx="4118">
                  <c:v>42703.238310185188</c:v>
                </c:pt>
                <c:pt idx="4119">
                  <c:v>42703.238368055558</c:v>
                </c:pt>
                <c:pt idx="4120">
                  <c:v>42703.238425925927</c:v>
                </c:pt>
                <c:pt idx="4121">
                  <c:v>42703.238483796296</c:v>
                </c:pt>
                <c:pt idx="4122">
                  <c:v>42703.238541666666</c:v>
                </c:pt>
                <c:pt idx="4123">
                  <c:v>42703.238599537042</c:v>
                </c:pt>
                <c:pt idx="4124">
                  <c:v>42703.238657407412</c:v>
                </c:pt>
                <c:pt idx="4125">
                  <c:v>42703.238715277781</c:v>
                </c:pt>
                <c:pt idx="4126">
                  <c:v>42703.23877314815</c:v>
                </c:pt>
                <c:pt idx="4127">
                  <c:v>42703.23883101852</c:v>
                </c:pt>
                <c:pt idx="4128">
                  <c:v>42703.238888888889</c:v>
                </c:pt>
                <c:pt idx="4129">
                  <c:v>42703.238946759258</c:v>
                </c:pt>
                <c:pt idx="4130">
                  <c:v>42703.239004629635</c:v>
                </c:pt>
                <c:pt idx="4131">
                  <c:v>42703.239062500004</c:v>
                </c:pt>
                <c:pt idx="4132">
                  <c:v>42703.239120370374</c:v>
                </c:pt>
                <c:pt idx="4133">
                  <c:v>42703.239178240743</c:v>
                </c:pt>
                <c:pt idx="4134">
                  <c:v>42703.239236111112</c:v>
                </c:pt>
                <c:pt idx="4135">
                  <c:v>42703.239293981482</c:v>
                </c:pt>
                <c:pt idx="4136">
                  <c:v>42703.239351851851</c:v>
                </c:pt>
                <c:pt idx="4137">
                  <c:v>42703.239409722228</c:v>
                </c:pt>
                <c:pt idx="4138">
                  <c:v>42703.239467592597</c:v>
                </c:pt>
                <c:pt idx="4139">
                  <c:v>42703.239525462966</c:v>
                </c:pt>
                <c:pt idx="4140">
                  <c:v>42703.239583333336</c:v>
                </c:pt>
                <c:pt idx="4141">
                  <c:v>42703.239641203705</c:v>
                </c:pt>
                <c:pt idx="4142">
                  <c:v>42703.239699074074</c:v>
                </c:pt>
                <c:pt idx="4143">
                  <c:v>42703.239756944444</c:v>
                </c:pt>
                <c:pt idx="4144">
                  <c:v>42703.23981481482</c:v>
                </c:pt>
                <c:pt idx="4145">
                  <c:v>42703.23987268519</c:v>
                </c:pt>
                <c:pt idx="4146">
                  <c:v>42703.239930555559</c:v>
                </c:pt>
                <c:pt idx="4147">
                  <c:v>42703.239988425928</c:v>
                </c:pt>
                <c:pt idx="4148">
                  <c:v>42703.240046296298</c:v>
                </c:pt>
                <c:pt idx="4149">
                  <c:v>42703.240104166667</c:v>
                </c:pt>
                <c:pt idx="4150">
                  <c:v>42703.240162037036</c:v>
                </c:pt>
                <c:pt idx="4151">
                  <c:v>42703.240219907413</c:v>
                </c:pt>
                <c:pt idx="4152">
                  <c:v>42703.240277777782</c:v>
                </c:pt>
                <c:pt idx="4153">
                  <c:v>42703.240335648152</c:v>
                </c:pt>
                <c:pt idx="4154">
                  <c:v>42703.240393518521</c:v>
                </c:pt>
                <c:pt idx="4155">
                  <c:v>42703.240451388891</c:v>
                </c:pt>
                <c:pt idx="4156">
                  <c:v>42703.24050925926</c:v>
                </c:pt>
                <c:pt idx="4157">
                  <c:v>42703.240567129629</c:v>
                </c:pt>
                <c:pt idx="4158">
                  <c:v>42703.240625000006</c:v>
                </c:pt>
                <c:pt idx="4159">
                  <c:v>42703.240682870375</c:v>
                </c:pt>
                <c:pt idx="4160">
                  <c:v>42703.240740740745</c:v>
                </c:pt>
                <c:pt idx="4161">
                  <c:v>42703.240798611114</c:v>
                </c:pt>
                <c:pt idx="4162">
                  <c:v>42703.240856481483</c:v>
                </c:pt>
                <c:pt idx="4163">
                  <c:v>42703.240914351853</c:v>
                </c:pt>
                <c:pt idx="4164">
                  <c:v>42703.240972222222</c:v>
                </c:pt>
                <c:pt idx="4165">
                  <c:v>42703.241030092599</c:v>
                </c:pt>
                <c:pt idx="4166">
                  <c:v>42703.241087962968</c:v>
                </c:pt>
                <c:pt idx="4167">
                  <c:v>42703.241145833337</c:v>
                </c:pt>
                <c:pt idx="4168">
                  <c:v>42703.241203703707</c:v>
                </c:pt>
                <c:pt idx="4169">
                  <c:v>42703.241261574076</c:v>
                </c:pt>
                <c:pt idx="4170">
                  <c:v>42703.241319444445</c:v>
                </c:pt>
                <c:pt idx="4171">
                  <c:v>42703.241377314815</c:v>
                </c:pt>
                <c:pt idx="4172">
                  <c:v>42703.241435185191</c:v>
                </c:pt>
                <c:pt idx="4173">
                  <c:v>42703.241493055561</c:v>
                </c:pt>
                <c:pt idx="4174">
                  <c:v>42703.24155092593</c:v>
                </c:pt>
                <c:pt idx="4175">
                  <c:v>42703.241608796299</c:v>
                </c:pt>
                <c:pt idx="4176">
                  <c:v>42703.241666666669</c:v>
                </c:pt>
                <c:pt idx="4177">
                  <c:v>42703.241724537038</c:v>
                </c:pt>
                <c:pt idx="4178">
                  <c:v>42703.241782407407</c:v>
                </c:pt>
                <c:pt idx="4179">
                  <c:v>42703.241840277777</c:v>
                </c:pt>
                <c:pt idx="4180">
                  <c:v>42703.241898148153</c:v>
                </c:pt>
                <c:pt idx="4181">
                  <c:v>42703.241956018523</c:v>
                </c:pt>
                <c:pt idx="4182">
                  <c:v>42703.242013888892</c:v>
                </c:pt>
                <c:pt idx="4183">
                  <c:v>42703.242071759261</c:v>
                </c:pt>
                <c:pt idx="4184">
                  <c:v>42703.242129629631</c:v>
                </c:pt>
                <c:pt idx="4185">
                  <c:v>42703.2421875</c:v>
                </c:pt>
                <c:pt idx="4186">
                  <c:v>42703.242245370369</c:v>
                </c:pt>
                <c:pt idx="4187">
                  <c:v>42703.242303240746</c:v>
                </c:pt>
                <c:pt idx="4188">
                  <c:v>42703.242361111115</c:v>
                </c:pt>
                <c:pt idx="4189">
                  <c:v>42703.242418981485</c:v>
                </c:pt>
                <c:pt idx="4190">
                  <c:v>42703.242476851854</c:v>
                </c:pt>
                <c:pt idx="4191">
                  <c:v>42703.242534722223</c:v>
                </c:pt>
                <c:pt idx="4192">
                  <c:v>42703.242592592593</c:v>
                </c:pt>
                <c:pt idx="4193">
                  <c:v>42703.242650462962</c:v>
                </c:pt>
                <c:pt idx="4194">
                  <c:v>42703.242708333339</c:v>
                </c:pt>
                <c:pt idx="4195">
                  <c:v>42703.242766203708</c:v>
                </c:pt>
                <c:pt idx="4196">
                  <c:v>42703.242824074077</c:v>
                </c:pt>
                <c:pt idx="4197">
                  <c:v>42703.242881944447</c:v>
                </c:pt>
                <c:pt idx="4198">
                  <c:v>42703.242939814816</c:v>
                </c:pt>
                <c:pt idx="4199">
                  <c:v>42703.242997685185</c:v>
                </c:pt>
                <c:pt idx="4200">
                  <c:v>42703.243055555555</c:v>
                </c:pt>
                <c:pt idx="4201">
                  <c:v>42703.243113425931</c:v>
                </c:pt>
                <c:pt idx="4202">
                  <c:v>42703.243171296301</c:v>
                </c:pt>
                <c:pt idx="4203">
                  <c:v>42703.24322916667</c:v>
                </c:pt>
                <c:pt idx="4204">
                  <c:v>42703.243287037039</c:v>
                </c:pt>
                <c:pt idx="4205">
                  <c:v>42703.243344907409</c:v>
                </c:pt>
                <c:pt idx="4206">
                  <c:v>42703.243402777778</c:v>
                </c:pt>
                <c:pt idx="4207">
                  <c:v>42703.243460648147</c:v>
                </c:pt>
                <c:pt idx="4208">
                  <c:v>42703.243518518524</c:v>
                </c:pt>
                <c:pt idx="4209">
                  <c:v>42703.243576388893</c:v>
                </c:pt>
                <c:pt idx="4210">
                  <c:v>42703.243634259263</c:v>
                </c:pt>
                <c:pt idx="4211">
                  <c:v>42703.243692129632</c:v>
                </c:pt>
                <c:pt idx="4212">
                  <c:v>42703.243750000001</c:v>
                </c:pt>
                <c:pt idx="4213">
                  <c:v>42703.243807870371</c:v>
                </c:pt>
                <c:pt idx="4214">
                  <c:v>42703.24386574074</c:v>
                </c:pt>
                <c:pt idx="4215">
                  <c:v>42703.243923611117</c:v>
                </c:pt>
                <c:pt idx="4216">
                  <c:v>42703.243981481486</c:v>
                </c:pt>
                <c:pt idx="4217">
                  <c:v>42703.244039351855</c:v>
                </c:pt>
                <c:pt idx="4218">
                  <c:v>42703.244097222225</c:v>
                </c:pt>
                <c:pt idx="4219">
                  <c:v>42703.244155092594</c:v>
                </c:pt>
                <c:pt idx="4220">
                  <c:v>42703.244212962964</c:v>
                </c:pt>
                <c:pt idx="4221">
                  <c:v>42703.244270833333</c:v>
                </c:pt>
                <c:pt idx="4222">
                  <c:v>42703.244328703709</c:v>
                </c:pt>
                <c:pt idx="4223">
                  <c:v>42703.244386574079</c:v>
                </c:pt>
                <c:pt idx="4224">
                  <c:v>42703.244444444448</c:v>
                </c:pt>
                <c:pt idx="4225">
                  <c:v>42703.244502314818</c:v>
                </c:pt>
                <c:pt idx="4226">
                  <c:v>42703.244560185187</c:v>
                </c:pt>
                <c:pt idx="4227">
                  <c:v>42703.244618055556</c:v>
                </c:pt>
                <c:pt idx="4228">
                  <c:v>42703.244675925926</c:v>
                </c:pt>
                <c:pt idx="4229">
                  <c:v>42703.244733796302</c:v>
                </c:pt>
                <c:pt idx="4230">
                  <c:v>42703.244791666672</c:v>
                </c:pt>
                <c:pt idx="4231">
                  <c:v>42703.244849537041</c:v>
                </c:pt>
                <c:pt idx="4232">
                  <c:v>42703.24490740741</c:v>
                </c:pt>
                <c:pt idx="4233">
                  <c:v>42703.24496527778</c:v>
                </c:pt>
                <c:pt idx="4234">
                  <c:v>42703.245023148149</c:v>
                </c:pt>
                <c:pt idx="4235">
                  <c:v>42703.245081018518</c:v>
                </c:pt>
                <c:pt idx="4236">
                  <c:v>42703.245138888895</c:v>
                </c:pt>
                <c:pt idx="4237">
                  <c:v>42703.245196759264</c:v>
                </c:pt>
                <c:pt idx="4238">
                  <c:v>42703.245254629634</c:v>
                </c:pt>
                <c:pt idx="4239">
                  <c:v>42703.245312500003</c:v>
                </c:pt>
                <c:pt idx="4240">
                  <c:v>42703.245370370372</c:v>
                </c:pt>
                <c:pt idx="4241">
                  <c:v>42703.245428240742</c:v>
                </c:pt>
                <c:pt idx="4242">
                  <c:v>42703.245486111111</c:v>
                </c:pt>
                <c:pt idx="4243">
                  <c:v>42703.24554398148</c:v>
                </c:pt>
                <c:pt idx="4244">
                  <c:v>42703.245601851857</c:v>
                </c:pt>
                <c:pt idx="4245">
                  <c:v>42703.245659722226</c:v>
                </c:pt>
                <c:pt idx="4246">
                  <c:v>42703.245717592596</c:v>
                </c:pt>
                <c:pt idx="4247">
                  <c:v>42703.245775462965</c:v>
                </c:pt>
                <c:pt idx="4248">
                  <c:v>42703.245833333334</c:v>
                </c:pt>
                <c:pt idx="4249">
                  <c:v>42703.245891203704</c:v>
                </c:pt>
                <c:pt idx="4250">
                  <c:v>42703.245949074073</c:v>
                </c:pt>
                <c:pt idx="4251">
                  <c:v>42703.24600694445</c:v>
                </c:pt>
                <c:pt idx="4252">
                  <c:v>42703.246064814819</c:v>
                </c:pt>
                <c:pt idx="4253">
                  <c:v>42703.246122685188</c:v>
                </c:pt>
                <c:pt idx="4254">
                  <c:v>42703.246180555558</c:v>
                </c:pt>
                <c:pt idx="4255">
                  <c:v>42703.246238425927</c:v>
                </c:pt>
                <c:pt idx="4256">
                  <c:v>42703.246296296296</c:v>
                </c:pt>
                <c:pt idx="4257">
                  <c:v>42703.246354166666</c:v>
                </c:pt>
                <c:pt idx="4258">
                  <c:v>42703.246412037042</c:v>
                </c:pt>
                <c:pt idx="4259">
                  <c:v>42703.246469907412</c:v>
                </c:pt>
                <c:pt idx="4260">
                  <c:v>42703.246527777781</c:v>
                </c:pt>
                <c:pt idx="4261">
                  <c:v>42703.24658564815</c:v>
                </c:pt>
                <c:pt idx="4262">
                  <c:v>42703.24664351852</c:v>
                </c:pt>
                <c:pt idx="4263">
                  <c:v>42703.246701388889</c:v>
                </c:pt>
                <c:pt idx="4264">
                  <c:v>42703.246759259258</c:v>
                </c:pt>
                <c:pt idx="4265">
                  <c:v>42703.246817129635</c:v>
                </c:pt>
                <c:pt idx="4266">
                  <c:v>42703.246875000004</c:v>
                </c:pt>
                <c:pt idx="4267">
                  <c:v>42703.246932870374</c:v>
                </c:pt>
                <c:pt idx="4268">
                  <c:v>42703.246990740743</c:v>
                </c:pt>
                <c:pt idx="4269">
                  <c:v>42703.247048611112</c:v>
                </c:pt>
                <c:pt idx="4270">
                  <c:v>42703.247106481482</c:v>
                </c:pt>
                <c:pt idx="4271">
                  <c:v>42703.247164351851</c:v>
                </c:pt>
                <c:pt idx="4272">
                  <c:v>42703.247222222228</c:v>
                </c:pt>
                <c:pt idx="4273">
                  <c:v>42703.247280092597</c:v>
                </c:pt>
                <c:pt idx="4274">
                  <c:v>42703.247337962966</c:v>
                </c:pt>
                <c:pt idx="4275">
                  <c:v>42703.247395833336</c:v>
                </c:pt>
                <c:pt idx="4276">
                  <c:v>42703.247453703705</c:v>
                </c:pt>
                <c:pt idx="4277">
                  <c:v>42703.247511574074</c:v>
                </c:pt>
                <c:pt idx="4278">
                  <c:v>42703.247569444444</c:v>
                </c:pt>
                <c:pt idx="4279">
                  <c:v>42703.24762731482</c:v>
                </c:pt>
                <c:pt idx="4280">
                  <c:v>42703.24768518519</c:v>
                </c:pt>
                <c:pt idx="4281">
                  <c:v>42703.247743055559</c:v>
                </c:pt>
                <c:pt idx="4282">
                  <c:v>42703.247800925928</c:v>
                </c:pt>
                <c:pt idx="4283">
                  <c:v>42703.247858796298</c:v>
                </c:pt>
                <c:pt idx="4284">
                  <c:v>42703.247916666667</c:v>
                </c:pt>
                <c:pt idx="4285">
                  <c:v>42703.247974537036</c:v>
                </c:pt>
                <c:pt idx="4286">
                  <c:v>42703.248032407413</c:v>
                </c:pt>
                <c:pt idx="4287">
                  <c:v>42703.248090277782</c:v>
                </c:pt>
                <c:pt idx="4288">
                  <c:v>42703.248148148152</c:v>
                </c:pt>
                <c:pt idx="4289">
                  <c:v>42703.248206018521</c:v>
                </c:pt>
                <c:pt idx="4290">
                  <c:v>42703.248263888891</c:v>
                </c:pt>
                <c:pt idx="4291">
                  <c:v>42703.24832175926</c:v>
                </c:pt>
                <c:pt idx="4292">
                  <c:v>42703.248379629629</c:v>
                </c:pt>
                <c:pt idx="4293">
                  <c:v>42703.248437500006</c:v>
                </c:pt>
                <c:pt idx="4294">
                  <c:v>42703.248495370375</c:v>
                </c:pt>
                <c:pt idx="4295">
                  <c:v>42703.248553240745</c:v>
                </c:pt>
                <c:pt idx="4296">
                  <c:v>42703.248611111114</c:v>
                </c:pt>
                <c:pt idx="4297">
                  <c:v>42703.248668981483</c:v>
                </c:pt>
                <c:pt idx="4298">
                  <c:v>42703.248726851853</c:v>
                </c:pt>
                <c:pt idx="4299">
                  <c:v>42703.248784722222</c:v>
                </c:pt>
                <c:pt idx="4300">
                  <c:v>42703.248842592599</c:v>
                </c:pt>
                <c:pt idx="4301">
                  <c:v>42703.248900462968</c:v>
                </c:pt>
                <c:pt idx="4302">
                  <c:v>42703.248958333337</c:v>
                </c:pt>
                <c:pt idx="4303">
                  <c:v>42703.249016203707</c:v>
                </c:pt>
                <c:pt idx="4304">
                  <c:v>42703.249074074076</c:v>
                </c:pt>
                <c:pt idx="4305">
                  <c:v>42703.249131944445</c:v>
                </c:pt>
                <c:pt idx="4306">
                  <c:v>42703.249189814815</c:v>
                </c:pt>
                <c:pt idx="4307">
                  <c:v>42703.249247685191</c:v>
                </c:pt>
                <c:pt idx="4308">
                  <c:v>42703.249305555561</c:v>
                </c:pt>
                <c:pt idx="4309">
                  <c:v>42703.24936342593</c:v>
                </c:pt>
                <c:pt idx="4310">
                  <c:v>42703.249421296299</c:v>
                </c:pt>
                <c:pt idx="4311">
                  <c:v>42703.249479166669</c:v>
                </c:pt>
                <c:pt idx="4312">
                  <c:v>42703.249537037038</c:v>
                </c:pt>
                <c:pt idx="4313">
                  <c:v>42703.249594907407</c:v>
                </c:pt>
                <c:pt idx="4314">
                  <c:v>42703.249652777777</c:v>
                </c:pt>
                <c:pt idx="4315">
                  <c:v>42703.249710648153</c:v>
                </c:pt>
                <c:pt idx="4316">
                  <c:v>42703.249768518523</c:v>
                </c:pt>
                <c:pt idx="4317">
                  <c:v>42703.249826388892</c:v>
                </c:pt>
                <c:pt idx="4318">
                  <c:v>42703.249884259261</c:v>
                </c:pt>
                <c:pt idx="4319">
                  <c:v>42703.249942129631</c:v>
                </c:pt>
                <c:pt idx="4320">
                  <c:v>42703.25</c:v>
                </c:pt>
                <c:pt idx="4321">
                  <c:v>42703.250057870369</c:v>
                </c:pt>
                <c:pt idx="4322">
                  <c:v>42703.250115740746</c:v>
                </c:pt>
                <c:pt idx="4323">
                  <c:v>42703.250173611115</c:v>
                </c:pt>
                <c:pt idx="4324">
                  <c:v>42703.250231481485</c:v>
                </c:pt>
                <c:pt idx="4325">
                  <c:v>42703.250289351854</c:v>
                </c:pt>
                <c:pt idx="4326">
                  <c:v>42703.250347222223</c:v>
                </c:pt>
                <c:pt idx="4327">
                  <c:v>42703.250405092593</c:v>
                </c:pt>
                <c:pt idx="4328">
                  <c:v>42703.250462962962</c:v>
                </c:pt>
                <c:pt idx="4329">
                  <c:v>42703.250520833339</c:v>
                </c:pt>
                <c:pt idx="4330">
                  <c:v>42703.250578703708</c:v>
                </c:pt>
                <c:pt idx="4331">
                  <c:v>42703.250636574077</c:v>
                </c:pt>
                <c:pt idx="4332">
                  <c:v>42703.250694444447</c:v>
                </c:pt>
                <c:pt idx="4333">
                  <c:v>42703.250752314816</c:v>
                </c:pt>
                <c:pt idx="4334">
                  <c:v>42703.250810185185</c:v>
                </c:pt>
                <c:pt idx="4335">
                  <c:v>42703.250868055555</c:v>
                </c:pt>
                <c:pt idx="4336">
                  <c:v>42703.250925925931</c:v>
                </c:pt>
                <c:pt idx="4337">
                  <c:v>42703.250983796301</c:v>
                </c:pt>
                <c:pt idx="4338">
                  <c:v>42703.25104166667</c:v>
                </c:pt>
                <c:pt idx="4339">
                  <c:v>42703.251099537039</c:v>
                </c:pt>
                <c:pt idx="4340">
                  <c:v>42703.251157407409</c:v>
                </c:pt>
                <c:pt idx="4341">
                  <c:v>42703.251215277778</c:v>
                </c:pt>
                <c:pt idx="4342">
                  <c:v>42703.251273148147</c:v>
                </c:pt>
                <c:pt idx="4343">
                  <c:v>42703.251331018524</c:v>
                </c:pt>
                <c:pt idx="4344">
                  <c:v>42703.251388888893</c:v>
                </c:pt>
                <c:pt idx="4345">
                  <c:v>42703.251446759263</c:v>
                </c:pt>
                <c:pt idx="4346">
                  <c:v>42703.251504629632</c:v>
                </c:pt>
                <c:pt idx="4347">
                  <c:v>42703.251562500001</c:v>
                </c:pt>
                <c:pt idx="4348">
                  <c:v>42703.251620370371</c:v>
                </c:pt>
                <c:pt idx="4349">
                  <c:v>42703.25167824074</c:v>
                </c:pt>
                <c:pt idx="4350">
                  <c:v>42703.251736111117</c:v>
                </c:pt>
                <c:pt idx="4351">
                  <c:v>42703.251793981486</c:v>
                </c:pt>
                <c:pt idx="4352">
                  <c:v>42703.251851851855</c:v>
                </c:pt>
                <c:pt idx="4353">
                  <c:v>42703.251909722225</c:v>
                </c:pt>
                <c:pt idx="4354">
                  <c:v>42703.251967592594</c:v>
                </c:pt>
                <c:pt idx="4355">
                  <c:v>42703.252025462964</c:v>
                </c:pt>
                <c:pt idx="4356">
                  <c:v>42703.252083333333</c:v>
                </c:pt>
                <c:pt idx="4357">
                  <c:v>42703.252141203709</c:v>
                </c:pt>
                <c:pt idx="4358">
                  <c:v>42703.252199074079</c:v>
                </c:pt>
                <c:pt idx="4359">
                  <c:v>42703.252256944448</c:v>
                </c:pt>
                <c:pt idx="4360">
                  <c:v>42703.252314814818</c:v>
                </c:pt>
                <c:pt idx="4361">
                  <c:v>42703.252372685187</c:v>
                </c:pt>
                <c:pt idx="4362">
                  <c:v>42703.252430555556</c:v>
                </c:pt>
                <c:pt idx="4363">
                  <c:v>42703.252488425926</c:v>
                </c:pt>
                <c:pt idx="4364">
                  <c:v>42703.252546296302</c:v>
                </c:pt>
                <c:pt idx="4365">
                  <c:v>42703.252604166672</c:v>
                </c:pt>
                <c:pt idx="4366">
                  <c:v>42703.252662037041</c:v>
                </c:pt>
                <c:pt idx="4367">
                  <c:v>42703.25271990741</c:v>
                </c:pt>
                <c:pt idx="4368">
                  <c:v>42703.25277777778</c:v>
                </c:pt>
                <c:pt idx="4369">
                  <c:v>42703.252835648149</c:v>
                </c:pt>
                <c:pt idx="4370">
                  <c:v>42703.252893518518</c:v>
                </c:pt>
                <c:pt idx="4371">
                  <c:v>42703.252951388895</c:v>
                </c:pt>
                <c:pt idx="4372">
                  <c:v>42703.253009259264</c:v>
                </c:pt>
                <c:pt idx="4373">
                  <c:v>42703.253067129634</c:v>
                </c:pt>
                <c:pt idx="4374">
                  <c:v>42703.253125000003</c:v>
                </c:pt>
                <c:pt idx="4375">
                  <c:v>42703.253182870372</c:v>
                </c:pt>
                <c:pt idx="4376">
                  <c:v>42703.253240740742</c:v>
                </c:pt>
                <c:pt idx="4377">
                  <c:v>42703.253298611111</c:v>
                </c:pt>
                <c:pt idx="4378">
                  <c:v>42703.25335648148</c:v>
                </c:pt>
                <c:pt idx="4379">
                  <c:v>42703.253414351857</c:v>
                </c:pt>
                <c:pt idx="4380">
                  <c:v>42703.253472222226</c:v>
                </c:pt>
                <c:pt idx="4381">
                  <c:v>42703.253530092596</c:v>
                </c:pt>
                <c:pt idx="4382">
                  <c:v>42703.253587962965</c:v>
                </c:pt>
                <c:pt idx="4383">
                  <c:v>42703.253645833334</c:v>
                </c:pt>
                <c:pt idx="4384">
                  <c:v>42703.253703703704</c:v>
                </c:pt>
                <c:pt idx="4385">
                  <c:v>42703.253761574073</c:v>
                </c:pt>
                <c:pt idx="4386">
                  <c:v>42703.25381944445</c:v>
                </c:pt>
                <c:pt idx="4387">
                  <c:v>42703.253877314819</c:v>
                </c:pt>
                <c:pt idx="4388">
                  <c:v>42703.253935185188</c:v>
                </c:pt>
                <c:pt idx="4389">
                  <c:v>42703.253993055558</c:v>
                </c:pt>
                <c:pt idx="4390">
                  <c:v>42703.254050925927</c:v>
                </c:pt>
                <c:pt idx="4391">
                  <c:v>42703.254108796296</c:v>
                </c:pt>
                <c:pt idx="4392">
                  <c:v>42703.254166666666</c:v>
                </c:pt>
                <c:pt idx="4393">
                  <c:v>42703.254224537042</c:v>
                </c:pt>
                <c:pt idx="4394">
                  <c:v>42703.254282407412</c:v>
                </c:pt>
                <c:pt idx="4395">
                  <c:v>42703.254340277781</c:v>
                </c:pt>
                <c:pt idx="4396">
                  <c:v>42703.25439814815</c:v>
                </c:pt>
                <c:pt idx="4397">
                  <c:v>42703.25445601852</c:v>
                </c:pt>
                <c:pt idx="4398">
                  <c:v>42703.254513888889</c:v>
                </c:pt>
                <c:pt idx="4399">
                  <c:v>42703.254571759258</c:v>
                </c:pt>
                <c:pt idx="4400">
                  <c:v>42703.254629629635</c:v>
                </c:pt>
                <c:pt idx="4401">
                  <c:v>42703.254687500004</c:v>
                </c:pt>
                <c:pt idx="4402">
                  <c:v>42703.254745370374</c:v>
                </c:pt>
                <c:pt idx="4403">
                  <c:v>42703.254803240743</c:v>
                </c:pt>
                <c:pt idx="4404">
                  <c:v>42703.254861111112</c:v>
                </c:pt>
                <c:pt idx="4405">
                  <c:v>42703.254918981482</c:v>
                </c:pt>
                <c:pt idx="4406">
                  <c:v>42703.254976851851</c:v>
                </c:pt>
                <c:pt idx="4407">
                  <c:v>42703.255034722228</c:v>
                </c:pt>
                <c:pt idx="4408">
                  <c:v>42703.255092592597</c:v>
                </c:pt>
                <c:pt idx="4409">
                  <c:v>42703.255150462966</c:v>
                </c:pt>
                <c:pt idx="4410">
                  <c:v>42703.255208333336</c:v>
                </c:pt>
                <c:pt idx="4411">
                  <c:v>42703.255266203705</c:v>
                </c:pt>
                <c:pt idx="4412">
                  <c:v>42703.255324074074</c:v>
                </c:pt>
                <c:pt idx="4413">
                  <c:v>42703.255381944444</c:v>
                </c:pt>
                <c:pt idx="4414">
                  <c:v>42703.25543981482</c:v>
                </c:pt>
                <c:pt idx="4415">
                  <c:v>42703.25549768519</c:v>
                </c:pt>
                <c:pt idx="4416">
                  <c:v>42703.255555555559</c:v>
                </c:pt>
                <c:pt idx="4417">
                  <c:v>42703.255613425928</c:v>
                </c:pt>
                <c:pt idx="4418">
                  <c:v>42703.255671296298</c:v>
                </c:pt>
                <c:pt idx="4419">
                  <c:v>42703.255729166667</c:v>
                </c:pt>
                <c:pt idx="4420">
                  <c:v>42703.255787037036</c:v>
                </c:pt>
                <c:pt idx="4421">
                  <c:v>42703.255844907413</c:v>
                </c:pt>
                <c:pt idx="4422">
                  <c:v>42703.255902777782</c:v>
                </c:pt>
                <c:pt idx="4423">
                  <c:v>42703.255960648152</c:v>
                </c:pt>
                <c:pt idx="4424">
                  <c:v>42703.256018518521</c:v>
                </c:pt>
                <c:pt idx="4425">
                  <c:v>42703.256076388891</c:v>
                </c:pt>
                <c:pt idx="4426">
                  <c:v>42703.25613425926</c:v>
                </c:pt>
                <c:pt idx="4427">
                  <c:v>42703.256192129629</c:v>
                </c:pt>
                <c:pt idx="4428">
                  <c:v>42703.256250000006</c:v>
                </c:pt>
                <c:pt idx="4429">
                  <c:v>42703.256307870375</c:v>
                </c:pt>
                <c:pt idx="4430">
                  <c:v>42703.256365740745</c:v>
                </c:pt>
                <c:pt idx="4431">
                  <c:v>42703.256423611114</c:v>
                </c:pt>
                <c:pt idx="4432">
                  <c:v>42703.256481481483</c:v>
                </c:pt>
                <c:pt idx="4433">
                  <c:v>42703.256539351853</c:v>
                </c:pt>
                <c:pt idx="4434">
                  <c:v>42703.256597222222</c:v>
                </c:pt>
                <c:pt idx="4435">
                  <c:v>42703.256655092599</c:v>
                </c:pt>
                <c:pt idx="4436">
                  <c:v>42703.256712962968</c:v>
                </c:pt>
                <c:pt idx="4437">
                  <c:v>42703.256770833337</c:v>
                </c:pt>
                <c:pt idx="4438">
                  <c:v>42703.256828703707</c:v>
                </c:pt>
                <c:pt idx="4439">
                  <c:v>42703.256886574076</c:v>
                </c:pt>
                <c:pt idx="4440">
                  <c:v>42703.256944444445</c:v>
                </c:pt>
                <c:pt idx="4441">
                  <c:v>42703.257002314815</c:v>
                </c:pt>
                <c:pt idx="4442">
                  <c:v>42703.257060185191</c:v>
                </c:pt>
                <c:pt idx="4443">
                  <c:v>42703.257118055561</c:v>
                </c:pt>
                <c:pt idx="4444">
                  <c:v>42703.25717592593</c:v>
                </c:pt>
                <c:pt idx="4445">
                  <c:v>42703.257233796299</c:v>
                </c:pt>
                <c:pt idx="4446">
                  <c:v>42703.257291666669</c:v>
                </c:pt>
                <c:pt idx="4447">
                  <c:v>42703.257349537038</c:v>
                </c:pt>
                <c:pt idx="4448">
                  <c:v>42703.257407407407</c:v>
                </c:pt>
                <c:pt idx="4449">
                  <c:v>42703.257465277777</c:v>
                </c:pt>
                <c:pt idx="4450">
                  <c:v>42703.257523148153</c:v>
                </c:pt>
                <c:pt idx="4451">
                  <c:v>42703.257581018523</c:v>
                </c:pt>
                <c:pt idx="4452">
                  <c:v>42703.257638888892</c:v>
                </c:pt>
                <c:pt idx="4453">
                  <c:v>42703.257696759261</c:v>
                </c:pt>
                <c:pt idx="4454">
                  <c:v>42703.257754629631</c:v>
                </c:pt>
                <c:pt idx="4455">
                  <c:v>42703.2578125</c:v>
                </c:pt>
                <c:pt idx="4456">
                  <c:v>42703.257870370369</c:v>
                </c:pt>
                <c:pt idx="4457">
                  <c:v>42703.257928240746</c:v>
                </c:pt>
                <c:pt idx="4458">
                  <c:v>42703.257986111115</c:v>
                </c:pt>
                <c:pt idx="4459">
                  <c:v>42703.258043981485</c:v>
                </c:pt>
                <c:pt idx="4460">
                  <c:v>42703.258101851854</c:v>
                </c:pt>
                <c:pt idx="4461">
                  <c:v>42703.258159722223</c:v>
                </c:pt>
                <c:pt idx="4462">
                  <c:v>42703.258217592593</c:v>
                </c:pt>
                <c:pt idx="4463">
                  <c:v>42703.258275462962</c:v>
                </c:pt>
                <c:pt idx="4464">
                  <c:v>42703.258333333339</c:v>
                </c:pt>
                <c:pt idx="4465">
                  <c:v>42703.258391203708</c:v>
                </c:pt>
                <c:pt idx="4466">
                  <c:v>42703.258449074077</c:v>
                </c:pt>
                <c:pt idx="4467">
                  <c:v>42703.258506944447</c:v>
                </c:pt>
                <c:pt idx="4468">
                  <c:v>42703.258564814816</c:v>
                </c:pt>
                <c:pt idx="4469">
                  <c:v>42703.258622685185</c:v>
                </c:pt>
                <c:pt idx="4470">
                  <c:v>42703.258680555555</c:v>
                </c:pt>
                <c:pt idx="4471">
                  <c:v>42703.258738425931</c:v>
                </c:pt>
                <c:pt idx="4472">
                  <c:v>42703.258796296301</c:v>
                </c:pt>
                <c:pt idx="4473">
                  <c:v>42703.25885416667</c:v>
                </c:pt>
                <c:pt idx="4474">
                  <c:v>42703.258912037039</c:v>
                </c:pt>
                <c:pt idx="4475">
                  <c:v>42703.258969907409</c:v>
                </c:pt>
                <c:pt idx="4476">
                  <c:v>42703.259027777778</c:v>
                </c:pt>
                <c:pt idx="4477">
                  <c:v>42703.259085648147</c:v>
                </c:pt>
                <c:pt idx="4478">
                  <c:v>42703.259143518524</c:v>
                </c:pt>
                <c:pt idx="4479">
                  <c:v>42703.259201388893</c:v>
                </c:pt>
                <c:pt idx="4480">
                  <c:v>42703.259259259263</c:v>
                </c:pt>
                <c:pt idx="4481">
                  <c:v>42703.259317129632</c:v>
                </c:pt>
                <c:pt idx="4482">
                  <c:v>42703.259375000001</c:v>
                </c:pt>
                <c:pt idx="4483">
                  <c:v>42703.259432870371</c:v>
                </c:pt>
                <c:pt idx="4484">
                  <c:v>42703.25949074074</c:v>
                </c:pt>
                <c:pt idx="4485">
                  <c:v>42703.259548611117</c:v>
                </c:pt>
                <c:pt idx="4486">
                  <c:v>42703.259606481486</c:v>
                </c:pt>
                <c:pt idx="4487">
                  <c:v>42703.259664351855</c:v>
                </c:pt>
                <c:pt idx="4488">
                  <c:v>42703.259722222225</c:v>
                </c:pt>
                <c:pt idx="4489">
                  <c:v>42703.259780092594</c:v>
                </c:pt>
                <c:pt idx="4490">
                  <c:v>42703.259837962964</c:v>
                </c:pt>
                <c:pt idx="4491">
                  <c:v>42703.259895833333</c:v>
                </c:pt>
                <c:pt idx="4492">
                  <c:v>42703.259953703709</c:v>
                </c:pt>
                <c:pt idx="4493">
                  <c:v>42703.260011574079</c:v>
                </c:pt>
                <c:pt idx="4494">
                  <c:v>42703.260069444448</c:v>
                </c:pt>
                <c:pt idx="4495">
                  <c:v>42703.260127314818</c:v>
                </c:pt>
                <c:pt idx="4496">
                  <c:v>42703.260185185187</c:v>
                </c:pt>
                <c:pt idx="4497">
                  <c:v>42703.260243055556</c:v>
                </c:pt>
                <c:pt idx="4498">
                  <c:v>42703.260300925926</c:v>
                </c:pt>
                <c:pt idx="4499">
                  <c:v>42703.260358796302</c:v>
                </c:pt>
                <c:pt idx="4500">
                  <c:v>42703.260416666672</c:v>
                </c:pt>
                <c:pt idx="4501">
                  <c:v>42703.260474537041</c:v>
                </c:pt>
                <c:pt idx="4502">
                  <c:v>42703.26053240741</c:v>
                </c:pt>
                <c:pt idx="4503">
                  <c:v>42703.26059027778</c:v>
                </c:pt>
                <c:pt idx="4504">
                  <c:v>42703.260648148149</c:v>
                </c:pt>
                <c:pt idx="4505">
                  <c:v>42703.260706018518</c:v>
                </c:pt>
                <c:pt idx="4506">
                  <c:v>42703.260763888895</c:v>
                </c:pt>
                <c:pt idx="4507">
                  <c:v>42703.260821759264</c:v>
                </c:pt>
                <c:pt idx="4508">
                  <c:v>42703.260879629634</c:v>
                </c:pt>
                <c:pt idx="4509">
                  <c:v>42703.260937500003</c:v>
                </c:pt>
                <c:pt idx="4510">
                  <c:v>42703.260995370372</c:v>
                </c:pt>
                <c:pt idx="4511">
                  <c:v>42703.261053240742</c:v>
                </c:pt>
                <c:pt idx="4512">
                  <c:v>42703.261111111111</c:v>
                </c:pt>
                <c:pt idx="4513">
                  <c:v>42703.26116898148</c:v>
                </c:pt>
                <c:pt idx="4514">
                  <c:v>42703.261226851857</c:v>
                </c:pt>
                <c:pt idx="4515">
                  <c:v>42703.261284722226</c:v>
                </c:pt>
                <c:pt idx="4516">
                  <c:v>42703.261342592596</c:v>
                </c:pt>
                <c:pt idx="4517">
                  <c:v>42703.261400462965</c:v>
                </c:pt>
                <c:pt idx="4518">
                  <c:v>42703.261458333334</c:v>
                </c:pt>
                <c:pt idx="4519">
                  <c:v>42703.261516203704</c:v>
                </c:pt>
                <c:pt idx="4520">
                  <c:v>42703.261574074073</c:v>
                </c:pt>
                <c:pt idx="4521">
                  <c:v>42703.26163194445</c:v>
                </c:pt>
                <c:pt idx="4522">
                  <c:v>42703.261689814819</c:v>
                </c:pt>
                <c:pt idx="4523">
                  <c:v>42703.261747685188</c:v>
                </c:pt>
                <c:pt idx="4524">
                  <c:v>42703.261805555558</c:v>
                </c:pt>
                <c:pt idx="4525">
                  <c:v>42703.261863425927</c:v>
                </c:pt>
                <c:pt idx="4526">
                  <c:v>42703.261921296296</c:v>
                </c:pt>
                <c:pt idx="4527">
                  <c:v>42703.261979166666</c:v>
                </c:pt>
                <c:pt idx="4528">
                  <c:v>42703.262037037042</c:v>
                </c:pt>
                <c:pt idx="4529">
                  <c:v>42703.262094907412</c:v>
                </c:pt>
                <c:pt idx="4530">
                  <c:v>42703.262152777781</c:v>
                </c:pt>
                <c:pt idx="4531">
                  <c:v>42703.26221064815</c:v>
                </c:pt>
                <c:pt idx="4532">
                  <c:v>42703.26226851852</c:v>
                </c:pt>
                <c:pt idx="4533">
                  <c:v>42703.262326388889</c:v>
                </c:pt>
                <c:pt idx="4534">
                  <c:v>42703.262384259258</c:v>
                </c:pt>
                <c:pt idx="4535">
                  <c:v>42703.262442129635</c:v>
                </c:pt>
                <c:pt idx="4536">
                  <c:v>42703.262500000004</c:v>
                </c:pt>
                <c:pt idx="4537">
                  <c:v>42703.262557870374</c:v>
                </c:pt>
                <c:pt idx="4538">
                  <c:v>42703.262615740743</c:v>
                </c:pt>
                <c:pt idx="4539">
                  <c:v>42703.262673611112</c:v>
                </c:pt>
                <c:pt idx="4540">
                  <c:v>42703.262731481482</c:v>
                </c:pt>
                <c:pt idx="4541">
                  <c:v>42703.262789351851</c:v>
                </c:pt>
                <c:pt idx="4542">
                  <c:v>42703.262847222228</c:v>
                </c:pt>
                <c:pt idx="4543">
                  <c:v>42703.262905092597</c:v>
                </c:pt>
                <c:pt idx="4544">
                  <c:v>42703.262962962966</c:v>
                </c:pt>
                <c:pt idx="4545">
                  <c:v>42703.263020833336</c:v>
                </c:pt>
                <c:pt idx="4546">
                  <c:v>42703.263078703705</c:v>
                </c:pt>
                <c:pt idx="4547">
                  <c:v>42703.263136574074</c:v>
                </c:pt>
                <c:pt idx="4548">
                  <c:v>42703.263194444444</c:v>
                </c:pt>
                <c:pt idx="4549">
                  <c:v>42703.26325231482</c:v>
                </c:pt>
                <c:pt idx="4550">
                  <c:v>42703.26331018519</c:v>
                </c:pt>
                <c:pt idx="4551">
                  <c:v>42703.263368055559</c:v>
                </c:pt>
                <c:pt idx="4552">
                  <c:v>42703.263425925928</c:v>
                </c:pt>
                <c:pt idx="4553">
                  <c:v>42703.263483796298</c:v>
                </c:pt>
                <c:pt idx="4554">
                  <c:v>42703.263541666667</c:v>
                </c:pt>
                <c:pt idx="4555">
                  <c:v>42703.263599537036</c:v>
                </c:pt>
                <c:pt idx="4556">
                  <c:v>42703.263657407413</c:v>
                </c:pt>
                <c:pt idx="4557">
                  <c:v>42703.263715277782</c:v>
                </c:pt>
                <c:pt idx="4558">
                  <c:v>42703.263773148152</c:v>
                </c:pt>
                <c:pt idx="4559">
                  <c:v>42703.263831018521</c:v>
                </c:pt>
                <c:pt idx="4560">
                  <c:v>42703.263888888891</c:v>
                </c:pt>
                <c:pt idx="4561">
                  <c:v>42703.26394675926</c:v>
                </c:pt>
                <c:pt idx="4562">
                  <c:v>42703.264004629629</c:v>
                </c:pt>
                <c:pt idx="4563">
                  <c:v>42703.264062500006</c:v>
                </c:pt>
                <c:pt idx="4564">
                  <c:v>42703.264120370375</c:v>
                </c:pt>
                <c:pt idx="4565">
                  <c:v>42703.264178240745</c:v>
                </c:pt>
                <c:pt idx="4566">
                  <c:v>42703.264236111114</c:v>
                </c:pt>
                <c:pt idx="4567">
                  <c:v>42703.264293981483</c:v>
                </c:pt>
                <c:pt idx="4568">
                  <c:v>42703.264351851853</c:v>
                </c:pt>
                <c:pt idx="4569">
                  <c:v>42703.264409722222</c:v>
                </c:pt>
                <c:pt idx="4570">
                  <c:v>42703.264467592599</c:v>
                </c:pt>
                <c:pt idx="4571">
                  <c:v>42703.264525462968</c:v>
                </c:pt>
                <c:pt idx="4572">
                  <c:v>42703.264583333337</c:v>
                </c:pt>
                <c:pt idx="4573">
                  <c:v>42703.264641203707</c:v>
                </c:pt>
                <c:pt idx="4574">
                  <c:v>42703.264699074076</c:v>
                </c:pt>
                <c:pt idx="4575">
                  <c:v>42703.264756944445</c:v>
                </c:pt>
                <c:pt idx="4576">
                  <c:v>42703.264814814815</c:v>
                </c:pt>
                <c:pt idx="4577">
                  <c:v>42703.264872685191</c:v>
                </c:pt>
                <c:pt idx="4578">
                  <c:v>42703.264930555561</c:v>
                </c:pt>
                <c:pt idx="4579">
                  <c:v>42703.26498842593</c:v>
                </c:pt>
                <c:pt idx="4580">
                  <c:v>42703.265046296299</c:v>
                </c:pt>
                <c:pt idx="4581">
                  <c:v>42703.265104166669</c:v>
                </c:pt>
                <c:pt idx="4582">
                  <c:v>42703.265162037038</c:v>
                </c:pt>
                <c:pt idx="4583">
                  <c:v>42703.265219907407</c:v>
                </c:pt>
                <c:pt idx="4584">
                  <c:v>42703.265277777777</c:v>
                </c:pt>
                <c:pt idx="4585">
                  <c:v>42703.265335648153</c:v>
                </c:pt>
                <c:pt idx="4586">
                  <c:v>42703.265393518523</c:v>
                </c:pt>
                <c:pt idx="4587">
                  <c:v>42703.265451388892</c:v>
                </c:pt>
                <c:pt idx="4588">
                  <c:v>42703.265509259261</c:v>
                </c:pt>
                <c:pt idx="4589">
                  <c:v>42703.265567129631</c:v>
                </c:pt>
                <c:pt idx="4590">
                  <c:v>42703.265625</c:v>
                </c:pt>
                <c:pt idx="4591">
                  <c:v>42703.265682870369</c:v>
                </c:pt>
                <c:pt idx="4592">
                  <c:v>42703.265740740746</c:v>
                </c:pt>
                <c:pt idx="4593">
                  <c:v>42703.265798611115</c:v>
                </c:pt>
                <c:pt idx="4594">
                  <c:v>42703.265856481485</c:v>
                </c:pt>
                <c:pt idx="4595">
                  <c:v>42703.265914351854</c:v>
                </c:pt>
                <c:pt idx="4596">
                  <c:v>42703.265972222223</c:v>
                </c:pt>
                <c:pt idx="4597">
                  <c:v>42703.266030092593</c:v>
                </c:pt>
                <c:pt idx="4598">
                  <c:v>42703.266087962962</c:v>
                </c:pt>
                <c:pt idx="4599">
                  <c:v>42703.266145833339</c:v>
                </c:pt>
                <c:pt idx="4600">
                  <c:v>42703.266203703708</c:v>
                </c:pt>
                <c:pt idx="4601">
                  <c:v>42703.266261574077</c:v>
                </c:pt>
                <c:pt idx="4602">
                  <c:v>42703.266319444447</c:v>
                </c:pt>
                <c:pt idx="4603">
                  <c:v>42703.266377314816</c:v>
                </c:pt>
                <c:pt idx="4604">
                  <c:v>42703.266435185185</c:v>
                </c:pt>
                <c:pt idx="4605">
                  <c:v>42703.266493055555</c:v>
                </c:pt>
                <c:pt idx="4606">
                  <c:v>42703.266550925931</c:v>
                </c:pt>
                <c:pt idx="4607">
                  <c:v>42703.266608796301</c:v>
                </c:pt>
                <c:pt idx="4608">
                  <c:v>42703.26666666667</c:v>
                </c:pt>
                <c:pt idx="4609">
                  <c:v>42703.266724537039</c:v>
                </c:pt>
                <c:pt idx="4610">
                  <c:v>42703.266782407409</c:v>
                </c:pt>
                <c:pt idx="4611">
                  <c:v>42703.266840277778</c:v>
                </c:pt>
                <c:pt idx="4612">
                  <c:v>42703.266898148147</c:v>
                </c:pt>
                <c:pt idx="4613">
                  <c:v>42703.266956018524</c:v>
                </c:pt>
                <c:pt idx="4614">
                  <c:v>42703.267013888893</c:v>
                </c:pt>
                <c:pt idx="4615">
                  <c:v>42703.267071759263</c:v>
                </c:pt>
                <c:pt idx="4616">
                  <c:v>42703.267129629632</c:v>
                </c:pt>
                <c:pt idx="4617">
                  <c:v>42703.267187500001</c:v>
                </c:pt>
                <c:pt idx="4618">
                  <c:v>42703.267245370371</c:v>
                </c:pt>
                <c:pt idx="4619">
                  <c:v>42703.26730324074</c:v>
                </c:pt>
                <c:pt idx="4620">
                  <c:v>42703.267361111117</c:v>
                </c:pt>
                <c:pt idx="4621">
                  <c:v>42703.267418981486</c:v>
                </c:pt>
                <c:pt idx="4622">
                  <c:v>42703.267476851855</c:v>
                </c:pt>
                <c:pt idx="4623">
                  <c:v>42703.267534722225</c:v>
                </c:pt>
                <c:pt idx="4624">
                  <c:v>42703.267592592594</c:v>
                </c:pt>
                <c:pt idx="4625">
                  <c:v>42703.267650462964</c:v>
                </c:pt>
                <c:pt idx="4626">
                  <c:v>42703.267708333333</c:v>
                </c:pt>
                <c:pt idx="4627">
                  <c:v>42703.267766203709</c:v>
                </c:pt>
                <c:pt idx="4628">
                  <c:v>42703.267824074079</c:v>
                </c:pt>
                <c:pt idx="4629">
                  <c:v>42703.267881944448</c:v>
                </c:pt>
                <c:pt idx="4630">
                  <c:v>42703.267939814818</c:v>
                </c:pt>
                <c:pt idx="4631">
                  <c:v>42703.267997685187</c:v>
                </c:pt>
                <c:pt idx="4632">
                  <c:v>42703.268055555556</c:v>
                </c:pt>
                <c:pt idx="4633">
                  <c:v>42703.268113425926</c:v>
                </c:pt>
                <c:pt idx="4634">
                  <c:v>42703.268171296302</c:v>
                </c:pt>
                <c:pt idx="4635">
                  <c:v>42703.268229166672</c:v>
                </c:pt>
                <c:pt idx="4636">
                  <c:v>42703.268287037041</c:v>
                </c:pt>
                <c:pt idx="4637">
                  <c:v>42703.26834490741</c:v>
                </c:pt>
                <c:pt idx="4638">
                  <c:v>42703.26840277778</c:v>
                </c:pt>
                <c:pt idx="4639">
                  <c:v>42703.268460648149</c:v>
                </c:pt>
                <c:pt idx="4640">
                  <c:v>42703.268518518518</c:v>
                </c:pt>
                <c:pt idx="4641">
                  <c:v>42703.268576388895</c:v>
                </c:pt>
                <c:pt idx="4642">
                  <c:v>42703.268634259264</c:v>
                </c:pt>
                <c:pt idx="4643">
                  <c:v>42703.268692129634</c:v>
                </c:pt>
                <c:pt idx="4644">
                  <c:v>42703.268750000003</c:v>
                </c:pt>
                <c:pt idx="4645">
                  <c:v>42703.268807870372</c:v>
                </c:pt>
                <c:pt idx="4646">
                  <c:v>42703.268865740742</c:v>
                </c:pt>
                <c:pt idx="4647">
                  <c:v>42703.268923611111</c:v>
                </c:pt>
                <c:pt idx="4648">
                  <c:v>42703.26898148148</c:v>
                </c:pt>
                <c:pt idx="4649">
                  <c:v>42703.269039351857</c:v>
                </c:pt>
                <c:pt idx="4650">
                  <c:v>42703.269097222226</c:v>
                </c:pt>
                <c:pt idx="4651">
                  <c:v>42703.269155092596</c:v>
                </c:pt>
                <c:pt idx="4652">
                  <c:v>42703.269212962965</c:v>
                </c:pt>
                <c:pt idx="4653">
                  <c:v>42703.269270833334</c:v>
                </c:pt>
                <c:pt idx="4654">
                  <c:v>42703.269328703704</c:v>
                </c:pt>
                <c:pt idx="4655">
                  <c:v>42703.269386574073</c:v>
                </c:pt>
                <c:pt idx="4656">
                  <c:v>42703.26944444445</c:v>
                </c:pt>
                <c:pt idx="4657">
                  <c:v>42703.269502314819</c:v>
                </c:pt>
                <c:pt idx="4658">
                  <c:v>42703.269560185188</c:v>
                </c:pt>
                <c:pt idx="4659">
                  <c:v>42703.269618055558</c:v>
                </c:pt>
                <c:pt idx="4660">
                  <c:v>42703.269675925927</c:v>
                </c:pt>
                <c:pt idx="4661">
                  <c:v>42703.269733796296</c:v>
                </c:pt>
                <c:pt idx="4662">
                  <c:v>42703.269791666666</c:v>
                </c:pt>
                <c:pt idx="4663">
                  <c:v>42703.269849537042</c:v>
                </c:pt>
                <c:pt idx="4664">
                  <c:v>42703.269907407412</c:v>
                </c:pt>
                <c:pt idx="4665">
                  <c:v>42703.269965277781</c:v>
                </c:pt>
                <c:pt idx="4666">
                  <c:v>42703.27002314815</c:v>
                </c:pt>
                <c:pt idx="4667">
                  <c:v>42703.27008101852</c:v>
                </c:pt>
                <c:pt idx="4668">
                  <c:v>42703.270138888889</c:v>
                </c:pt>
                <c:pt idx="4669">
                  <c:v>42703.270196759258</c:v>
                </c:pt>
                <c:pt idx="4670">
                  <c:v>42703.270254629635</c:v>
                </c:pt>
                <c:pt idx="4671">
                  <c:v>42703.270312500004</c:v>
                </c:pt>
                <c:pt idx="4672">
                  <c:v>42703.270370370374</c:v>
                </c:pt>
                <c:pt idx="4673">
                  <c:v>42703.270428240743</c:v>
                </c:pt>
                <c:pt idx="4674">
                  <c:v>42703.270486111112</c:v>
                </c:pt>
                <c:pt idx="4675">
                  <c:v>42703.270543981482</c:v>
                </c:pt>
                <c:pt idx="4676">
                  <c:v>42703.270601851851</c:v>
                </c:pt>
                <c:pt idx="4677">
                  <c:v>42703.270659722228</c:v>
                </c:pt>
                <c:pt idx="4678">
                  <c:v>42703.270717592597</c:v>
                </c:pt>
                <c:pt idx="4679">
                  <c:v>42703.270775462966</c:v>
                </c:pt>
                <c:pt idx="4680">
                  <c:v>42703.270833333336</c:v>
                </c:pt>
                <c:pt idx="4681">
                  <c:v>42703.270891203705</c:v>
                </c:pt>
                <c:pt idx="4682">
                  <c:v>42703.270949074074</c:v>
                </c:pt>
                <c:pt idx="4683">
                  <c:v>42703.271006944444</c:v>
                </c:pt>
                <c:pt idx="4684">
                  <c:v>42703.27106481482</c:v>
                </c:pt>
                <c:pt idx="4685">
                  <c:v>42703.27112268519</c:v>
                </c:pt>
                <c:pt idx="4686">
                  <c:v>42703.271180555559</c:v>
                </c:pt>
                <c:pt idx="4687">
                  <c:v>42703.271238425928</c:v>
                </c:pt>
                <c:pt idx="4688">
                  <c:v>42703.271296296298</c:v>
                </c:pt>
                <c:pt idx="4689">
                  <c:v>42703.271354166667</c:v>
                </c:pt>
                <c:pt idx="4690">
                  <c:v>42703.271412037036</c:v>
                </c:pt>
                <c:pt idx="4691">
                  <c:v>42703.271469907413</c:v>
                </c:pt>
                <c:pt idx="4692">
                  <c:v>42703.271527777782</c:v>
                </c:pt>
                <c:pt idx="4693">
                  <c:v>42703.271585648152</c:v>
                </c:pt>
                <c:pt idx="4694">
                  <c:v>42703.271643518521</c:v>
                </c:pt>
                <c:pt idx="4695">
                  <c:v>42703.271701388891</c:v>
                </c:pt>
                <c:pt idx="4696">
                  <c:v>42703.27175925926</c:v>
                </c:pt>
                <c:pt idx="4697">
                  <c:v>42703.271817129629</c:v>
                </c:pt>
                <c:pt idx="4698">
                  <c:v>42703.271875000006</c:v>
                </c:pt>
                <c:pt idx="4699">
                  <c:v>42703.271932870375</c:v>
                </c:pt>
                <c:pt idx="4700">
                  <c:v>42703.271990740745</c:v>
                </c:pt>
                <c:pt idx="4701">
                  <c:v>42703.272048611114</c:v>
                </c:pt>
                <c:pt idx="4702">
                  <c:v>42703.272106481483</c:v>
                </c:pt>
                <c:pt idx="4703">
                  <c:v>42703.272164351853</c:v>
                </c:pt>
                <c:pt idx="4704">
                  <c:v>42703.272222222222</c:v>
                </c:pt>
                <c:pt idx="4705">
                  <c:v>42703.272280092599</c:v>
                </c:pt>
                <c:pt idx="4706">
                  <c:v>42703.272337962968</c:v>
                </c:pt>
                <c:pt idx="4707">
                  <c:v>42703.272395833337</c:v>
                </c:pt>
                <c:pt idx="4708">
                  <c:v>42703.272453703707</c:v>
                </c:pt>
                <c:pt idx="4709">
                  <c:v>42703.272511574076</c:v>
                </c:pt>
                <c:pt idx="4710">
                  <c:v>42703.272569444445</c:v>
                </c:pt>
                <c:pt idx="4711">
                  <c:v>42703.272627314815</c:v>
                </c:pt>
                <c:pt idx="4712">
                  <c:v>42703.272685185191</c:v>
                </c:pt>
                <c:pt idx="4713">
                  <c:v>42703.272743055561</c:v>
                </c:pt>
                <c:pt idx="4714">
                  <c:v>42703.27280092593</c:v>
                </c:pt>
                <c:pt idx="4715">
                  <c:v>42703.272858796299</c:v>
                </c:pt>
                <c:pt idx="4716">
                  <c:v>42703.272916666669</c:v>
                </c:pt>
                <c:pt idx="4717">
                  <c:v>42703.272974537038</c:v>
                </c:pt>
                <c:pt idx="4718">
                  <c:v>42703.273032407407</c:v>
                </c:pt>
                <c:pt idx="4719">
                  <c:v>42703.273090277777</c:v>
                </c:pt>
                <c:pt idx="4720">
                  <c:v>42703.273148148153</c:v>
                </c:pt>
                <c:pt idx="4721">
                  <c:v>42703.273206018523</c:v>
                </c:pt>
                <c:pt idx="4722">
                  <c:v>42703.273263888892</c:v>
                </c:pt>
                <c:pt idx="4723">
                  <c:v>42703.273321759261</c:v>
                </c:pt>
                <c:pt idx="4724">
                  <c:v>42703.273379629631</c:v>
                </c:pt>
                <c:pt idx="4725">
                  <c:v>42703.2734375</c:v>
                </c:pt>
                <c:pt idx="4726">
                  <c:v>42703.273495370369</c:v>
                </c:pt>
                <c:pt idx="4727">
                  <c:v>42703.273553240746</c:v>
                </c:pt>
                <c:pt idx="4728">
                  <c:v>42703.273611111115</c:v>
                </c:pt>
                <c:pt idx="4729">
                  <c:v>42703.273668981485</c:v>
                </c:pt>
                <c:pt idx="4730">
                  <c:v>42703.273726851854</c:v>
                </c:pt>
                <c:pt idx="4731">
                  <c:v>42703.273784722223</c:v>
                </c:pt>
                <c:pt idx="4732">
                  <c:v>42703.273842592593</c:v>
                </c:pt>
                <c:pt idx="4733">
                  <c:v>42703.273900462962</c:v>
                </c:pt>
                <c:pt idx="4734">
                  <c:v>42703.273958333339</c:v>
                </c:pt>
                <c:pt idx="4735">
                  <c:v>42703.274016203708</c:v>
                </c:pt>
                <c:pt idx="4736">
                  <c:v>42703.274074074077</c:v>
                </c:pt>
                <c:pt idx="4737">
                  <c:v>42703.274131944447</c:v>
                </c:pt>
                <c:pt idx="4738">
                  <c:v>42703.274189814816</c:v>
                </c:pt>
                <c:pt idx="4739">
                  <c:v>42703.274247685185</c:v>
                </c:pt>
                <c:pt idx="4740">
                  <c:v>42703.274305555555</c:v>
                </c:pt>
                <c:pt idx="4741">
                  <c:v>42703.274363425931</c:v>
                </c:pt>
                <c:pt idx="4742">
                  <c:v>42703.274421296301</c:v>
                </c:pt>
                <c:pt idx="4743">
                  <c:v>42703.27447916667</c:v>
                </c:pt>
                <c:pt idx="4744">
                  <c:v>42703.274537037039</c:v>
                </c:pt>
                <c:pt idx="4745">
                  <c:v>42703.274594907409</c:v>
                </c:pt>
                <c:pt idx="4746">
                  <c:v>42703.274652777778</c:v>
                </c:pt>
                <c:pt idx="4747">
                  <c:v>42703.274710648147</c:v>
                </c:pt>
                <c:pt idx="4748">
                  <c:v>42703.274768518524</c:v>
                </c:pt>
                <c:pt idx="4749">
                  <c:v>42703.274826388893</c:v>
                </c:pt>
                <c:pt idx="4750">
                  <c:v>42703.274884259263</c:v>
                </c:pt>
                <c:pt idx="4751">
                  <c:v>42703.274942129632</c:v>
                </c:pt>
                <c:pt idx="4752">
                  <c:v>42703.275000000001</c:v>
                </c:pt>
                <c:pt idx="4753">
                  <c:v>42703.275057870371</c:v>
                </c:pt>
                <c:pt idx="4754">
                  <c:v>42703.27511574074</c:v>
                </c:pt>
                <c:pt idx="4755">
                  <c:v>42703.275173611117</c:v>
                </c:pt>
                <c:pt idx="4756">
                  <c:v>42703.275231481486</c:v>
                </c:pt>
                <c:pt idx="4757">
                  <c:v>42703.275289351855</c:v>
                </c:pt>
                <c:pt idx="4758">
                  <c:v>42703.275347222225</c:v>
                </c:pt>
                <c:pt idx="4759">
                  <c:v>42703.275405092594</c:v>
                </c:pt>
                <c:pt idx="4760">
                  <c:v>42703.275462962964</c:v>
                </c:pt>
                <c:pt idx="4761">
                  <c:v>42703.275520833333</c:v>
                </c:pt>
                <c:pt idx="4762">
                  <c:v>42703.275578703709</c:v>
                </c:pt>
                <c:pt idx="4763">
                  <c:v>42703.275636574079</c:v>
                </c:pt>
                <c:pt idx="4764">
                  <c:v>42703.275694444448</c:v>
                </c:pt>
                <c:pt idx="4765">
                  <c:v>42703.275752314818</c:v>
                </c:pt>
                <c:pt idx="4766">
                  <c:v>42703.275810185187</c:v>
                </c:pt>
                <c:pt idx="4767">
                  <c:v>42703.275868055556</c:v>
                </c:pt>
                <c:pt idx="4768">
                  <c:v>42703.275925925926</c:v>
                </c:pt>
                <c:pt idx="4769">
                  <c:v>42703.275983796302</c:v>
                </c:pt>
                <c:pt idx="4770">
                  <c:v>42703.276041666672</c:v>
                </c:pt>
                <c:pt idx="4771">
                  <c:v>42703.276099537041</c:v>
                </c:pt>
                <c:pt idx="4772">
                  <c:v>42703.27615740741</c:v>
                </c:pt>
                <c:pt idx="4773">
                  <c:v>42703.27621527778</c:v>
                </c:pt>
                <c:pt idx="4774">
                  <c:v>42703.276273148149</c:v>
                </c:pt>
                <c:pt idx="4775">
                  <c:v>42703.276331018518</c:v>
                </c:pt>
                <c:pt idx="4776">
                  <c:v>42703.276388888895</c:v>
                </c:pt>
                <c:pt idx="4777">
                  <c:v>42703.276446759264</c:v>
                </c:pt>
                <c:pt idx="4778">
                  <c:v>42703.276504629634</c:v>
                </c:pt>
                <c:pt idx="4779">
                  <c:v>42703.276562500003</c:v>
                </c:pt>
                <c:pt idx="4780">
                  <c:v>42703.276620370372</c:v>
                </c:pt>
                <c:pt idx="4781">
                  <c:v>42703.276678240742</c:v>
                </c:pt>
                <c:pt idx="4782">
                  <c:v>42703.276736111111</c:v>
                </c:pt>
                <c:pt idx="4783">
                  <c:v>42703.27679398148</c:v>
                </c:pt>
                <c:pt idx="4784">
                  <c:v>42703.276851851857</c:v>
                </c:pt>
                <c:pt idx="4785">
                  <c:v>42703.276909722226</c:v>
                </c:pt>
                <c:pt idx="4786">
                  <c:v>42703.276967592596</c:v>
                </c:pt>
                <c:pt idx="4787">
                  <c:v>42703.277025462965</c:v>
                </c:pt>
                <c:pt idx="4788">
                  <c:v>42703.277083333334</c:v>
                </c:pt>
                <c:pt idx="4789">
                  <c:v>42703.277141203704</c:v>
                </c:pt>
                <c:pt idx="4790">
                  <c:v>42703.277199074073</c:v>
                </c:pt>
                <c:pt idx="4791">
                  <c:v>42703.27725694445</c:v>
                </c:pt>
                <c:pt idx="4792">
                  <c:v>42703.277314814819</c:v>
                </c:pt>
                <c:pt idx="4793">
                  <c:v>42703.277372685188</c:v>
                </c:pt>
                <c:pt idx="4794">
                  <c:v>42703.277430555558</c:v>
                </c:pt>
                <c:pt idx="4795">
                  <c:v>42703.277488425927</c:v>
                </c:pt>
                <c:pt idx="4796">
                  <c:v>42703.277546296296</c:v>
                </c:pt>
                <c:pt idx="4797">
                  <c:v>42703.277604166666</c:v>
                </c:pt>
                <c:pt idx="4798">
                  <c:v>42703.277662037042</c:v>
                </c:pt>
                <c:pt idx="4799">
                  <c:v>42703.277719907412</c:v>
                </c:pt>
                <c:pt idx="4800">
                  <c:v>42703.277777777781</c:v>
                </c:pt>
                <c:pt idx="4801">
                  <c:v>42703.27783564815</c:v>
                </c:pt>
                <c:pt idx="4802">
                  <c:v>42703.27789351852</c:v>
                </c:pt>
                <c:pt idx="4803">
                  <c:v>42703.277951388889</c:v>
                </c:pt>
                <c:pt idx="4804">
                  <c:v>42703.278009259258</c:v>
                </c:pt>
                <c:pt idx="4805">
                  <c:v>42703.278067129635</c:v>
                </c:pt>
                <c:pt idx="4806">
                  <c:v>42703.278125000004</c:v>
                </c:pt>
                <c:pt idx="4807">
                  <c:v>42703.278182870374</c:v>
                </c:pt>
                <c:pt idx="4808">
                  <c:v>42703.278240740743</c:v>
                </c:pt>
                <c:pt idx="4809">
                  <c:v>42703.278298611112</c:v>
                </c:pt>
                <c:pt idx="4810">
                  <c:v>42703.278356481482</c:v>
                </c:pt>
                <c:pt idx="4811">
                  <c:v>42703.278414351851</c:v>
                </c:pt>
                <c:pt idx="4812">
                  <c:v>42703.278472222228</c:v>
                </c:pt>
                <c:pt idx="4813">
                  <c:v>42703.278530092597</c:v>
                </c:pt>
                <c:pt idx="4814">
                  <c:v>42703.278587962966</c:v>
                </c:pt>
                <c:pt idx="4815">
                  <c:v>42703.278645833336</c:v>
                </c:pt>
                <c:pt idx="4816">
                  <c:v>42703.278703703705</c:v>
                </c:pt>
                <c:pt idx="4817">
                  <c:v>42703.278761574074</c:v>
                </c:pt>
                <c:pt idx="4818">
                  <c:v>42703.278819444444</c:v>
                </c:pt>
                <c:pt idx="4819">
                  <c:v>42703.27887731482</c:v>
                </c:pt>
                <c:pt idx="4820">
                  <c:v>42703.27893518519</c:v>
                </c:pt>
                <c:pt idx="4821">
                  <c:v>42703.278993055559</c:v>
                </c:pt>
                <c:pt idx="4822">
                  <c:v>42703.279050925928</c:v>
                </c:pt>
                <c:pt idx="4823">
                  <c:v>42703.279108796298</c:v>
                </c:pt>
                <c:pt idx="4824">
                  <c:v>42703.279166666667</c:v>
                </c:pt>
                <c:pt idx="4825">
                  <c:v>42703.279224537036</c:v>
                </c:pt>
                <c:pt idx="4826">
                  <c:v>42703.279282407413</c:v>
                </c:pt>
                <c:pt idx="4827">
                  <c:v>42703.279340277782</c:v>
                </c:pt>
                <c:pt idx="4828">
                  <c:v>42703.279398148152</c:v>
                </c:pt>
                <c:pt idx="4829">
                  <c:v>42703.279456018521</c:v>
                </c:pt>
                <c:pt idx="4830">
                  <c:v>42703.279513888891</c:v>
                </c:pt>
                <c:pt idx="4831">
                  <c:v>42703.27957175926</c:v>
                </c:pt>
                <c:pt idx="4832">
                  <c:v>42703.279629629629</c:v>
                </c:pt>
                <c:pt idx="4833">
                  <c:v>42703.279687500006</c:v>
                </c:pt>
                <c:pt idx="4834">
                  <c:v>42703.279745370375</c:v>
                </c:pt>
                <c:pt idx="4835">
                  <c:v>42703.279803240745</c:v>
                </c:pt>
                <c:pt idx="4836">
                  <c:v>42703.279861111114</c:v>
                </c:pt>
                <c:pt idx="4837">
                  <c:v>42703.279918981483</c:v>
                </c:pt>
                <c:pt idx="4838">
                  <c:v>42703.279976851853</c:v>
                </c:pt>
                <c:pt idx="4839">
                  <c:v>42703.280034722222</c:v>
                </c:pt>
                <c:pt idx="4840">
                  <c:v>42703.280092592599</c:v>
                </c:pt>
                <c:pt idx="4841">
                  <c:v>42703.280150462968</c:v>
                </c:pt>
                <c:pt idx="4842">
                  <c:v>42703.280208333337</c:v>
                </c:pt>
                <c:pt idx="4843">
                  <c:v>42703.280266203707</c:v>
                </c:pt>
                <c:pt idx="4844">
                  <c:v>42703.280324074076</c:v>
                </c:pt>
                <c:pt idx="4845">
                  <c:v>42703.280381944445</c:v>
                </c:pt>
                <c:pt idx="4846">
                  <c:v>42703.280439814815</c:v>
                </c:pt>
                <c:pt idx="4847">
                  <c:v>42703.280497685191</c:v>
                </c:pt>
                <c:pt idx="4848">
                  <c:v>42703.280555555561</c:v>
                </c:pt>
                <c:pt idx="4849">
                  <c:v>42703.28061342593</c:v>
                </c:pt>
                <c:pt idx="4850">
                  <c:v>42703.280671296299</c:v>
                </c:pt>
                <c:pt idx="4851">
                  <c:v>42703.280729166669</c:v>
                </c:pt>
                <c:pt idx="4852">
                  <c:v>42703.280787037038</c:v>
                </c:pt>
                <c:pt idx="4853">
                  <c:v>42703.280844907407</c:v>
                </c:pt>
                <c:pt idx="4854">
                  <c:v>42703.280902777777</c:v>
                </c:pt>
                <c:pt idx="4855">
                  <c:v>42703.280960648153</c:v>
                </c:pt>
                <c:pt idx="4856">
                  <c:v>42703.281018518523</c:v>
                </c:pt>
                <c:pt idx="4857">
                  <c:v>42703.281076388892</c:v>
                </c:pt>
                <c:pt idx="4858">
                  <c:v>42703.281134259261</c:v>
                </c:pt>
                <c:pt idx="4859">
                  <c:v>42703.281192129631</c:v>
                </c:pt>
                <c:pt idx="4860">
                  <c:v>42703.28125</c:v>
                </c:pt>
                <c:pt idx="4861">
                  <c:v>42703.281307870369</c:v>
                </c:pt>
                <c:pt idx="4862">
                  <c:v>42703.281365740746</c:v>
                </c:pt>
                <c:pt idx="4863">
                  <c:v>42703.281423611115</c:v>
                </c:pt>
                <c:pt idx="4864">
                  <c:v>42703.281481481485</c:v>
                </c:pt>
                <c:pt idx="4865">
                  <c:v>42703.281539351854</c:v>
                </c:pt>
                <c:pt idx="4866">
                  <c:v>42703.281597222223</c:v>
                </c:pt>
                <c:pt idx="4867">
                  <c:v>42703.281655092593</c:v>
                </c:pt>
                <c:pt idx="4868">
                  <c:v>42703.281712962962</c:v>
                </c:pt>
                <c:pt idx="4869">
                  <c:v>42703.281770833339</c:v>
                </c:pt>
                <c:pt idx="4870">
                  <c:v>42703.281828703708</c:v>
                </c:pt>
                <c:pt idx="4871">
                  <c:v>42703.281886574077</c:v>
                </c:pt>
                <c:pt idx="4872">
                  <c:v>42703.281944444447</c:v>
                </c:pt>
                <c:pt idx="4873">
                  <c:v>42703.282002314816</c:v>
                </c:pt>
                <c:pt idx="4874">
                  <c:v>42703.282060185185</c:v>
                </c:pt>
                <c:pt idx="4875">
                  <c:v>42703.282118055555</c:v>
                </c:pt>
                <c:pt idx="4876">
                  <c:v>42703.282175925931</c:v>
                </c:pt>
                <c:pt idx="4877">
                  <c:v>42703.282233796301</c:v>
                </c:pt>
                <c:pt idx="4878">
                  <c:v>42703.28229166667</c:v>
                </c:pt>
                <c:pt idx="4879">
                  <c:v>42703.282349537039</c:v>
                </c:pt>
                <c:pt idx="4880">
                  <c:v>42703.282407407409</c:v>
                </c:pt>
                <c:pt idx="4881">
                  <c:v>42703.282465277778</c:v>
                </c:pt>
                <c:pt idx="4882">
                  <c:v>42703.282523148147</c:v>
                </c:pt>
                <c:pt idx="4883">
                  <c:v>42703.282581018524</c:v>
                </c:pt>
                <c:pt idx="4884">
                  <c:v>42703.282638888893</c:v>
                </c:pt>
                <c:pt idx="4885">
                  <c:v>42703.282696759263</c:v>
                </c:pt>
                <c:pt idx="4886">
                  <c:v>42703.282754629632</c:v>
                </c:pt>
                <c:pt idx="4887">
                  <c:v>42703.282812500001</c:v>
                </c:pt>
                <c:pt idx="4888">
                  <c:v>42703.282870370371</c:v>
                </c:pt>
                <c:pt idx="4889">
                  <c:v>42703.28292824074</c:v>
                </c:pt>
                <c:pt idx="4890">
                  <c:v>42703.282986111117</c:v>
                </c:pt>
                <c:pt idx="4891">
                  <c:v>42703.283043981486</c:v>
                </c:pt>
                <c:pt idx="4892">
                  <c:v>42703.283101851855</c:v>
                </c:pt>
                <c:pt idx="4893">
                  <c:v>42703.283159722225</c:v>
                </c:pt>
                <c:pt idx="4894">
                  <c:v>42703.283217592594</c:v>
                </c:pt>
                <c:pt idx="4895">
                  <c:v>42703.283275462964</c:v>
                </c:pt>
                <c:pt idx="4896">
                  <c:v>42703.283333333333</c:v>
                </c:pt>
                <c:pt idx="4897">
                  <c:v>42703.283391203709</c:v>
                </c:pt>
                <c:pt idx="4898">
                  <c:v>42703.283449074079</c:v>
                </c:pt>
                <c:pt idx="4899">
                  <c:v>42703.283506944448</c:v>
                </c:pt>
                <c:pt idx="4900">
                  <c:v>42703.283564814818</c:v>
                </c:pt>
                <c:pt idx="4901">
                  <c:v>42703.283622685187</c:v>
                </c:pt>
                <c:pt idx="4902">
                  <c:v>42703.283680555556</c:v>
                </c:pt>
                <c:pt idx="4903">
                  <c:v>42703.283738425926</c:v>
                </c:pt>
                <c:pt idx="4904">
                  <c:v>42703.283796296302</c:v>
                </c:pt>
                <c:pt idx="4905">
                  <c:v>42703.283854166672</c:v>
                </c:pt>
                <c:pt idx="4906">
                  <c:v>42703.283912037041</c:v>
                </c:pt>
                <c:pt idx="4907">
                  <c:v>42703.28396990741</c:v>
                </c:pt>
                <c:pt idx="4908">
                  <c:v>42703.28402777778</c:v>
                </c:pt>
                <c:pt idx="4909">
                  <c:v>42703.284085648149</c:v>
                </c:pt>
                <c:pt idx="4910">
                  <c:v>42703.284143518518</c:v>
                </c:pt>
                <c:pt idx="4911">
                  <c:v>42703.284201388895</c:v>
                </c:pt>
                <c:pt idx="4912">
                  <c:v>42703.284259259264</c:v>
                </c:pt>
                <c:pt idx="4913">
                  <c:v>42703.284317129634</c:v>
                </c:pt>
                <c:pt idx="4914">
                  <c:v>42703.284375000003</c:v>
                </c:pt>
                <c:pt idx="4915">
                  <c:v>42703.284432870372</c:v>
                </c:pt>
                <c:pt idx="4916">
                  <c:v>42703.284490740742</c:v>
                </c:pt>
                <c:pt idx="4917">
                  <c:v>42703.284548611111</c:v>
                </c:pt>
                <c:pt idx="4918">
                  <c:v>42703.28460648148</c:v>
                </c:pt>
                <c:pt idx="4919">
                  <c:v>42703.284664351857</c:v>
                </c:pt>
                <c:pt idx="4920">
                  <c:v>42703.284722222226</c:v>
                </c:pt>
                <c:pt idx="4921">
                  <c:v>42703.284780092596</c:v>
                </c:pt>
                <c:pt idx="4922">
                  <c:v>42703.284837962965</c:v>
                </c:pt>
                <c:pt idx="4923">
                  <c:v>42703.284895833334</c:v>
                </c:pt>
                <c:pt idx="4924">
                  <c:v>42703.284953703704</c:v>
                </c:pt>
                <c:pt idx="4925">
                  <c:v>42703.285011574073</c:v>
                </c:pt>
                <c:pt idx="4926">
                  <c:v>42703.28506944445</c:v>
                </c:pt>
                <c:pt idx="4927">
                  <c:v>42703.285127314819</c:v>
                </c:pt>
                <c:pt idx="4928">
                  <c:v>42703.285185185188</c:v>
                </c:pt>
                <c:pt idx="4929">
                  <c:v>42703.285243055558</c:v>
                </c:pt>
                <c:pt idx="4930">
                  <c:v>42703.285300925927</c:v>
                </c:pt>
                <c:pt idx="4931">
                  <c:v>42703.285358796296</c:v>
                </c:pt>
                <c:pt idx="4932">
                  <c:v>42703.285416666666</c:v>
                </c:pt>
                <c:pt idx="4933">
                  <c:v>42703.285474537042</c:v>
                </c:pt>
                <c:pt idx="4934">
                  <c:v>42703.285532407412</c:v>
                </c:pt>
                <c:pt idx="4935">
                  <c:v>42703.285590277781</c:v>
                </c:pt>
                <c:pt idx="4936">
                  <c:v>42703.28564814815</c:v>
                </c:pt>
                <c:pt idx="4937">
                  <c:v>42703.28570601852</c:v>
                </c:pt>
                <c:pt idx="4938">
                  <c:v>42703.285763888889</c:v>
                </c:pt>
                <c:pt idx="4939">
                  <c:v>42703.285821759258</c:v>
                </c:pt>
                <c:pt idx="4940">
                  <c:v>42703.285879629635</c:v>
                </c:pt>
                <c:pt idx="4941">
                  <c:v>42703.285937500004</c:v>
                </c:pt>
                <c:pt idx="4942">
                  <c:v>42703.285995370374</c:v>
                </c:pt>
                <c:pt idx="4943">
                  <c:v>42703.286053240743</c:v>
                </c:pt>
                <c:pt idx="4944">
                  <c:v>42703.286111111112</c:v>
                </c:pt>
                <c:pt idx="4945">
                  <c:v>42703.286168981482</c:v>
                </c:pt>
                <c:pt idx="4946">
                  <c:v>42703.286226851851</c:v>
                </c:pt>
                <c:pt idx="4947">
                  <c:v>42703.286284722228</c:v>
                </c:pt>
                <c:pt idx="4948">
                  <c:v>42703.286342592597</c:v>
                </c:pt>
                <c:pt idx="4949">
                  <c:v>42703.286400462966</c:v>
                </c:pt>
                <c:pt idx="4950">
                  <c:v>42703.286458333336</c:v>
                </c:pt>
                <c:pt idx="4951">
                  <c:v>42703.286516203705</c:v>
                </c:pt>
                <c:pt idx="4952">
                  <c:v>42703.286574074074</c:v>
                </c:pt>
                <c:pt idx="4953">
                  <c:v>42703.286631944444</c:v>
                </c:pt>
                <c:pt idx="4954">
                  <c:v>42703.28668981482</c:v>
                </c:pt>
                <c:pt idx="4955">
                  <c:v>42703.28674768519</c:v>
                </c:pt>
                <c:pt idx="4956">
                  <c:v>42703.286805555559</c:v>
                </c:pt>
                <c:pt idx="4957">
                  <c:v>42703.286863425928</c:v>
                </c:pt>
                <c:pt idx="4958">
                  <c:v>42703.286921296298</c:v>
                </c:pt>
                <c:pt idx="4959">
                  <c:v>42703.286979166667</c:v>
                </c:pt>
                <c:pt idx="4960">
                  <c:v>42703.287037037036</c:v>
                </c:pt>
                <c:pt idx="4961">
                  <c:v>42703.287094907413</c:v>
                </c:pt>
                <c:pt idx="4962">
                  <c:v>42703.287152777782</c:v>
                </c:pt>
                <c:pt idx="4963">
                  <c:v>42703.287210648152</c:v>
                </c:pt>
                <c:pt idx="4964">
                  <c:v>42703.287268518521</c:v>
                </c:pt>
                <c:pt idx="4965">
                  <c:v>42703.287326388891</c:v>
                </c:pt>
                <c:pt idx="4966">
                  <c:v>42703.28738425926</c:v>
                </c:pt>
                <c:pt idx="4967">
                  <c:v>42703.287442129629</c:v>
                </c:pt>
                <c:pt idx="4968">
                  <c:v>42703.287500000006</c:v>
                </c:pt>
                <c:pt idx="4969">
                  <c:v>42703.287557870375</c:v>
                </c:pt>
                <c:pt idx="4970">
                  <c:v>42703.287615740745</c:v>
                </c:pt>
                <c:pt idx="4971">
                  <c:v>42703.287673611114</c:v>
                </c:pt>
                <c:pt idx="4972">
                  <c:v>42703.287731481483</c:v>
                </c:pt>
                <c:pt idx="4973">
                  <c:v>42703.287789351853</c:v>
                </c:pt>
                <c:pt idx="4974">
                  <c:v>42703.287847222222</c:v>
                </c:pt>
                <c:pt idx="4975">
                  <c:v>42703.287905092599</c:v>
                </c:pt>
                <c:pt idx="4976">
                  <c:v>42703.287962962968</c:v>
                </c:pt>
                <c:pt idx="4977">
                  <c:v>42703.288020833337</c:v>
                </c:pt>
                <c:pt idx="4978">
                  <c:v>42703.288078703707</c:v>
                </c:pt>
                <c:pt idx="4979">
                  <c:v>42703.288136574076</c:v>
                </c:pt>
                <c:pt idx="4980">
                  <c:v>42703.288194444445</c:v>
                </c:pt>
                <c:pt idx="4981">
                  <c:v>42703.288252314815</c:v>
                </c:pt>
                <c:pt idx="4982">
                  <c:v>42703.288310185191</c:v>
                </c:pt>
                <c:pt idx="4983">
                  <c:v>42703.288368055561</c:v>
                </c:pt>
                <c:pt idx="4984">
                  <c:v>42703.28842592593</c:v>
                </c:pt>
                <c:pt idx="4985">
                  <c:v>42703.288483796299</c:v>
                </c:pt>
                <c:pt idx="4986">
                  <c:v>42703.288541666669</c:v>
                </c:pt>
                <c:pt idx="4987">
                  <c:v>42703.288599537038</c:v>
                </c:pt>
                <c:pt idx="4988">
                  <c:v>42703.288657407407</c:v>
                </c:pt>
                <c:pt idx="4989">
                  <c:v>42703.288715277777</c:v>
                </c:pt>
                <c:pt idx="4990">
                  <c:v>42703.288773148153</c:v>
                </c:pt>
                <c:pt idx="4991">
                  <c:v>42703.288831018523</c:v>
                </c:pt>
                <c:pt idx="4992">
                  <c:v>42703.288888888892</c:v>
                </c:pt>
                <c:pt idx="4993">
                  <c:v>42703.288946759261</c:v>
                </c:pt>
                <c:pt idx="4994">
                  <c:v>42703.289004629631</c:v>
                </c:pt>
                <c:pt idx="4995">
                  <c:v>42703.2890625</c:v>
                </c:pt>
                <c:pt idx="4996">
                  <c:v>42703.289120370369</c:v>
                </c:pt>
                <c:pt idx="4997">
                  <c:v>42703.289178240746</c:v>
                </c:pt>
                <c:pt idx="4998">
                  <c:v>42703.289236111115</c:v>
                </c:pt>
                <c:pt idx="4999">
                  <c:v>42703.289293981485</c:v>
                </c:pt>
                <c:pt idx="5000">
                  <c:v>42703.289351851854</c:v>
                </c:pt>
                <c:pt idx="5001">
                  <c:v>42703.289409722223</c:v>
                </c:pt>
                <c:pt idx="5002">
                  <c:v>42703.289467592593</c:v>
                </c:pt>
                <c:pt idx="5003">
                  <c:v>42703.289525462962</c:v>
                </c:pt>
                <c:pt idx="5004">
                  <c:v>42703.289583333339</c:v>
                </c:pt>
                <c:pt idx="5005">
                  <c:v>42703.289641203708</c:v>
                </c:pt>
                <c:pt idx="5006">
                  <c:v>42703.289699074077</c:v>
                </c:pt>
                <c:pt idx="5007">
                  <c:v>42703.289756944447</c:v>
                </c:pt>
                <c:pt idx="5008">
                  <c:v>42703.289814814816</c:v>
                </c:pt>
                <c:pt idx="5009">
                  <c:v>42703.289872685185</c:v>
                </c:pt>
                <c:pt idx="5010">
                  <c:v>42703.289930555555</c:v>
                </c:pt>
                <c:pt idx="5011">
                  <c:v>42703.289988425931</c:v>
                </c:pt>
                <c:pt idx="5012">
                  <c:v>42703.290046296301</c:v>
                </c:pt>
                <c:pt idx="5013">
                  <c:v>42703.29010416667</c:v>
                </c:pt>
                <c:pt idx="5014">
                  <c:v>42703.290162037039</c:v>
                </c:pt>
                <c:pt idx="5015">
                  <c:v>42703.290219907409</c:v>
                </c:pt>
                <c:pt idx="5016">
                  <c:v>42703.290277777778</c:v>
                </c:pt>
                <c:pt idx="5017">
                  <c:v>42703.290335648147</c:v>
                </c:pt>
                <c:pt idx="5018">
                  <c:v>42703.290393518524</c:v>
                </c:pt>
                <c:pt idx="5019">
                  <c:v>42703.290451388893</c:v>
                </c:pt>
                <c:pt idx="5020">
                  <c:v>42703.290509259263</c:v>
                </c:pt>
                <c:pt idx="5021">
                  <c:v>42703.290567129632</c:v>
                </c:pt>
                <c:pt idx="5022">
                  <c:v>42703.290625000001</c:v>
                </c:pt>
                <c:pt idx="5023">
                  <c:v>42703.290682870371</c:v>
                </c:pt>
                <c:pt idx="5024">
                  <c:v>42703.29074074074</c:v>
                </c:pt>
                <c:pt idx="5025">
                  <c:v>42703.290798611117</c:v>
                </c:pt>
                <c:pt idx="5026">
                  <c:v>42703.290856481486</c:v>
                </c:pt>
                <c:pt idx="5027">
                  <c:v>42703.290914351855</c:v>
                </c:pt>
                <c:pt idx="5028">
                  <c:v>42703.290972222225</c:v>
                </c:pt>
                <c:pt idx="5029">
                  <c:v>42703.291030092594</c:v>
                </c:pt>
                <c:pt idx="5030">
                  <c:v>42703.291087962964</c:v>
                </c:pt>
                <c:pt idx="5031">
                  <c:v>42703.291145833333</c:v>
                </c:pt>
                <c:pt idx="5032">
                  <c:v>42703.291203703709</c:v>
                </c:pt>
                <c:pt idx="5033">
                  <c:v>42703.291261574079</c:v>
                </c:pt>
                <c:pt idx="5034">
                  <c:v>42703.291319444448</c:v>
                </c:pt>
                <c:pt idx="5035">
                  <c:v>42703.291377314818</c:v>
                </c:pt>
                <c:pt idx="5036">
                  <c:v>42703.291435185187</c:v>
                </c:pt>
                <c:pt idx="5037">
                  <c:v>42703.291493055556</c:v>
                </c:pt>
                <c:pt idx="5038">
                  <c:v>42703.291550925926</c:v>
                </c:pt>
                <c:pt idx="5039">
                  <c:v>42703.291608796302</c:v>
                </c:pt>
                <c:pt idx="5040">
                  <c:v>42703.291666666672</c:v>
                </c:pt>
                <c:pt idx="5041">
                  <c:v>42703.291724537041</c:v>
                </c:pt>
                <c:pt idx="5042">
                  <c:v>42703.29178240741</c:v>
                </c:pt>
                <c:pt idx="5043">
                  <c:v>42703.29184027778</c:v>
                </c:pt>
                <c:pt idx="5044">
                  <c:v>42703.291898148149</c:v>
                </c:pt>
                <c:pt idx="5045">
                  <c:v>42703.291956018518</c:v>
                </c:pt>
                <c:pt idx="5046">
                  <c:v>42703.292013888895</c:v>
                </c:pt>
                <c:pt idx="5047">
                  <c:v>42703.292071759264</c:v>
                </c:pt>
                <c:pt idx="5048">
                  <c:v>42703.292129629634</c:v>
                </c:pt>
                <c:pt idx="5049">
                  <c:v>42703.292187500003</c:v>
                </c:pt>
                <c:pt idx="5050">
                  <c:v>42703.292245370372</c:v>
                </c:pt>
                <c:pt idx="5051">
                  <c:v>42703.292303240742</c:v>
                </c:pt>
                <c:pt idx="5052">
                  <c:v>42703.292361111111</c:v>
                </c:pt>
                <c:pt idx="5053">
                  <c:v>42703.29241898148</c:v>
                </c:pt>
                <c:pt idx="5054">
                  <c:v>42703.292476851857</c:v>
                </c:pt>
                <c:pt idx="5055">
                  <c:v>42703.292534722226</c:v>
                </c:pt>
                <c:pt idx="5056">
                  <c:v>42703.292592592596</c:v>
                </c:pt>
                <c:pt idx="5057">
                  <c:v>42703.292650462965</c:v>
                </c:pt>
                <c:pt idx="5058">
                  <c:v>42703.292708333334</c:v>
                </c:pt>
                <c:pt idx="5059">
                  <c:v>42703.292766203704</c:v>
                </c:pt>
                <c:pt idx="5060">
                  <c:v>42703.292824074073</c:v>
                </c:pt>
                <c:pt idx="5061">
                  <c:v>42703.29288194445</c:v>
                </c:pt>
                <c:pt idx="5062">
                  <c:v>42703.292939814819</c:v>
                </c:pt>
                <c:pt idx="5063">
                  <c:v>42703.292997685188</c:v>
                </c:pt>
                <c:pt idx="5064">
                  <c:v>42703.293055555558</c:v>
                </c:pt>
                <c:pt idx="5065">
                  <c:v>42703.293113425927</c:v>
                </c:pt>
                <c:pt idx="5066">
                  <c:v>42703.293171296296</c:v>
                </c:pt>
                <c:pt idx="5067">
                  <c:v>42703.293229166666</c:v>
                </c:pt>
                <c:pt idx="5068">
                  <c:v>42703.293287037042</c:v>
                </c:pt>
                <c:pt idx="5069">
                  <c:v>42703.293344907412</c:v>
                </c:pt>
                <c:pt idx="5070">
                  <c:v>42703.293402777781</c:v>
                </c:pt>
                <c:pt idx="5071">
                  <c:v>42703.29346064815</c:v>
                </c:pt>
                <c:pt idx="5072">
                  <c:v>42703.29351851852</c:v>
                </c:pt>
                <c:pt idx="5073">
                  <c:v>42703.293576388889</c:v>
                </c:pt>
                <c:pt idx="5074">
                  <c:v>42703.293634259258</c:v>
                </c:pt>
                <c:pt idx="5075">
                  <c:v>42703.293692129635</c:v>
                </c:pt>
                <c:pt idx="5076">
                  <c:v>42703.293750000004</c:v>
                </c:pt>
                <c:pt idx="5077">
                  <c:v>42703.293807870374</c:v>
                </c:pt>
                <c:pt idx="5078">
                  <c:v>42703.293865740743</c:v>
                </c:pt>
                <c:pt idx="5079">
                  <c:v>42703.293923611112</c:v>
                </c:pt>
                <c:pt idx="5080">
                  <c:v>42703.293981481482</c:v>
                </c:pt>
                <c:pt idx="5081">
                  <c:v>42703.294039351851</c:v>
                </c:pt>
                <c:pt idx="5082">
                  <c:v>42703.294097222228</c:v>
                </c:pt>
                <c:pt idx="5083">
                  <c:v>42703.294155092597</c:v>
                </c:pt>
                <c:pt idx="5084">
                  <c:v>42703.294212962966</c:v>
                </c:pt>
                <c:pt idx="5085">
                  <c:v>42703.294270833336</c:v>
                </c:pt>
                <c:pt idx="5086">
                  <c:v>42703.294328703705</c:v>
                </c:pt>
                <c:pt idx="5087">
                  <c:v>42703.294386574074</c:v>
                </c:pt>
                <c:pt idx="5088">
                  <c:v>42703.294444444444</c:v>
                </c:pt>
                <c:pt idx="5089">
                  <c:v>42703.29450231482</c:v>
                </c:pt>
                <c:pt idx="5090">
                  <c:v>42703.29456018519</c:v>
                </c:pt>
                <c:pt idx="5091">
                  <c:v>42703.294618055559</c:v>
                </c:pt>
                <c:pt idx="5092">
                  <c:v>42703.294675925928</c:v>
                </c:pt>
                <c:pt idx="5093">
                  <c:v>42703.294733796298</c:v>
                </c:pt>
                <c:pt idx="5094">
                  <c:v>42703.294791666667</c:v>
                </c:pt>
                <c:pt idx="5095">
                  <c:v>42703.294849537036</c:v>
                </c:pt>
                <c:pt idx="5096">
                  <c:v>42703.294907407413</c:v>
                </c:pt>
                <c:pt idx="5097">
                  <c:v>42703.294965277782</c:v>
                </c:pt>
                <c:pt idx="5098">
                  <c:v>42703.295023148152</c:v>
                </c:pt>
                <c:pt idx="5099">
                  <c:v>42703.295081018521</c:v>
                </c:pt>
                <c:pt idx="5100">
                  <c:v>42703.295138888891</c:v>
                </c:pt>
                <c:pt idx="5101">
                  <c:v>42703.29519675926</c:v>
                </c:pt>
                <c:pt idx="5102">
                  <c:v>42703.295254629629</c:v>
                </c:pt>
                <c:pt idx="5103">
                  <c:v>42703.295312500006</c:v>
                </c:pt>
                <c:pt idx="5104">
                  <c:v>42703.295370370375</c:v>
                </c:pt>
                <c:pt idx="5105">
                  <c:v>42703.295428240745</c:v>
                </c:pt>
                <c:pt idx="5106">
                  <c:v>42703.295486111114</c:v>
                </c:pt>
                <c:pt idx="5107">
                  <c:v>42703.295543981483</c:v>
                </c:pt>
                <c:pt idx="5108">
                  <c:v>42703.295601851853</c:v>
                </c:pt>
                <c:pt idx="5109">
                  <c:v>42703.295659722222</c:v>
                </c:pt>
                <c:pt idx="5110">
                  <c:v>42703.295717592599</c:v>
                </c:pt>
                <c:pt idx="5111">
                  <c:v>42703.295775462968</c:v>
                </c:pt>
                <c:pt idx="5112">
                  <c:v>42703.295833333337</c:v>
                </c:pt>
                <c:pt idx="5113">
                  <c:v>42703.295891203707</c:v>
                </c:pt>
                <c:pt idx="5114">
                  <c:v>42703.295949074076</c:v>
                </c:pt>
                <c:pt idx="5115">
                  <c:v>42703.296006944445</c:v>
                </c:pt>
                <c:pt idx="5116">
                  <c:v>42703.296064814815</c:v>
                </c:pt>
                <c:pt idx="5117">
                  <c:v>42703.296122685191</c:v>
                </c:pt>
                <c:pt idx="5118">
                  <c:v>42703.296180555561</c:v>
                </c:pt>
                <c:pt idx="5119">
                  <c:v>42703.29623842593</c:v>
                </c:pt>
                <c:pt idx="5120">
                  <c:v>42703.296296296299</c:v>
                </c:pt>
                <c:pt idx="5121">
                  <c:v>42703.296354166669</c:v>
                </c:pt>
                <c:pt idx="5122">
                  <c:v>42703.296412037038</c:v>
                </c:pt>
                <c:pt idx="5123">
                  <c:v>42703.296469907407</c:v>
                </c:pt>
                <c:pt idx="5124">
                  <c:v>42703.296527777777</c:v>
                </c:pt>
                <c:pt idx="5125">
                  <c:v>42703.296585648153</c:v>
                </c:pt>
                <c:pt idx="5126">
                  <c:v>42703.296643518523</c:v>
                </c:pt>
                <c:pt idx="5127">
                  <c:v>42703.296701388892</c:v>
                </c:pt>
                <c:pt idx="5128">
                  <c:v>42703.296759259261</c:v>
                </c:pt>
                <c:pt idx="5129">
                  <c:v>42703.296817129631</c:v>
                </c:pt>
                <c:pt idx="5130">
                  <c:v>42703.296875</c:v>
                </c:pt>
                <c:pt idx="5131">
                  <c:v>42703.296932870369</c:v>
                </c:pt>
                <c:pt idx="5132">
                  <c:v>42703.296990740746</c:v>
                </c:pt>
                <c:pt idx="5133">
                  <c:v>42703.297048611115</c:v>
                </c:pt>
                <c:pt idx="5134">
                  <c:v>42703.297106481485</c:v>
                </c:pt>
                <c:pt idx="5135">
                  <c:v>42703.297164351854</c:v>
                </c:pt>
                <c:pt idx="5136">
                  <c:v>42703.297222222223</c:v>
                </c:pt>
                <c:pt idx="5137">
                  <c:v>42703.297280092593</c:v>
                </c:pt>
                <c:pt idx="5138">
                  <c:v>42703.297337962962</c:v>
                </c:pt>
                <c:pt idx="5139">
                  <c:v>42703.297395833339</c:v>
                </c:pt>
                <c:pt idx="5140">
                  <c:v>42703.297453703708</c:v>
                </c:pt>
                <c:pt idx="5141">
                  <c:v>42703.297511574077</c:v>
                </c:pt>
                <c:pt idx="5142">
                  <c:v>42703.297569444447</c:v>
                </c:pt>
                <c:pt idx="5143">
                  <c:v>42703.297627314816</c:v>
                </c:pt>
                <c:pt idx="5144">
                  <c:v>42703.297685185185</c:v>
                </c:pt>
                <c:pt idx="5145">
                  <c:v>42703.297743055555</c:v>
                </c:pt>
                <c:pt idx="5146">
                  <c:v>42703.297800925931</c:v>
                </c:pt>
                <c:pt idx="5147">
                  <c:v>42703.297858796301</c:v>
                </c:pt>
                <c:pt idx="5148">
                  <c:v>42703.29791666667</c:v>
                </c:pt>
                <c:pt idx="5149">
                  <c:v>42703.297974537039</c:v>
                </c:pt>
                <c:pt idx="5150">
                  <c:v>42703.298032407409</c:v>
                </c:pt>
                <c:pt idx="5151">
                  <c:v>42703.298090277778</c:v>
                </c:pt>
                <c:pt idx="5152">
                  <c:v>42703.298148148147</c:v>
                </c:pt>
                <c:pt idx="5153">
                  <c:v>42703.298206018524</c:v>
                </c:pt>
                <c:pt idx="5154">
                  <c:v>42703.298263888893</c:v>
                </c:pt>
                <c:pt idx="5155">
                  <c:v>42703.298321759263</c:v>
                </c:pt>
                <c:pt idx="5156">
                  <c:v>42703.298379629632</c:v>
                </c:pt>
                <c:pt idx="5157">
                  <c:v>42703.298437500001</c:v>
                </c:pt>
                <c:pt idx="5158">
                  <c:v>42703.298495370371</c:v>
                </c:pt>
                <c:pt idx="5159">
                  <c:v>42703.29855324074</c:v>
                </c:pt>
                <c:pt idx="5160">
                  <c:v>42703.298611111117</c:v>
                </c:pt>
                <c:pt idx="5161">
                  <c:v>42703.298668981486</c:v>
                </c:pt>
                <c:pt idx="5162">
                  <c:v>42703.298726851855</c:v>
                </c:pt>
                <c:pt idx="5163">
                  <c:v>42703.298784722225</c:v>
                </c:pt>
                <c:pt idx="5164">
                  <c:v>42703.298842592594</c:v>
                </c:pt>
                <c:pt idx="5165">
                  <c:v>42703.298900462964</c:v>
                </c:pt>
                <c:pt idx="5166">
                  <c:v>42703.298958333333</c:v>
                </c:pt>
                <c:pt idx="5167">
                  <c:v>42703.299016203709</c:v>
                </c:pt>
                <c:pt idx="5168">
                  <c:v>42703.299074074079</c:v>
                </c:pt>
                <c:pt idx="5169">
                  <c:v>42703.299131944448</c:v>
                </c:pt>
                <c:pt idx="5170">
                  <c:v>42703.299189814818</c:v>
                </c:pt>
                <c:pt idx="5171">
                  <c:v>42703.299247685187</c:v>
                </c:pt>
                <c:pt idx="5172">
                  <c:v>42703.299305555556</c:v>
                </c:pt>
                <c:pt idx="5173">
                  <c:v>42703.299363425926</c:v>
                </c:pt>
                <c:pt idx="5174">
                  <c:v>42703.299421296302</c:v>
                </c:pt>
                <c:pt idx="5175">
                  <c:v>42703.299479166672</c:v>
                </c:pt>
                <c:pt idx="5176">
                  <c:v>42703.299537037041</c:v>
                </c:pt>
                <c:pt idx="5177">
                  <c:v>42703.29959490741</c:v>
                </c:pt>
                <c:pt idx="5178">
                  <c:v>42703.29965277778</c:v>
                </c:pt>
                <c:pt idx="5179">
                  <c:v>42703.299710648149</c:v>
                </c:pt>
                <c:pt idx="5180">
                  <c:v>42703.299768518518</c:v>
                </c:pt>
                <c:pt idx="5181">
                  <c:v>42703.299826388895</c:v>
                </c:pt>
                <c:pt idx="5182">
                  <c:v>42703.299884259264</c:v>
                </c:pt>
                <c:pt idx="5183">
                  <c:v>42703.299942129634</c:v>
                </c:pt>
                <c:pt idx="5184">
                  <c:v>42703.3</c:v>
                </c:pt>
                <c:pt idx="5185">
                  <c:v>42703.300057870372</c:v>
                </c:pt>
                <c:pt idx="5186">
                  <c:v>42703.300115740742</c:v>
                </c:pt>
                <c:pt idx="5187">
                  <c:v>42703.300173611111</c:v>
                </c:pt>
                <c:pt idx="5188">
                  <c:v>42703.30023148148</c:v>
                </c:pt>
                <c:pt idx="5189">
                  <c:v>42703.300289351857</c:v>
                </c:pt>
                <c:pt idx="5190">
                  <c:v>42703.300347222226</c:v>
                </c:pt>
                <c:pt idx="5191">
                  <c:v>42703.300405092596</c:v>
                </c:pt>
                <c:pt idx="5192">
                  <c:v>42703.300462962965</c:v>
                </c:pt>
                <c:pt idx="5193">
                  <c:v>42703.300520833334</c:v>
                </c:pt>
                <c:pt idx="5194">
                  <c:v>42703.300578703704</c:v>
                </c:pt>
                <c:pt idx="5195">
                  <c:v>42703.300636574073</c:v>
                </c:pt>
                <c:pt idx="5196">
                  <c:v>42703.30069444445</c:v>
                </c:pt>
                <c:pt idx="5197">
                  <c:v>42703.300752314819</c:v>
                </c:pt>
                <c:pt idx="5198">
                  <c:v>42703.300810185188</c:v>
                </c:pt>
                <c:pt idx="5199">
                  <c:v>42703.300868055558</c:v>
                </c:pt>
                <c:pt idx="5200">
                  <c:v>42703.300925925927</c:v>
                </c:pt>
                <c:pt idx="5201">
                  <c:v>42703.300983796296</c:v>
                </c:pt>
                <c:pt idx="5202">
                  <c:v>42703.301041666666</c:v>
                </c:pt>
                <c:pt idx="5203">
                  <c:v>42703.301099537042</c:v>
                </c:pt>
                <c:pt idx="5204">
                  <c:v>42703.301157407412</c:v>
                </c:pt>
                <c:pt idx="5205">
                  <c:v>42703.301215277781</c:v>
                </c:pt>
                <c:pt idx="5206">
                  <c:v>42703.30127314815</c:v>
                </c:pt>
                <c:pt idx="5207">
                  <c:v>42703.30133101852</c:v>
                </c:pt>
                <c:pt idx="5208">
                  <c:v>42703.301388888889</c:v>
                </c:pt>
                <c:pt idx="5209">
                  <c:v>42703.301446759258</c:v>
                </c:pt>
                <c:pt idx="5210">
                  <c:v>42703.301504629635</c:v>
                </c:pt>
                <c:pt idx="5211">
                  <c:v>42703.301562500004</c:v>
                </c:pt>
                <c:pt idx="5212">
                  <c:v>42703.301620370374</c:v>
                </c:pt>
                <c:pt idx="5213">
                  <c:v>42703.301678240743</c:v>
                </c:pt>
                <c:pt idx="5214">
                  <c:v>42703.301736111112</c:v>
                </c:pt>
                <c:pt idx="5215">
                  <c:v>42703.301793981482</c:v>
                </c:pt>
                <c:pt idx="5216">
                  <c:v>42703.301851851851</c:v>
                </c:pt>
                <c:pt idx="5217">
                  <c:v>42703.301909722228</c:v>
                </c:pt>
                <c:pt idx="5218">
                  <c:v>42703.301967592597</c:v>
                </c:pt>
                <c:pt idx="5219">
                  <c:v>42703.302025462966</c:v>
                </c:pt>
                <c:pt idx="5220">
                  <c:v>42703.302083333336</c:v>
                </c:pt>
                <c:pt idx="5221">
                  <c:v>42703.302141203705</c:v>
                </c:pt>
                <c:pt idx="5222">
                  <c:v>42703.302199074074</c:v>
                </c:pt>
                <c:pt idx="5223">
                  <c:v>42703.302256944444</c:v>
                </c:pt>
                <c:pt idx="5224">
                  <c:v>42703.30231481482</c:v>
                </c:pt>
                <c:pt idx="5225">
                  <c:v>42703.30237268519</c:v>
                </c:pt>
                <c:pt idx="5226">
                  <c:v>42703.302430555559</c:v>
                </c:pt>
                <c:pt idx="5227">
                  <c:v>42703.302488425928</c:v>
                </c:pt>
                <c:pt idx="5228">
                  <c:v>42703.302546296298</c:v>
                </c:pt>
                <c:pt idx="5229">
                  <c:v>42703.302604166667</c:v>
                </c:pt>
                <c:pt idx="5230">
                  <c:v>42703.302662037036</c:v>
                </c:pt>
                <c:pt idx="5231">
                  <c:v>42703.302719907413</c:v>
                </c:pt>
                <c:pt idx="5232">
                  <c:v>42703.302777777782</c:v>
                </c:pt>
                <c:pt idx="5233">
                  <c:v>42703.302835648152</c:v>
                </c:pt>
                <c:pt idx="5234">
                  <c:v>42703.302893518521</c:v>
                </c:pt>
                <c:pt idx="5235">
                  <c:v>42703.302951388891</c:v>
                </c:pt>
                <c:pt idx="5236">
                  <c:v>42703.30300925926</c:v>
                </c:pt>
                <c:pt idx="5237">
                  <c:v>42703.303067129629</c:v>
                </c:pt>
                <c:pt idx="5238">
                  <c:v>42703.303125000006</c:v>
                </c:pt>
                <c:pt idx="5239">
                  <c:v>42703.303182870375</c:v>
                </c:pt>
                <c:pt idx="5240">
                  <c:v>42703.303240740745</c:v>
                </c:pt>
                <c:pt idx="5241">
                  <c:v>42703.303298611114</c:v>
                </c:pt>
                <c:pt idx="5242">
                  <c:v>42703.303356481483</c:v>
                </c:pt>
                <c:pt idx="5243">
                  <c:v>42703.303414351853</c:v>
                </c:pt>
                <c:pt idx="5244">
                  <c:v>42703.303472222222</c:v>
                </c:pt>
                <c:pt idx="5245">
                  <c:v>42703.303530092599</c:v>
                </c:pt>
                <c:pt idx="5246">
                  <c:v>42703.303587962968</c:v>
                </c:pt>
                <c:pt idx="5247">
                  <c:v>42703.303645833337</c:v>
                </c:pt>
                <c:pt idx="5248">
                  <c:v>42703.303703703707</c:v>
                </c:pt>
                <c:pt idx="5249">
                  <c:v>42703.303761574076</c:v>
                </c:pt>
                <c:pt idx="5250">
                  <c:v>42703.303819444445</c:v>
                </c:pt>
                <c:pt idx="5251">
                  <c:v>42703.303877314815</c:v>
                </c:pt>
                <c:pt idx="5252">
                  <c:v>42703.303935185191</c:v>
                </c:pt>
                <c:pt idx="5253">
                  <c:v>42703.303993055561</c:v>
                </c:pt>
                <c:pt idx="5254">
                  <c:v>42703.30405092593</c:v>
                </c:pt>
                <c:pt idx="5255">
                  <c:v>42703.304108796299</c:v>
                </c:pt>
                <c:pt idx="5256">
                  <c:v>42703.304166666669</c:v>
                </c:pt>
                <c:pt idx="5257">
                  <c:v>42703.304224537038</c:v>
                </c:pt>
                <c:pt idx="5258">
                  <c:v>42703.304282407407</c:v>
                </c:pt>
                <c:pt idx="5259">
                  <c:v>42703.304340277777</c:v>
                </c:pt>
                <c:pt idx="5260">
                  <c:v>42703.304398148153</c:v>
                </c:pt>
                <c:pt idx="5261">
                  <c:v>42703.304456018523</c:v>
                </c:pt>
                <c:pt idx="5262">
                  <c:v>42703.304513888892</c:v>
                </c:pt>
                <c:pt idx="5263">
                  <c:v>42703.304571759261</c:v>
                </c:pt>
                <c:pt idx="5264">
                  <c:v>42703.304629629631</c:v>
                </c:pt>
                <c:pt idx="5265">
                  <c:v>42703.3046875</c:v>
                </c:pt>
                <c:pt idx="5266">
                  <c:v>42703.304745370369</c:v>
                </c:pt>
                <c:pt idx="5267">
                  <c:v>42703.304803240746</c:v>
                </c:pt>
                <c:pt idx="5268">
                  <c:v>42703.304861111115</c:v>
                </c:pt>
                <c:pt idx="5269">
                  <c:v>42703.304918981485</c:v>
                </c:pt>
                <c:pt idx="5270">
                  <c:v>42703.304976851854</c:v>
                </c:pt>
                <c:pt idx="5271">
                  <c:v>42703.305034722223</c:v>
                </c:pt>
                <c:pt idx="5272">
                  <c:v>42703.305092592593</c:v>
                </c:pt>
                <c:pt idx="5273">
                  <c:v>42703.305150462962</c:v>
                </c:pt>
                <c:pt idx="5274">
                  <c:v>42703.305208333339</c:v>
                </c:pt>
                <c:pt idx="5275">
                  <c:v>42703.305266203708</c:v>
                </c:pt>
                <c:pt idx="5276">
                  <c:v>42703.305324074077</c:v>
                </c:pt>
                <c:pt idx="5277">
                  <c:v>42703.305381944447</c:v>
                </c:pt>
                <c:pt idx="5278">
                  <c:v>42703.305439814816</c:v>
                </c:pt>
                <c:pt idx="5279">
                  <c:v>42703.305497685185</c:v>
                </c:pt>
                <c:pt idx="5280">
                  <c:v>42703.305555555555</c:v>
                </c:pt>
                <c:pt idx="5281">
                  <c:v>42703.305613425931</c:v>
                </c:pt>
                <c:pt idx="5282">
                  <c:v>42703.305671296301</c:v>
                </c:pt>
                <c:pt idx="5283">
                  <c:v>42703.30572916667</c:v>
                </c:pt>
                <c:pt idx="5284">
                  <c:v>42703.305787037039</c:v>
                </c:pt>
                <c:pt idx="5285">
                  <c:v>42703.305844907409</c:v>
                </c:pt>
                <c:pt idx="5286">
                  <c:v>42703.305902777778</c:v>
                </c:pt>
                <c:pt idx="5287">
                  <c:v>42703.305960648147</c:v>
                </c:pt>
                <c:pt idx="5288">
                  <c:v>42703.306018518524</c:v>
                </c:pt>
                <c:pt idx="5289">
                  <c:v>42703.306076388893</c:v>
                </c:pt>
                <c:pt idx="5290">
                  <c:v>42703.306134259263</c:v>
                </c:pt>
                <c:pt idx="5291">
                  <c:v>42703.306192129632</c:v>
                </c:pt>
                <c:pt idx="5292">
                  <c:v>42703.306250000001</c:v>
                </c:pt>
                <c:pt idx="5293">
                  <c:v>42703.306307870371</c:v>
                </c:pt>
                <c:pt idx="5294">
                  <c:v>42703.30636574074</c:v>
                </c:pt>
                <c:pt idx="5295">
                  <c:v>42703.306423611117</c:v>
                </c:pt>
                <c:pt idx="5296">
                  <c:v>42703.306481481486</c:v>
                </c:pt>
                <c:pt idx="5297">
                  <c:v>42703.306539351855</c:v>
                </c:pt>
                <c:pt idx="5298">
                  <c:v>42703.306597222225</c:v>
                </c:pt>
                <c:pt idx="5299">
                  <c:v>42703.306655092594</c:v>
                </c:pt>
                <c:pt idx="5300">
                  <c:v>42703.306712962964</c:v>
                </c:pt>
                <c:pt idx="5301">
                  <c:v>42703.306770833333</c:v>
                </c:pt>
                <c:pt idx="5302">
                  <c:v>42703.306828703709</c:v>
                </c:pt>
                <c:pt idx="5303">
                  <c:v>42703.306886574079</c:v>
                </c:pt>
                <c:pt idx="5304">
                  <c:v>42703.306944444448</c:v>
                </c:pt>
                <c:pt idx="5305">
                  <c:v>42703.307002314818</c:v>
                </c:pt>
                <c:pt idx="5306">
                  <c:v>42703.307060185187</c:v>
                </c:pt>
                <c:pt idx="5307">
                  <c:v>42703.307118055556</c:v>
                </c:pt>
                <c:pt idx="5308">
                  <c:v>42703.307175925926</c:v>
                </c:pt>
                <c:pt idx="5309">
                  <c:v>42703.307233796302</c:v>
                </c:pt>
                <c:pt idx="5310">
                  <c:v>42703.307291666672</c:v>
                </c:pt>
                <c:pt idx="5311">
                  <c:v>42703.307349537041</c:v>
                </c:pt>
                <c:pt idx="5312">
                  <c:v>42703.30740740741</c:v>
                </c:pt>
                <c:pt idx="5313">
                  <c:v>42703.30746527778</c:v>
                </c:pt>
                <c:pt idx="5314">
                  <c:v>42703.307523148149</c:v>
                </c:pt>
                <c:pt idx="5315">
                  <c:v>42703.307581018518</c:v>
                </c:pt>
                <c:pt idx="5316">
                  <c:v>42703.307638888895</c:v>
                </c:pt>
                <c:pt idx="5317">
                  <c:v>42703.307696759264</c:v>
                </c:pt>
                <c:pt idx="5318">
                  <c:v>42703.307754629634</c:v>
                </c:pt>
                <c:pt idx="5319">
                  <c:v>42703.307812500003</c:v>
                </c:pt>
                <c:pt idx="5320">
                  <c:v>42703.307870370372</c:v>
                </c:pt>
                <c:pt idx="5321">
                  <c:v>42703.307928240742</c:v>
                </c:pt>
                <c:pt idx="5322">
                  <c:v>42703.307986111111</c:v>
                </c:pt>
                <c:pt idx="5323">
                  <c:v>42703.30804398148</c:v>
                </c:pt>
                <c:pt idx="5324">
                  <c:v>42703.308101851857</c:v>
                </c:pt>
                <c:pt idx="5325">
                  <c:v>42703.308159722226</c:v>
                </c:pt>
                <c:pt idx="5326">
                  <c:v>42703.308217592596</c:v>
                </c:pt>
                <c:pt idx="5327">
                  <c:v>42703.308275462965</c:v>
                </c:pt>
                <c:pt idx="5328">
                  <c:v>42703.308333333334</c:v>
                </c:pt>
                <c:pt idx="5329">
                  <c:v>42703.308391203704</c:v>
                </c:pt>
                <c:pt idx="5330">
                  <c:v>42703.308449074073</c:v>
                </c:pt>
                <c:pt idx="5331">
                  <c:v>42703.30850694445</c:v>
                </c:pt>
                <c:pt idx="5332">
                  <c:v>42703.308564814819</c:v>
                </c:pt>
                <c:pt idx="5333">
                  <c:v>42703.308622685188</c:v>
                </c:pt>
                <c:pt idx="5334">
                  <c:v>42703.308680555558</c:v>
                </c:pt>
                <c:pt idx="5335">
                  <c:v>42703.308738425927</c:v>
                </c:pt>
                <c:pt idx="5336">
                  <c:v>42703.308796296296</c:v>
                </c:pt>
                <c:pt idx="5337">
                  <c:v>42703.308854166666</c:v>
                </c:pt>
                <c:pt idx="5338">
                  <c:v>42703.308912037042</c:v>
                </c:pt>
                <c:pt idx="5339">
                  <c:v>42703.308969907412</c:v>
                </c:pt>
                <c:pt idx="5340">
                  <c:v>42703.309027777781</c:v>
                </c:pt>
                <c:pt idx="5341">
                  <c:v>42703.30908564815</c:v>
                </c:pt>
                <c:pt idx="5342">
                  <c:v>42703.30914351852</c:v>
                </c:pt>
                <c:pt idx="5343">
                  <c:v>42703.309201388889</c:v>
                </c:pt>
                <c:pt idx="5344">
                  <c:v>42703.309259259258</c:v>
                </c:pt>
                <c:pt idx="5345">
                  <c:v>42703.309317129635</c:v>
                </c:pt>
                <c:pt idx="5346">
                  <c:v>42703.309375000004</c:v>
                </c:pt>
                <c:pt idx="5347">
                  <c:v>42703.309432870374</c:v>
                </c:pt>
                <c:pt idx="5348">
                  <c:v>42703.309490740743</c:v>
                </c:pt>
                <c:pt idx="5349">
                  <c:v>42703.309548611112</c:v>
                </c:pt>
                <c:pt idx="5350">
                  <c:v>42703.309606481482</c:v>
                </c:pt>
                <c:pt idx="5351">
                  <c:v>42703.309664351851</c:v>
                </c:pt>
                <c:pt idx="5352">
                  <c:v>42703.309722222228</c:v>
                </c:pt>
                <c:pt idx="5353">
                  <c:v>42703.309780092597</c:v>
                </c:pt>
                <c:pt idx="5354">
                  <c:v>42703.309837962966</c:v>
                </c:pt>
                <c:pt idx="5355">
                  <c:v>42703.309895833336</c:v>
                </c:pt>
                <c:pt idx="5356">
                  <c:v>42703.309953703705</c:v>
                </c:pt>
                <c:pt idx="5357">
                  <c:v>42703.310011574074</c:v>
                </c:pt>
                <c:pt idx="5358">
                  <c:v>42703.310069444444</c:v>
                </c:pt>
                <c:pt idx="5359">
                  <c:v>42703.31012731482</c:v>
                </c:pt>
                <c:pt idx="5360">
                  <c:v>42703.31018518519</c:v>
                </c:pt>
                <c:pt idx="5361">
                  <c:v>42703.310243055559</c:v>
                </c:pt>
                <c:pt idx="5362">
                  <c:v>42703.310300925928</c:v>
                </c:pt>
                <c:pt idx="5363">
                  <c:v>42703.310358796298</c:v>
                </c:pt>
                <c:pt idx="5364">
                  <c:v>42703.310416666667</c:v>
                </c:pt>
                <c:pt idx="5365">
                  <c:v>42703.310474537036</c:v>
                </c:pt>
                <c:pt idx="5366">
                  <c:v>42703.310532407413</c:v>
                </c:pt>
                <c:pt idx="5367">
                  <c:v>42703.310590277782</c:v>
                </c:pt>
                <c:pt idx="5368">
                  <c:v>42703.310648148152</c:v>
                </c:pt>
                <c:pt idx="5369">
                  <c:v>42703.310706018521</c:v>
                </c:pt>
                <c:pt idx="5370">
                  <c:v>42703.310763888891</c:v>
                </c:pt>
                <c:pt idx="5371">
                  <c:v>42703.31082175926</c:v>
                </c:pt>
                <c:pt idx="5372">
                  <c:v>42703.310879629629</c:v>
                </c:pt>
                <c:pt idx="5373">
                  <c:v>42703.310937500006</c:v>
                </c:pt>
                <c:pt idx="5374">
                  <c:v>42703.310995370375</c:v>
                </c:pt>
                <c:pt idx="5375">
                  <c:v>42703.311053240745</c:v>
                </c:pt>
                <c:pt idx="5376">
                  <c:v>42703.311111111114</c:v>
                </c:pt>
                <c:pt idx="5377">
                  <c:v>42703.311168981483</c:v>
                </c:pt>
                <c:pt idx="5378">
                  <c:v>42703.311226851853</c:v>
                </c:pt>
                <c:pt idx="5379">
                  <c:v>42703.311284722222</c:v>
                </c:pt>
                <c:pt idx="5380">
                  <c:v>42703.311342592599</c:v>
                </c:pt>
                <c:pt idx="5381">
                  <c:v>42703.311400462968</c:v>
                </c:pt>
                <c:pt idx="5382">
                  <c:v>42703.311458333337</c:v>
                </c:pt>
                <c:pt idx="5383">
                  <c:v>42703.311516203707</c:v>
                </c:pt>
                <c:pt idx="5384">
                  <c:v>42703.311574074076</c:v>
                </c:pt>
                <c:pt idx="5385">
                  <c:v>42703.311631944445</c:v>
                </c:pt>
                <c:pt idx="5386">
                  <c:v>42703.311689814815</c:v>
                </c:pt>
                <c:pt idx="5387">
                  <c:v>42703.311747685191</c:v>
                </c:pt>
                <c:pt idx="5388">
                  <c:v>42703.311805555561</c:v>
                </c:pt>
                <c:pt idx="5389">
                  <c:v>42703.31186342593</c:v>
                </c:pt>
                <c:pt idx="5390">
                  <c:v>42703.311921296299</c:v>
                </c:pt>
                <c:pt idx="5391">
                  <c:v>42703.311979166669</c:v>
                </c:pt>
                <c:pt idx="5392">
                  <c:v>42703.312037037038</c:v>
                </c:pt>
                <c:pt idx="5393">
                  <c:v>42703.312094907407</c:v>
                </c:pt>
                <c:pt idx="5394">
                  <c:v>42703.312152777777</c:v>
                </c:pt>
                <c:pt idx="5395">
                  <c:v>42703.312210648153</c:v>
                </c:pt>
                <c:pt idx="5396">
                  <c:v>42703.312268518523</c:v>
                </c:pt>
                <c:pt idx="5397">
                  <c:v>42703.312326388892</c:v>
                </c:pt>
                <c:pt idx="5398">
                  <c:v>42703.312384259261</c:v>
                </c:pt>
                <c:pt idx="5399">
                  <c:v>42703.312442129631</c:v>
                </c:pt>
                <c:pt idx="5400">
                  <c:v>42703.3125</c:v>
                </c:pt>
                <c:pt idx="5401">
                  <c:v>42703.312557870369</c:v>
                </c:pt>
                <c:pt idx="5402">
                  <c:v>42703.312615740746</c:v>
                </c:pt>
                <c:pt idx="5403">
                  <c:v>42703.312673611115</c:v>
                </c:pt>
                <c:pt idx="5404">
                  <c:v>42703.312731481485</c:v>
                </c:pt>
                <c:pt idx="5405">
                  <c:v>42703.312789351854</c:v>
                </c:pt>
                <c:pt idx="5406">
                  <c:v>42703.312847222223</c:v>
                </c:pt>
                <c:pt idx="5407">
                  <c:v>42703.312905092593</c:v>
                </c:pt>
                <c:pt idx="5408">
                  <c:v>42703.312962962962</c:v>
                </c:pt>
                <c:pt idx="5409">
                  <c:v>42703.313020833339</c:v>
                </c:pt>
                <c:pt idx="5410">
                  <c:v>42703.313078703708</c:v>
                </c:pt>
                <c:pt idx="5411">
                  <c:v>42703.313136574077</c:v>
                </c:pt>
                <c:pt idx="5412">
                  <c:v>42703.313194444447</c:v>
                </c:pt>
                <c:pt idx="5413">
                  <c:v>42703.313252314816</c:v>
                </c:pt>
                <c:pt idx="5414">
                  <c:v>42703.313310185185</c:v>
                </c:pt>
                <c:pt idx="5415">
                  <c:v>42703.313368055555</c:v>
                </c:pt>
                <c:pt idx="5416">
                  <c:v>42703.313425925931</c:v>
                </c:pt>
                <c:pt idx="5417">
                  <c:v>42703.313483796301</c:v>
                </c:pt>
                <c:pt idx="5418">
                  <c:v>42703.31354166667</c:v>
                </c:pt>
                <c:pt idx="5419">
                  <c:v>42703.313599537039</c:v>
                </c:pt>
                <c:pt idx="5420">
                  <c:v>42703.313657407409</c:v>
                </c:pt>
                <c:pt idx="5421">
                  <c:v>42703.313715277778</c:v>
                </c:pt>
                <c:pt idx="5422">
                  <c:v>42703.313773148147</c:v>
                </c:pt>
                <c:pt idx="5423">
                  <c:v>42703.313831018524</c:v>
                </c:pt>
                <c:pt idx="5424">
                  <c:v>42703.313888888893</c:v>
                </c:pt>
                <c:pt idx="5425">
                  <c:v>42703.313946759263</c:v>
                </c:pt>
                <c:pt idx="5426">
                  <c:v>42703.314004629632</c:v>
                </c:pt>
                <c:pt idx="5427">
                  <c:v>42703.314062500001</c:v>
                </c:pt>
                <c:pt idx="5428">
                  <c:v>42703.314120370371</c:v>
                </c:pt>
                <c:pt idx="5429">
                  <c:v>42703.31417824074</c:v>
                </c:pt>
                <c:pt idx="5430">
                  <c:v>42703.314236111117</c:v>
                </c:pt>
                <c:pt idx="5431">
                  <c:v>42703.314293981486</c:v>
                </c:pt>
                <c:pt idx="5432">
                  <c:v>42703.314351851855</c:v>
                </c:pt>
                <c:pt idx="5433">
                  <c:v>42703.314409722225</c:v>
                </c:pt>
                <c:pt idx="5434">
                  <c:v>42703.314467592594</c:v>
                </c:pt>
                <c:pt idx="5435">
                  <c:v>42703.314525462964</c:v>
                </c:pt>
                <c:pt idx="5436">
                  <c:v>42703.314583333333</c:v>
                </c:pt>
                <c:pt idx="5437">
                  <c:v>42703.314641203709</c:v>
                </c:pt>
                <c:pt idx="5438">
                  <c:v>42703.314699074079</c:v>
                </c:pt>
                <c:pt idx="5439">
                  <c:v>42703.314756944448</c:v>
                </c:pt>
                <c:pt idx="5440">
                  <c:v>42703.314814814818</c:v>
                </c:pt>
                <c:pt idx="5441">
                  <c:v>42703.314872685187</c:v>
                </c:pt>
                <c:pt idx="5442">
                  <c:v>42703.314930555556</c:v>
                </c:pt>
                <c:pt idx="5443">
                  <c:v>42703.314988425926</c:v>
                </c:pt>
                <c:pt idx="5444">
                  <c:v>42703.315046296302</c:v>
                </c:pt>
                <c:pt idx="5445">
                  <c:v>42703.315104166672</c:v>
                </c:pt>
                <c:pt idx="5446">
                  <c:v>42703.315162037041</c:v>
                </c:pt>
                <c:pt idx="5447">
                  <c:v>42703.31521990741</c:v>
                </c:pt>
                <c:pt idx="5448">
                  <c:v>42703.31527777778</c:v>
                </c:pt>
                <c:pt idx="5449">
                  <c:v>42703.315335648149</c:v>
                </c:pt>
                <c:pt idx="5450">
                  <c:v>42703.315393518518</c:v>
                </c:pt>
                <c:pt idx="5451">
                  <c:v>42703.315451388895</c:v>
                </c:pt>
                <c:pt idx="5452">
                  <c:v>42703.315509259264</c:v>
                </c:pt>
                <c:pt idx="5453">
                  <c:v>42703.315567129634</c:v>
                </c:pt>
                <c:pt idx="5454">
                  <c:v>42703.315625000003</c:v>
                </c:pt>
                <c:pt idx="5455">
                  <c:v>42703.315682870372</c:v>
                </c:pt>
                <c:pt idx="5456">
                  <c:v>42703.315740740742</c:v>
                </c:pt>
                <c:pt idx="5457">
                  <c:v>42703.315798611111</c:v>
                </c:pt>
                <c:pt idx="5458">
                  <c:v>42703.31585648148</c:v>
                </c:pt>
                <c:pt idx="5459">
                  <c:v>42703.315914351857</c:v>
                </c:pt>
                <c:pt idx="5460">
                  <c:v>42703.315972222226</c:v>
                </c:pt>
                <c:pt idx="5461">
                  <c:v>42703.316030092596</c:v>
                </c:pt>
                <c:pt idx="5462">
                  <c:v>42703.316087962965</c:v>
                </c:pt>
                <c:pt idx="5463">
                  <c:v>42703.316145833334</c:v>
                </c:pt>
                <c:pt idx="5464">
                  <c:v>42703.316203703704</c:v>
                </c:pt>
                <c:pt idx="5465">
                  <c:v>42703.316261574073</c:v>
                </c:pt>
                <c:pt idx="5466">
                  <c:v>42703.31631944445</c:v>
                </c:pt>
                <c:pt idx="5467">
                  <c:v>42703.316377314819</c:v>
                </c:pt>
                <c:pt idx="5468">
                  <c:v>42703.316435185188</c:v>
                </c:pt>
                <c:pt idx="5469">
                  <c:v>42703.316493055558</c:v>
                </c:pt>
                <c:pt idx="5470">
                  <c:v>42703.316550925927</c:v>
                </c:pt>
                <c:pt idx="5471">
                  <c:v>42703.316608796296</c:v>
                </c:pt>
                <c:pt idx="5472">
                  <c:v>42703.316666666666</c:v>
                </c:pt>
                <c:pt idx="5473">
                  <c:v>42703.316724537042</c:v>
                </c:pt>
                <c:pt idx="5474">
                  <c:v>42703.316782407412</c:v>
                </c:pt>
                <c:pt idx="5475">
                  <c:v>42703.316840277781</c:v>
                </c:pt>
                <c:pt idx="5476">
                  <c:v>42703.31689814815</c:v>
                </c:pt>
                <c:pt idx="5477">
                  <c:v>42703.31695601852</c:v>
                </c:pt>
                <c:pt idx="5478">
                  <c:v>42703.317013888889</c:v>
                </c:pt>
                <c:pt idx="5479">
                  <c:v>42703.317071759258</c:v>
                </c:pt>
                <c:pt idx="5480">
                  <c:v>42703.317129629635</c:v>
                </c:pt>
                <c:pt idx="5481">
                  <c:v>42703.317187500004</c:v>
                </c:pt>
                <c:pt idx="5482">
                  <c:v>42703.317245370374</c:v>
                </c:pt>
                <c:pt idx="5483">
                  <c:v>42703.317303240743</c:v>
                </c:pt>
                <c:pt idx="5484">
                  <c:v>42703.317361111112</c:v>
                </c:pt>
                <c:pt idx="5485">
                  <c:v>42703.317418981482</c:v>
                </c:pt>
                <c:pt idx="5486">
                  <c:v>42703.317476851851</c:v>
                </c:pt>
                <c:pt idx="5487">
                  <c:v>42703.317534722228</c:v>
                </c:pt>
                <c:pt idx="5488">
                  <c:v>42703.317592592597</c:v>
                </c:pt>
                <c:pt idx="5489">
                  <c:v>42703.317650462966</c:v>
                </c:pt>
                <c:pt idx="5490">
                  <c:v>42703.317708333336</c:v>
                </c:pt>
                <c:pt idx="5491">
                  <c:v>42703.317766203705</c:v>
                </c:pt>
                <c:pt idx="5492">
                  <c:v>42703.317824074074</c:v>
                </c:pt>
                <c:pt idx="5493">
                  <c:v>42703.317881944444</c:v>
                </c:pt>
                <c:pt idx="5494">
                  <c:v>42703.31793981482</c:v>
                </c:pt>
                <c:pt idx="5495">
                  <c:v>42703.31799768519</c:v>
                </c:pt>
                <c:pt idx="5496">
                  <c:v>42703.318055555559</c:v>
                </c:pt>
                <c:pt idx="5497">
                  <c:v>42703.318113425928</c:v>
                </c:pt>
                <c:pt idx="5498">
                  <c:v>42703.318171296298</c:v>
                </c:pt>
                <c:pt idx="5499">
                  <c:v>42703.318229166667</c:v>
                </c:pt>
                <c:pt idx="5500">
                  <c:v>42703.318287037036</c:v>
                </c:pt>
                <c:pt idx="5501">
                  <c:v>42703.318344907413</c:v>
                </c:pt>
                <c:pt idx="5502">
                  <c:v>42703.318402777782</c:v>
                </c:pt>
                <c:pt idx="5503">
                  <c:v>42703.318460648152</c:v>
                </c:pt>
                <c:pt idx="5504">
                  <c:v>42703.318518518521</c:v>
                </c:pt>
                <c:pt idx="5505">
                  <c:v>42703.318576388891</c:v>
                </c:pt>
                <c:pt idx="5506">
                  <c:v>42703.31863425926</c:v>
                </c:pt>
                <c:pt idx="5507">
                  <c:v>42703.318692129629</c:v>
                </c:pt>
                <c:pt idx="5508">
                  <c:v>42703.318750000006</c:v>
                </c:pt>
                <c:pt idx="5509">
                  <c:v>42703.318807870375</c:v>
                </c:pt>
                <c:pt idx="5510">
                  <c:v>42703.318865740745</c:v>
                </c:pt>
                <c:pt idx="5511">
                  <c:v>42703.318923611114</c:v>
                </c:pt>
                <c:pt idx="5512">
                  <c:v>42703.318981481483</c:v>
                </c:pt>
                <c:pt idx="5513">
                  <c:v>42703.319039351853</c:v>
                </c:pt>
                <c:pt idx="5514">
                  <c:v>42703.319097222222</c:v>
                </c:pt>
                <c:pt idx="5515">
                  <c:v>42703.319155092599</c:v>
                </c:pt>
                <c:pt idx="5516">
                  <c:v>42703.319212962968</c:v>
                </c:pt>
                <c:pt idx="5517">
                  <c:v>42703.319270833337</c:v>
                </c:pt>
                <c:pt idx="5518">
                  <c:v>42703.319328703707</c:v>
                </c:pt>
                <c:pt idx="5519">
                  <c:v>42703.319386574076</c:v>
                </c:pt>
                <c:pt idx="5520">
                  <c:v>42703.319444444445</c:v>
                </c:pt>
                <c:pt idx="5521">
                  <c:v>42703.319502314815</c:v>
                </c:pt>
                <c:pt idx="5522">
                  <c:v>42703.319560185191</c:v>
                </c:pt>
                <c:pt idx="5523">
                  <c:v>42703.319618055561</c:v>
                </c:pt>
                <c:pt idx="5524">
                  <c:v>42703.31967592593</c:v>
                </c:pt>
                <c:pt idx="5525">
                  <c:v>42703.319733796299</c:v>
                </c:pt>
                <c:pt idx="5526">
                  <c:v>42703.319791666669</c:v>
                </c:pt>
                <c:pt idx="5527">
                  <c:v>42703.319849537038</c:v>
                </c:pt>
                <c:pt idx="5528">
                  <c:v>42703.319907407407</c:v>
                </c:pt>
                <c:pt idx="5529">
                  <c:v>42703.319965277777</c:v>
                </c:pt>
                <c:pt idx="5530">
                  <c:v>42703.320023148153</c:v>
                </c:pt>
                <c:pt idx="5531">
                  <c:v>42703.320081018523</c:v>
                </c:pt>
                <c:pt idx="5532">
                  <c:v>42703.320138888892</c:v>
                </c:pt>
                <c:pt idx="5533">
                  <c:v>42703.320196759261</c:v>
                </c:pt>
                <c:pt idx="5534">
                  <c:v>42703.320254629631</c:v>
                </c:pt>
                <c:pt idx="5535">
                  <c:v>42703.3203125</c:v>
                </c:pt>
                <c:pt idx="5536">
                  <c:v>42703.320370370369</c:v>
                </c:pt>
                <c:pt idx="5537">
                  <c:v>42703.320428240746</c:v>
                </c:pt>
                <c:pt idx="5538">
                  <c:v>42703.320486111115</c:v>
                </c:pt>
                <c:pt idx="5539">
                  <c:v>42703.320543981485</c:v>
                </c:pt>
                <c:pt idx="5540">
                  <c:v>42703.320601851854</c:v>
                </c:pt>
                <c:pt idx="5541">
                  <c:v>42703.320659722223</c:v>
                </c:pt>
                <c:pt idx="5542">
                  <c:v>42703.320717592593</c:v>
                </c:pt>
                <c:pt idx="5543">
                  <c:v>42703.320775462962</c:v>
                </c:pt>
                <c:pt idx="5544">
                  <c:v>42703.320833333339</c:v>
                </c:pt>
                <c:pt idx="5545">
                  <c:v>42703.320891203708</c:v>
                </c:pt>
                <c:pt idx="5546">
                  <c:v>42703.320949074077</c:v>
                </c:pt>
                <c:pt idx="5547">
                  <c:v>42703.321006944447</c:v>
                </c:pt>
                <c:pt idx="5548">
                  <c:v>42703.321064814816</c:v>
                </c:pt>
                <c:pt idx="5549">
                  <c:v>42703.321122685185</c:v>
                </c:pt>
                <c:pt idx="5550">
                  <c:v>42703.321180555555</c:v>
                </c:pt>
                <c:pt idx="5551">
                  <c:v>42703.321238425931</c:v>
                </c:pt>
                <c:pt idx="5552">
                  <c:v>42703.321296296301</c:v>
                </c:pt>
                <c:pt idx="5553">
                  <c:v>42703.32135416667</c:v>
                </c:pt>
                <c:pt idx="5554">
                  <c:v>42703.321412037039</c:v>
                </c:pt>
                <c:pt idx="5555">
                  <c:v>42703.321469907409</c:v>
                </c:pt>
                <c:pt idx="5556">
                  <c:v>42703.321527777778</c:v>
                </c:pt>
                <c:pt idx="5557">
                  <c:v>42703.321585648147</c:v>
                </c:pt>
                <c:pt idx="5558">
                  <c:v>42703.321643518524</c:v>
                </c:pt>
                <c:pt idx="5559">
                  <c:v>42703.321701388893</c:v>
                </c:pt>
                <c:pt idx="5560">
                  <c:v>42703.321759259263</c:v>
                </c:pt>
                <c:pt idx="5561">
                  <c:v>42703.321817129632</c:v>
                </c:pt>
                <c:pt idx="5562">
                  <c:v>42703.321875000001</c:v>
                </c:pt>
                <c:pt idx="5563">
                  <c:v>42703.321932870371</c:v>
                </c:pt>
                <c:pt idx="5564">
                  <c:v>42703.32199074074</c:v>
                </c:pt>
                <c:pt idx="5565">
                  <c:v>42703.322048611117</c:v>
                </c:pt>
                <c:pt idx="5566">
                  <c:v>42703.322106481486</c:v>
                </c:pt>
                <c:pt idx="5567">
                  <c:v>42703.322164351855</c:v>
                </c:pt>
                <c:pt idx="5568">
                  <c:v>42703.322222222225</c:v>
                </c:pt>
                <c:pt idx="5569">
                  <c:v>42703.322280092594</c:v>
                </c:pt>
                <c:pt idx="5570">
                  <c:v>42703.322337962964</c:v>
                </c:pt>
                <c:pt idx="5571">
                  <c:v>42703.322395833333</c:v>
                </c:pt>
                <c:pt idx="5572">
                  <c:v>42703.322453703709</c:v>
                </c:pt>
                <c:pt idx="5573">
                  <c:v>42703.322511574079</c:v>
                </c:pt>
                <c:pt idx="5574">
                  <c:v>42703.322569444448</c:v>
                </c:pt>
                <c:pt idx="5575">
                  <c:v>42703.322627314818</c:v>
                </c:pt>
                <c:pt idx="5576">
                  <c:v>42703.322685185187</c:v>
                </c:pt>
                <c:pt idx="5577">
                  <c:v>42703.322743055556</c:v>
                </c:pt>
                <c:pt idx="5578">
                  <c:v>42703.322800925926</c:v>
                </c:pt>
                <c:pt idx="5579">
                  <c:v>42703.322858796302</c:v>
                </c:pt>
                <c:pt idx="5580">
                  <c:v>42703.322916666672</c:v>
                </c:pt>
                <c:pt idx="5581">
                  <c:v>42703.322974537041</c:v>
                </c:pt>
                <c:pt idx="5582">
                  <c:v>42703.32303240741</c:v>
                </c:pt>
                <c:pt idx="5583">
                  <c:v>42703.32309027778</c:v>
                </c:pt>
                <c:pt idx="5584">
                  <c:v>42703.323148148149</c:v>
                </c:pt>
                <c:pt idx="5585">
                  <c:v>42703.323206018518</c:v>
                </c:pt>
                <c:pt idx="5586">
                  <c:v>42703.323263888895</c:v>
                </c:pt>
                <c:pt idx="5587">
                  <c:v>42703.323321759264</c:v>
                </c:pt>
                <c:pt idx="5588">
                  <c:v>42703.323379629634</c:v>
                </c:pt>
                <c:pt idx="5589">
                  <c:v>42703.323437500003</c:v>
                </c:pt>
                <c:pt idx="5590">
                  <c:v>42703.323495370372</c:v>
                </c:pt>
                <c:pt idx="5591">
                  <c:v>42703.323553240742</c:v>
                </c:pt>
                <c:pt idx="5592">
                  <c:v>42703.323611111111</c:v>
                </c:pt>
                <c:pt idx="5593">
                  <c:v>42703.32366898148</c:v>
                </c:pt>
                <c:pt idx="5594">
                  <c:v>42703.323726851857</c:v>
                </c:pt>
                <c:pt idx="5595">
                  <c:v>42703.323784722226</c:v>
                </c:pt>
                <c:pt idx="5596">
                  <c:v>42703.323842592596</c:v>
                </c:pt>
                <c:pt idx="5597">
                  <c:v>42703.323900462965</c:v>
                </c:pt>
                <c:pt idx="5598">
                  <c:v>42703.323958333334</c:v>
                </c:pt>
                <c:pt idx="5599">
                  <c:v>42703.324016203704</c:v>
                </c:pt>
                <c:pt idx="5600">
                  <c:v>42703.324074074073</c:v>
                </c:pt>
                <c:pt idx="5601">
                  <c:v>42703.32413194445</c:v>
                </c:pt>
                <c:pt idx="5602">
                  <c:v>42703.324189814819</c:v>
                </c:pt>
                <c:pt idx="5603">
                  <c:v>42703.324247685188</c:v>
                </c:pt>
                <c:pt idx="5604">
                  <c:v>42703.324305555558</c:v>
                </c:pt>
                <c:pt idx="5605">
                  <c:v>42703.324363425927</c:v>
                </c:pt>
                <c:pt idx="5606">
                  <c:v>42703.324421296296</c:v>
                </c:pt>
                <c:pt idx="5607">
                  <c:v>42703.324479166666</c:v>
                </c:pt>
                <c:pt idx="5608">
                  <c:v>42703.324537037042</c:v>
                </c:pt>
                <c:pt idx="5609">
                  <c:v>42703.324594907412</c:v>
                </c:pt>
                <c:pt idx="5610">
                  <c:v>42703.324652777781</c:v>
                </c:pt>
                <c:pt idx="5611">
                  <c:v>42703.32471064815</c:v>
                </c:pt>
                <c:pt idx="5612">
                  <c:v>42703.32476851852</c:v>
                </c:pt>
                <c:pt idx="5613">
                  <c:v>42703.324826388889</c:v>
                </c:pt>
                <c:pt idx="5614">
                  <c:v>42703.324884259258</c:v>
                </c:pt>
                <c:pt idx="5615">
                  <c:v>42703.324942129635</c:v>
                </c:pt>
                <c:pt idx="5616">
                  <c:v>42703.325000000004</c:v>
                </c:pt>
                <c:pt idx="5617">
                  <c:v>42703.325057870374</c:v>
                </c:pt>
                <c:pt idx="5618">
                  <c:v>42703.325115740743</c:v>
                </c:pt>
                <c:pt idx="5619">
                  <c:v>42703.325173611112</c:v>
                </c:pt>
                <c:pt idx="5620">
                  <c:v>42703.325231481482</c:v>
                </c:pt>
                <c:pt idx="5621">
                  <c:v>42703.325289351851</c:v>
                </c:pt>
                <c:pt idx="5622">
                  <c:v>42703.325347222228</c:v>
                </c:pt>
                <c:pt idx="5623">
                  <c:v>42703.325405092597</c:v>
                </c:pt>
                <c:pt idx="5624">
                  <c:v>42703.325462962966</c:v>
                </c:pt>
                <c:pt idx="5625">
                  <c:v>42703.325520833336</c:v>
                </c:pt>
                <c:pt idx="5626">
                  <c:v>42703.325578703705</c:v>
                </c:pt>
                <c:pt idx="5627">
                  <c:v>42703.325636574074</c:v>
                </c:pt>
                <c:pt idx="5628">
                  <c:v>42703.325694444444</c:v>
                </c:pt>
                <c:pt idx="5629">
                  <c:v>42703.32575231482</c:v>
                </c:pt>
                <c:pt idx="5630">
                  <c:v>42703.32581018519</c:v>
                </c:pt>
                <c:pt idx="5631">
                  <c:v>42703.325868055559</c:v>
                </c:pt>
                <c:pt idx="5632">
                  <c:v>42703.325925925928</c:v>
                </c:pt>
                <c:pt idx="5633">
                  <c:v>42703.325983796298</c:v>
                </c:pt>
                <c:pt idx="5634">
                  <c:v>42703.326041666667</c:v>
                </c:pt>
                <c:pt idx="5635">
                  <c:v>42703.326099537036</c:v>
                </c:pt>
                <c:pt idx="5636">
                  <c:v>42703.326157407413</c:v>
                </c:pt>
                <c:pt idx="5637">
                  <c:v>42703.326215277782</c:v>
                </c:pt>
                <c:pt idx="5638">
                  <c:v>42703.326273148152</c:v>
                </c:pt>
                <c:pt idx="5639">
                  <c:v>42703.326331018521</c:v>
                </c:pt>
                <c:pt idx="5640">
                  <c:v>42703.326388888891</c:v>
                </c:pt>
                <c:pt idx="5641">
                  <c:v>42703.32644675926</c:v>
                </c:pt>
                <c:pt idx="5642">
                  <c:v>42703.326504629629</c:v>
                </c:pt>
                <c:pt idx="5643">
                  <c:v>42703.326562500006</c:v>
                </c:pt>
                <c:pt idx="5644">
                  <c:v>42703.326620370375</c:v>
                </c:pt>
                <c:pt idx="5645">
                  <c:v>42703.326678240745</c:v>
                </c:pt>
                <c:pt idx="5646">
                  <c:v>42703.326736111114</c:v>
                </c:pt>
                <c:pt idx="5647">
                  <c:v>42703.326793981483</c:v>
                </c:pt>
                <c:pt idx="5648">
                  <c:v>42703.326851851853</c:v>
                </c:pt>
                <c:pt idx="5649">
                  <c:v>42703.326909722222</c:v>
                </c:pt>
                <c:pt idx="5650">
                  <c:v>42703.326967592599</c:v>
                </c:pt>
                <c:pt idx="5651">
                  <c:v>42703.327025462968</c:v>
                </c:pt>
                <c:pt idx="5652">
                  <c:v>42703.327083333337</c:v>
                </c:pt>
                <c:pt idx="5653">
                  <c:v>42703.327141203707</c:v>
                </c:pt>
                <c:pt idx="5654">
                  <c:v>42703.327199074076</c:v>
                </c:pt>
                <c:pt idx="5655">
                  <c:v>42703.327256944445</c:v>
                </c:pt>
                <c:pt idx="5656">
                  <c:v>42703.327314814815</c:v>
                </c:pt>
                <c:pt idx="5657">
                  <c:v>42703.327372685191</c:v>
                </c:pt>
                <c:pt idx="5658">
                  <c:v>42703.327430555561</c:v>
                </c:pt>
                <c:pt idx="5659">
                  <c:v>42703.32748842593</c:v>
                </c:pt>
                <c:pt idx="5660">
                  <c:v>42703.327546296299</c:v>
                </c:pt>
                <c:pt idx="5661">
                  <c:v>42703.327604166669</c:v>
                </c:pt>
                <c:pt idx="5662">
                  <c:v>42703.327662037038</c:v>
                </c:pt>
                <c:pt idx="5663">
                  <c:v>42703.327719907407</c:v>
                </c:pt>
                <c:pt idx="5664">
                  <c:v>42703.327777777777</c:v>
                </c:pt>
                <c:pt idx="5665">
                  <c:v>42703.327835648153</c:v>
                </c:pt>
                <c:pt idx="5666">
                  <c:v>42703.327893518523</c:v>
                </c:pt>
                <c:pt idx="5667">
                  <c:v>42703.327951388892</c:v>
                </c:pt>
                <c:pt idx="5668">
                  <c:v>42703.328009259261</c:v>
                </c:pt>
                <c:pt idx="5669">
                  <c:v>42703.328067129631</c:v>
                </c:pt>
                <c:pt idx="5670">
                  <c:v>42703.328125</c:v>
                </c:pt>
                <c:pt idx="5671">
                  <c:v>42703.328182870369</c:v>
                </c:pt>
                <c:pt idx="5672">
                  <c:v>42703.328240740746</c:v>
                </c:pt>
                <c:pt idx="5673">
                  <c:v>42703.328298611115</c:v>
                </c:pt>
                <c:pt idx="5674">
                  <c:v>42703.328356481485</c:v>
                </c:pt>
                <c:pt idx="5675">
                  <c:v>42703.328414351854</c:v>
                </c:pt>
                <c:pt idx="5676">
                  <c:v>42703.328472222223</c:v>
                </c:pt>
                <c:pt idx="5677">
                  <c:v>42703.328530092593</c:v>
                </c:pt>
                <c:pt idx="5678">
                  <c:v>42703.328587962962</c:v>
                </c:pt>
                <c:pt idx="5679">
                  <c:v>42703.328645833339</c:v>
                </c:pt>
                <c:pt idx="5680">
                  <c:v>42703.328703703708</c:v>
                </c:pt>
                <c:pt idx="5681">
                  <c:v>42703.328761574077</c:v>
                </c:pt>
                <c:pt idx="5682">
                  <c:v>42703.328819444447</c:v>
                </c:pt>
                <c:pt idx="5683">
                  <c:v>42703.328877314816</c:v>
                </c:pt>
                <c:pt idx="5684">
                  <c:v>42703.328935185185</c:v>
                </c:pt>
                <c:pt idx="5685">
                  <c:v>42703.328993055555</c:v>
                </c:pt>
                <c:pt idx="5686">
                  <c:v>42703.329050925931</c:v>
                </c:pt>
                <c:pt idx="5687">
                  <c:v>42703.329108796301</c:v>
                </c:pt>
                <c:pt idx="5688">
                  <c:v>42703.32916666667</c:v>
                </c:pt>
                <c:pt idx="5689">
                  <c:v>42703.329224537039</c:v>
                </c:pt>
                <c:pt idx="5690">
                  <c:v>42703.329282407409</c:v>
                </c:pt>
                <c:pt idx="5691">
                  <c:v>42703.329340277778</c:v>
                </c:pt>
                <c:pt idx="5692">
                  <c:v>42703.329398148147</c:v>
                </c:pt>
                <c:pt idx="5693">
                  <c:v>42703.329456018524</c:v>
                </c:pt>
                <c:pt idx="5694">
                  <c:v>42703.329513888893</c:v>
                </c:pt>
                <c:pt idx="5695">
                  <c:v>42703.329571759263</c:v>
                </c:pt>
                <c:pt idx="5696">
                  <c:v>42703.329629629632</c:v>
                </c:pt>
                <c:pt idx="5697">
                  <c:v>42703.329687500001</c:v>
                </c:pt>
                <c:pt idx="5698">
                  <c:v>42703.329745370371</c:v>
                </c:pt>
                <c:pt idx="5699">
                  <c:v>42703.32980324074</c:v>
                </c:pt>
                <c:pt idx="5700">
                  <c:v>42703.329861111117</c:v>
                </c:pt>
                <c:pt idx="5701">
                  <c:v>42703.329918981486</c:v>
                </c:pt>
                <c:pt idx="5702">
                  <c:v>42703.329976851855</c:v>
                </c:pt>
                <c:pt idx="5703">
                  <c:v>42703.330034722225</c:v>
                </c:pt>
                <c:pt idx="5704">
                  <c:v>42703.330092592594</c:v>
                </c:pt>
                <c:pt idx="5705">
                  <c:v>42703.330150462964</c:v>
                </c:pt>
                <c:pt idx="5706">
                  <c:v>42703.330208333333</c:v>
                </c:pt>
                <c:pt idx="5707">
                  <c:v>42703.330266203709</c:v>
                </c:pt>
                <c:pt idx="5708">
                  <c:v>42703.330324074079</c:v>
                </c:pt>
                <c:pt idx="5709">
                  <c:v>42703.330381944448</c:v>
                </c:pt>
                <c:pt idx="5710">
                  <c:v>42703.330439814818</c:v>
                </c:pt>
                <c:pt idx="5711">
                  <c:v>42703.330497685187</c:v>
                </c:pt>
                <c:pt idx="5712">
                  <c:v>42703.330555555556</c:v>
                </c:pt>
                <c:pt idx="5713">
                  <c:v>42703.330613425926</c:v>
                </c:pt>
                <c:pt idx="5714">
                  <c:v>42703.330671296302</c:v>
                </c:pt>
                <c:pt idx="5715">
                  <c:v>42703.330729166672</c:v>
                </c:pt>
                <c:pt idx="5716">
                  <c:v>42703.330787037041</c:v>
                </c:pt>
                <c:pt idx="5717">
                  <c:v>42703.33084490741</c:v>
                </c:pt>
                <c:pt idx="5718">
                  <c:v>42703.33090277778</c:v>
                </c:pt>
                <c:pt idx="5719">
                  <c:v>42703.330960648149</c:v>
                </c:pt>
                <c:pt idx="5720">
                  <c:v>42703.331018518518</c:v>
                </c:pt>
                <c:pt idx="5721">
                  <c:v>42703.331076388895</c:v>
                </c:pt>
                <c:pt idx="5722">
                  <c:v>42703.331134259264</c:v>
                </c:pt>
                <c:pt idx="5723">
                  <c:v>42703.331192129634</c:v>
                </c:pt>
                <c:pt idx="5724">
                  <c:v>42703.331250000003</c:v>
                </c:pt>
                <c:pt idx="5725">
                  <c:v>42703.331307870372</c:v>
                </c:pt>
                <c:pt idx="5726">
                  <c:v>42703.331365740742</c:v>
                </c:pt>
                <c:pt idx="5727">
                  <c:v>42703.331423611111</c:v>
                </c:pt>
                <c:pt idx="5728">
                  <c:v>42703.33148148148</c:v>
                </c:pt>
                <c:pt idx="5729">
                  <c:v>42703.331539351857</c:v>
                </c:pt>
                <c:pt idx="5730">
                  <c:v>42703.331597222226</c:v>
                </c:pt>
                <c:pt idx="5731">
                  <c:v>42703.331655092596</c:v>
                </c:pt>
                <c:pt idx="5732">
                  <c:v>42703.331712962965</c:v>
                </c:pt>
                <c:pt idx="5733">
                  <c:v>42703.331770833334</c:v>
                </c:pt>
                <c:pt idx="5734">
                  <c:v>42703.331828703704</c:v>
                </c:pt>
                <c:pt idx="5735">
                  <c:v>42703.331886574073</c:v>
                </c:pt>
                <c:pt idx="5736">
                  <c:v>42703.33194444445</c:v>
                </c:pt>
                <c:pt idx="5737">
                  <c:v>42703.332002314819</c:v>
                </c:pt>
                <c:pt idx="5738">
                  <c:v>42703.332060185188</c:v>
                </c:pt>
                <c:pt idx="5739">
                  <c:v>42703.332118055558</c:v>
                </c:pt>
                <c:pt idx="5740">
                  <c:v>42703.332175925927</c:v>
                </c:pt>
                <c:pt idx="5741">
                  <c:v>42703.332233796296</c:v>
                </c:pt>
                <c:pt idx="5742">
                  <c:v>42703.332291666666</c:v>
                </c:pt>
                <c:pt idx="5743">
                  <c:v>42703.332349537042</c:v>
                </c:pt>
                <c:pt idx="5744">
                  <c:v>42703.332407407412</c:v>
                </c:pt>
                <c:pt idx="5745">
                  <c:v>42703.332465277781</c:v>
                </c:pt>
                <c:pt idx="5746">
                  <c:v>42703.33252314815</c:v>
                </c:pt>
                <c:pt idx="5747">
                  <c:v>42703.33258101852</c:v>
                </c:pt>
                <c:pt idx="5748">
                  <c:v>42703.332638888889</c:v>
                </c:pt>
                <c:pt idx="5749">
                  <c:v>42703.332696759258</c:v>
                </c:pt>
                <c:pt idx="5750">
                  <c:v>42703.332754629635</c:v>
                </c:pt>
                <c:pt idx="5751">
                  <c:v>42703.332812500004</c:v>
                </c:pt>
                <c:pt idx="5752">
                  <c:v>42703.332870370374</c:v>
                </c:pt>
                <c:pt idx="5753">
                  <c:v>42703.332928240743</c:v>
                </c:pt>
                <c:pt idx="5754">
                  <c:v>42703.332986111112</c:v>
                </c:pt>
                <c:pt idx="5755">
                  <c:v>42703.333043981482</c:v>
                </c:pt>
                <c:pt idx="5756">
                  <c:v>42703.333101851851</c:v>
                </c:pt>
                <c:pt idx="5757">
                  <c:v>42703.333159722228</c:v>
                </c:pt>
                <c:pt idx="5758">
                  <c:v>42703.333217592597</c:v>
                </c:pt>
                <c:pt idx="5759">
                  <c:v>42703.333275462966</c:v>
                </c:pt>
                <c:pt idx="5760">
                  <c:v>42703.333333333336</c:v>
                </c:pt>
                <c:pt idx="5761">
                  <c:v>42703.333391203705</c:v>
                </c:pt>
                <c:pt idx="5762">
                  <c:v>42703.333449074074</c:v>
                </c:pt>
                <c:pt idx="5763">
                  <c:v>42703.333506944444</c:v>
                </c:pt>
                <c:pt idx="5764">
                  <c:v>42703.33356481482</c:v>
                </c:pt>
                <c:pt idx="5765">
                  <c:v>42703.33362268519</c:v>
                </c:pt>
                <c:pt idx="5766">
                  <c:v>42703.333680555559</c:v>
                </c:pt>
                <c:pt idx="5767">
                  <c:v>42703.333738425928</c:v>
                </c:pt>
                <c:pt idx="5768">
                  <c:v>42703.333796296298</c:v>
                </c:pt>
                <c:pt idx="5769">
                  <c:v>42703.333854166667</c:v>
                </c:pt>
                <c:pt idx="5770">
                  <c:v>42703.333912037036</c:v>
                </c:pt>
                <c:pt idx="5771">
                  <c:v>42703.333969907413</c:v>
                </c:pt>
                <c:pt idx="5772">
                  <c:v>42703.334027777782</c:v>
                </c:pt>
                <c:pt idx="5773">
                  <c:v>42703.334085648152</c:v>
                </c:pt>
                <c:pt idx="5774">
                  <c:v>42703.334143518521</c:v>
                </c:pt>
                <c:pt idx="5775">
                  <c:v>42703.334201388891</c:v>
                </c:pt>
                <c:pt idx="5776">
                  <c:v>42703.33425925926</c:v>
                </c:pt>
                <c:pt idx="5777">
                  <c:v>42703.334317129629</c:v>
                </c:pt>
                <c:pt idx="5778">
                  <c:v>42703.334375000006</c:v>
                </c:pt>
                <c:pt idx="5779">
                  <c:v>42703.334432870375</c:v>
                </c:pt>
                <c:pt idx="5780">
                  <c:v>42703.334490740745</c:v>
                </c:pt>
                <c:pt idx="5781">
                  <c:v>42703.334548611114</c:v>
                </c:pt>
                <c:pt idx="5782">
                  <c:v>42703.334606481483</c:v>
                </c:pt>
                <c:pt idx="5783">
                  <c:v>42703.334664351853</c:v>
                </c:pt>
                <c:pt idx="5784">
                  <c:v>42703.334722222222</c:v>
                </c:pt>
                <c:pt idx="5785">
                  <c:v>42703.334780092599</c:v>
                </c:pt>
                <c:pt idx="5786">
                  <c:v>42703.334837962968</c:v>
                </c:pt>
                <c:pt idx="5787">
                  <c:v>42703.334895833337</c:v>
                </c:pt>
                <c:pt idx="5788">
                  <c:v>42703.334953703707</c:v>
                </c:pt>
                <c:pt idx="5789">
                  <c:v>42703.335011574076</c:v>
                </c:pt>
                <c:pt idx="5790">
                  <c:v>42703.335069444445</c:v>
                </c:pt>
                <c:pt idx="5791">
                  <c:v>42703.335127314815</c:v>
                </c:pt>
                <c:pt idx="5792">
                  <c:v>42703.335185185191</c:v>
                </c:pt>
                <c:pt idx="5793">
                  <c:v>42703.335243055561</c:v>
                </c:pt>
                <c:pt idx="5794">
                  <c:v>42703.33530092593</c:v>
                </c:pt>
                <c:pt idx="5795">
                  <c:v>42703.335358796299</c:v>
                </c:pt>
                <c:pt idx="5796">
                  <c:v>42703.335416666669</c:v>
                </c:pt>
                <c:pt idx="5797">
                  <c:v>42703.335474537038</c:v>
                </c:pt>
                <c:pt idx="5798">
                  <c:v>42703.335532407407</c:v>
                </c:pt>
                <c:pt idx="5799">
                  <c:v>42703.335590277777</c:v>
                </c:pt>
                <c:pt idx="5800">
                  <c:v>42703.335648148153</c:v>
                </c:pt>
                <c:pt idx="5801">
                  <c:v>42703.335706018523</c:v>
                </c:pt>
                <c:pt idx="5802">
                  <c:v>42703.335763888892</c:v>
                </c:pt>
                <c:pt idx="5803">
                  <c:v>42703.335821759261</c:v>
                </c:pt>
                <c:pt idx="5804">
                  <c:v>42703.335879629631</c:v>
                </c:pt>
                <c:pt idx="5805">
                  <c:v>42703.3359375</c:v>
                </c:pt>
                <c:pt idx="5806">
                  <c:v>42703.335995370369</c:v>
                </c:pt>
                <c:pt idx="5807">
                  <c:v>42703.336053240746</c:v>
                </c:pt>
                <c:pt idx="5808">
                  <c:v>42703.336111111115</c:v>
                </c:pt>
                <c:pt idx="5809">
                  <c:v>42703.336168981485</c:v>
                </c:pt>
                <c:pt idx="5810">
                  <c:v>42703.336226851854</c:v>
                </c:pt>
                <c:pt idx="5811">
                  <c:v>42703.336284722223</c:v>
                </c:pt>
                <c:pt idx="5812">
                  <c:v>42703.336342592593</c:v>
                </c:pt>
                <c:pt idx="5813">
                  <c:v>42703.336400462962</c:v>
                </c:pt>
                <c:pt idx="5814">
                  <c:v>42703.336458333339</c:v>
                </c:pt>
                <c:pt idx="5815">
                  <c:v>42703.336516203708</c:v>
                </c:pt>
                <c:pt idx="5816">
                  <c:v>42703.336574074077</c:v>
                </c:pt>
                <c:pt idx="5817">
                  <c:v>42703.336631944447</c:v>
                </c:pt>
                <c:pt idx="5818">
                  <c:v>42703.336689814816</c:v>
                </c:pt>
                <c:pt idx="5819">
                  <c:v>42703.336747685185</c:v>
                </c:pt>
                <c:pt idx="5820">
                  <c:v>42703.336805555555</c:v>
                </c:pt>
                <c:pt idx="5821">
                  <c:v>42703.336863425931</c:v>
                </c:pt>
                <c:pt idx="5822">
                  <c:v>42703.336921296301</c:v>
                </c:pt>
                <c:pt idx="5823">
                  <c:v>42703.33697916667</c:v>
                </c:pt>
                <c:pt idx="5824">
                  <c:v>42703.337037037039</c:v>
                </c:pt>
                <c:pt idx="5825">
                  <c:v>42703.337094907409</c:v>
                </c:pt>
                <c:pt idx="5826">
                  <c:v>42703.337152777778</c:v>
                </c:pt>
                <c:pt idx="5827">
                  <c:v>42703.337210648147</c:v>
                </c:pt>
                <c:pt idx="5828">
                  <c:v>42703.337268518524</c:v>
                </c:pt>
                <c:pt idx="5829">
                  <c:v>42703.337326388893</c:v>
                </c:pt>
                <c:pt idx="5830">
                  <c:v>42703.337384259263</c:v>
                </c:pt>
                <c:pt idx="5831">
                  <c:v>42703.337442129632</c:v>
                </c:pt>
                <c:pt idx="5832">
                  <c:v>42703.337500000001</c:v>
                </c:pt>
                <c:pt idx="5833">
                  <c:v>42703.337557870371</c:v>
                </c:pt>
                <c:pt idx="5834">
                  <c:v>42703.33761574074</c:v>
                </c:pt>
                <c:pt idx="5835">
                  <c:v>42703.337673611117</c:v>
                </c:pt>
                <c:pt idx="5836">
                  <c:v>42703.337731481486</c:v>
                </c:pt>
                <c:pt idx="5837">
                  <c:v>42703.337789351855</c:v>
                </c:pt>
                <c:pt idx="5838">
                  <c:v>42703.337847222225</c:v>
                </c:pt>
                <c:pt idx="5839">
                  <c:v>42703.337905092594</c:v>
                </c:pt>
                <c:pt idx="5840">
                  <c:v>42703.337962962964</c:v>
                </c:pt>
                <c:pt idx="5841">
                  <c:v>42703.338020833333</c:v>
                </c:pt>
                <c:pt idx="5842">
                  <c:v>42703.338078703709</c:v>
                </c:pt>
                <c:pt idx="5843">
                  <c:v>42703.338136574079</c:v>
                </c:pt>
                <c:pt idx="5844">
                  <c:v>42703.338194444448</c:v>
                </c:pt>
                <c:pt idx="5845">
                  <c:v>42703.338252314818</c:v>
                </c:pt>
                <c:pt idx="5846">
                  <c:v>42703.338310185187</c:v>
                </c:pt>
                <c:pt idx="5847">
                  <c:v>42703.338368055556</c:v>
                </c:pt>
                <c:pt idx="5848">
                  <c:v>42703.338425925926</c:v>
                </c:pt>
                <c:pt idx="5849">
                  <c:v>42703.338483796302</c:v>
                </c:pt>
                <c:pt idx="5850">
                  <c:v>42703.338541666672</c:v>
                </c:pt>
                <c:pt idx="5851">
                  <c:v>42703.338599537041</c:v>
                </c:pt>
                <c:pt idx="5852">
                  <c:v>42703.33865740741</c:v>
                </c:pt>
                <c:pt idx="5853">
                  <c:v>42703.33871527778</c:v>
                </c:pt>
                <c:pt idx="5854">
                  <c:v>42703.338773148149</c:v>
                </c:pt>
                <c:pt idx="5855">
                  <c:v>42703.338831018518</c:v>
                </c:pt>
                <c:pt idx="5856">
                  <c:v>42703.338888888895</c:v>
                </c:pt>
                <c:pt idx="5857">
                  <c:v>42703.338946759264</c:v>
                </c:pt>
                <c:pt idx="5858">
                  <c:v>42703.339004629634</c:v>
                </c:pt>
                <c:pt idx="5859">
                  <c:v>42703.339062500003</c:v>
                </c:pt>
                <c:pt idx="5860">
                  <c:v>42703.339120370372</c:v>
                </c:pt>
                <c:pt idx="5861">
                  <c:v>42703.339178240742</c:v>
                </c:pt>
                <c:pt idx="5862">
                  <c:v>42703.339236111111</c:v>
                </c:pt>
                <c:pt idx="5863">
                  <c:v>42703.33929398148</c:v>
                </c:pt>
                <c:pt idx="5864">
                  <c:v>42703.339351851857</c:v>
                </c:pt>
                <c:pt idx="5865">
                  <c:v>42703.339409722226</c:v>
                </c:pt>
                <c:pt idx="5866">
                  <c:v>42703.339467592596</c:v>
                </c:pt>
                <c:pt idx="5867">
                  <c:v>42703.339525462965</c:v>
                </c:pt>
                <c:pt idx="5868">
                  <c:v>42703.339583333334</c:v>
                </c:pt>
                <c:pt idx="5869">
                  <c:v>42703.339641203704</c:v>
                </c:pt>
                <c:pt idx="5870">
                  <c:v>42703.339699074073</c:v>
                </c:pt>
                <c:pt idx="5871">
                  <c:v>42703.33975694445</c:v>
                </c:pt>
                <c:pt idx="5872">
                  <c:v>42703.339814814819</c:v>
                </c:pt>
                <c:pt idx="5873">
                  <c:v>42703.339872685188</c:v>
                </c:pt>
                <c:pt idx="5874">
                  <c:v>42703.339930555558</c:v>
                </c:pt>
                <c:pt idx="5875">
                  <c:v>42703.339988425927</c:v>
                </c:pt>
                <c:pt idx="5876">
                  <c:v>42703.340046296296</c:v>
                </c:pt>
                <c:pt idx="5877">
                  <c:v>42703.340104166666</c:v>
                </c:pt>
                <c:pt idx="5878">
                  <c:v>42703.340162037042</c:v>
                </c:pt>
                <c:pt idx="5879">
                  <c:v>42703.340219907412</c:v>
                </c:pt>
                <c:pt idx="5880">
                  <c:v>42703.340277777781</c:v>
                </c:pt>
                <c:pt idx="5881">
                  <c:v>42703.34033564815</c:v>
                </c:pt>
                <c:pt idx="5882">
                  <c:v>42703.34039351852</c:v>
                </c:pt>
                <c:pt idx="5883">
                  <c:v>42703.340451388889</c:v>
                </c:pt>
                <c:pt idx="5884">
                  <c:v>42703.340509259258</c:v>
                </c:pt>
                <c:pt idx="5885">
                  <c:v>42703.340567129635</c:v>
                </c:pt>
                <c:pt idx="5886">
                  <c:v>42703.340625000004</c:v>
                </c:pt>
                <c:pt idx="5887">
                  <c:v>42703.340682870374</c:v>
                </c:pt>
                <c:pt idx="5888">
                  <c:v>42703.340740740743</c:v>
                </c:pt>
                <c:pt idx="5889">
                  <c:v>42703.340798611112</c:v>
                </c:pt>
                <c:pt idx="5890">
                  <c:v>42703.340856481482</c:v>
                </c:pt>
                <c:pt idx="5891">
                  <c:v>42703.340914351851</c:v>
                </c:pt>
                <c:pt idx="5892">
                  <c:v>42703.340972222228</c:v>
                </c:pt>
                <c:pt idx="5893">
                  <c:v>42703.341030092597</c:v>
                </c:pt>
                <c:pt idx="5894">
                  <c:v>42703.341087962966</c:v>
                </c:pt>
                <c:pt idx="5895">
                  <c:v>42703.341145833336</c:v>
                </c:pt>
                <c:pt idx="5896">
                  <c:v>42703.341203703705</c:v>
                </c:pt>
                <c:pt idx="5897">
                  <c:v>42703.341261574074</c:v>
                </c:pt>
                <c:pt idx="5898">
                  <c:v>42703.341319444444</c:v>
                </c:pt>
                <c:pt idx="5899">
                  <c:v>42703.34137731482</c:v>
                </c:pt>
                <c:pt idx="5900">
                  <c:v>42703.34143518519</c:v>
                </c:pt>
                <c:pt idx="5901">
                  <c:v>42703.341493055559</c:v>
                </c:pt>
                <c:pt idx="5902">
                  <c:v>42703.341550925928</c:v>
                </c:pt>
                <c:pt idx="5903">
                  <c:v>42703.341608796298</c:v>
                </c:pt>
                <c:pt idx="5904">
                  <c:v>42703.341666666667</c:v>
                </c:pt>
                <c:pt idx="5905">
                  <c:v>42703.341724537036</c:v>
                </c:pt>
                <c:pt idx="5906">
                  <c:v>42703.341782407413</c:v>
                </c:pt>
                <c:pt idx="5907">
                  <c:v>42703.341840277782</c:v>
                </c:pt>
                <c:pt idx="5908">
                  <c:v>42703.341898148152</c:v>
                </c:pt>
                <c:pt idx="5909">
                  <c:v>42703.341956018521</c:v>
                </c:pt>
                <c:pt idx="5910">
                  <c:v>42703.342013888891</c:v>
                </c:pt>
                <c:pt idx="5911">
                  <c:v>42703.34207175926</c:v>
                </c:pt>
                <c:pt idx="5912">
                  <c:v>42703.342129629629</c:v>
                </c:pt>
                <c:pt idx="5913">
                  <c:v>42703.342187500006</c:v>
                </c:pt>
                <c:pt idx="5914">
                  <c:v>42703.342245370375</c:v>
                </c:pt>
                <c:pt idx="5915">
                  <c:v>42703.342303240745</c:v>
                </c:pt>
                <c:pt idx="5916">
                  <c:v>42703.342361111114</c:v>
                </c:pt>
                <c:pt idx="5917">
                  <c:v>42703.342418981483</c:v>
                </c:pt>
                <c:pt idx="5918">
                  <c:v>42703.342476851853</c:v>
                </c:pt>
                <c:pt idx="5919">
                  <c:v>42703.342534722222</c:v>
                </c:pt>
                <c:pt idx="5920">
                  <c:v>42703.342592592599</c:v>
                </c:pt>
                <c:pt idx="5921">
                  <c:v>42703.342650462968</c:v>
                </c:pt>
                <c:pt idx="5922">
                  <c:v>42703.342708333337</c:v>
                </c:pt>
                <c:pt idx="5923">
                  <c:v>42703.342766203707</c:v>
                </c:pt>
                <c:pt idx="5924">
                  <c:v>42703.342824074076</c:v>
                </c:pt>
                <c:pt idx="5925">
                  <c:v>42703.342881944445</c:v>
                </c:pt>
                <c:pt idx="5926">
                  <c:v>42703.342939814815</c:v>
                </c:pt>
                <c:pt idx="5927">
                  <c:v>42703.342997685191</c:v>
                </c:pt>
                <c:pt idx="5928">
                  <c:v>42703.343055555561</c:v>
                </c:pt>
                <c:pt idx="5929">
                  <c:v>42703.34311342593</c:v>
                </c:pt>
                <c:pt idx="5930">
                  <c:v>42703.343171296299</c:v>
                </c:pt>
                <c:pt idx="5931">
                  <c:v>42703.343229166669</c:v>
                </c:pt>
                <c:pt idx="5932">
                  <c:v>42703.343287037038</c:v>
                </c:pt>
                <c:pt idx="5933">
                  <c:v>42703.343344907407</c:v>
                </c:pt>
                <c:pt idx="5934">
                  <c:v>42703.343402777777</c:v>
                </c:pt>
                <c:pt idx="5935">
                  <c:v>42703.343460648153</c:v>
                </c:pt>
                <c:pt idx="5936">
                  <c:v>42703.343518518523</c:v>
                </c:pt>
                <c:pt idx="5937">
                  <c:v>42703.343576388892</c:v>
                </c:pt>
                <c:pt idx="5938">
                  <c:v>42703.343634259261</c:v>
                </c:pt>
                <c:pt idx="5939">
                  <c:v>42703.343692129631</c:v>
                </c:pt>
                <c:pt idx="5940">
                  <c:v>42703.34375</c:v>
                </c:pt>
                <c:pt idx="5941">
                  <c:v>42703.343807870369</c:v>
                </c:pt>
                <c:pt idx="5942">
                  <c:v>42703.343865740746</c:v>
                </c:pt>
                <c:pt idx="5943">
                  <c:v>42703.343923611115</c:v>
                </c:pt>
                <c:pt idx="5944">
                  <c:v>42703.343981481485</c:v>
                </c:pt>
                <c:pt idx="5945">
                  <c:v>42703.344039351854</c:v>
                </c:pt>
                <c:pt idx="5946">
                  <c:v>42703.344097222223</c:v>
                </c:pt>
                <c:pt idx="5947">
                  <c:v>42703.344155092593</c:v>
                </c:pt>
                <c:pt idx="5948">
                  <c:v>42703.344212962962</c:v>
                </c:pt>
                <c:pt idx="5949">
                  <c:v>42703.344270833339</c:v>
                </c:pt>
                <c:pt idx="5950">
                  <c:v>42703.344328703708</c:v>
                </c:pt>
                <c:pt idx="5951">
                  <c:v>42703.344386574077</c:v>
                </c:pt>
                <c:pt idx="5952">
                  <c:v>42703.344444444447</c:v>
                </c:pt>
                <c:pt idx="5953">
                  <c:v>42703.344502314816</c:v>
                </c:pt>
                <c:pt idx="5954">
                  <c:v>42703.344560185185</c:v>
                </c:pt>
                <c:pt idx="5955">
                  <c:v>42703.344618055555</c:v>
                </c:pt>
                <c:pt idx="5956">
                  <c:v>42703.344675925931</c:v>
                </c:pt>
                <c:pt idx="5957">
                  <c:v>42703.344733796301</c:v>
                </c:pt>
                <c:pt idx="5958">
                  <c:v>42703.34479166667</c:v>
                </c:pt>
                <c:pt idx="5959">
                  <c:v>42703.344849537039</c:v>
                </c:pt>
                <c:pt idx="5960">
                  <c:v>42703.344907407409</c:v>
                </c:pt>
                <c:pt idx="5961">
                  <c:v>42703.344965277778</c:v>
                </c:pt>
                <c:pt idx="5962">
                  <c:v>42703.345023148147</c:v>
                </c:pt>
                <c:pt idx="5963">
                  <c:v>42703.345081018524</c:v>
                </c:pt>
                <c:pt idx="5964">
                  <c:v>42703.345138888893</c:v>
                </c:pt>
                <c:pt idx="5965">
                  <c:v>42703.345196759263</c:v>
                </c:pt>
                <c:pt idx="5966">
                  <c:v>42703.345254629632</c:v>
                </c:pt>
                <c:pt idx="5967">
                  <c:v>42703.345312500001</c:v>
                </c:pt>
                <c:pt idx="5968">
                  <c:v>42703.345370370371</c:v>
                </c:pt>
                <c:pt idx="5969">
                  <c:v>42703.34542824074</c:v>
                </c:pt>
                <c:pt idx="5970">
                  <c:v>42703.345486111117</c:v>
                </c:pt>
                <c:pt idx="5971">
                  <c:v>42703.345543981486</c:v>
                </c:pt>
                <c:pt idx="5972">
                  <c:v>42703.345601851855</c:v>
                </c:pt>
                <c:pt idx="5973">
                  <c:v>42703.345659722225</c:v>
                </c:pt>
                <c:pt idx="5974">
                  <c:v>42703.345717592594</c:v>
                </c:pt>
                <c:pt idx="5975">
                  <c:v>42703.345775462964</c:v>
                </c:pt>
                <c:pt idx="5976">
                  <c:v>42703.345833333333</c:v>
                </c:pt>
                <c:pt idx="5977">
                  <c:v>42703.345891203709</c:v>
                </c:pt>
                <c:pt idx="5978">
                  <c:v>42703.345949074079</c:v>
                </c:pt>
                <c:pt idx="5979">
                  <c:v>42703.346006944448</c:v>
                </c:pt>
                <c:pt idx="5980">
                  <c:v>42703.346064814818</c:v>
                </c:pt>
                <c:pt idx="5981">
                  <c:v>42703.346122685187</c:v>
                </c:pt>
                <c:pt idx="5982">
                  <c:v>42703.346180555556</c:v>
                </c:pt>
                <c:pt idx="5983">
                  <c:v>42703.346238425926</c:v>
                </c:pt>
                <c:pt idx="5984">
                  <c:v>42703.346296296302</c:v>
                </c:pt>
                <c:pt idx="5985">
                  <c:v>42703.346354166672</c:v>
                </c:pt>
                <c:pt idx="5986">
                  <c:v>42703.346412037041</c:v>
                </c:pt>
                <c:pt idx="5987">
                  <c:v>42703.34646990741</c:v>
                </c:pt>
                <c:pt idx="5988">
                  <c:v>42703.34652777778</c:v>
                </c:pt>
                <c:pt idx="5989">
                  <c:v>42703.346585648149</c:v>
                </c:pt>
                <c:pt idx="5990">
                  <c:v>42703.346643518518</c:v>
                </c:pt>
                <c:pt idx="5991">
                  <c:v>42703.346701388895</c:v>
                </c:pt>
                <c:pt idx="5992">
                  <c:v>42703.346759259264</c:v>
                </c:pt>
                <c:pt idx="5993">
                  <c:v>42703.346817129634</c:v>
                </c:pt>
                <c:pt idx="5994">
                  <c:v>42703.346875000003</c:v>
                </c:pt>
                <c:pt idx="5995">
                  <c:v>42703.346932870372</c:v>
                </c:pt>
                <c:pt idx="5996">
                  <c:v>42703.346990740742</c:v>
                </c:pt>
                <c:pt idx="5997">
                  <c:v>42703.347048611111</c:v>
                </c:pt>
                <c:pt idx="5998">
                  <c:v>42703.34710648148</c:v>
                </c:pt>
                <c:pt idx="5999">
                  <c:v>42703.347164351857</c:v>
                </c:pt>
                <c:pt idx="6000">
                  <c:v>42703.347222222226</c:v>
                </c:pt>
                <c:pt idx="6001">
                  <c:v>42703.347280092596</c:v>
                </c:pt>
                <c:pt idx="6002">
                  <c:v>42703.347337962965</c:v>
                </c:pt>
                <c:pt idx="6003">
                  <c:v>42703.347395833334</c:v>
                </c:pt>
                <c:pt idx="6004">
                  <c:v>42703.347453703704</c:v>
                </c:pt>
                <c:pt idx="6005">
                  <c:v>42703.347511574073</c:v>
                </c:pt>
                <c:pt idx="6006">
                  <c:v>42703.34756944445</c:v>
                </c:pt>
                <c:pt idx="6007">
                  <c:v>42703.347627314819</c:v>
                </c:pt>
                <c:pt idx="6008">
                  <c:v>42703.347685185188</c:v>
                </c:pt>
                <c:pt idx="6009">
                  <c:v>42703.347743055558</c:v>
                </c:pt>
                <c:pt idx="6010">
                  <c:v>42703.347800925927</c:v>
                </c:pt>
                <c:pt idx="6011">
                  <c:v>42703.347858796296</c:v>
                </c:pt>
                <c:pt idx="6012">
                  <c:v>42703.347916666666</c:v>
                </c:pt>
                <c:pt idx="6013">
                  <c:v>42703.347974537042</c:v>
                </c:pt>
                <c:pt idx="6014">
                  <c:v>42703.348032407412</c:v>
                </c:pt>
                <c:pt idx="6015">
                  <c:v>42703.348090277781</c:v>
                </c:pt>
                <c:pt idx="6016">
                  <c:v>42703.34814814815</c:v>
                </c:pt>
                <c:pt idx="6017">
                  <c:v>42703.34820601852</c:v>
                </c:pt>
                <c:pt idx="6018">
                  <c:v>42703.348263888889</c:v>
                </c:pt>
                <c:pt idx="6019">
                  <c:v>42703.348321759258</c:v>
                </c:pt>
                <c:pt idx="6020">
                  <c:v>42703.348379629635</c:v>
                </c:pt>
                <c:pt idx="6021">
                  <c:v>42703.348437500004</c:v>
                </c:pt>
                <c:pt idx="6022">
                  <c:v>42703.348495370374</c:v>
                </c:pt>
                <c:pt idx="6023">
                  <c:v>42703.348553240743</c:v>
                </c:pt>
                <c:pt idx="6024">
                  <c:v>42703.348611111112</c:v>
                </c:pt>
                <c:pt idx="6025">
                  <c:v>42703.348668981482</c:v>
                </c:pt>
                <c:pt idx="6026">
                  <c:v>42703.348726851851</c:v>
                </c:pt>
                <c:pt idx="6027">
                  <c:v>42703.348784722228</c:v>
                </c:pt>
                <c:pt idx="6028">
                  <c:v>42703.348842592597</c:v>
                </c:pt>
                <c:pt idx="6029">
                  <c:v>42703.348900462966</c:v>
                </c:pt>
                <c:pt idx="6030">
                  <c:v>42703.348958333336</c:v>
                </c:pt>
                <c:pt idx="6031">
                  <c:v>42703.349016203705</c:v>
                </c:pt>
                <c:pt idx="6032">
                  <c:v>42703.349074074074</c:v>
                </c:pt>
                <c:pt idx="6033">
                  <c:v>42703.349131944444</c:v>
                </c:pt>
                <c:pt idx="6034">
                  <c:v>42703.34918981482</c:v>
                </c:pt>
                <c:pt idx="6035">
                  <c:v>42703.34924768519</c:v>
                </c:pt>
                <c:pt idx="6036">
                  <c:v>42703.349305555559</c:v>
                </c:pt>
                <c:pt idx="6037">
                  <c:v>42703.349363425928</c:v>
                </c:pt>
                <c:pt idx="6038">
                  <c:v>42703.349421296298</c:v>
                </c:pt>
                <c:pt idx="6039">
                  <c:v>42703.349479166667</c:v>
                </c:pt>
                <c:pt idx="6040">
                  <c:v>42703.349537037036</c:v>
                </c:pt>
                <c:pt idx="6041">
                  <c:v>42703.349594907413</c:v>
                </c:pt>
                <c:pt idx="6042">
                  <c:v>42703.349652777782</c:v>
                </c:pt>
                <c:pt idx="6043">
                  <c:v>42703.349710648152</c:v>
                </c:pt>
                <c:pt idx="6044">
                  <c:v>42703.349768518521</c:v>
                </c:pt>
                <c:pt idx="6045">
                  <c:v>42703.349826388891</c:v>
                </c:pt>
                <c:pt idx="6046">
                  <c:v>42703.34988425926</c:v>
                </c:pt>
                <c:pt idx="6047">
                  <c:v>42703.349942129629</c:v>
                </c:pt>
                <c:pt idx="6048">
                  <c:v>42703.350000000006</c:v>
                </c:pt>
                <c:pt idx="6049">
                  <c:v>42703.350057870375</c:v>
                </c:pt>
                <c:pt idx="6050">
                  <c:v>42703.350115740745</c:v>
                </c:pt>
                <c:pt idx="6051">
                  <c:v>42703.350173611114</c:v>
                </c:pt>
                <c:pt idx="6052">
                  <c:v>42703.350231481483</c:v>
                </c:pt>
                <c:pt idx="6053">
                  <c:v>42703.350289351853</c:v>
                </c:pt>
                <c:pt idx="6054">
                  <c:v>42703.350347222222</c:v>
                </c:pt>
                <c:pt idx="6055">
                  <c:v>42703.350405092599</c:v>
                </c:pt>
                <c:pt idx="6056">
                  <c:v>42703.350462962968</c:v>
                </c:pt>
                <c:pt idx="6057">
                  <c:v>42703.350520833337</c:v>
                </c:pt>
                <c:pt idx="6058">
                  <c:v>42703.350578703707</c:v>
                </c:pt>
                <c:pt idx="6059">
                  <c:v>42703.350636574076</c:v>
                </c:pt>
                <c:pt idx="6060">
                  <c:v>42703.350694444445</c:v>
                </c:pt>
                <c:pt idx="6061">
                  <c:v>42703.350752314815</c:v>
                </c:pt>
                <c:pt idx="6062">
                  <c:v>42703.350810185191</c:v>
                </c:pt>
                <c:pt idx="6063">
                  <c:v>42703.350868055561</c:v>
                </c:pt>
                <c:pt idx="6064">
                  <c:v>42703.35092592593</c:v>
                </c:pt>
                <c:pt idx="6065">
                  <c:v>42703.350983796299</c:v>
                </c:pt>
                <c:pt idx="6066">
                  <c:v>42703.351041666669</c:v>
                </c:pt>
                <c:pt idx="6067">
                  <c:v>42703.351099537038</c:v>
                </c:pt>
                <c:pt idx="6068">
                  <c:v>42703.351157407407</c:v>
                </c:pt>
                <c:pt idx="6069">
                  <c:v>42703.351215277777</c:v>
                </c:pt>
                <c:pt idx="6070">
                  <c:v>42703.351273148153</c:v>
                </c:pt>
                <c:pt idx="6071">
                  <c:v>42703.351331018523</c:v>
                </c:pt>
                <c:pt idx="6072">
                  <c:v>42703.351388888892</c:v>
                </c:pt>
                <c:pt idx="6073">
                  <c:v>42703.351446759261</c:v>
                </c:pt>
                <c:pt idx="6074">
                  <c:v>42703.351504629631</c:v>
                </c:pt>
                <c:pt idx="6075">
                  <c:v>42703.3515625</c:v>
                </c:pt>
                <c:pt idx="6076">
                  <c:v>42703.351620370369</c:v>
                </c:pt>
                <c:pt idx="6077">
                  <c:v>42703.351678240746</c:v>
                </c:pt>
                <c:pt idx="6078">
                  <c:v>42703.351736111115</c:v>
                </c:pt>
                <c:pt idx="6079">
                  <c:v>42703.351793981485</c:v>
                </c:pt>
                <c:pt idx="6080">
                  <c:v>42703.351851851854</c:v>
                </c:pt>
                <c:pt idx="6081">
                  <c:v>42703.351909722223</c:v>
                </c:pt>
                <c:pt idx="6082">
                  <c:v>42703.351967592593</c:v>
                </c:pt>
                <c:pt idx="6083">
                  <c:v>42703.352025462962</c:v>
                </c:pt>
                <c:pt idx="6084">
                  <c:v>42703.352083333339</c:v>
                </c:pt>
                <c:pt idx="6085">
                  <c:v>42703.352141203708</c:v>
                </c:pt>
                <c:pt idx="6086">
                  <c:v>42703.352199074077</c:v>
                </c:pt>
                <c:pt idx="6087">
                  <c:v>42703.352256944447</c:v>
                </c:pt>
                <c:pt idx="6088">
                  <c:v>42703.352314814816</c:v>
                </c:pt>
                <c:pt idx="6089">
                  <c:v>42703.352372685185</c:v>
                </c:pt>
                <c:pt idx="6090">
                  <c:v>42703.352430555555</c:v>
                </c:pt>
                <c:pt idx="6091">
                  <c:v>42703.352488425931</c:v>
                </c:pt>
                <c:pt idx="6092">
                  <c:v>42703.352546296301</c:v>
                </c:pt>
                <c:pt idx="6093">
                  <c:v>42703.35260416667</c:v>
                </c:pt>
                <c:pt idx="6094">
                  <c:v>42703.352662037039</c:v>
                </c:pt>
                <c:pt idx="6095">
                  <c:v>42703.352719907409</c:v>
                </c:pt>
                <c:pt idx="6096">
                  <c:v>42703.352777777778</c:v>
                </c:pt>
                <c:pt idx="6097">
                  <c:v>42703.352835648147</c:v>
                </c:pt>
                <c:pt idx="6098">
                  <c:v>42703.352893518524</c:v>
                </c:pt>
                <c:pt idx="6099">
                  <c:v>42703.352951388893</c:v>
                </c:pt>
                <c:pt idx="6100">
                  <c:v>42703.353009259263</c:v>
                </c:pt>
                <c:pt idx="6101">
                  <c:v>42703.353067129632</c:v>
                </c:pt>
                <c:pt idx="6102">
                  <c:v>42703.353125000001</c:v>
                </c:pt>
                <c:pt idx="6103">
                  <c:v>42703.353182870371</c:v>
                </c:pt>
                <c:pt idx="6104">
                  <c:v>42703.35324074074</c:v>
                </c:pt>
                <c:pt idx="6105">
                  <c:v>42703.353298611117</c:v>
                </c:pt>
                <c:pt idx="6106">
                  <c:v>42703.353356481486</c:v>
                </c:pt>
                <c:pt idx="6107">
                  <c:v>42703.353414351855</c:v>
                </c:pt>
                <c:pt idx="6108">
                  <c:v>42703.353472222225</c:v>
                </c:pt>
                <c:pt idx="6109">
                  <c:v>42703.353530092594</c:v>
                </c:pt>
                <c:pt idx="6110">
                  <c:v>42703.353587962964</c:v>
                </c:pt>
                <c:pt idx="6111">
                  <c:v>42703.353645833333</c:v>
                </c:pt>
                <c:pt idx="6112">
                  <c:v>42703.353703703709</c:v>
                </c:pt>
                <c:pt idx="6113">
                  <c:v>42703.353761574079</c:v>
                </c:pt>
                <c:pt idx="6114">
                  <c:v>42703.353819444448</c:v>
                </c:pt>
                <c:pt idx="6115">
                  <c:v>42703.353877314818</c:v>
                </c:pt>
                <c:pt idx="6116">
                  <c:v>42703.353935185187</c:v>
                </c:pt>
                <c:pt idx="6117">
                  <c:v>42703.353993055556</c:v>
                </c:pt>
                <c:pt idx="6118">
                  <c:v>42703.354050925926</c:v>
                </c:pt>
                <c:pt idx="6119">
                  <c:v>42703.354108796302</c:v>
                </c:pt>
                <c:pt idx="6120">
                  <c:v>42703.354166666672</c:v>
                </c:pt>
                <c:pt idx="6121">
                  <c:v>42703.354224537041</c:v>
                </c:pt>
                <c:pt idx="6122">
                  <c:v>42703.35428240741</c:v>
                </c:pt>
                <c:pt idx="6123">
                  <c:v>42703.35434027778</c:v>
                </c:pt>
                <c:pt idx="6124">
                  <c:v>42703.354398148149</c:v>
                </c:pt>
                <c:pt idx="6125">
                  <c:v>42703.354456018518</c:v>
                </c:pt>
                <c:pt idx="6126">
                  <c:v>42703.354513888895</c:v>
                </c:pt>
                <c:pt idx="6127">
                  <c:v>42703.354571759264</c:v>
                </c:pt>
                <c:pt idx="6128">
                  <c:v>42703.354629629634</c:v>
                </c:pt>
                <c:pt idx="6129">
                  <c:v>42703.354687500003</c:v>
                </c:pt>
                <c:pt idx="6130">
                  <c:v>42703.354745370372</c:v>
                </c:pt>
                <c:pt idx="6131">
                  <c:v>42703.354803240742</c:v>
                </c:pt>
                <c:pt idx="6132">
                  <c:v>42703.354861111111</c:v>
                </c:pt>
                <c:pt idx="6133">
                  <c:v>42703.35491898148</c:v>
                </c:pt>
                <c:pt idx="6134">
                  <c:v>42703.354976851857</c:v>
                </c:pt>
                <c:pt idx="6135">
                  <c:v>42703.355034722226</c:v>
                </c:pt>
                <c:pt idx="6136">
                  <c:v>42703.355092592596</c:v>
                </c:pt>
                <c:pt idx="6137">
                  <c:v>42703.355150462965</c:v>
                </c:pt>
                <c:pt idx="6138">
                  <c:v>42703.355208333334</c:v>
                </c:pt>
                <c:pt idx="6139">
                  <c:v>42703.355266203704</c:v>
                </c:pt>
                <c:pt idx="6140">
                  <c:v>42703.355324074073</c:v>
                </c:pt>
                <c:pt idx="6141">
                  <c:v>42703.35538194445</c:v>
                </c:pt>
                <c:pt idx="6142">
                  <c:v>42703.355439814819</c:v>
                </c:pt>
                <c:pt idx="6143">
                  <c:v>42703.355497685188</c:v>
                </c:pt>
                <c:pt idx="6144">
                  <c:v>42703.355555555558</c:v>
                </c:pt>
                <c:pt idx="6145">
                  <c:v>42703.355613425927</c:v>
                </c:pt>
                <c:pt idx="6146">
                  <c:v>42703.355671296296</c:v>
                </c:pt>
                <c:pt idx="6147">
                  <c:v>42703.355729166666</c:v>
                </c:pt>
                <c:pt idx="6148">
                  <c:v>42703.355787037042</c:v>
                </c:pt>
                <c:pt idx="6149">
                  <c:v>42703.355844907412</c:v>
                </c:pt>
                <c:pt idx="6150">
                  <c:v>42703.355902777781</c:v>
                </c:pt>
                <c:pt idx="6151">
                  <c:v>42703.35596064815</c:v>
                </c:pt>
                <c:pt idx="6152">
                  <c:v>42703.35601851852</c:v>
                </c:pt>
                <c:pt idx="6153">
                  <c:v>42703.356076388889</c:v>
                </c:pt>
                <c:pt idx="6154">
                  <c:v>42703.356134259258</c:v>
                </c:pt>
                <c:pt idx="6155">
                  <c:v>42703.356192129635</c:v>
                </c:pt>
                <c:pt idx="6156">
                  <c:v>42703.356250000004</c:v>
                </c:pt>
                <c:pt idx="6157">
                  <c:v>42703.356307870374</c:v>
                </c:pt>
                <c:pt idx="6158">
                  <c:v>42703.356365740743</c:v>
                </c:pt>
                <c:pt idx="6159">
                  <c:v>42703.356423611112</c:v>
                </c:pt>
                <c:pt idx="6160">
                  <c:v>42703.356481481482</c:v>
                </c:pt>
                <c:pt idx="6161">
                  <c:v>42703.356539351851</c:v>
                </c:pt>
                <c:pt idx="6162">
                  <c:v>42703.356597222228</c:v>
                </c:pt>
                <c:pt idx="6163">
                  <c:v>42703.356655092597</c:v>
                </c:pt>
                <c:pt idx="6164">
                  <c:v>42703.356712962966</c:v>
                </c:pt>
                <c:pt idx="6165">
                  <c:v>42703.356770833336</c:v>
                </c:pt>
                <c:pt idx="6166">
                  <c:v>42703.356828703705</c:v>
                </c:pt>
                <c:pt idx="6167">
                  <c:v>42703.356886574074</c:v>
                </c:pt>
                <c:pt idx="6168">
                  <c:v>42703.356944444444</c:v>
                </c:pt>
                <c:pt idx="6169">
                  <c:v>42703.35700231482</c:v>
                </c:pt>
                <c:pt idx="6170">
                  <c:v>42703.35706018519</c:v>
                </c:pt>
                <c:pt idx="6171">
                  <c:v>42703.357118055559</c:v>
                </c:pt>
                <c:pt idx="6172">
                  <c:v>42703.357175925928</c:v>
                </c:pt>
                <c:pt idx="6173">
                  <c:v>42703.357233796298</c:v>
                </c:pt>
                <c:pt idx="6174">
                  <c:v>42703.357291666667</c:v>
                </c:pt>
                <c:pt idx="6175">
                  <c:v>42703.357349537036</c:v>
                </c:pt>
                <c:pt idx="6176">
                  <c:v>42703.357407407413</c:v>
                </c:pt>
                <c:pt idx="6177">
                  <c:v>42703.357465277782</c:v>
                </c:pt>
                <c:pt idx="6178">
                  <c:v>42703.357523148152</c:v>
                </c:pt>
                <c:pt idx="6179">
                  <c:v>42703.357581018521</c:v>
                </c:pt>
                <c:pt idx="6180">
                  <c:v>42703.357638888891</c:v>
                </c:pt>
                <c:pt idx="6181">
                  <c:v>42703.35769675926</c:v>
                </c:pt>
                <c:pt idx="6182">
                  <c:v>42703.357754629629</c:v>
                </c:pt>
                <c:pt idx="6183">
                  <c:v>42703.357812500006</c:v>
                </c:pt>
                <c:pt idx="6184">
                  <c:v>42703.357870370375</c:v>
                </c:pt>
                <c:pt idx="6185">
                  <c:v>42703.357928240745</c:v>
                </c:pt>
                <c:pt idx="6186">
                  <c:v>42703.357986111114</c:v>
                </c:pt>
                <c:pt idx="6187">
                  <c:v>42703.358043981483</c:v>
                </c:pt>
                <c:pt idx="6188">
                  <c:v>42703.358101851853</c:v>
                </c:pt>
                <c:pt idx="6189">
                  <c:v>42703.358159722222</c:v>
                </c:pt>
                <c:pt idx="6190">
                  <c:v>42703.358217592599</c:v>
                </c:pt>
                <c:pt idx="6191">
                  <c:v>42703.358275462968</c:v>
                </c:pt>
                <c:pt idx="6192">
                  <c:v>42703.358333333337</c:v>
                </c:pt>
                <c:pt idx="6193">
                  <c:v>42703.358391203707</c:v>
                </c:pt>
                <c:pt idx="6194">
                  <c:v>42703.358449074076</c:v>
                </c:pt>
                <c:pt idx="6195">
                  <c:v>42703.358506944445</c:v>
                </c:pt>
                <c:pt idx="6196">
                  <c:v>42703.358564814815</c:v>
                </c:pt>
                <c:pt idx="6197">
                  <c:v>42703.358622685191</c:v>
                </c:pt>
                <c:pt idx="6198">
                  <c:v>42703.358680555561</c:v>
                </c:pt>
                <c:pt idx="6199">
                  <c:v>42703.35873842593</c:v>
                </c:pt>
                <c:pt idx="6200">
                  <c:v>42703.358796296299</c:v>
                </c:pt>
                <c:pt idx="6201">
                  <c:v>42703.358854166669</c:v>
                </c:pt>
                <c:pt idx="6202">
                  <c:v>42703.358912037038</c:v>
                </c:pt>
                <c:pt idx="6203">
                  <c:v>42703.358969907407</c:v>
                </c:pt>
                <c:pt idx="6204">
                  <c:v>42703.359027777777</c:v>
                </c:pt>
                <c:pt idx="6205">
                  <c:v>42703.359085648153</c:v>
                </c:pt>
                <c:pt idx="6206">
                  <c:v>42703.359143518523</c:v>
                </c:pt>
                <c:pt idx="6207">
                  <c:v>42703.359201388892</c:v>
                </c:pt>
                <c:pt idx="6208">
                  <c:v>42703.359259259261</c:v>
                </c:pt>
                <c:pt idx="6209">
                  <c:v>42703.359317129631</c:v>
                </c:pt>
                <c:pt idx="6210">
                  <c:v>42703.359375</c:v>
                </c:pt>
                <c:pt idx="6211">
                  <c:v>42703.359432870369</c:v>
                </c:pt>
                <c:pt idx="6212">
                  <c:v>42703.359490740746</c:v>
                </c:pt>
                <c:pt idx="6213">
                  <c:v>42703.359548611115</c:v>
                </c:pt>
                <c:pt idx="6214">
                  <c:v>42703.359606481485</c:v>
                </c:pt>
                <c:pt idx="6215">
                  <c:v>42703.359664351854</c:v>
                </c:pt>
                <c:pt idx="6216">
                  <c:v>42703.359722222223</c:v>
                </c:pt>
                <c:pt idx="6217">
                  <c:v>42703.359780092593</c:v>
                </c:pt>
                <c:pt idx="6218">
                  <c:v>42703.359837962962</c:v>
                </c:pt>
                <c:pt idx="6219">
                  <c:v>42703.359895833339</c:v>
                </c:pt>
                <c:pt idx="6220">
                  <c:v>42703.359953703708</c:v>
                </c:pt>
                <c:pt idx="6221">
                  <c:v>42703.360011574077</c:v>
                </c:pt>
                <c:pt idx="6222">
                  <c:v>42703.360069444447</c:v>
                </c:pt>
                <c:pt idx="6223">
                  <c:v>42703.360127314816</c:v>
                </c:pt>
                <c:pt idx="6224">
                  <c:v>42703.360185185185</c:v>
                </c:pt>
                <c:pt idx="6225">
                  <c:v>42703.360243055555</c:v>
                </c:pt>
                <c:pt idx="6226">
                  <c:v>42703.360300925931</c:v>
                </c:pt>
                <c:pt idx="6227">
                  <c:v>42703.360358796301</c:v>
                </c:pt>
                <c:pt idx="6228">
                  <c:v>42703.36041666667</c:v>
                </c:pt>
                <c:pt idx="6229">
                  <c:v>42703.360474537039</c:v>
                </c:pt>
                <c:pt idx="6230">
                  <c:v>42703.360532407409</c:v>
                </c:pt>
                <c:pt idx="6231">
                  <c:v>42703.360590277778</c:v>
                </c:pt>
                <c:pt idx="6232">
                  <c:v>42703.360648148147</c:v>
                </c:pt>
                <c:pt idx="6233">
                  <c:v>42703.360706018524</c:v>
                </c:pt>
                <c:pt idx="6234">
                  <c:v>42703.360763888893</c:v>
                </c:pt>
                <c:pt idx="6235">
                  <c:v>42703.360821759263</c:v>
                </c:pt>
                <c:pt idx="6236">
                  <c:v>42703.360879629632</c:v>
                </c:pt>
                <c:pt idx="6237">
                  <c:v>42703.360937500001</c:v>
                </c:pt>
                <c:pt idx="6238">
                  <c:v>42703.360995370371</c:v>
                </c:pt>
                <c:pt idx="6239">
                  <c:v>42703.36105324074</c:v>
                </c:pt>
                <c:pt idx="6240">
                  <c:v>42703.361111111117</c:v>
                </c:pt>
                <c:pt idx="6241">
                  <c:v>42703.361168981486</c:v>
                </c:pt>
                <c:pt idx="6242">
                  <c:v>42703.361226851855</c:v>
                </c:pt>
                <c:pt idx="6243">
                  <c:v>42703.361284722225</c:v>
                </c:pt>
                <c:pt idx="6244">
                  <c:v>42703.361342592594</c:v>
                </c:pt>
                <c:pt idx="6245">
                  <c:v>42703.361400462964</c:v>
                </c:pt>
                <c:pt idx="6246">
                  <c:v>42703.361458333333</c:v>
                </c:pt>
                <c:pt idx="6247">
                  <c:v>42703.361516203709</c:v>
                </c:pt>
                <c:pt idx="6248">
                  <c:v>42703.361574074079</c:v>
                </c:pt>
                <c:pt idx="6249">
                  <c:v>42703.361631944448</c:v>
                </c:pt>
                <c:pt idx="6250">
                  <c:v>42703.361689814818</c:v>
                </c:pt>
                <c:pt idx="6251">
                  <c:v>42703.361747685187</c:v>
                </c:pt>
                <c:pt idx="6252">
                  <c:v>42703.361805555556</c:v>
                </c:pt>
                <c:pt idx="6253">
                  <c:v>42703.361863425926</c:v>
                </c:pt>
                <c:pt idx="6254">
                  <c:v>42703.361921296302</c:v>
                </c:pt>
                <c:pt idx="6255">
                  <c:v>42703.361979166672</c:v>
                </c:pt>
                <c:pt idx="6256">
                  <c:v>42703.362037037041</c:v>
                </c:pt>
                <c:pt idx="6257">
                  <c:v>42703.36209490741</c:v>
                </c:pt>
                <c:pt idx="6258">
                  <c:v>42703.36215277778</c:v>
                </c:pt>
                <c:pt idx="6259">
                  <c:v>42703.362210648149</c:v>
                </c:pt>
                <c:pt idx="6260">
                  <c:v>42703.362268518518</c:v>
                </c:pt>
                <c:pt idx="6261">
                  <c:v>42703.362326388895</c:v>
                </c:pt>
                <c:pt idx="6262">
                  <c:v>42703.362384259264</c:v>
                </c:pt>
                <c:pt idx="6263">
                  <c:v>42703.362442129634</c:v>
                </c:pt>
                <c:pt idx="6264">
                  <c:v>42703.362500000003</c:v>
                </c:pt>
                <c:pt idx="6265">
                  <c:v>42703.362557870372</c:v>
                </c:pt>
                <c:pt idx="6266">
                  <c:v>42703.362615740742</c:v>
                </c:pt>
                <c:pt idx="6267">
                  <c:v>42703.362673611111</c:v>
                </c:pt>
                <c:pt idx="6268">
                  <c:v>42703.36273148148</c:v>
                </c:pt>
                <c:pt idx="6269">
                  <c:v>42703.362789351857</c:v>
                </c:pt>
                <c:pt idx="6270">
                  <c:v>42703.362847222226</c:v>
                </c:pt>
                <c:pt idx="6271">
                  <c:v>42703.362905092596</c:v>
                </c:pt>
                <c:pt idx="6272">
                  <c:v>42703.362962962965</c:v>
                </c:pt>
                <c:pt idx="6273">
                  <c:v>42703.363020833334</c:v>
                </c:pt>
                <c:pt idx="6274">
                  <c:v>42703.363078703704</c:v>
                </c:pt>
                <c:pt idx="6275">
                  <c:v>42703.363136574073</c:v>
                </c:pt>
                <c:pt idx="6276">
                  <c:v>42703.36319444445</c:v>
                </c:pt>
                <c:pt idx="6277">
                  <c:v>42703.363252314819</c:v>
                </c:pt>
                <c:pt idx="6278">
                  <c:v>42703.363310185188</c:v>
                </c:pt>
                <c:pt idx="6279">
                  <c:v>42703.363368055558</c:v>
                </c:pt>
                <c:pt idx="6280">
                  <c:v>42703.363425925927</c:v>
                </c:pt>
                <c:pt idx="6281">
                  <c:v>42703.363483796296</c:v>
                </c:pt>
                <c:pt idx="6282">
                  <c:v>42703.363541666666</c:v>
                </c:pt>
                <c:pt idx="6283">
                  <c:v>42703.363599537042</c:v>
                </c:pt>
                <c:pt idx="6284">
                  <c:v>42703.363657407412</c:v>
                </c:pt>
                <c:pt idx="6285">
                  <c:v>42703.363715277781</c:v>
                </c:pt>
                <c:pt idx="6286">
                  <c:v>42703.36377314815</c:v>
                </c:pt>
                <c:pt idx="6287">
                  <c:v>42703.36383101852</c:v>
                </c:pt>
                <c:pt idx="6288">
                  <c:v>42703.363888888889</c:v>
                </c:pt>
                <c:pt idx="6289">
                  <c:v>42703.363946759258</c:v>
                </c:pt>
                <c:pt idx="6290">
                  <c:v>42703.364004629635</c:v>
                </c:pt>
                <c:pt idx="6291">
                  <c:v>42703.364062500004</c:v>
                </c:pt>
                <c:pt idx="6292">
                  <c:v>42703.364120370374</c:v>
                </c:pt>
                <c:pt idx="6293">
                  <c:v>42703.364178240743</c:v>
                </c:pt>
                <c:pt idx="6294">
                  <c:v>42703.364236111112</c:v>
                </c:pt>
                <c:pt idx="6295">
                  <c:v>42703.364293981482</c:v>
                </c:pt>
                <c:pt idx="6296">
                  <c:v>42703.364351851851</c:v>
                </c:pt>
                <c:pt idx="6297">
                  <c:v>42703.364409722228</c:v>
                </c:pt>
                <c:pt idx="6298">
                  <c:v>42703.364467592597</c:v>
                </c:pt>
                <c:pt idx="6299">
                  <c:v>42703.364525462966</c:v>
                </c:pt>
                <c:pt idx="6300">
                  <c:v>42703.364583333336</c:v>
                </c:pt>
                <c:pt idx="6301">
                  <c:v>42703.364641203705</c:v>
                </c:pt>
                <c:pt idx="6302">
                  <c:v>42703.364699074074</c:v>
                </c:pt>
                <c:pt idx="6303">
                  <c:v>42703.364756944444</c:v>
                </c:pt>
                <c:pt idx="6304">
                  <c:v>42703.36481481482</c:v>
                </c:pt>
                <c:pt idx="6305">
                  <c:v>42703.36487268519</c:v>
                </c:pt>
                <c:pt idx="6306">
                  <c:v>42703.364930555559</c:v>
                </c:pt>
                <c:pt idx="6307">
                  <c:v>42703.364988425928</c:v>
                </c:pt>
                <c:pt idx="6308">
                  <c:v>42703.365046296298</c:v>
                </c:pt>
                <c:pt idx="6309">
                  <c:v>42703.365104166667</c:v>
                </c:pt>
                <c:pt idx="6310">
                  <c:v>42703.365162037036</c:v>
                </c:pt>
                <c:pt idx="6311">
                  <c:v>42703.365219907413</c:v>
                </c:pt>
                <c:pt idx="6312">
                  <c:v>42703.365277777782</c:v>
                </c:pt>
                <c:pt idx="6313">
                  <c:v>42703.365335648152</c:v>
                </c:pt>
                <c:pt idx="6314">
                  <c:v>42703.365393518521</c:v>
                </c:pt>
                <c:pt idx="6315">
                  <c:v>42703.365451388891</c:v>
                </c:pt>
                <c:pt idx="6316">
                  <c:v>42703.36550925926</c:v>
                </c:pt>
                <c:pt idx="6317">
                  <c:v>42703.365567129629</c:v>
                </c:pt>
                <c:pt idx="6318">
                  <c:v>42703.365625000006</c:v>
                </c:pt>
                <c:pt idx="6319">
                  <c:v>42703.365682870375</c:v>
                </c:pt>
                <c:pt idx="6320">
                  <c:v>42703.365740740745</c:v>
                </c:pt>
                <c:pt idx="6321">
                  <c:v>42703.365798611114</c:v>
                </c:pt>
                <c:pt idx="6322">
                  <c:v>42703.365856481483</c:v>
                </c:pt>
                <c:pt idx="6323">
                  <c:v>42703.365914351853</c:v>
                </c:pt>
                <c:pt idx="6324">
                  <c:v>42703.365972222222</c:v>
                </c:pt>
                <c:pt idx="6325">
                  <c:v>42703.366030092599</c:v>
                </c:pt>
                <c:pt idx="6326">
                  <c:v>42703.366087962968</c:v>
                </c:pt>
                <c:pt idx="6327">
                  <c:v>42703.366145833337</c:v>
                </c:pt>
                <c:pt idx="6328">
                  <c:v>42703.366203703707</c:v>
                </c:pt>
                <c:pt idx="6329">
                  <c:v>42703.366261574076</c:v>
                </c:pt>
                <c:pt idx="6330">
                  <c:v>42703.366319444445</c:v>
                </c:pt>
                <c:pt idx="6331">
                  <c:v>42703.366377314815</c:v>
                </c:pt>
                <c:pt idx="6332">
                  <c:v>42703.366435185191</c:v>
                </c:pt>
                <c:pt idx="6333">
                  <c:v>42703.366493055561</c:v>
                </c:pt>
                <c:pt idx="6334">
                  <c:v>42703.36655092593</c:v>
                </c:pt>
                <c:pt idx="6335">
                  <c:v>42703.366608796299</c:v>
                </c:pt>
                <c:pt idx="6336">
                  <c:v>42703.366666666669</c:v>
                </c:pt>
                <c:pt idx="6337">
                  <c:v>42703.366724537038</c:v>
                </c:pt>
                <c:pt idx="6338">
                  <c:v>42703.366782407407</c:v>
                </c:pt>
                <c:pt idx="6339">
                  <c:v>42703.366840277777</c:v>
                </c:pt>
                <c:pt idx="6340">
                  <c:v>42703.366898148153</c:v>
                </c:pt>
                <c:pt idx="6341">
                  <c:v>42703.366956018523</c:v>
                </c:pt>
                <c:pt idx="6342">
                  <c:v>42703.367013888892</c:v>
                </c:pt>
                <c:pt idx="6343">
                  <c:v>42703.367071759261</c:v>
                </c:pt>
                <c:pt idx="6344">
                  <c:v>42703.367129629631</c:v>
                </c:pt>
                <c:pt idx="6345">
                  <c:v>42703.3671875</c:v>
                </c:pt>
                <c:pt idx="6346">
                  <c:v>42703.367245370369</c:v>
                </c:pt>
                <c:pt idx="6347">
                  <c:v>42703.367303240746</c:v>
                </c:pt>
                <c:pt idx="6348">
                  <c:v>42703.367361111115</c:v>
                </c:pt>
                <c:pt idx="6349">
                  <c:v>42703.367418981485</c:v>
                </c:pt>
                <c:pt idx="6350">
                  <c:v>42703.367476851854</c:v>
                </c:pt>
                <c:pt idx="6351">
                  <c:v>42703.367534722223</c:v>
                </c:pt>
                <c:pt idx="6352">
                  <c:v>42703.367592592593</c:v>
                </c:pt>
                <c:pt idx="6353">
                  <c:v>42703.367650462962</c:v>
                </c:pt>
                <c:pt idx="6354">
                  <c:v>42703.367708333339</c:v>
                </c:pt>
                <c:pt idx="6355">
                  <c:v>42703.367766203708</c:v>
                </c:pt>
                <c:pt idx="6356">
                  <c:v>42703.367824074077</c:v>
                </c:pt>
                <c:pt idx="6357">
                  <c:v>42703.367881944447</c:v>
                </c:pt>
                <c:pt idx="6358">
                  <c:v>42703.367939814816</c:v>
                </c:pt>
                <c:pt idx="6359">
                  <c:v>42703.367997685185</c:v>
                </c:pt>
                <c:pt idx="6360">
                  <c:v>42703.368055555555</c:v>
                </c:pt>
                <c:pt idx="6361">
                  <c:v>42703.368113425931</c:v>
                </c:pt>
                <c:pt idx="6362">
                  <c:v>42703.368171296301</c:v>
                </c:pt>
                <c:pt idx="6363">
                  <c:v>42703.36822916667</c:v>
                </c:pt>
                <c:pt idx="6364">
                  <c:v>42703.368287037039</c:v>
                </c:pt>
                <c:pt idx="6365">
                  <c:v>42703.368344907409</c:v>
                </c:pt>
                <c:pt idx="6366">
                  <c:v>42703.368402777778</c:v>
                </c:pt>
                <c:pt idx="6367">
                  <c:v>42703.368460648147</c:v>
                </c:pt>
                <c:pt idx="6368">
                  <c:v>42703.368518518524</c:v>
                </c:pt>
                <c:pt idx="6369">
                  <c:v>42703.368576388893</c:v>
                </c:pt>
                <c:pt idx="6370">
                  <c:v>42703.368634259263</c:v>
                </c:pt>
                <c:pt idx="6371">
                  <c:v>42703.368692129632</c:v>
                </c:pt>
                <c:pt idx="6372">
                  <c:v>42703.368750000001</c:v>
                </c:pt>
                <c:pt idx="6373">
                  <c:v>42703.368807870371</c:v>
                </c:pt>
                <c:pt idx="6374">
                  <c:v>42703.36886574074</c:v>
                </c:pt>
                <c:pt idx="6375">
                  <c:v>42703.368923611117</c:v>
                </c:pt>
                <c:pt idx="6376">
                  <c:v>42703.368981481486</c:v>
                </c:pt>
                <c:pt idx="6377">
                  <c:v>42703.369039351855</c:v>
                </c:pt>
                <c:pt idx="6378">
                  <c:v>42703.369097222225</c:v>
                </c:pt>
                <c:pt idx="6379">
                  <c:v>42703.369155092594</c:v>
                </c:pt>
                <c:pt idx="6380">
                  <c:v>42703.369212962964</c:v>
                </c:pt>
                <c:pt idx="6381">
                  <c:v>42703.369270833333</c:v>
                </c:pt>
                <c:pt idx="6382">
                  <c:v>42703.369328703709</c:v>
                </c:pt>
                <c:pt idx="6383">
                  <c:v>42703.369386574079</c:v>
                </c:pt>
                <c:pt idx="6384">
                  <c:v>42703.369444444448</c:v>
                </c:pt>
                <c:pt idx="6385">
                  <c:v>42703.369502314818</c:v>
                </c:pt>
                <c:pt idx="6386">
                  <c:v>42703.369560185187</c:v>
                </c:pt>
                <c:pt idx="6387">
                  <c:v>42703.369618055556</c:v>
                </c:pt>
                <c:pt idx="6388">
                  <c:v>42703.369675925926</c:v>
                </c:pt>
                <c:pt idx="6389">
                  <c:v>42703.369733796302</c:v>
                </c:pt>
                <c:pt idx="6390">
                  <c:v>42703.369791666672</c:v>
                </c:pt>
                <c:pt idx="6391">
                  <c:v>42703.369849537041</c:v>
                </c:pt>
                <c:pt idx="6392">
                  <c:v>42703.36990740741</c:v>
                </c:pt>
                <c:pt idx="6393">
                  <c:v>42703.36996527778</c:v>
                </c:pt>
                <c:pt idx="6394">
                  <c:v>42703.370023148149</c:v>
                </c:pt>
                <c:pt idx="6395">
                  <c:v>42703.370081018518</c:v>
                </c:pt>
                <c:pt idx="6396">
                  <c:v>42703.370138888895</c:v>
                </c:pt>
                <c:pt idx="6397">
                  <c:v>42703.370196759264</c:v>
                </c:pt>
                <c:pt idx="6398">
                  <c:v>42703.370254629634</c:v>
                </c:pt>
                <c:pt idx="6399">
                  <c:v>42703.370312500003</c:v>
                </c:pt>
                <c:pt idx="6400">
                  <c:v>42703.370370370372</c:v>
                </c:pt>
                <c:pt idx="6401">
                  <c:v>42703.370428240742</c:v>
                </c:pt>
                <c:pt idx="6402">
                  <c:v>42703.370486111111</c:v>
                </c:pt>
                <c:pt idx="6403">
                  <c:v>42703.37054398148</c:v>
                </c:pt>
                <c:pt idx="6404">
                  <c:v>42703.370601851857</c:v>
                </c:pt>
                <c:pt idx="6405">
                  <c:v>42703.370659722226</c:v>
                </c:pt>
                <c:pt idx="6406">
                  <c:v>42703.370717592596</c:v>
                </c:pt>
                <c:pt idx="6407">
                  <c:v>42703.370775462965</c:v>
                </c:pt>
                <c:pt idx="6408">
                  <c:v>42703.370833333334</c:v>
                </c:pt>
                <c:pt idx="6409">
                  <c:v>42703.370891203704</c:v>
                </c:pt>
                <c:pt idx="6410">
                  <c:v>42703.370949074073</c:v>
                </c:pt>
                <c:pt idx="6411">
                  <c:v>42703.37100694445</c:v>
                </c:pt>
                <c:pt idx="6412">
                  <c:v>42703.371064814819</c:v>
                </c:pt>
                <c:pt idx="6413">
                  <c:v>42703.371122685188</c:v>
                </c:pt>
                <c:pt idx="6414">
                  <c:v>42703.371180555558</c:v>
                </c:pt>
                <c:pt idx="6415">
                  <c:v>42703.371238425927</c:v>
                </c:pt>
                <c:pt idx="6416">
                  <c:v>42703.371296296296</c:v>
                </c:pt>
                <c:pt idx="6417">
                  <c:v>42703.371354166666</c:v>
                </c:pt>
                <c:pt idx="6418">
                  <c:v>42703.371412037042</c:v>
                </c:pt>
                <c:pt idx="6419">
                  <c:v>42703.371469907412</c:v>
                </c:pt>
                <c:pt idx="6420">
                  <c:v>42703.371527777781</c:v>
                </c:pt>
                <c:pt idx="6421">
                  <c:v>42703.37158564815</c:v>
                </c:pt>
                <c:pt idx="6422">
                  <c:v>42703.37164351852</c:v>
                </c:pt>
                <c:pt idx="6423">
                  <c:v>42703.371701388889</c:v>
                </c:pt>
                <c:pt idx="6424">
                  <c:v>42703.371759259258</c:v>
                </c:pt>
                <c:pt idx="6425">
                  <c:v>42703.371817129635</c:v>
                </c:pt>
                <c:pt idx="6426">
                  <c:v>42703.371875000004</c:v>
                </c:pt>
                <c:pt idx="6427">
                  <c:v>42703.371932870374</c:v>
                </c:pt>
                <c:pt idx="6428">
                  <c:v>42703.371990740743</c:v>
                </c:pt>
                <c:pt idx="6429">
                  <c:v>42703.372048611112</c:v>
                </c:pt>
                <c:pt idx="6430">
                  <c:v>42703.372106481482</c:v>
                </c:pt>
                <c:pt idx="6431">
                  <c:v>42703.372164351851</c:v>
                </c:pt>
                <c:pt idx="6432">
                  <c:v>42703.372222222228</c:v>
                </c:pt>
                <c:pt idx="6433">
                  <c:v>42703.372280092597</c:v>
                </c:pt>
                <c:pt idx="6434">
                  <c:v>42703.372337962966</c:v>
                </c:pt>
                <c:pt idx="6435">
                  <c:v>42703.372395833336</c:v>
                </c:pt>
                <c:pt idx="6436">
                  <c:v>42703.372453703705</c:v>
                </c:pt>
                <c:pt idx="6437">
                  <c:v>42703.372511574074</c:v>
                </c:pt>
                <c:pt idx="6438">
                  <c:v>42703.372569444444</c:v>
                </c:pt>
                <c:pt idx="6439">
                  <c:v>42703.37262731482</c:v>
                </c:pt>
                <c:pt idx="6440">
                  <c:v>42703.37268518519</c:v>
                </c:pt>
                <c:pt idx="6441">
                  <c:v>42703.372743055559</c:v>
                </c:pt>
                <c:pt idx="6442">
                  <c:v>42703.372800925928</c:v>
                </c:pt>
                <c:pt idx="6443">
                  <c:v>42703.372858796298</c:v>
                </c:pt>
                <c:pt idx="6444">
                  <c:v>42703.372916666667</c:v>
                </c:pt>
                <c:pt idx="6445">
                  <c:v>42703.372974537036</c:v>
                </c:pt>
                <c:pt idx="6446">
                  <c:v>42703.373032407413</c:v>
                </c:pt>
                <c:pt idx="6447">
                  <c:v>42703.373090277782</c:v>
                </c:pt>
                <c:pt idx="6448">
                  <c:v>42703.373148148152</c:v>
                </c:pt>
                <c:pt idx="6449">
                  <c:v>42703.373206018521</c:v>
                </c:pt>
                <c:pt idx="6450">
                  <c:v>42703.373263888891</c:v>
                </c:pt>
                <c:pt idx="6451">
                  <c:v>42703.37332175926</c:v>
                </c:pt>
                <c:pt idx="6452">
                  <c:v>42703.373379629629</c:v>
                </c:pt>
                <c:pt idx="6453">
                  <c:v>42703.373437500006</c:v>
                </c:pt>
                <c:pt idx="6454">
                  <c:v>42703.373495370375</c:v>
                </c:pt>
                <c:pt idx="6455">
                  <c:v>42703.373553240745</c:v>
                </c:pt>
                <c:pt idx="6456">
                  <c:v>42703.373611111114</c:v>
                </c:pt>
                <c:pt idx="6457">
                  <c:v>42703.373668981483</c:v>
                </c:pt>
                <c:pt idx="6458">
                  <c:v>42703.373726851853</c:v>
                </c:pt>
                <c:pt idx="6459">
                  <c:v>42703.373784722222</c:v>
                </c:pt>
                <c:pt idx="6460">
                  <c:v>42703.373842592599</c:v>
                </c:pt>
                <c:pt idx="6461">
                  <c:v>42703.373900462968</c:v>
                </c:pt>
                <c:pt idx="6462">
                  <c:v>42703.373958333337</c:v>
                </c:pt>
                <c:pt idx="6463">
                  <c:v>42703.374016203707</c:v>
                </c:pt>
                <c:pt idx="6464">
                  <c:v>42703.374074074076</c:v>
                </c:pt>
                <c:pt idx="6465">
                  <c:v>42703.374131944445</c:v>
                </c:pt>
                <c:pt idx="6466">
                  <c:v>42703.374189814815</c:v>
                </c:pt>
                <c:pt idx="6467">
                  <c:v>42703.374247685191</c:v>
                </c:pt>
                <c:pt idx="6468">
                  <c:v>42703.374305555561</c:v>
                </c:pt>
                <c:pt idx="6469">
                  <c:v>42703.37436342593</c:v>
                </c:pt>
                <c:pt idx="6470">
                  <c:v>42703.374421296299</c:v>
                </c:pt>
                <c:pt idx="6471">
                  <c:v>42703.374479166669</c:v>
                </c:pt>
                <c:pt idx="6472">
                  <c:v>42703.374537037038</c:v>
                </c:pt>
                <c:pt idx="6473">
                  <c:v>42703.374594907407</c:v>
                </c:pt>
                <c:pt idx="6474">
                  <c:v>42703.374652777777</c:v>
                </c:pt>
                <c:pt idx="6475">
                  <c:v>42703.374710648153</c:v>
                </c:pt>
                <c:pt idx="6476">
                  <c:v>42703.374768518523</c:v>
                </c:pt>
                <c:pt idx="6477">
                  <c:v>42703.374826388892</c:v>
                </c:pt>
                <c:pt idx="6478">
                  <c:v>42703.374884259261</c:v>
                </c:pt>
                <c:pt idx="6479">
                  <c:v>42703.374942129631</c:v>
                </c:pt>
                <c:pt idx="6480">
                  <c:v>42703.375</c:v>
                </c:pt>
                <c:pt idx="6481">
                  <c:v>42703.375057870369</c:v>
                </c:pt>
                <c:pt idx="6482">
                  <c:v>42703.375115740746</c:v>
                </c:pt>
                <c:pt idx="6483">
                  <c:v>42703.375173611115</c:v>
                </c:pt>
                <c:pt idx="6484">
                  <c:v>42703.375231481485</c:v>
                </c:pt>
                <c:pt idx="6485">
                  <c:v>42703.375289351854</c:v>
                </c:pt>
                <c:pt idx="6486">
                  <c:v>42703.375347222223</c:v>
                </c:pt>
                <c:pt idx="6487">
                  <c:v>42703.375405092593</c:v>
                </c:pt>
                <c:pt idx="6488">
                  <c:v>42703.375462962962</c:v>
                </c:pt>
                <c:pt idx="6489">
                  <c:v>42703.375520833339</c:v>
                </c:pt>
                <c:pt idx="6490">
                  <c:v>42703.375578703708</c:v>
                </c:pt>
                <c:pt idx="6491">
                  <c:v>42703.375636574077</c:v>
                </c:pt>
                <c:pt idx="6492">
                  <c:v>42703.375694444447</c:v>
                </c:pt>
                <c:pt idx="6493">
                  <c:v>42703.375752314816</c:v>
                </c:pt>
                <c:pt idx="6494">
                  <c:v>42703.375810185185</c:v>
                </c:pt>
                <c:pt idx="6495">
                  <c:v>42703.375868055555</c:v>
                </c:pt>
                <c:pt idx="6496">
                  <c:v>42703.375925925931</c:v>
                </c:pt>
                <c:pt idx="6497">
                  <c:v>42703.375983796301</c:v>
                </c:pt>
                <c:pt idx="6498">
                  <c:v>42703.37604166667</c:v>
                </c:pt>
                <c:pt idx="6499">
                  <c:v>42703.376099537039</c:v>
                </c:pt>
                <c:pt idx="6500">
                  <c:v>42703.376157407409</c:v>
                </c:pt>
                <c:pt idx="6501">
                  <c:v>42703.376215277778</c:v>
                </c:pt>
                <c:pt idx="6502">
                  <c:v>42703.376273148147</c:v>
                </c:pt>
                <c:pt idx="6503">
                  <c:v>42703.376331018524</c:v>
                </c:pt>
                <c:pt idx="6504">
                  <c:v>42703.376388888893</c:v>
                </c:pt>
                <c:pt idx="6505">
                  <c:v>42703.376446759263</c:v>
                </c:pt>
                <c:pt idx="6506">
                  <c:v>42703.376504629632</c:v>
                </c:pt>
                <c:pt idx="6507">
                  <c:v>42703.376562500001</c:v>
                </c:pt>
                <c:pt idx="6508">
                  <c:v>42703.376620370371</c:v>
                </c:pt>
                <c:pt idx="6509">
                  <c:v>42703.37667824074</c:v>
                </c:pt>
                <c:pt idx="6510">
                  <c:v>42703.376736111117</c:v>
                </c:pt>
                <c:pt idx="6511">
                  <c:v>42703.376793981486</c:v>
                </c:pt>
                <c:pt idx="6512">
                  <c:v>42703.376851851855</c:v>
                </c:pt>
                <c:pt idx="6513">
                  <c:v>42703.376909722225</c:v>
                </c:pt>
                <c:pt idx="6514">
                  <c:v>42703.376967592594</c:v>
                </c:pt>
                <c:pt idx="6515">
                  <c:v>42703.377025462964</c:v>
                </c:pt>
                <c:pt idx="6516">
                  <c:v>42703.377083333333</c:v>
                </c:pt>
                <c:pt idx="6517">
                  <c:v>42703.377141203709</c:v>
                </c:pt>
                <c:pt idx="6518">
                  <c:v>42703.377199074079</c:v>
                </c:pt>
                <c:pt idx="6519">
                  <c:v>42703.377256944448</c:v>
                </c:pt>
                <c:pt idx="6520">
                  <c:v>42703.377314814818</c:v>
                </c:pt>
                <c:pt idx="6521">
                  <c:v>42703.377372685187</c:v>
                </c:pt>
                <c:pt idx="6522">
                  <c:v>42703.377430555556</c:v>
                </c:pt>
                <c:pt idx="6523">
                  <c:v>42703.377488425926</c:v>
                </c:pt>
                <c:pt idx="6524">
                  <c:v>42703.377546296302</c:v>
                </c:pt>
                <c:pt idx="6525">
                  <c:v>42703.377604166672</c:v>
                </c:pt>
                <c:pt idx="6526">
                  <c:v>42703.377662037041</c:v>
                </c:pt>
                <c:pt idx="6527">
                  <c:v>42703.37771990741</c:v>
                </c:pt>
                <c:pt idx="6528">
                  <c:v>42703.37777777778</c:v>
                </c:pt>
                <c:pt idx="6529">
                  <c:v>42703.377835648149</c:v>
                </c:pt>
                <c:pt idx="6530">
                  <c:v>42703.377893518518</c:v>
                </c:pt>
                <c:pt idx="6531">
                  <c:v>42703.377951388895</c:v>
                </c:pt>
                <c:pt idx="6532">
                  <c:v>42703.378009259264</c:v>
                </c:pt>
                <c:pt idx="6533">
                  <c:v>42703.378067129634</c:v>
                </c:pt>
                <c:pt idx="6534">
                  <c:v>42703.378125000003</c:v>
                </c:pt>
                <c:pt idx="6535">
                  <c:v>42703.378182870372</c:v>
                </c:pt>
                <c:pt idx="6536">
                  <c:v>42703.378240740742</c:v>
                </c:pt>
                <c:pt idx="6537">
                  <c:v>42703.378298611111</c:v>
                </c:pt>
                <c:pt idx="6538">
                  <c:v>42703.37835648148</c:v>
                </c:pt>
                <c:pt idx="6539">
                  <c:v>42703.378414351857</c:v>
                </c:pt>
                <c:pt idx="6540">
                  <c:v>42703.378472222226</c:v>
                </c:pt>
                <c:pt idx="6541">
                  <c:v>42703.378530092596</c:v>
                </c:pt>
                <c:pt idx="6542">
                  <c:v>42703.378587962965</c:v>
                </c:pt>
                <c:pt idx="6543">
                  <c:v>42703.378645833334</c:v>
                </c:pt>
                <c:pt idx="6544">
                  <c:v>42703.378703703704</c:v>
                </c:pt>
                <c:pt idx="6545">
                  <c:v>42703.378761574073</c:v>
                </c:pt>
                <c:pt idx="6546">
                  <c:v>42703.37881944445</c:v>
                </c:pt>
                <c:pt idx="6547">
                  <c:v>42703.378877314819</c:v>
                </c:pt>
                <c:pt idx="6548">
                  <c:v>42703.378935185188</c:v>
                </c:pt>
                <c:pt idx="6549">
                  <c:v>42703.378993055558</c:v>
                </c:pt>
                <c:pt idx="6550">
                  <c:v>42703.379050925927</c:v>
                </c:pt>
                <c:pt idx="6551">
                  <c:v>42703.379108796296</c:v>
                </c:pt>
                <c:pt idx="6552">
                  <c:v>42703.379166666666</c:v>
                </c:pt>
                <c:pt idx="6553">
                  <c:v>42703.379224537042</c:v>
                </c:pt>
                <c:pt idx="6554">
                  <c:v>42703.379282407412</c:v>
                </c:pt>
                <c:pt idx="6555">
                  <c:v>42703.379340277781</c:v>
                </c:pt>
                <c:pt idx="6556">
                  <c:v>42703.37939814815</c:v>
                </c:pt>
                <c:pt idx="6557">
                  <c:v>42703.37945601852</c:v>
                </c:pt>
                <c:pt idx="6558">
                  <c:v>42703.379513888889</c:v>
                </c:pt>
                <c:pt idx="6559">
                  <c:v>42703.379571759258</c:v>
                </c:pt>
                <c:pt idx="6560">
                  <c:v>42703.379629629635</c:v>
                </c:pt>
                <c:pt idx="6561">
                  <c:v>42703.379687500004</c:v>
                </c:pt>
                <c:pt idx="6562">
                  <c:v>42703.379745370374</c:v>
                </c:pt>
                <c:pt idx="6563">
                  <c:v>42703.379803240743</c:v>
                </c:pt>
                <c:pt idx="6564">
                  <c:v>42703.379861111112</c:v>
                </c:pt>
                <c:pt idx="6565">
                  <c:v>42703.379918981482</c:v>
                </c:pt>
                <c:pt idx="6566">
                  <c:v>42703.379976851851</c:v>
                </c:pt>
                <c:pt idx="6567">
                  <c:v>42703.380034722228</c:v>
                </c:pt>
                <c:pt idx="6568">
                  <c:v>42703.380092592597</c:v>
                </c:pt>
                <c:pt idx="6569">
                  <c:v>42703.380150462966</c:v>
                </c:pt>
                <c:pt idx="6570">
                  <c:v>42703.380208333336</c:v>
                </c:pt>
                <c:pt idx="6571">
                  <c:v>42703.380266203705</c:v>
                </c:pt>
                <c:pt idx="6572">
                  <c:v>42703.380324074074</c:v>
                </c:pt>
                <c:pt idx="6573">
                  <c:v>42703.380381944444</c:v>
                </c:pt>
                <c:pt idx="6574">
                  <c:v>42703.38043981482</c:v>
                </c:pt>
                <c:pt idx="6575">
                  <c:v>42703.38049768519</c:v>
                </c:pt>
                <c:pt idx="6576">
                  <c:v>42703.380555555559</c:v>
                </c:pt>
                <c:pt idx="6577">
                  <c:v>42703.380613425928</c:v>
                </c:pt>
                <c:pt idx="6578">
                  <c:v>42703.380671296298</c:v>
                </c:pt>
                <c:pt idx="6579">
                  <c:v>42703.380729166667</c:v>
                </c:pt>
                <c:pt idx="6580">
                  <c:v>42703.380787037036</c:v>
                </c:pt>
                <c:pt idx="6581">
                  <c:v>42703.380844907413</c:v>
                </c:pt>
                <c:pt idx="6582">
                  <c:v>42703.380902777782</c:v>
                </c:pt>
                <c:pt idx="6583">
                  <c:v>42703.380960648152</c:v>
                </c:pt>
                <c:pt idx="6584">
                  <c:v>42703.381018518521</c:v>
                </c:pt>
                <c:pt idx="6585">
                  <c:v>42703.381076388891</c:v>
                </c:pt>
                <c:pt idx="6586">
                  <c:v>42703.38113425926</c:v>
                </c:pt>
                <c:pt idx="6587">
                  <c:v>42703.381192129629</c:v>
                </c:pt>
                <c:pt idx="6588">
                  <c:v>42703.381250000006</c:v>
                </c:pt>
                <c:pt idx="6589">
                  <c:v>42703.381307870375</c:v>
                </c:pt>
                <c:pt idx="6590">
                  <c:v>42703.381365740745</c:v>
                </c:pt>
                <c:pt idx="6591">
                  <c:v>42703.381423611114</c:v>
                </c:pt>
                <c:pt idx="6592">
                  <c:v>42703.381481481483</c:v>
                </c:pt>
                <c:pt idx="6593">
                  <c:v>42703.381539351853</c:v>
                </c:pt>
                <c:pt idx="6594">
                  <c:v>42703.381597222222</c:v>
                </c:pt>
                <c:pt idx="6595">
                  <c:v>42703.381655092599</c:v>
                </c:pt>
                <c:pt idx="6596">
                  <c:v>42703.381712962968</c:v>
                </c:pt>
                <c:pt idx="6597">
                  <c:v>42703.381770833337</c:v>
                </c:pt>
                <c:pt idx="6598">
                  <c:v>42703.381828703707</c:v>
                </c:pt>
                <c:pt idx="6599">
                  <c:v>42703.381886574076</c:v>
                </c:pt>
                <c:pt idx="6600">
                  <c:v>42703.381944444445</c:v>
                </c:pt>
                <c:pt idx="6601">
                  <c:v>42703.382002314815</c:v>
                </c:pt>
                <c:pt idx="6602">
                  <c:v>42703.382060185191</c:v>
                </c:pt>
                <c:pt idx="6603">
                  <c:v>42703.382118055561</c:v>
                </c:pt>
                <c:pt idx="6604">
                  <c:v>42703.38217592593</c:v>
                </c:pt>
                <c:pt idx="6605">
                  <c:v>42703.382233796299</c:v>
                </c:pt>
                <c:pt idx="6606">
                  <c:v>42703.382291666669</c:v>
                </c:pt>
                <c:pt idx="6607">
                  <c:v>42703.382349537038</c:v>
                </c:pt>
                <c:pt idx="6608">
                  <c:v>42703.382407407407</c:v>
                </c:pt>
                <c:pt idx="6609">
                  <c:v>42703.382465277777</c:v>
                </c:pt>
                <c:pt idx="6610">
                  <c:v>42703.382523148153</c:v>
                </c:pt>
                <c:pt idx="6611">
                  <c:v>42703.382581018523</c:v>
                </c:pt>
                <c:pt idx="6612">
                  <c:v>42703.382638888892</c:v>
                </c:pt>
                <c:pt idx="6613">
                  <c:v>42703.382696759261</c:v>
                </c:pt>
                <c:pt idx="6614">
                  <c:v>42703.382754629631</c:v>
                </c:pt>
                <c:pt idx="6615">
                  <c:v>42703.3828125</c:v>
                </c:pt>
                <c:pt idx="6616">
                  <c:v>42703.382870370369</c:v>
                </c:pt>
                <c:pt idx="6617">
                  <c:v>42703.382928240746</c:v>
                </c:pt>
                <c:pt idx="6618">
                  <c:v>42703.382986111115</c:v>
                </c:pt>
                <c:pt idx="6619">
                  <c:v>42703.383043981485</c:v>
                </c:pt>
                <c:pt idx="6620">
                  <c:v>42703.383101851854</c:v>
                </c:pt>
                <c:pt idx="6621">
                  <c:v>42703.383159722223</c:v>
                </c:pt>
                <c:pt idx="6622">
                  <c:v>42703.383217592593</c:v>
                </c:pt>
                <c:pt idx="6623">
                  <c:v>42703.383275462962</c:v>
                </c:pt>
                <c:pt idx="6624">
                  <c:v>42703.383333333339</c:v>
                </c:pt>
                <c:pt idx="6625">
                  <c:v>42703.383391203708</c:v>
                </c:pt>
                <c:pt idx="6626">
                  <c:v>42703.383449074077</c:v>
                </c:pt>
                <c:pt idx="6627">
                  <c:v>42703.383506944447</c:v>
                </c:pt>
                <c:pt idx="6628">
                  <c:v>42703.383564814816</c:v>
                </c:pt>
                <c:pt idx="6629">
                  <c:v>42703.383622685185</c:v>
                </c:pt>
                <c:pt idx="6630">
                  <c:v>42703.383680555555</c:v>
                </c:pt>
                <c:pt idx="6631">
                  <c:v>42703.383738425931</c:v>
                </c:pt>
                <c:pt idx="6632">
                  <c:v>42703.383796296301</c:v>
                </c:pt>
                <c:pt idx="6633">
                  <c:v>42703.38385416667</c:v>
                </c:pt>
                <c:pt idx="6634">
                  <c:v>42703.383912037039</c:v>
                </c:pt>
                <c:pt idx="6635">
                  <c:v>42703.383969907409</c:v>
                </c:pt>
                <c:pt idx="6636">
                  <c:v>42703.384027777778</c:v>
                </c:pt>
                <c:pt idx="6637">
                  <c:v>42703.384085648147</c:v>
                </c:pt>
                <c:pt idx="6638">
                  <c:v>42703.384143518524</c:v>
                </c:pt>
                <c:pt idx="6639">
                  <c:v>42703.384201388893</c:v>
                </c:pt>
                <c:pt idx="6640">
                  <c:v>42703.384259259263</c:v>
                </c:pt>
                <c:pt idx="6641">
                  <c:v>42703.384317129632</c:v>
                </c:pt>
                <c:pt idx="6642">
                  <c:v>42703.384375000001</c:v>
                </c:pt>
                <c:pt idx="6643">
                  <c:v>42703.384432870371</c:v>
                </c:pt>
                <c:pt idx="6644">
                  <c:v>42703.38449074074</c:v>
                </c:pt>
                <c:pt idx="6645">
                  <c:v>42703.384548611117</c:v>
                </c:pt>
                <c:pt idx="6646">
                  <c:v>42703.384606481486</c:v>
                </c:pt>
                <c:pt idx="6647">
                  <c:v>42703.384664351855</c:v>
                </c:pt>
                <c:pt idx="6648">
                  <c:v>42703.384722222225</c:v>
                </c:pt>
                <c:pt idx="6649">
                  <c:v>42703.384780092594</c:v>
                </c:pt>
                <c:pt idx="6650">
                  <c:v>42703.384837962964</c:v>
                </c:pt>
                <c:pt idx="6651">
                  <c:v>42703.384895833333</c:v>
                </c:pt>
                <c:pt idx="6652">
                  <c:v>42703.384953703709</c:v>
                </c:pt>
                <c:pt idx="6653">
                  <c:v>42703.385011574079</c:v>
                </c:pt>
                <c:pt idx="6654">
                  <c:v>42703.385069444448</c:v>
                </c:pt>
                <c:pt idx="6655">
                  <c:v>42703.385127314818</c:v>
                </c:pt>
                <c:pt idx="6656">
                  <c:v>42703.385185185187</c:v>
                </c:pt>
                <c:pt idx="6657">
                  <c:v>42703.385243055556</c:v>
                </c:pt>
                <c:pt idx="6658">
                  <c:v>42703.385300925926</c:v>
                </c:pt>
                <c:pt idx="6659">
                  <c:v>42703.385358796302</c:v>
                </c:pt>
                <c:pt idx="6660">
                  <c:v>42703.385416666672</c:v>
                </c:pt>
                <c:pt idx="6661">
                  <c:v>42703.385474537041</c:v>
                </c:pt>
                <c:pt idx="6662">
                  <c:v>42703.38553240741</c:v>
                </c:pt>
                <c:pt idx="6663">
                  <c:v>42703.38559027778</c:v>
                </c:pt>
                <c:pt idx="6664">
                  <c:v>42703.385648148149</c:v>
                </c:pt>
                <c:pt idx="6665">
                  <c:v>42703.385706018518</c:v>
                </c:pt>
                <c:pt idx="6666">
                  <c:v>42703.385763888895</c:v>
                </c:pt>
                <c:pt idx="6667">
                  <c:v>42703.385821759264</c:v>
                </c:pt>
                <c:pt idx="6668">
                  <c:v>42703.385879629634</c:v>
                </c:pt>
                <c:pt idx="6669">
                  <c:v>42703.385937500003</c:v>
                </c:pt>
                <c:pt idx="6670">
                  <c:v>42703.385995370372</c:v>
                </c:pt>
                <c:pt idx="6671">
                  <c:v>42703.386053240742</c:v>
                </c:pt>
                <c:pt idx="6672">
                  <c:v>42703.386111111111</c:v>
                </c:pt>
                <c:pt idx="6673">
                  <c:v>42703.38616898148</c:v>
                </c:pt>
                <c:pt idx="6674">
                  <c:v>42703.386226851857</c:v>
                </c:pt>
                <c:pt idx="6675">
                  <c:v>42703.386284722226</c:v>
                </c:pt>
                <c:pt idx="6676">
                  <c:v>42703.386342592596</c:v>
                </c:pt>
                <c:pt idx="6677">
                  <c:v>42703.386400462965</c:v>
                </c:pt>
                <c:pt idx="6678">
                  <c:v>42703.386458333334</c:v>
                </c:pt>
                <c:pt idx="6679">
                  <c:v>42703.386516203704</c:v>
                </c:pt>
                <c:pt idx="6680">
                  <c:v>42703.386574074073</c:v>
                </c:pt>
                <c:pt idx="6681">
                  <c:v>42703.38663194445</c:v>
                </c:pt>
                <c:pt idx="6682">
                  <c:v>42703.386689814819</c:v>
                </c:pt>
                <c:pt idx="6683">
                  <c:v>42703.386747685188</c:v>
                </c:pt>
                <c:pt idx="6684">
                  <c:v>42703.386805555558</c:v>
                </c:pt>
                <c:pt idx="6685">
                  <c:v>42703.386863425927</c:v>
                </c:pt>
                <c:pt idx="6686">
                  <c:v>42703.386921296296</c:v>
                </c:pt>
                <c:pt idx="6687">
                  <c:v>42703.386979166666</c:v>
                </c:pt>
                <c:pt idx="6688">
                  <c:v>42703.387037037042</c:v>
                </c:pt>
                <c:pt idx="6689">
                  <c:v>42703.387094907412</c:v>
                </c:pt>
                <c:pt idx="6690">
                  <c:v>42703.387152777781</c:v>
                </c:pt>
                <c:pt idx="6691">
                  <c:v>42703.38721064815</c:v>
                </c:pt>
                <c:pt idx="6692">
                  <c:v>42703.38726851852</c:v>
                </c:pt>
                <c:pt idx="6693">
                  <c:v>42703.387326388889</c:v>
                </c:pt>
                <c:pt idx="6694">
                  <c:v>42703.387384259258</c:v>
                </c:pt>
                <c:pt idx="6695">
                  <c:v>42703.387442129635</c:v>
                </c:pt>
                <c:pt idx="6696">
                  <c:v>42703.387500000004</c:v>
                </c:pt>
                <c:pt idx="6697">
                  <c:v>42703.387557870374</c:v>
                </c:pt>
                <c:pt idx="6698">
                  <c:v>42703.387615740743</c:v>
                </c:pt>
                <c:pt idx="6699">
                  <c:v>42703.387673611112</c:v>
                </c:pt>
                <c:pt idx="6700">
                  <c:v>42703.387731481482</c:v>
                </c:pt>
                <c:pt idx="6701">
                  <c:v>42703.387789351851</c:v>
                </c:pt>
                <c:pt idx="6702">
                  <c:v>42703.387847222228</c:v>
                </c:pt>
                <c:pt idx="6703">
                  <c:v>42703.387905092597</c:v>
                </c:pt>
                <c:pt idx="6704">
                  <c:v>42703.387962962966</c:v>
                </c:pt>
                <c:pt idx="6705">
                  <c:v>42703.388020833336</c:v>
                </c:pt>
                <c:pt idx="6706">
                  <c:v>42703.388078703705</c:v>
                </c:pt>
                <c:pt idx="6707">
                  <c:v>42703.388136574074</c:v>
                </c:pt>
                <c:pt idx="6708">
                  <c:v>42703.388194444444</c:v>
                </c:pt>
                <c:pt idx="6709">
                  <c:v>42703.38825231482</c:v>
                </c:pt>
                <c:pt idx="6710">
                  <c:v>42703.38831018519</c:v>
                </c:pt>
                <c:pt idx="6711">
                  <c:v>42703.388368055559</c:v>
                </c:pt>
                <c:pt idx="6712">
                  <c:v>42703.388425925928</c:v>
                </c:pt>
                <c:pt idx="6713">
                  <c:v>42703.388483796298</c:v>
                </c:pt>
                <c:pt idx="6714">
                  <c:v>42703.388541666667</c:v>
                </c:pt>
                <c:pt idx="6715">
                  <c:v>42703.388599537036</c:v>
                </c:pt>
                <c:pt idx="6716">
                  <c:v>42703.388657407413</c:v>
                </c:pt>
                <c:pt idx="6717">
                  <c:v>42703.388715277782</c:v>
                </c:pt>
                <c:pt idx="6718">
                  <c:v>42703.388773148152</c:v>
                </c:pt>
                <c:pt idx="6719">
                  <c:v>42703.388831018521</c:v>
                </c:pt>
                <c:pt idx="6720">
                  <c:v>42703.388888888891</c:v>
                </c:pt>
                <c:pt idx="6721">
                  <c:v>42703.38894675926</c:v>
                </c:pt>
                <c:pt idx="6722">
                  <c:v>42703.389004629629</c:v>
                </c:pt>
                <c:pt idx="6723">
                  <c:v>42703.389062500006</c:v>
                </c:pt>
                <c:pt idx="6724">
                  <c:v>42703.389120370375</c:v>
                </c:pt>
                <c:pt idx="6725">
                  <c:v>42703.389178240745</c:v>
                </c:pt>
                <c:pt idx="6726">
                  <c:v>42703.389236111114</c:v>
                </c:pt>
                <c:pt idx="6727">
                  <c:v>42703.389293981483</c:v>
                </c:pt>
                <c:pt idx="6728">
                  <c:v>42703.389351851853</c:v>
                </c:pt>
                <c:pt idx="6729">
                  <c:v>42703.389409722222</c:v>
                </c:pt>
                <c:pt idx="6730">
                  <c:v>42703.389467592599</c:v>
                </c:pt>
                <c:pt idx="6731">
                  <c:v>42703.389525462968</c:v>
                </c:pt>
                <c:pt idx="6732">
                  <c:v>42703.389583333337</c:v>
                </c:pt>
                <c:pt idx="6733">
                  <c:v>42703.389641203707</c:v>
                </c:pt>
                <c:pt idx="6734">
                  <c:v>42703.389699074076</c:v>
                </c:pt>
                <c:pt idx="6735">
                  <c:v>42703.389756944445</c:v>
                </c:pt>
                <c:pt idx="6736">
                  <c:v>42703.389814814815</c:v>
                </c:pt>
                <c:pt idx="6737">
                  <c:v>42703.389872685191</c:v>
                </c:pt>
                <c:pt idx="6738">
                  <c:v>42703.389930555561</c:v>
                </c:pt>
                <c:pt idx="6739">
                  <c:v>42703.38998842593</c:v>
                </c:pt>
                <c:pt idx="6740">
                  <c:v>42703.390046296299</c:v>
                </c:pt>
                <c:pt idx="6741">
                  <c:v>42703.390104166669</c:v>
                </c:pt>
                <c:pt idx="6742">
                  <c:v>42703.390162037038</c:v>
                </c:pt>
                <c:pt idx="6743">
                  <c:v>42703.390219907407</c:v>
                </c:pt>
                <c:pt idx="6744">
                  <c:v>42703.390277777777</c:v>
                </c:pt>
                <c:pt idx="6745">
                  <c:v>42703.390335648153</c:v>
                </c:pt>
                <c:pt idx="6746">
                  <c:v>42703.390393518523</c:v>
                </c:pt>
                <c:pt idx="6747">
                  <c:v>42703.390451388892</c:v>
                </c:pt>
                <c:pt idx="6748">
                  <c:v>42703.390509259261</c:v>
                </c:pt>
                <c:pt idx="6749">
                  <c:v>42703.390567129631</c:v>
                </c:pt>
                <c:pt idx="6750">
                  <c:v>42703.390625</c:v>
                </c:pt>
                <c:pt idx="6751">
                  <c:v>42703.390682870369</c:v>
                </c:pt>
                <c:pt idx="6752">
                  <c:v>42703.390740740746</c:v>
                </c:pt>
                <c:pt idx="6753">
                  <c:v>42703.390798611115</c:v>
                </c:pt>
                <c:pt idx="6754">
                  <c:v>42703.390856481485</c:v>
                </c:pt>
                <c:pt idx="6755">
                  <c:v>42703.390914351854</c:v>
                </c:pt>
                <c:pt idx="6756">
                  <c:v>42703.390972222223</c:v>
                </c:pt>
                <c:pt idx="6757">
                  <c:v>42703.391030092593</c:v>
                </c:pt>
                <c:pt idx="6758">
                  <c:v>42703.391087962962</c:v>
                </c:pt>
                <c:pt idx="6759">
                  <c:v>42703.391145833339</c:v>
                </c:pt>
                <c:pt idx="6760">
                  <c:v>42703.391203703708</c:v>
                </c:pt>
                <c:pt idx="6761">
                  <c:v>42703.391261574077</c:v>
                </c:pt>
                <c:pt idx="6762">
                  <c:v>42703.391319444447</c:v>
                </c:pt>
                <c:pt idx="6763">
                  <c:v>42703.391377314816</c:v>
                </c:pt>
                <c:pt idx="6764">
                  <c:v>42703.391435185185</c:v>
                </c:pt>
                <c:pt idx="6765">
                  <c:v>42703.391493055555</c:v>
                </c:pt>
                <c:pt idx="6766">
                  <c:v>42703.391550925931</c:v>
                </c:pt>
                <c:pt idx="6767">
                  <c:v>42703.391608796301</c:v>
                </c:pt>
                <c:pt idx="6768">
                  <c:v>42703.39166666667</c:v>
                </c:pt>
                <c:pt idx="6769">
                  <c:v>42703.391724537039</c:v>
                </c:pt>
                <c:pt idx="6770">
                  <c:v>42703.391782407409</c:v>
                </c:pt>
                <c:pt idx="6771">
                  <c:v>42703.391840277778</c:v>
                </c:pt>
                <c:pt idx="6772">
                  <c:v>42703.391898148147</c:v>
                </c:pt>
                <c:pt idx="6773">
                  <c:v>42703.391956018524</c:v>
                </c:pt>
                <c:pt idx="6774">
                  <c:v>42703.392013888893</c:v>
                </c:pt>
                <c:pt idx="6775">
                  <c:v>42703.392071759263</c:v>
                </c:pt>
                <c:pt idx="6776">
                  <c:v>42703.392129629632</c:v>
                </c:pt>
                <c:pt idx="6777">
                  <c:v>42703.392187500001</c:v>
                </c:pt>
                <c:pt idx="6778">
                  <c:v>42703.392245370371</c:v>
                </c:pt>
                <c:pt idx="6779">
                  <c:v>42703.39230324074</c:v>
                </c:pt>
                <c:pt idx="6780">
                  <c:v>42703.392361111117</c:v>
                </c:pt>
                <c:pt idx="6781">
                  <c:v>42703.392418981486</c:v>
                </c:pt>
                <c:pt idx="6782">
                  <c:v>42703.392476851855</c:v>
                </c:pt>
                <c:pt idx="6783">
                  <c:v>42703.392534722225</c:v>
                </c:pt>
                <c:pt idx="6784">
                  <c:v>42703.392592592594</c:v>
                </c:pt>
                <c:pt idx="6785">
                  <c:v>42703.392650462964</c:v>
                </c:pt>
                <c:pt idx="6786">
                  <c:v>42703.392708333333</c:v>
                </c:pt>
                <c:pt idx="6787">
                  <c:v>42703.392766203709</c:v>
                </c:pt>
                <c:pt idx="6788">
                  <c:v>42703.392824074079</c:v>
                </c:pt>
                <c:pt idx="6789">
                  <c:v>42703.392881944448</c:v>
                </c:pt>
                <c:pt idx="6790">
                  <c:v>42703.392939814818</c:v>
                </c:pt>
                <c:pt idx="6791">
                  <c:v>42703.392997685187</c:v>
                </c:pt>
                <c:pt idx="6792">
                  <c:v>42703.393055555556</c:v>
                </c:pt>
                <c:pt idx="6793">
                  <c:v>42703.393113425926</c:v>
                </c:pt>
                <c:pt idx="6794">
                  <c:v>42703.393171296302</c:v>
                </c:pt>
                <c:pt idx="6795">
                  <c:v>42703.393229166672</c:v>
                </c:pt>
                <c:pt idx="6796">
                  <c:v>42703.393287037041</c:v>
                </c:pt>
                <c:pt idx="6797">
                  <c:v>42703.39334490741</c:v>
                </c:pt>
                <c:pt idx="6798">
                  <c:v>42703.39340277778</c:v>
                </c:pt>
                <c:pt idx="6799">
                  <c:v>42703.393460648149</c:v>
                </c:pt>
                <c:pt idx="6800">
                  <c:v>42703.393518518518</c:v>
                </c:pt>
                <c:pt idx="6801">
                  <c:v>42703.393576388895</c:v>
                </c:pt>
                <c:pt idx="6802">
                  <c:v>42703.393634259264</c:v>
                </c:pt>
                <c:pt idx="6803">
                  <c:v>42703.393692129634</c:v>
                </c:pt>
                <c:pt idx="6804">
                  <c:v>42703.393750000003</c:v>
                </c:pt>
                <c:pt idx="6805">
                  <c:v>42703.393807870372</c:v>
                </c:pt>
                <c:pt idx="6806">
                  <c:v>42703.393865740742</c:v>
                </c:pt>
                <c:pt idx="6807">
                  <c:v>42703.393923611111</c:v>
                </c:pt>
                <c:pt idx="6808">
                  <c:v>42703.39398148148</c:v>
                </c:pt>
                <c:pt idx="6809">
                  <c:v>42703.394039351857</c:v>
                </c:pt>
                <c:pt idx="6810">
                  <c:v>42703.394097222226</c:v>
                </c:pt>
                <c:pt idx="6811">
                  <c:v>42703.394155092596</c:v>
                </c:pt>
                <c:pt idx="6812">
                  <c:v>42703.394212962965</c:v>
                </c:pt>
                <c:pt idx="6813">
                  <c:v>42703.394270833334</c:v>
                </c:pt>
                <c:pt idx="6814">
                  <c:v>42703.394328703704</c:v>
                </c:pt>
                <c:pt idx="6815">
                  <c:v>42703.394386574073</c:v>
                </c:pt>
                <c:pt idx="6816">
                  <c:v>42703.39444444445</c:v>
                </c:pt>
                <c:pt idx="6817">
                  <c:v>42703.394502314819</c:v>
                </c:pt>
                <c:pt idx="6818">
                  <c:v>42703.394560185188</c:v>
                </c:pt>
                <c:pt idx="6819">
                  <c:v>42703.394618055558</c:v>
                </c:pt>
                <c:pt idx="6820">
                  <c:v>42703.394675925927</c:v>
                </c:pt>
                <c:pt idx="6821">
                  <c:v>42703.394733796296</c:v>
                </c:pt>
                <c:pt idx="6822">
                  <c:v>42703.394791666666</c:v>
                </c:pt>
                <c:pt idx="6823">
                  <c:v>42703.394849537042</c:v>
                </c:pt>
                <c:pt idx="6824">
                  <c:v>42703.394907407412</c:v>
                </c:pt>
                <c:pt idx="6825">
                  <c:v>42703.394965277781</c:v>
                </c:pt>
                <c:pt idx="6826">
                  <c:v>42703.39502314815</c:v>
                </c:pt>
                <c:pt idx="6827">
                  <c:v>42703.39508101852</c:v>
                </c:pt>
                <c:pt idx="6828">
                  <c:v>42703.395138888889</c:v>
                </c:pt>
                <c:pt idx="6829">
                  <c:v>42703.395196759258</c:v>
                </c:pt>
                <c:pt idx="6830">
                  <c:v>42703.395254629635</c:v>
                </c:pt>
                <c:pt idx="6831">
                  <c:v>42703.395312500004</c:v>
                </c:pt>
                <c:pt idx="6832">
                  <c:v>42703.395370370374</c:v>
                </c:pt>
                <c:pt idx="6833">
                  <c:v>42703.395428240743</c:v>
                </c:pt>
                <c:pt idx="6834">
                  <c:v>42703.395486111112</c:v>
                </c:pt>
                <c:pt idx="6835">
                  <c:v>42703.395543981482</c:v>
                </c:pt>
                <c:pt idx="6836">
                  <c:v>42703.395601851851</c:v>
                </c:pt>
                <c:pt idx="6837">
                  <c:v>42703.395659722228</c:v>
                </c:pt>
                <c:pt idx="6838">
                  <c:v>42703.395717592597</c:v>
                </c:pt>
                <c:pt idx="6839">
                  <c:v>42703.395775462966</c:v>
                </c:pt>
                <c:pt idx="6840">
                  <c:v>42703.395833333336</c:v>
                </c:pt>
                <c:pt idx="6841">
                  <c:v>42703.395891203705</c:v>
                </c:pt>
                <c:pt idx="6842">
                  <c:v>42703.395949074074</c:v>
                </c:pt>
                <c:pt idx="6843">
                  <c:v>42703.396006944444</c:v>
                </c:pt>
                <c:pt idx="6844">
                  <c:v>42703.39606481482</c:v>
                </c:pt>
                <c:pt idx="6845">
                  <c:v>42703.39612268519</c:v>
                </c:pt>
                <c:pt idx="6846">
                  <c:v>42703.396180555559</c:v>
                </c:pt>
                <c:pt idx="6847">
                  <c:v>42703.396238425928</c:v>
                </c:pt>
                <c:pt idx="6848">
                  <c:v>42703.396296296298</c:v>
                </c:pt>
                <c:pt idx="6849">
                  <c:v>42703.396354166667</c:v>
                </c:pt>
                <c:pt idx="6850">
                  <c:v>42703.396412037036</c:v>
                </c:pt>
                <c:pt idx="6851">
                  <c:v>42703.396469907413</c:v>
                </c:pt>
                <c:pt idx="6852">
                  <c:v>42703.396527777782</c:v>
                </c:pt>
                <c:pt idx="6853">
                  <c:v>42703.396585648152</c:v>
                </c:pt>
                <c:pt idx="6854">
                  <c:v>42703.396643518521</c:v>
                </c:pt>
                <c:pt idx="6855">
                  <c:v>42703.396701388891</c:v>
                </c:pt>
                <c:pt idx="6856">
                  <c:v>42703.39675925926</c:v>
                </c:pt>
                <c:pt idx="6857">
                  <c:v>42703.396817129629</c:v>
                </c:pt>
                <c:pt idx="6858">
                  <c:v>42703.396875000006</c:v>
                </c:pt>
                <c:pt idx="6859">
                  <c:v>42703.396932870375</c:v>
                </c:pt>
                <c:pt idx="6860">
                  <c:v>42703.396990740745</c:v>
                </c:pt>
                <c:pt idx="6861">
                  <c:v>42703.397048611114</c:v>
                </c:pt>
                <c:pt idx="6862">
                  <c:v>42703.397106481483</c:v>
                </c:pt>
                <c:pt idx="6863">
                  <c:v>42703.397164351853</c:v>
                </c:pt>
                <c:pt idx="6864">
                  <c:v>42703.397222222222</c:v>
                </c:pt>
                <c:pt idx="6865">
                  <c:v>42703.397280092599</c:v>
                </c:pt>
                <c:pt idx="6866">
                  <c:v>42703.397337962968</c:v>
                </c:pt>
                <c:pt idx="6867">
                  <c:v>42703.397395833337</c:v>
                </c:pt>
                <c:pt idx="6868">
                  <c:v>42703.397453703707</c:v>
                </c:pt>
                <c:pt idx="6869">
                  <c:v>42703.397511574076</c:v>
                </c:pt>
                <c:pt idx="6870">
                  <c:v>42703.397569444445</c:v>
                </c:pt>
                <c:pt idx="6871">
                  <c:v>42703.397627314815</c:v>
                </c:pt>
                <c:pt idx="6872">
                  <c:v>42703.397685185191</c:v>
                </c:pt>
                <c:pt idx="6873">
                  <c:v>42703.397743055561</c:v>
                </c:pt>
                <c:pt idx="6874">
                  <c:v>42703.39780092593</c:v>
                </c:pt>
                <c:pt idx="6875">
                  <c:v>42703.397858796299</c:v>
                </c:pt>
                <c:pt idx="6876">
                  <c:v>42703.397916666669</c:v>
                </c:pt>
                <c:pt idx="6877">
                  <c:v>42703.397974537038</c:v>
                </c:pt>
                <c:pt idx="6878">
                  <c:v>42703.398032407407</c:v>
                </c:pt>
                <c:pt idx="6879">
                  <c:v>42703.398090277777</c:v>
                </c:pt>
                <c:pt idx="6880">
                  <c:v>42703.398148148153</c:v>
                </c:pt>
                <c:pt idx="6881">
                  <c:v>42703.398206018523</c:v>
                </c:pt>
                <c:pt idx="6882">
                  <c:v>42703.398263888892</c:v>
                </c:pt>
                <c:pt idx="6883">
                  <c:v>42703.398321759261</c:v>
                </c:pt>
                <c:pt idx="6884">
                  <c:v>42703.398379629631</c:v>
                </c:pt>
                <c:pt idx="6885">
                  <c:v>42703.3984375</c:v>
                </c:pt>
                <c:pt idx="6886">
                  <c:v>42703.398495370369</c:v>
                </c:pt>
                <c:pt idx="6887">
                  <c:v>42703.398553240746</c:v>
                </c:pt>
                <c:pt idx="6888">
                  <c:v>42703.398611111115</c:v>
                </c:pt>
                <c:pt idx="6889">
                  <c:v>42703.398668981485</c:v>
                </c:pt>
                <c:pt idx="6890">
                  <c:v>42703.398726851854</c:v>
                </c:pt>
                <c:pt idx="6891">
                  <c:v>42703.398784722223</c:v>
                </c:pt>
                <c:pt idx="6892">
                  <c:v>42703.398842592593</c:v>
                </c:pt>
                <c:pt idx="6893">
                  <c:v>42703.398900462962</c:v>
                </c:pt>
                <c:pt idx="6894">
                  <c:v>42703.398958333339</c:v>
                </c:pt>
                <c:pt idx="6895">
                  <c:v>42703.399016203708</c:v>
                </c:pt>
                <c:pt idx="6896">
                  <c:v>42703.399074074077</c:v>
                </c:pt>
                <c:pt idx="6897">
                  <c:v>42703.399131944447</c:v>
                </c:pt>
                <c:pt idx="6898">
                  <c:v>42703.399189814816</c:v>
                </c:pt>
                <c:pt idx="6899">
                  <c:v>42703.399247685185</c:v>
                </c:pt>
                <c:pt idx="6900">
                  <c:v>42703.399305555555</c:v>
                </c:pt>
                <c:pt idx="6901">
                  <c:v>42703.399363425931</c:v>
                </c:pt>
                <c:pt idx="6902">
                  <c:v>42703.399421296301</c:v>
                </c:pt>
                <c:pt idx="6903">
                  <c:v>42703.39947916667</c:v>
                </c:pt>
                <c:pt idx="6904">
                  <c:v>42703.399537037039</c:v>
                </c:pt>
                <c:pt idx="6905">
                  <c:v>42703.399594907409</c:v>
                </c:pt>
                <c:pt idx="6906">
                  <c:v>42703.399652777778</c:v>
                </c:pt>
                <c:pt idx="6907">
                  <c:v>42703.399710648147</c:v>
                </c:pt>
                <c:pt idx="6908">
                  <c:v>42703.399768518524</c:v>
                </c:pt>
                <c:pt idx="6909">
                  <c:v>42703.399826388893</c:v>
                </c:pt>
                <c:pt idx="6910">
                  <c:v>42703.399884259263</c:v>
                </c:pt>
                <c:pt idx="6911">
                  <c:v>42703.399942129632</c:v>
                </c:pt>
                <c:pt idx="6912">
                  <c:v>42703.4</c:v>
                </c:pt>
                <c:pt idx="6913">
                  <c:v>42703.400057870371</c:v>
                </c:pt>
                <c:pt idx="6914">
                  <c:v>42703.40011574074</c:v>
                </c:pt>
                <c:pt idx="6915">
                  <c:v>42703.400173611117</c:v>
                </c:pt>
                <c:pt idx="6916">
                  <c:v>42703.400231481486</c:v>
                </c:pt>
                <c:pt idx="6917">
                  <c:v>42703.400289351855</c:v>
                </c:pt>
                <c:pt idx="6918">
                  <c:v>42703.400347222225</c:v>
                </c:pt>
                <c:pt idx="6919">
                  <c:v>42703.400405092594</c:v>
                </c:pt>
                <c:pt idx="6920">
                  <c:v>42703.400462962964</c:v>
                </c:pt>
                <c:pt idx="6921">
                  <c:v>42703.400520833333</c:v>
                </c:pt>
                <c:pt idx="6922">
                  <c:v>42703.400578703709</c:v>
                </c:pt>
                <c:pt idx="6923">
                  <c:v>42703.400636574079</c:v>
                </c:pt>
                <c:pt idx="6924">
                  <c:v>42703.400694444448</c:v>
                </c:pt>
                <c:pt idx="6925">
                  <c:v>42703.400752314818</c:v>
                </c:pt>
                <c:pt idx="6926">
                  <c:v>42703.400810185187</c:v>
                </c:pt>
                <c:pt idx="6927">
                  <c:v>42703.400868055556</c:v>
                </c:pt>
                <c:pt idx="6928">
                  <c:v>42703.400925925926</c:v>
                </c:pt>
                <c:pt idx="6929">
                  <c:v>42703.400983796302</c:v>
                </c:pt>
                <c:pt idx="6930">
                  <c:v>42703.401041666672</c:v>
                </c:pt>
                <c:pt idx="6931">
                  <c:v>42703.401099537041</c:v>
                </c:pt>
                <c:pt idx="6932">
                  <c:v>42703.40115740741</c:v>
                </c:pt>
                <c:pt idx="6933">
                  <c:v>42703.40121527778</c:v>
                </c:pt>
                <c:pt idx="6934">
                  <c:v>42703.401273148149</c:v>
                </c:pt>
                <c:pt idx="6935">
                  <c:v>42703.401331018518</c:v>
                </c:pt>
                <c:pt idx="6936">
                  <c:v>42703.401388888895</c:v>
                </c:pt>
                <c:pt idx="6937">
                  <c:v>42703.401446759264</c:v>
                </c:pt>
                <c:pt idx="6938">
                  <c:v>42703.401504629634</c:v>
                </c:pt>
                <c:pt idx="6939">
                  <c:v>42703.401562500003</c:v>
                </c:pt>
                <c:pt idx="6940">
                  <c:v>42703.401620370372</c:v>
                </c:pt>
                <c:pt idx="6941">
                  <c:v>42703.401678240742</c:v>
                </c:pt>
                <c:pt idx="6942">
                  <c:v>42703.401736111111</c:v>
                </c:pt>
                <c:pt idx="6943">
                  <c:v>42703.40179398148</c:v>
                </c:pt>
                <c:pt idx="6944">
                  <c:v>42703.401851851857</c:v>
                </c:pt>
                <c:pt idx="6945">
                  <c:v>42703.401909722226</c:v>
                </c:pt>
                <c:pt idx="6946">
                  <c:v>42703.401967592596</c:v>
                </c:pt>
                <c:pt idx="6947">
                  <c:v>42703.402025462965</c:v>
                </c:pt>
                <c:pt idx="6948">
                  <c:v>42703.402083333334</c:v>
                </c:pt>
                <c:pt idx="6949">
                  <c:v>42703.402141203704</c:v>
                </c:pt>
                <c:pt idx="6950">
                  <c:v>42703.402199074073</c:v>
                </c:pt>
                <c:pt idx="6951">
                  <c:v>42703.40225694445</c:v>
                </c:pt>
                <c:pt idx="6952">
                  <c:v>42703.402314814819</c:v>
                </c:pt>
                <c:pt idx="6953">
                  <c:v>42703.402372685188</c:v>
                </c:pt>
                <c:pt idx="6954">
                  <c:v>42703.402430555558</c:v>
                </c:pt>
                <c:pt idx="6955">
                  <c:v>42703.402488425927</c:v>
                </c:pt>
                <c:pt idx="6956">
                  <c:v>42703.402546296296</c:v>
                </c:pt>
                <c:pt idx="6957">
                  <c:v>42703.402604166666</c:v>
                </c:pt>
                <c:pt idx="6958">
                  <c:v>42703.402662037042</c:v>
                </c:pt>
                <c:pt idx="6959">
                  <c:v>42703.402719907412</c:v>
                </c:pt>
                <c:pt idx="6960">
                  <c:v>42703.402777777781</c:v>
                </c:pt>
                <c:pt idx="6961">
                  <c:v>42703.40283564815</c:v>
                </c:pt>
                <c:pt idx="6962">
                  <c:v>42703.40289351852</c:v>
                </c:pt>
                <c:pt idx="6963">
                  <c:v>42703.402951388889</c:v>
                </c:pt>
                <c:pt idx="6964">
                  <c:v>42703.403009259258</c:v>
                </c:pt>
                <c:pt idx="6965">
                  <c:v>42703.403067129635</c:v>
                </c:pt>
                <c:pt idx="6966">
                  <c:v>42703.403125000004</c:v>
                </c:pt>
                <c:pt idx="6967">
                  <c:v>42703.403182870374</c:v>
                </c:pt>
                <c:pt idx="6968">
                  <c:v>42703.403240740743</c:v>
                </c:pt>
                <c:pt idx="6969">
                  <c:v>42703.403298611112</c:v>
                </c:pt>
                <c:pt idx="6970">
                  <c:v>42703.403356481482</c:v>
                </c:pt>
                <c:pt idx="6971">
                  <c:v>42703.403414351851</c:v>
                </c:pt>
                <c:pt idx="6972">
                  <c:v>42703.403472222228</c:v>
                </c:pt>
                <c:pt idx="6973">
                  <c:v>42703.403530092597</c:v>
                </c:pt>
                <c:pt idx="6974">
                  <c:v>42703.403587962966</c:v>
                </c:pt>
                <c:pt idx="6975">
                  <c:v>42703.403645833336</c:v>
                </c:pt>
                <c:pt idx="6976">
                  <c:v>42703.403703703705</c:v>
                </c:pt>
                <c:pt idx="6977">
                  <c:v>42703.403761574074</c:v>
                </c:pt>
                <c:pt idx="6978">
                  <c:v>42703.403819444444</c:v>
                </c:pt>
                <c:pt idx="6979">
                  <c:v>42703.40387731482</c:v>
                </c:pt>
                <c:pt idx="6980">
                  <c:v>42703.40393518519</c:v>
                </c:pt>
                <c:pt idx="6981">
                  <c:v>42703.403993055559</c:v>
                </c:pt>
                <c:pt idx="6982">
                  <c:v>42703.404050925928</c:v>
                </c:pt>
                <c:pt idx="6983">
                  <c:v>42703.404108796298</c:v>
                </c:pt>
                <c:pt idx="6984">
                  <c:v>42703.404166666667</c:v>
                </c:pt>
                <c:pt idx="6985">
                  <c:v>42703.404224537036</c:v>
                </c:pt>
                <c:pt idx="6986">
                  <c:v>42703.404282407413</c:v>
                </c:pt>
                <c:pt idx="6987">
                  <c:v>42703.404340277782</c:v>
                </c:pt>
                <c:pt idx="6988">
                  <c:v>42703.404398148152</c:v>
                </c:pt>
                <c:pt idx="6989">
                  <c:v>42703.404456018521</c:v>
                </c:pt>
                <c:pt idx="6990">
                  <c:v>42703.404513888891</c:v>
                </c:pt>
                <c:pt idx="6991">
                  <c:v>42703.40457175926</c:v>
                </c:pt>
                <c:pt idx="6992">
                  <c:v>42703.404629629629</c:v>
                </c:pt>
                <c:pt idx="6993">
                  <c:v>42703.404687500006</c:v>
                </c:pt>
                <c:pt idx="6994">
                  <c:v>42703.404745370375</c:v>
                </c:pt>
                <c:pt idx="6995">
                  <c:v>42703.404803240745</c:v>
                </c:pt>
                <c:pt idx="6996">
                  <c:v>42703.404861111114</c:v>
                </c:pt>
                <c:pt idx="6997">
                  <c:v>42703.404918981483</c:v>
                </c:pt>
                <c:pt idx="6998">
                  <c:v>42703.404976851853</c:v>
                </c:pt>
                <c:pt idx="6999">
                  <c:v>42703.405034722222</c:v>
                </c:pt>
                <c:pt idx="7000">
                  <c:v>42703.405092592599</c:v>
                </c:pt>
                <c:pt idx="7001">
                  <c:v>42703.405150462968</c:v>
                </c:pt>
                <c:pt idx="7002">
                  <c:v>42703.405208333337</c:v>
                </c:pt>
                <c:pt idx="7003">
                  <c:v>42703.405266203707</c:v>
                </c:pt>
                <c:pt idx="7004">
                  <c:v>42703.405324074076</c:v>
                </c:pt>
                <c:pt idx="7005">
                  <c:v>42703.405381944445</c:v>
                </c:pt>
                <c:pt idx="7006">
                  <c:v>42703.405439814815</c:v>
                </c:pt>
                <c:pt idx="7007">
                  <c:v>42703.405497685191</c:v>
                </c:pt>
                <c:pt idx="7008">
                  <c:v>42703.405555555561</c:v>
                </c:pt>
                <c:pt idx="7009">
                  <c:v>42703.40561342593</c:v>
                </c:pt>
                <c:pt idx="7010">
                  <c:v>42703.405671296299</c:v>
                </c:pt>
                <c:pt idx="7011">
                  <c:v>42703.405729166669</c:v>
                </c:pt>
                <c:pt idx="7012">
                  <c:v>42703.405787037038</c:v>
                </c:pt>
                <c:pt idx="7013">
                  <c:v>42703.405844907407</c:v>
                </c:pt>
                <c:pt idx="7014">
                  <c:v>42703.405902777777</c:v>
                </c:pt>
                <c:pt idx="7015">
                  <c:v>42703.405960648153</c:v>
                </c:pt>
                <c:pt idx="7016">
                  <c:v>42703.406018518523</c:v>
                </c:pt>
                <c:pt idx="7017">
                  <c:v>42703.406076388892</c:v>
                </c:pt>
                <c:pt idx="7018">
                  <c:v>42703.406134259261</c:v>
                </c:pt>
                <c:pt idx="7019">
                  <c:v>42703.406192129631</c:v>
                </c:pt>
                <c:pt idx="7020">
                  <c:v>42703.40625</c:v>
                </c:pt>
                <c:pt idx="7021">
                  <c:v>42703.406307870369</c:v>
                </c:pt>
                <c:pt idx="7022">
                  <c:v>42703.406365740746</c:v>
                </c:pt>
                <c:pt idx="7023">
                  <c:v>42703.406423611115</c:v>
                </c:pt>
                <c:pt idx="7024">
                  <c:v>42703.406481481485</c:v>
                </c:pt>
                <c:pt idx="7025">
                  <c:v>42703.406539351854</c:v>
                </c:pt>
                <c:pt idx="7026">
                  <c:v>42703.406597222223</c:v>
                </c:pt>
                <c:pt idx="7027">
                  <c:v>42703.406655092593</c:v>
                </c:pt>
                <c:pt idx="7028">
                  <c:v>42703.406712962962</c:v>
                </c:pt>
                <c:pt idx="7029">
                  <c:v>42703.406770833339</c:v>
                </c:pt>
                <c:pt idx="7030">
                  <c:v>42703.406828703708</c:v>
                </c:pt>
                <c:pt idx="7031">
                  <c:v>42703.406886574077</c:v>
                </c:pt>
                <c:pt idx="7032">
                  <c:v>42703.406944444447</c:v>
                </c:pt>
                <c:pt idx="7033">
                  <c:v>42703.407002314816</c:v>
                </c:pt>
                <c:pt idx="7034">
                  <c:v>42703.407060185185</c:v>
                </c:pt>
                <c:pt idx="7035">
                  <c:v>42703.407118055555</c:v>
                </c:pt>
                <c:pt idx="7036">
                  <c:v>42703.407175925931</c:v>
                </c:pt>
                <c:pt idx="7037">
                  <c:v>42703.407233796301</c:v>
                </c:pt>
                <c:pt idx="7038">
                  <c:v>42703.40729166667</c:v>
                </c:pt>
                <c:pt idx="7039">
                  <c:v>42703.407349537039</c:v>
                </c:pt>
                <c:pt idx="7040">
                  <c:v>42703.407407407409</c:v>
                </c:pt>
                <c:pt idx="7041">
                  <c:v>42703.407465277778</c:v>
                </c:pt>
                <c:pt idx="7042">
                  <c:v>42703.407523148147</c:v>
                </c:pt>
                <c:pt idx="7043">
                  <c:v>42703.407581018524</c:v>
                </c:pt>
                <c:pt idx="7044">
                  <c:v>42703.407638888893</c:v>
                </c:pt>
                <c:pt idx="7045">
                  <c:v>42703.407696759263</c:v>
                </c:pt>
                <c:pt idx="7046">
                  <c:v>42703.407754629632</c:v>
                </c:pt>
                <c:pt idx="7047">
                  <c:v>42703.407812500001</c:v>
                </c:pt>
                <c:pt idx="7048">
                  <c:v>42703.407870370371</c:v>
                </c:pt>
                <c:pt idx="7049">
                  <c:v>42703.40792824074</c:v>
                </c:pt>
                <c:pt idx="7050">
                  <c:v>42703.407986111117</c:v>
                </c:pt>
                <c:pt idx="7051">
                  <c:v>42703.408043981486</c:v>
                </c:pt>
                <c:pt idx="7052">
                  <c:v>42703.408101851855</c:v>
                </c:pt>
                <c:pt idx="7053">
                  <c:v>42703.408159722225</c:v>
                </c:pt>
                <c:pt idx="7054">
                  <c:v>42703.408217592594</c:v>
                </c:pt>
                <c:pt idx="7055">
                  <c:v>42703.408275462964</c:v>
                </c:pt>
                <c:pt idx="7056">
                  <c:v>42703.408333333333</c:v>
                </c:pt>
                <c:pt idx="7057">
                  <c:v>42703.408391203709</c:v>
                </c:pt>
                <c:pt idx="7058">
                  <c:v>42703.408449074079</c:v>
                </c:pt>
                <c:pt idx="7059">
                  <c:v>42703.408506944448</c:v>
                </c:pt>
                <c:pt idx="7060">
                  <c:v>42703.408564814818</c:v>
                </c:pt>
                <c:pt idx="7061">
                  <c:v>42703.408622685187</c:v>
                </c:pt>
                <c:pt idx="7062">
                  <c:v>42703.408680555556</c:v>
                </c:pt>
                <c:pt idx="7063">
                  <c:v>42703.408738425926</c:v>
                </c:pt>
                <c:pt idx="7064">
                  <c:v>42703.408796296302</c:v>
                </c:pt>
                <c:pt idx="7065">
                  <c:v>42703.408854166672</c:v>
                </c:pt>
                <c:pt idx="7066">
                  <c:v>42703.408912037041</c:v>
                </c:pt>
                <c:pt idx="7067">
                  <c:v>42703.40896990741</c:v>
                </c:pt>
                <c:pt idx="7068">
                  <c:v>42703.40902777778</c:v>
                </c:pt>
                <c:pt idx="7069">
                  <c:v>42703.409085648149</c:v>
                </c:pt>
                <c:pt idx="7070">
                  <c:v>42703.409143518518</c:v>
                </c:pt>
                <c:pt idx="7071">
                  <c:v>42703.409201388895</c:v>
                </c:pt>
                <c:pt idx="7072">
                  <c:v>42703.409259259264</c:v>
                </c:pt>
                <c:pt idx="7073">
                  <c:v>42703.409317129634</c:v>
                </c:pt>
                <c:pt idx="7074">
                  <c:v>42703.409375000003</c:v>
                </c:pt>
                <c:pt idx="7075">
                  <c:v>42703.409432870372</c:v>
                </c:pt>
                <c:pt idx="7076">
                  <c:v>42703.409490740742</c:v>
                </c:pt>
                <c:pt idx="7077">
                  <c:v>42703.409548611111</c:v>
                </c:pt>
                <c:pt idx="7078">
                  <c:v>42703.40960648148</c:v>
                </c:pt>
                <c:pt idx="7079">
                  <c:v>42703.409664351857</c:v>
                </c:pt>
                <c:pt idx="7080">
                  <c:v>42703.409722222226</c:v>
                </c:pt>
                <c:pt idx="7081">
                  <c:v>42703.409780092596</c:v>
                </c:pt>
                <c:pt idx="7082">
                  <c:v>42703.409837962965</c:v>
                </c:pt>
                <c:pt idx="7083">
                  <c:v>42703.409895833334</c:v>
                </c:pt>
                <c:pt idx="7084">
                  <c:v>42703.409953703704</c:v>
                </c:pt>
                <c:pt idx="7085">
                  <c:v>42703.410011574073</c:v>
                </c:pt>
                <c:pt idx="7086">
                  <c:v>42703.41006944445</c:v>
                </c:pt>
                <c:pt idx="7087">
                  <c:v>42703.410127314819</c:v>
                </c:pt>
                <c:pt idx="7088">
                  <c:v>42703.410185185188</c:v>
                </c:pt>
                <c:pt idx="7089">
                  <c:v>42703.410243055558</c:v>
                </c:pt>
                <c:pt idx="7090">
                  <c:v>42703.410300925927</c:v>
                </c:pt>
                <c:pt idx="7091">
                  <c:v>42703.410358796296</c:v>
                </c:pt>
                <c:pt idx="7092">
                  <c:v>42703.410416666666</c:v>
                </c:pt>
                <c:pt idx="7093">
                  <c:v>42703.410474537042</c:v>
                </c:pt>
                <c:pt idx="7094">
                  <c:v>42703.410532407412</c:v>
                </c:pt>
                <c:pt idx="7095">
                  <c:v>42703.410590277781</c:v>
                </c:pt>
                <c:pt idx="7096">
                  <c:v>42703.41064814815</c:v>
                </c:pt>
                <c:pt idx="7097">
                  <c:v>42703.41070601852</c:v>
                </c:pt>
                <c:pt idx="7098">
                  <c:v>42703.410763888889</c:v>
                </c:pt>
                <c:pt idx="7099">
                  <c:v>42703.410821759258</c:v>
                </c:pt>
                <c:pt idx="7100">
                  <c:v>42703.410879629635</c:v>
                </c:pt>
                <c:pt idx="7101">
                  <c:v>42703.410937500004</c:v>
                </c:pt>
                <c:pt idx="7102">
                  <c:v>42703.410995370374</c:v>
                </c:pt>
                <c:pt idx="7103">
                  <c:v>42703.411053240743</c:v>
                </c:pt>
                <c:pt idx="7104">
                  <c:v>42703.411111111112</c:v>
                </c:pt>
                <c:pt idx="7105">
                  <c:v>42703.411168981482</c:v>
                </c:pt>
                <c:pt idx="7106">
                  <c:v>42703.411226851851</c:v>
                </c:pt>
                <c:pt idx="7107">
                  <c:v>42703.411284722228</c:v>
                </c:pt>
                <c:pt idx="7108">
                  <c:v>42703.411342592597</c:v>
                </c:pt>
                <c:pt idx="7109">
                  <c:v>42703.411400462966</c:v>
                </c:pt>
                <c:pt idx="7110">
                  <c:v>42703.411458333336</c:v>
                </c:pt>
                <c:pt idx="7111">
                  <c:v>42703.411516203705</c:v>
                </c:pt>
                <c:pt idx="7112">
                  <c:v>42703.411574074074</c:v>
                </c:pt>
                <c:pt idx="7113">
                  <c:v>42703.411631944444</c:v>
                </c:pt>
                <c:pt idx="7114">
                  <c:v>42703.41168981482</c:v>
                </c:pt>
                <c:pt idx="7115">
                  <c:v>42703.41174768519</c:v>
                </c:pt>
                <c:pt idx="7116">
                  <c:v>42703.411805555559</c:v>
                </c:pt>
                <c:pt idx="7117">
                  <c:v>42703.411863425928</c:v>
                </c:pt>
                <c:pt idx="7118">
                  <c:v>42703.411921296298</c:v>
                </c:pt>
                <c:pt idx="7119">
                  <c:v>42703.411979166667</c:v>
                </c:pt>
                <c:pt idx="7120">
                  <c:v>42703.412037037036</c:v>
                </c:pt>
                <c:pt idx="7121">
                  <c:v>42703.412094907413</c:v>
                </c:pt>
                <c:pt idx="7122">
                  <c:v>42703.412152777782</c:v>
                </c:pt>
                <c:pt idx="7123">
                  <c:v>42703.412210648152</c:v>
                </c:pt>
                <c:pt idx="7124">
                  <c:v>42703.412268518521</c:v>
                </c:pt>
                <c:pt idx="7125">
                  <c:v>42703.412326388891</c:v>
                </c:pt>
                <c:pt idx="7126">
                  <c:v>42703.41238425926</c:v>
                </c:pt>
                <c:pt idx="7127">
                  <c:v>42703.412442129629</c:v>
                </c:pt>
                <c:pt idx="7128">
                  <c:v>42703.412500000006</c:v>
                </c:pt>
                <c:pt idx="7129">
                  <c:v>42703.412557870375</c:v>
                </c:pt>
                <c:pt idx="7130">
                  <c:v>42703.412615740745</c:v>
                </c:pt>
                <c:pt idx="7131">
                  <c:v>42703.412673611114</c:v>
                </c:pt>
                <c:pt idx="7132">
                  <c:v>42703.412731481483</c:v>
                </c:pt>
                <c:pt idx="7133">
                  <c:v>42703.412789351853</c:v>
                </c:pt>
                <c:pt idx="7134">
                  <c:v>42703.412847222222</c:v>
                </c:pt>
                <c:pt idx="7135">
                  <c:v>42703.412905092599</c:v>
                </c:pt>
                <c:pt idx="7136">
                  <c:v>42703.412962962968</c:v>
                </c:pt>
                <c:pt idx="7137">
                  <c:v>42703.413020833337</c:v>
                </c:pt>
                <c:pt idx="7138">
                  <c:v>42703.413078703707</c:v>
                </c:pt>
                <c:pt idx="7139">
                  <c:v>42703.413136574076</c:v>
                </c:pt>
                <c:pt idx="7140">
                  <c:v>42703.413194444445</c:v>
                </c:pt>
                <c:pt idx="7141">
                  <c:v>42703.413252314815</c:v>
                </c:pt>
                <c:pt idx="7142">
                  <c:v>42703.413310185191</c:v>
                </c:pt>
                <c:pt idx="7143">
                  <c:v>42703.413368055561</c:v>
                </c:pt>
                <c:pt idx="7144">
                  <c:v>42703.41342592593</c:v>
                </c:pt>
                <c:pt idx="7145">
                  <c:v>42703.413483796299</c:v>
                </c:pt>
                <c:pt idx="7146">
                  <c:v>42703.413541666669</c:v>
                </c:pt>
                <c:pt idx="7147">
                  <c:v>42703.413599537038</c:v>
                </c:pt>
                <c:pt idx="7148">
                  <c:v>42703.413657407407</c:v>
                </c:pt>
                <c:pt idx="7149">
                  <c:v>42703.413715277777</c:v>
                </c:pt>
                <c:pt idx="7150">
                  <c:v>42703.413773148153</c:v>
                </c:pt>
                <c:pt idx="7151">
                  <c:v>42703.413831018523</c:v>
                </c:pt>
                <c:pt idx="7152">
                  <c:v>42703.413888888892</c:v>
                </c:pt>
                <c:pt idx="7153">
                  <c:v>42703.413946759261</c:v>
                </c:pt>
                <c:pt idx="7154">
                  <c:v>42703.414004629631</c:v>
                </c:pt>
                <c:pt idx="7155">
                  <c:v>42703.4140625</c:v>
                </c:pt>
                <c:pt idx="7156">
                  <c:v>42703.414120370369</c:v>
                </c:pt>
                <c:pt idx="7157">
                  <c:v>42703.414178240746</c:v>
                </c:pt>
                <c:pt idx="7158">
                  <c:v>42703.414236111115</c:v>
                </c:pt>
                <c:pt idx="7159">
                  <c:v>42703.414293981485</c:v>
                </c:pt>
                <c:pt idx="7160">
                  <c:v>42703.414351851854</c:v>
                </c:pt>
                <c:pt idx="7161">
                  <c:v>42703.414409722223</c:v>
                </c:pt>
                <c:pt idx="7162">
                  <c:v>42703.414467592593</c:v>
                </c:pt>
                <c:pt idx="7163">
                  <c:v>42703.414525462962</c:v>
                </c:pt>
                <c:pt idx="7164">
                  <c:v>42703.414583333339</c:v>
                </c:pt>
                <c:pt idx="7165">
                  <c:v>42703.414641203708</c:v>
                </c:pt>
                <c:pt idx="7166">
                  <c:v>42703.414699074077</c:v>
                </c:pt>
                <c:pt idx="7167">
                  <c:v>42703.414756944447</c:v>
                </c:pt>
                <c:pt idx="7168">
                  <c:v>42703.414814814816</c:v>
                </c:pt>
                <c:pt idx="7169">
                  <c:v>42703.414872685185</c:v>
                </c:pt>
                <c:pt idx="7170">
                  <c:v>42703.414930555555</c:v>
                </c:pt>
                <c:pt idx="7171">
                  <c:v>42703.414988425931</c:v>
                </c:pt>
                <c:pt idx="7172">
                  <c:v>42703.415046296301</c:v>
                </c:pt>
                <c:pt idx="7173">
                  <c:v>42703.41510416667</c:v>
                </c:pt>
                <c:pt idx="7174">
                  <c:v>42703.415162037039</c:v>
                </c:pt>
                <c:pt idx="7175">
                  <c:v>42703.415219907409</c:v>
                </c:pt>
                <c:pt idx="7176">
                  <c:v>42703.415277777778</c:v>
                </c:pt>
                <c:pt idx="7177">
                  <c:v>42703.415335648147</c:v>
                </c:pt>
                <c:pt idx="7178">
                  <c:v>42703.415393518524</c:v>
                </c:pt>
                <c:pt idx="7179">
                  <c:v>42703.415451388893</c:v>
                </c:pt>
                <c:pt idx="7180">
                  <c:v>42703.415509259263</c:v>
                </c:pt>
                <c:pt idx="7181">
                  <c:v>42703.415567129632</c:v>
                </c:pt>
                <c:pt idx="7182">
                  <c:v>42703.415625000001</c:v>
                </c:pt>
                <c:pt idx="7183">
                  <c:v>42703.415682870371</c:v>
                </c:pt>
                <c:pt idx="7184">
                  <c:v>42703.41574074074</c:v>
                </c:pt>
                <c:pt idx="7185">
                  <c:v>42703.415798611117</c:v>
                </c:pt>
                <c:pt idx="7186">
                  <c:v>42703.415856481486</c:v>
                </c:pt>
                <c:pt idx="7187">
                  <c:v>42703.415914351855</c:v>
                </c:pt>
                <c:pt idx="7188">
                  <c:v>42703.415972222225</c:v>
                </c:pt>
                <c:pt idx="7189">
                  <c:v>42703.416030092594</c:v>
                </c:pt>
                <c:pt idx="7190">
                  <c:v>42703.416087962964</c:v>
                </c:pt>
                <c:pt idx="7191">
                  <c:v>42703.416145833333</c:v>
                </c:pt>
                <c:pt idx="7192">
                  <c:v>42703.416203703709</c:v>
                </c:pt>
                <c:pt idx="7193">
                  <c:v>42703.416261574079</c:v>
                </c:pt>
                <c:pt idx="7194">
                  <c:v>42703.416319444448</c:v>
                </c:pt>
                <c:pt idx="7195">
                  <c:v>42703.416377314818</c:v>
                </c:pt>
                <c:pt idx="7196">
                  <c:v>42703.416435185187</c:v>
                </c:pt>
                <c:pt idx="7197">
                  <c:v>42703.416493055556</c:v>
                </c:pt>
                <c:pt idx="7198">
                  <c:v>42703.416550925926</c:v>
                </c:pt>
                <c:pt idx="7199">
                  <c:v>42703.416608796302</c:v>
                </c:pt>
                <c:pt idx="7200">
                  <c:v>42703.416666666672</c:v>
                </c:pt>
                <c:pt idx="7201">
                  <c:v>42703.416724537041</c:v>
                </c:pt>
                <c:pt idx="7202">
                  <c:v>42703.41678240741</c:v>
                </c:pt>
                <c:pt idx="7203">
                  <c:v>42703.41684027778</c:v>
                </c:pt>
                <c:pt idx="7204">
                  <c:v>42703.416898148149</c:v>
                </c:pt>
                <c:pt idx="7205">
                  <c:v>42703.416956018518</c:v>
                </c:pt>
                <c:pt idx="7206">
                  <c:v>42703.417013888895</c:v>
                </c:pt>
                <c:pt idx="7207">
                  <c:v>42703.417071759264</c:v>
                </c:pt>
                <c:pt idx="7208">
                  <c:v>42703.417129629634</c:v>
                </c:pt>
                <c:pt idx="7209">
                  <c:v>42703.417187500003</c:v>
                </c:pt>
                <c:pt idx="7210">
                  <c:v>42703.417245370372</c:v>
                </c:pt>
                <c:pt idx="7211">
                  <c:v>42703.417303240742</c:v>
                </c:pt>
                <c:pt idx="7212">
                  <c:v>42703.417361111111</c:v>
                </c:pt>
                <c:pt idx="7213">
                  <c:v>42703.41741898148</c:v>
                </c:pt>
                <c:pt idx="7214">
                  <c:v>42703.417476851857</c:v>
                </c:pt>
                <c:pt idx="7215">
                  <c:v>42703.417534722226</c:v>
                </c:pt>
                <c:pt idx="7216">
                  <c:v>42703.417592592596</c:v>
                </c:pt>
                <c:pt idx="7217">
                  <c:v>42703.417650462965</c:v>
                </c:pt>
                <c:pt idx="7218">
                  <c:v>42703.417708333334</c:v>
                </c:pt>
                <c:pt idx="7219">
                  <c:v>42703.417766203704</c:v>
                </c:pt>
                <c:pt idx="7220">
                  <c:v>42703.417824074073</c:v>
                </c:pt>
                <c:pt idx="7221">
                  <c:v>42703.41788194445</c:v>
                </c:pt>
                <c:pt idx="7222">
                  <c:v>42703.417939814819</c:v>
                </c:pt>
                <c:pt idx="7223">
                  <c:v>42703.417997685188</c:v>
                </c:pt>
                <c:pt idx="7224">
                  <c:v>42703.418055555558</c:v>
                </c:pt>
                <c:pt idx="7225">
                  <c:v>42703.418113425927</c:v>
                </c:pt>
                <c:pt idx="7226">
                  <c:v>42703.418171296296</c:v>
                </c:pt>
                <c:pt idx="7227">
                  <c:v>42703.418229166666</c:v>
                </c:pt>
                <c:pt idx="7228">
                  <c:v>42703.418287037042</c:v>
                </c:pt>
                <c:pt idx="7229">
                  <c:v>42703.418344907412</c:v>
                </c:pt>
                <c:pt idx="7230">
                  <c:v>42703.418402777781</c:v>
                </c:pt>
                <c:pt idx="7231">
                  <c:v>42703.41846064815</c:v>
                </c:pt>
                <c:pt idx="7232">
                  <c:v>42703.41851851852</c:v>
                </c:pt>
                <c:pt idx="7233">
                  <c:v>42703.418576388889</c:v>
                </c:pt>
                <c:pt idx="7234">
                  <c:v>42703.418634259258</c:v>
                </c:pt>
                <c:pt idx="7235">
                  <c:v>42703.418692129635</c:v>
                </c:pt>
                <c:pt idx="7236">
                  <c:v>42703.418750000004</c:v>
                </c:pt>
                <c:pt idx="7237">
                  <c:v>42703.418807870374</c:v>
                </c:pt>
                <c:pt idx="7238">
                  <c:v>42703.418865740743</c:v>
                </c:pt>
                <c:pt idx="7239">
                  <c:v>42703.418923611112</c:v>
                </c:pt>
                <c:pt idx="7240">
                  <c:v>42703.418981481482</c:v>
                </c:pt>
                <c:pt idx="7241">
                  <c:v>42703.419039351851</c:v>
                </c:pt>
                <c:pt idx="7242">
                  <c:v>42703.419097222228</c:v>
                </c:pt>
                <c:pt idx="7243">
                  <c:v>42703.419155092597</c:v>
                </c:pt>
                <c:pt idx="7244">
                  <c:v>42703.419212962966</c:v>
                </c:pt>
                <c:pt idx="7245">
                  <c:v>42703.419270833336</c:v>
                </c:pt>
                <c:pt idx="7246">
                  <c:v>42703.419328703705</c:v>
                </c:pt>
                <c:pt idx="7247">
                  <c:v>42703.419386574074</c:v>
                </c:pt>
                <c:pt idx="7248">
                  <c:v>42703.419444444444</c:v>
                </c:pt>
                <c:pt idx="7249">
                  <c:v>42703.41950231482</c:v>
                </c:pt>
                <c:pt idx="7250">
                  <c:v>42703.41956018519</c:v>
                </c:pt>
                <c:pt idx="7251">
                  <c:v>42703.419618055559</c:v>
                </c:pt>
                <c:pt idx="7252">
                  <c:v>42703.419675925928</c:v>
                </c:pt>
                <c:pt idx="7253">
                  <c:v>42703.419733796298</c:v>
                </c:pt>
                <c:pt idx="7254">
                  <c:v>42703.419791666667</c:v>
                </c:pt>
                <c:pt idx="7255">
                  <c:v>42703.419849537036</c:v>
                </c:pt>
                <c:pt idx="7256">
                  <c:v>42703.419907407413</c:v>
                </c:pt>
                <c:pt idx="7257">
                  <c:v>42703.419965277782</c:v>
                </c:pt>
                <c:pt idx="7258">
                  <c:v>42703.420023148152</c:v>
                </c:pt>
                <c:pt idx="7259">
                  <c:v>42703.420081018521</c:v>
                </c:pt>
                <c:pt idx="7260">
                  <c:v>42703.420138888891</c:v>
                </c:pt>
                <c:pt idx="7261">
                  <c:v>42703.42019675926</c:v>
                </c:pt>
                <c:pt idx="7262">
                  <c:v>42703.420254629629</c:v>
                </c:pt>
                <c:pt idx="7263">
                  <c:v>42703.420312500006</c:v>
                </c:pt>
                <c:pt idx="7264">
                  <c:v>42703.420370370375</c:v>
                </c:pt>
                <c:pt idx="7265">
                  <c:v>42703.420428240745</c:v>
                </c:pt>
                <c:pt idx="7266">
                  <c:v>42703.420486111114</c:v>
                </c:pt>
                <c:pt idx="7267">
                  <c:v>42703.420543981483</c:v>
                </c:pt>
                <c:pt idx="7268">
                  <c:v>42703.420601851853</c:v>
                </c:pt>
                <c:pt idx="7269">
                  <c:v>42703.420659722222</c:v>
                </c:pt>
                <c:pt idx="7270">
                  <c:v>42703.420717592599</c:v>
                </c:pt>
                <c:pt idx="7271">
                  <c:v>42703.420775462968</c:v>
                </c:pt>
                <c:pt idx="7272">
                  <c:v>42703.420833333337</c:v>
                </c:pt>
                <c:pt idx="7273">
                  <c:v>42703.420891203707</c:v>
                </c:pt>
                <c:pt idx="7274">
                  <c:v>42703.420949074076</c:v>
                </c:pt>
                <c:pt idx="7275">
                  <c:v>42703.421006944445</c:v>
                </c:pt>
                <c:pt idx="7276">
                  <c:v>42703.421064814815</c:v>
                </c:pt>
                <c:pt idx="7277">
                  <c:v>42703.421122685191</c:v>
                </c:pt>
                <c:pt idx="7278">
                  <c:v>42703.421180555561</c:v>
                </c:pt>
                <c:pt idx="7279">
                  <c:v>42703.42123842593</c:v>
                </c:pt>
                <c:pt idx="7280">
                  <c:v>42703.421296296299</c:v>
                </c:pt>
                <c:pt idx="7281">
                  <c:v>42703.421354166669</c:v>
                </c:pt>
                <c:pt idx="7282">
                  <c:v>42703.421412037038</c:v>
                </c:pt>
                <c:pt idx="7283">
                  <c:v>42703.421469907407</c:v>
                </c:pt>
                <c:pt idx="7284">
                  <c:v>42703.421527777777</c:v>
                </c:pt>
                <c:pt idx="7285">
                  <c:v>42703.421585648153</c:v>
                </c:pt>
                <c:pt idx="7286">
                  <c:v>42703.421643518523</c:v>
                </c:pt>
                <c:pt idx="7287">
                  <c:v>42703.421701388892</c:v>
                </c:pt>
                <c:pt idx="7288">
                  <c:v>42703.421759259261</c:v>
                </c:pt>
                <c:pt idx="7289">
                  <c:v>42703.421817129631</c:v>
                </c:pt>
                <c:pt idx="7290">
                  <c:v>42703.421875</c:v>
                </c:pt>
                <c:pt idx="7291">
                  <c:v>42703.421932870369</c:v>
                </c:pt>
                <c:pt idx="7292">
                  <c:v>42703.421990740746</c:v>
                </c:pt>
                <c:pt idx="7293">
                  <c:v>42703.422048611115</c:v>
                </c:pt>
                <c:pt idx="7294">
                  <c:v>42703.422106481485</c:v>
                </c:pt>
                <c:pt idx="7295">
                  <c:v>42703.422164351854</c:v>
                </c:pt>
                <c:pt idx="7296">
                  <c:v>42703.422222222223</c:v>
                </c:pt>
                <c:pt idx="7297">
                  <c:v>42703.422280092593</c:v>
                </c:pt>
                <c:pt idx="7298">
                  <c:v>42703.422337962962</c:v>
                </c:pt>
                <c:pt idx="7299">
                  <c:v>42703.422395833339</c:v>
                </c:pt>
                <c:pt idx="7300">
                  <c:v>42703.422453703708</c:v>
                </c:pt>
                <c:pt idx="7301">
                  <c:v>42703.422511574077</c:v>
                </c:pt>
                <c:pt idx="7302">
                  <c:v>42703.422569444447</c:v>
                </c:pt>
                <c:pt idx="7303">
                  <c:v>42703.422627314816</c:v>
                </c:pt>
                <c:pt idx="7304">
                  <c:v>42703.422685185185</c:v>
                </c:pt>
                <c:pt idx="7305">
                  <c:v>42703.422743055555</c:v>
                </c:pt>
                <c:pt idx="7306">
                  <c:v>42703.422800925931</c:v>
                </c:pt>
                <c:pt idx="7307">
                  <c:v>42703.422858796301</c:v>
                </c:pt>
                <c:pt idx="7308">
                  <c:v>42703.42291666667</c:v>
                </c:pt>
                <c:pt idx="7309">
                  <c:v>42703.422974537039</c:v>
                </c:pt>
                <c:pt idx="7310">
                  <c:v>42703.423032407409</c:v>
                </c:pt>
                <c:pt idx="7311">
                  <c:v>42703.423090277778</c:v>
                </c:pt>
                <c:pt idx="7312">
                  <c:v>42703.423148148147</c:v>
                </c:pt>
                <c:pt idx="7313">
                  <c:v>42703.423206018524</c:v>
                </c:pt>
                <c:pt idx="7314">
                  <c:v>42703.423263888893</c:v>
                </c:pt>
                <c:pt idx="7315">
                  <c:v>42703.423321759263</c:v>
                </c:pt>
                <c:pt idx="7316">
                  <c:v>42703.423379629632</c:v>
                </c:pt>
                <c:pt idx="7317">
                  <c:v>42703.423437500001</c:v>
                </c:pt>
                <c:pt idx="7318">
                  <c:v>42703.423495370371</c:v>
                </c:pt>
                <c:pt idx="7319">
                  <c:v>42703.42355324074</c:v>
                </c:pt>
                <c:pt idx="7320">
                  <c:v>42703.423611111117</c:v>
                </c:pt>
                <c:pt idx="7321">
                  <c:v>42703.423668981486</c:v>
                </c:pt>
                <c:pt idx="7322">
                  <c:v>42703.423726851855</c:v>
                </c:pt>
                <c:pt idx="7323">
                  <c:v>42703.423784722225</c:v>
                </c:pt>
                <c:pt idx="7324">
                  <c:v>42703.423842592594</c:v>
                </c:pt>
                <c:pt idx="7325">
                  <c:v>42703.423900462964</c:v>
                </c:pt>
                <c:pt idx="7326">
                  <c:v>42703.423958333333</c:v>
                </c:pt>
                <c:pt idx="7327">
                  <c:v>42703.424016203709</c:v>
                </c:pt>
                <c:pt idx="7328">
                  <c:v>42703.424074074079</c:v>
                </c:pt>
                <c:pt idx="7329">
                  <c:v>42703.424131944448</c:v>
                </c:pt>
                <c:pt idx="7330">
                  <c:v>42703.424189814818</c:v>
                </c:pt>
                <c:pt idx="7331">
                  <c:v>42703.424247685187</c:v>
                </c:pt>
                <c:pt idx="7332">
                  <c:v>42703.424305555556</c:v>
                </c:pt>
                <c:pt idx="7333">
                  <c:v>42703.424363425926</c:v>
                </c:pt>
                <c:pt idx="7334">
                  <c:v>42703.424421296302</c:v>
                </c:pt>
                <c:pt idx="7335">
                  <c:v>42703.424479166672</c:v>
                </c:pt>
                <c:pt idx="7336">
                  <c:v>42703.424537037041</c:v>
                </c:pt>
                <c:pt idx="7337">
                  <c:v>42703.42459490741</c:v>
                </c:pt>
                <c:pt idx="7338">
                  <c:v>42703.42465277778</c:v>
                </c:pt>
                <c:pt idx="7339">
                  <c:v>42703.424710648149</c:v>
                </c:pt>
                <c:pt idx="7340">
                  <c:v>42703.424768518518</c:v>
                </c:pt>
                <c:pt idx="7341">
                  <c:v>42703.424826388895</c:v>
                </c:pt>
                <c:pt idx="7342">
                  <c:v>42703.424884259264</c:v>
                </c:pt>
                <c:pt idx="7343">
                  <c:v>42703.424942129634</c:v>
                </c:pt>
                <c:pt idx="7344">
                  <c:v>42703.425000000003</c:v>
                </c:pt>
                <c:pt idx="7345">
                  <c:v>42703.425057870372</c:v>
                </c:pt>
                <c:pt idx="7346">
                  <c:v>42703.425115740742</c:v>
                </c:pt>
                <c:pt idx="7347">
                  <c:v>42703.425173611111</c:v>
                </c:pt>
                <c:pt idx="7348">
                  <c:v>42703.42523148148</c:v>
                </c:pt>
                <c:pt idx="7349">
                  <c:v>42703.425289351857</c:v>
                </c:pt>
                <c:pt idx="7350">
                  <c:v>42703.425347222226</c:v>
                </c:pt>
                <c:pt idx="7351">
                  <c:v>42703.425405092596</c:v>
                </c:pt>
                <c:pt idx="7352">
                  <c:v>42703.425462962965</c:v>
                </c:pt>
                <c:pt idx="7353">
                  <c:v>42703.425520833334</c:v>
                </c:pt>
                <c:pt idx="7354">
                  <c:v>42703.425578703704</c:v>
                </c:pt>
                <c:pt idx="7355">
                  <c:v>42703.425636574073</c:v>
                </c:pt>
                <c:pt idx="7356">
                  <c:v>42703.42569444445</c:v>
                </c:pt>
                <c:pt idx="7357">
                  <c:v>42703.425752314819</c:v>
                </c:pt>
                <c:pt idx="7358">
                  <c:v>42703.425810185188</c:v>
                </c:pt>
                <c:pt idx="7359">
                  <c:v>42703.425868055558</c:v>
                </c:pt>
                <c:pt idx="7360">
                  <c:v>42703.425925925927</c:v>
                </c:pt>
                <c:pt idx="7361">
                  <c:v>42703.425983796296</c:v>
                </c:pt>
                <c:pt idx="7362">
                  <c:v>42703.426041666666</c:v>
                </c:pt>
                <c:pt idx="7363">
                  <c:v>42703.426099537042</c:v>
                </c:pt>
                <c:pt idx="7364">
                  <c:v>42703.426157407412</c:v>
                </c:pt>
                <c:pt idx="7365">
                  <c:v>42703.426215277781</c:v>
                </c:pt>
                <c:pt idx="7366">
                  <c:v>42703.42627314815</c:v>
                </c:pt>
                <c:pt idx="7367">
                  <c:v>42703.42633101852</c:v>
                </c:pt>
                <c:pt idx="7368">
                  <c:v>42703.426388888889</c:v>
                </c:pt>
                <c:pt idx="7369">
                  <c:v>42703.426446759258</c:v>
                </c:pt>
                <c:pt idx="7370">
                  <c:v>42703.426504629635</c:v>
                </c:pt>
                <c:pt idx="7371">
                  <c:v>42703.426562500004</c:v>
                </c:pt>
                <c:pt idx="7372">
                  <c:v>42703.426620370374</c:v>
                </c:pt>
                <c:pt idx="7373">
                  <c:v>42703.426678240743</c:v>
                </c:pt>
                <c:pt idx="7374">
                  <c:v>42703.426736111112</c:v>
                </c:pt>
                <c:pt idx="7375">
                  <c:v>42703.426793981482</c:v>
                </c:pt>
                <c:pt idx="7376">
                  <c:v>42703.426851851851</c:v>
                </c:pt>
                <c:pt idx="7377">
                  <c:v>42703.426909722228</c:v>
                </c:pt>
                <c:pt idx="7378">
                  <c:v>42703.426967592597</c:v>
                </c:pt>
                <c:pt idx="7379">
                  <c:v>42703.427025462966</c:v>
                </c:pt>
                <c:pt idx="7380">
                  <c:v>42703.427083333336</c:v>
                </c:pt>
                <c:pt idx="7381">
                  <c:v>42703.427141203705</c:v>
                </c:pt>
                <c:pt idx="7382">
                  <c:v>42703.427199074074</c:v>
                </c:pt>
                <c:pt idx="7383">
                  <c:v>42703.427256944444</c:v>
                </c:pt>
                <c:pt idx="7384">
                  <c:v>42703.42731481482</c:v>
                </c:pt>
                <c:pt idx="7385">
                  <c:v>42703.42737268519</c:v>
                </c:pt>
                <c:pt idx="7386">
                  <c:v>42703.427430555559</c:v>
                </c:pt>
                <c:pt idx="7387">
                  <c:v>42703.427488425928</c:v>
                </c:pt>
                <c:pt idx="7388">
                  <c:v>42703.427546296298</c:v>
                </c:pt>
                <c:pt idx="7389">
                  <c:v>42703.427604166667</c:v>
                </c:pt>
                <c:pt idx="7390">
                  <c:v>42703.427662037036</c:v>
                </c:pt>
                <c:pt idx="7391">
                  <c:v>42703.427719907413</c:v>
                </c:pt>
                <c:pt idx="7392">
                  <c:v>42703.427777777782</c:v>
                </c:pt>
                <c:pt idx="7393">
                  <c:v>42703.427835648152</c:v>
                </c:pt>
                <c:pt idx="7394">
                  <c:v>42703.427893518521</c:v>
                </c:pt>
                <c:pt idx="7395">
                  <c:v>42703.427951388891</c:v>
                </c:pt>
                <c:pt idx="7396">
                  <c:v>42703.42800925926</c:v>
                </c:pt>
                <c:pt idx="7397">
                  <c:v>42703.428067129629</c:v>
                </c:pt>
                <c:pt idx="7398">
                  <c:v>42703.428125000006</c:v>
                </c:pt>
                <c:pt idx="7399">
                  <c:v>42703.428182870375</c:v>
                </c:pt>
                <c:pt idx="7400">
                  <c:v>42703.428240740745</c:v>
                </c:pt>
                <c:pt idx="7401">
                  <c:v>42703.428298611114</c:v>
                </c:pt>
                <c:pt idx="7402">
                  <c:v>42703.428356481483</c:v>
                </c:pt>
                <c:pt idx="7403">
                  <c:v>42703.428414351853</c:v>
                </c:pt>
                <c:pt idx="7404">
                  <c:v>42703.428472222222</c:v>
                </c:pt>
                <c:pt idx="7405">
                  <c:v>42703.428530092599</c:v>
                </c:pt>
                <c:pt idx="7406">
                  <c:v>42703.428587962968</c:v>
                </c:pt>
                <c:pt idx="7407">
                  <c:v>42703.428645833337</c:v>
                </c:pt>
                <c:pt idx="7408">
                  <c:v>42703.428703703707</c:v>
                </c:pt>
                <c:pt idx="7409">
                  <c:v>42703.428761574076</c:v>
                </c:pt>
                <c:pt idx="7410">
                  <c:v>42703.428819444445</c:v>
                </c:pt>
                <c:pt idx="7411">
                  <c:v>42703.428877314815</c:v>
                </c:pt>
                <c:pt idx="7412">
                  <c:v>42703.428935185191</c:v>
                </c:pt>
                <c:pt idx="7413">
                  <c:v>42703.428993055561</c:v>
                </c:pt>
                <c:pt idx="7414">
                  <c:v>42703.42905092593</c:v>
                </c:pt>
                <c:pt idx="7415">
                  <c:v>42703.429108796299</c:v>
                </c:pt>
                <c:pt idx="7416">
                  <c:v>42703.429166666669</c:v>
                </c:pt>
                <c:pt idx="7417">
                  <c:v>42703.429224537038</c:v>
                </c:pt>
                <c:pt idx="7418">
                  <c:v>42703.429282407407</c:v>
                </c:pt>
                <c:pt idx="7419">
                  <c:v>42703.429340277777</c:v>
                </c:pt>
                <c:pt idx="7420">
                  <c:v>42703.429398148153</c:v>
                </c:pt>
                <c:pt idx="7421">
                  <c:v>42703.429456018523</c:v>
                </c:pt>
                <c:pt idx="7422">
                  <c:v>42703.429513888892</c:v>
                </c:pt>
                <c:pt idx="7423">
                  <c:v>42703.429571759261</c:v>
                </c:pt>
                <c:pt idx="7424">
                  <c:v>42703.429629629631</c:v>
                </c:pt>
                <c:pt idx="7425">
                  <c:v>42703.4296875</c:v>
                </c:pt>
                <c:pt idx="7426">
                  <c:v>42703.429745370369</c:v>
                </c:pt>
                <c:pt idx="7427">
                  <c:v>42703.429803240746</c:v>
                </c:pt>
                <c:pt idx="7428">
                  <c:v>42703.429861111115</c:v>
                </c:pt>
                <c:pt idx="7429">
                  <c:v>42703.429918981485</c:v>
                </c:pt>
                <c:pt idx="7430">
                  <c:v>42703.429976851854</c:v>
                </c:pt>
                <c:pt idx="7431">
                  <c:v>42703.430034722223</c:v>
                </c:pt>
                <c:pt idx="7432">
                  <c:v>42703.430092592593</c:v>
                </c:pt>
                <c:pt idx="7433">
                  <c:v>42703.430150462962</c:v>
                </c:pt>
                <c:pt idx="7434">
                  <c:v>42703.430208333339</c:v>
                </c:pt>
                <c:pt idx="7435">
                  <c:v>42703.430266203708</c:v>
                </c:pt>
                <c:pt idx="7436">
                  <c:v>42703.430324074077</c:v>
                </c:pt>
                <c:pt idx="7437">
                  <c:v>42703.430381944447</c:v>
                </c:pt>
                <c:pt idx="7438">
                  <c:v>42703.430439814816</c:v>
                </c:pt>
                <c:pt idx="7439">
                  <c:v>42703.430497685185</c:v>
                </c:pt>
                <c:pt idx="7440">
                  <c:v>42703.430555555555</c:v>
                </c:pt>
                <c:pt idx="7441">
                  <c:v>42703.430613425931</c:v>
                </c:pt>
                <c:pt idx="7442">
                  <c:v>42703.430671296301</c:v>
                </c:pt>
                <c:pt idx="7443">
                  <c:v>42703.43072916667</c:v>
                </c:pt>
                <c:pt idx="7444">
                  <c:v>42703.430787037039</c:v>
                </c:pt>
                <c:pt idx="7445">
                  <c:v>42703.430844907409</c:v>
                </c:pt>
                <c:pt idx="7446">
                  <c:v>42703.430902777778</c:v>
                </c:pt>
                <c:pt idx="7447">
                  <c:v>42703.430960648147</c:v>
                </c:pt>
                <c:pt idx="7448">
                  <c:v>42703.431018518524</c:v>
                </c:pt>
                <c:pt idx="7449">
                  <c:v>42703.431076388893</c:v>
                </c:pt>
                <c:pt idx="7450">
                  <c:v>42703.431134259263</c:v>
                </c:pt>
                <c:pt idx="7451">
                  <c:v>42703.431192129632</c:v>
                </c:pt>
                <c:pt idx="7452">
                  <c:v>42703.431250000001</c:v>
                </c:pt>
                <c:pt idx="7453">
                  <c:v>42703.431307870371</c:v>
                </c:pt>
                <c:pt idx="7454">
                  <c:v>42703.43136574074</c:v>
                </c:pt>
                <c:pt idx="7455">
                  <c:v>42703.431423611117</c:v>
                </c:pt>
                <c:pt idx="7456">
                  <c:v>42703.431481481486</c:v>
                </c:pt>
                <c:pt idx="7457">
                  <c:v>42703.431539351855</c:v>
                </c:pt>
                <c:pt idx="7458">
                  <c:v>42703.431597222225</c:v>
                </c:pt>
                <c:pt idx="7459">
                  <c:v>42703.431655092594</c:v>
                </c:pt>
                <c:pt idx="7460">
                  <c:v>42703.431712962964</c:v>
                </c:pt>
                <c:pt idx="7461">
                  <c:v>42703.431770833333</c:v>
                </c:pt>
                <c:pt idx="7462">
                  <c:v>42703.431828703709</c:v>
                </c:pt>
                <c:pt idx="7463">
                  <c:v>42703.431886574079</c:v>
                </c:pt>
                <c:pt idx="7464">
                  <c:v>42703.431944444448</c:v>
                </c:pt>
                <c:pt idx="7465">
                  <c:v>42703.432002314818</c:v>
                </c:pt>
                <c:pt idx="7466">
                  <c:v>42703.432060185187</c:v>
                </c:pt>
                <c:pt idx="7467">
                  <c:v>42703.432118055556</c:v>
                </c:pt>
                <c:pt idx="7468">
                  <c:v>42703.432175925926</c:v>
                </c:pt>
                <c:pt idx="7469">
                  <c:v>42703.432233796302</c:v>
                </c:pt>
                <c:pt idx="7470">
                  <c:v>42703.432291666672</c:v>
                </c:pt>
                <c:pt idx="7471">
                  <c:v>42703.432349537041</c:v>
                </c:pt>
                <c:pt idx="7472">
                  <c:v>42703.43240740741</c:v>
                </c:pt>
                <c:pt idx="7473">
                  <c:v>42703.43246527778</c:v>
                </c:pt>
                <c:pt idx="7474">
                  <c:v>42703.432523148149</c:v>
                </c:pt>
                <c:pt idx="7475">
                  <c:v>42703.432581018518</c:v>
                </c:pt>
                <c:pt idx="7476">
                  <c:v>42703.432638888895</c:v>
                </c:pt>
                <c:pt idx="7477">
                  <c:v>42703.432696759264</c:v>
                </c:pt>
                <c:pt idx="7478">
                  <c:v>42703.432754629634</c:v>
                </c:pt>
                <c:pt idx="7479">
                  <c:v>42703.432812500003</c:v>
                </c:pt>
                <c:pt idx="7480">
                  <c:v>42703.432870370372</c:v>
                </c:pt>
                <c:pt idx="7481">
                  <c:v>42703.432928240742</c:v>
                </c:pt>
                <c:pt idx="7482">
                  <c:v>42703.432986111111</c:v>
                </c:pt>
                <c:pt idx="7483">
                  <c:v>42703.43304398148</c:v>
                </c:pt>
                <c:pt idx="7484">
                  <c:v>42703.433101851857</c:v>
                </c:pt>
                <c:pt idx="7485">
                  <c:v>42703.433159722226</c:v>
                </c:pt>
                <c:pt idx="7486">
                  <c:v>42703.433217592596</c:v>
                </c:pt>
                <c:pt idx="7487">
                  <c:v>42703.433275462965</c:v>
                </c:pt>
                <c:pt idx="7488">
                  <c:v>42703.433333333334</c:v>
                </c:pt>
                <c:pt idx="7489">
                  <c:v>42703.433391203704</c:v>
                </c:pt>
                <c:pt idx="7490">
                  <c:v>42703.433449074073</c:v>
                </c:pt>
                <c:pt idx="7491">
                  <c:v>42703.43350694445</c:v>
                </c:pt>
                <c:pt idx="7492">
                  <c:v>42703.433564814819</c:v>
                </c:pt>
                <c:pt idx="7493">
                  <c:v>42703.433622685188</c:v>
                </c:pt>
                <c:pt idx="7494">
                  <c:v>42703.433680555558</c:v>
                </c:pt>
                <c:pt idx="7495">
                  <c:v>42703.433738425927</c:v>
                </c:pt>
                <c:pt idx="7496">
                  <c:v>42703.433796296296</c:v>
                </c:pt>
                <c:pt idx="7497">
                  <c:v>42703.433854166666</c:v>
                </c:pt>
                <c:pt idx="7498">
                  <c:v>42703.433912037042</c:v>
                </c:pt>
                <c:pt idx="7499">
                  <c:v>42703.433969907412</c:v>
                </c:pt>
                <c:pt idx="7500">
                  <c:v>42703.434027777781</c:v>
                </c:pt>
                <c:pt idx="7501">
                  <c:v>42703.43408564815</c:v>
                </c:pt>
                <c:pt idx="7502">
                  <c:v>42703.43414351852</c:v>
                </c:pt>
                <c:pt idx="7503">
                  <c:v>42703.434201388889</c:v>
                </c:pt>
                <c:pt idx="7504">
                  <c:v>42703.434259259258</c:v>
                </c:pt>
                <c:pt idx="7505">
                  <c:v>42703.434317129635</c:v>
                </c:pt>
                <c:pt idx="7506">
                  <c:v>42703.434375000004</c:v>
                </c:pt>
                <c:pt idx="7507">
                  <c:v>42703.434432870374</c:v>
                </c:pt>
                <c:pt idx="7508">
                  <c:v>42703.434490740743</c:v>
                </c:pt>
                <c:pt idx="7509">
                  <c:v>42703.434548611112</c:v>
                </c:pt>
                <c:pt idx="7510">
                  <c:v>42703.434606481482</c:v>
                </c:pt>
                <c:pt idx="7511">
                  <c:v>42703.434664351851</c:v>
                </c:pt>
                <c:pt idx="7512">
                  <c:v>42703.434722222228</c:v>
                </c:pt>
                <c:pt idx="7513">
                  <c:v>42703.434780092597</c:v>
                </c:pt>
                <c:pt idx="7514">
                  <c:v>42703.434837962966</c:v>
                </c:pt>
                <c:pt idx="7515">
                  <c:v>42703.434895833336</c:v>
                </c:pt>
                <c:pt idx="7516">
                  <c:v>42703.434953703705</c:v>
                </c:pt>
                <c:pt idx="7517">
                  <c:v>42703.435011574074</c:v>
                </c:pt>
                <c:pt idx="7518">
                  <c:v>42703.435069444444</c:v>
                </c:pt>
                <c:pt idx="7519">
                  <c:v>42703.43512731482</c:v>
                </c:pt>
                <c:pt idx="7520">
                  <c:v>42703.43518518519</c:v>
                </c:pt>
                <c:pt idx="7521">
                  <c:v>42703.435243055559</c:v>
                </c:pt>
                <c:pt idx="7522">
                  <c:v>42703.435300925928</c:v>
                </c:pt>
                <c:pt idx="7523">
                  <c:v>42703.435358796298</c:v>
                </c:pt>
                <c:pt idx="7524">
                  <c:v>42703.435416666667</c:v>
                </c:pt>
                <c:pt idx="7525">
                  <c:v>42703.435474537036</c:v>
                </c:pt>
                <c:pt idx="7526">
                  <c:v>42703.435532407413</c:v>
                </c:pt>
                <c:pt idx="7527">
                  <c:v>42703.435590277782</c:v>
                </c:pt>
                <c:pt idx="7528">
                  <c:v>42703.435648148152</c:v>
                </c:pt>
                <c:pt idx="7529">
                  <c:v>42703.435706018521</c:v>
                </c:pt>
                <c:pt idx="7530">
                  <c:v>42703.435763888891</c:v>
                </c:pt>
                <c:pt idx="7531">
                  <c:v>42703.43582175926</c:v>
                </c:pt>
                <c:pt idx="7532">
                  <c:v>42703.435879629629</c:v>
                </c:pt>
                <c:pt idx="7533">
                  <c:v>42703.435937500006</c:v>
                </c:pt>
                <c:pt idx="7534">
                  <c:v>42703.435995370375</c:v>
                </c:pt>
                <c:pt idx="7535">
                  <c:v>42703.436053240745</c:v>
                </c:pt>
                <c:pt idx="7536">
                  <c:v>42703.436111111114</c:v>
                </c:pt>
                <c:pt idx="7537">
                  <c:v>42703.436168981483</c:v>
                </c:pt>
                <c:pt idx="7538">
                  <c:v>42703.436226851853</c:v>
                </c:pt>
                <c:pt idx="7539">
                  <c:v>42703.436284722222</c:v>
                </c:pt>
                <c:pt idx="7540">
                  <c:v>42703.436342592599</c:v>
                </c:pt>
                <c:pt idx="7541">
                  <c:v>42703.436400462968</c:v>
                </c:pt>
                <c:pt idx="7542">
                  <c:v>42703.436458333337</c:v>
                </c:pt>
                <c:pt idx="7543">
                  <c:v>42703.436516203707</c:v>
                </c:pt>
                <c:pt idx="7544">
                  <c:v>42703.436574074076</c:v>
                </c:pt>
                <c:pt idx="7545">
                  <c:v>42703.436631944445</c:v>
                </c:pt>
                <c:pt idx="7546">
                  <c:v>42703.436689814815</c:v>
                </c:pt>
                <c:pt idx="7547">
                  <c:v>42703.436747685191</c:v>
                </c:pt>
                <c:pt idx="7548">
                  <c:v>42703.436805555561</c:v>
                </c:pt>
                <c:pt idx="7549">
                  <c:v>42703.43686342593</c:v>
                </c:pt>
                <c:pt idx="7550">
                  <c:v>42703.436921296299</c:v>
                </c:pt>
                <c:pt idx="7551">
                  <c:v>42703.436979166669</c:v>
                </c:pt>
                <c:pt idx="7552">
                  <c:v>42703.437037037038</c:v>
                </c:pt>
                <c:pt idx="7553">
                  <c:v>42703.437094907407</c:v>
                </c:pt>
                <c:pt idx="7554">
                  <c:v>42703.437152777777</c:v>
                </c:pt>
                <c:pt idx="7555">
                  <c:v>42703.437210648153</c:v>
                </c:pt>
                <c:pt idx="7556">
                  <c:v>42703.437268518523</c:v>
                </c:pt>
                <c:pt idx="7557">
                  <c:v>42703.437326388892</c:v>
                </c:pt>
                <c:pt idx="7558">
                  <c:v>42703.437384259261</c:v>
                </c:pt>
                <c:pt idx="7559">
                  <c:v>42703.437442129631</c:v>
                </c:pt>
                <c:pt idx="7560">
                  <c:v>42703.4375</c:v>
                </c:pt>
                <c:pt idx="7561">
                  <c:v>42703.437557870369</c:v>
                </c:pt>
                <c:pt idx="7562">
                  <c:v>42703.437615740746</c:v>
                </c:pt>
                <c:pt idx="7563">
                  <c:v>42703.437673611115</c:v>
                </c:pt>
                <c:pt idx="7564">
                  <c:v>42703.437731481485</c:v>
                </c:pt>
                <c:pt idx="7565">
                  <c:v>42703.437789351854</c:v>
                </c:pt>
                <c:pt idx="7566">
                  <c:v>42703.437847222223</c:v>
                </c:pt>
                <c:pt idx="7567">
                  <c:v>42703.437905092593</c:v>
                </c:pt>
                <c:pt idx="7568">
                  <c:v>42703.437962962962</c:v>
                </c:pt>
                <c:pt idx="7569">
                  <c:v>42703.438020833339</c:v>
                </c:pt>
                <c:pt idx="7570">
                  <c:v>42703.438078703708</c:v>
                </c:pt>
                <c:pt idx="7571">
                  <c:v>42703.438136574077</c:v>
                </c:pt>
                <c:pt idx="7572">
                  <c:v>42703.438194444447</c:v>
                </c:pt>
                <c:pt idx="7573">
                  <c:v>42703.438252314816</c:v>
                </c:pt>
                <c:pt idx="7574">
                  <c:v>42703.438310185185</c:v>
                </c:pt>
                <c:pt idx="7575">
                  <c:v>42703.438368055555</c:v>
                </c:pt>
                <c:pt idx="7576">
                  <c:v>42703.438425925931</c:v>
                </c:pt>
                <c:pt idx="7577">
                  <c:v>42703.438483796301</c:v>
                </c:pt>
                <c:pt idx="7578">
                  <c:v>42703.43854166667</c:v>
                </c:pt>
                <c:pt idx="7579">
                  <c:v>42703.438599537039</c:v>
                </c:pt>
                <c:pt idx="7580">
                  <c:v>42703.438657407409</c:v>
                </c:pt>
                <c:pt idx="7581">
                  <c:v>42703.438715277778</c:v>
                </c:pt>
                <c:pt idx="7582">
                  <c:v>42703.438773148147</c:v>
                </c:pt>
                <c:pt idx="7583">
                  <c:v>42703.438831018524</c:v>
                </c:pt>
                <c:pt idx="7584">
                  <c:v>42703.438888888893</c:v>
                </c:pt>
                <c:pt idx="7585">
                  <c:v>42703.438946759263</c:v>
                </c:pt>
                <c:pt idx="7586">
                  <c:v>42703.439004629632</c:v>
                </c:pt>
                <c:pt idx="7587">
                  <c:v>42703.439062500001</c:v>
                </c:pt>
                <c:pt idx="7588">
                  <c:v>42703.439120370371</c:v>
                </c:pt>
                <c:pt idx="7589">
                  <c:v>42703.43917824074</c:v>
                </c:pt>
                <c:pt idx="7590">
                  <c:v>42703.439236111117</c:v>
                </c:pt>
                <c:pt idx="7591">
                  <c:v>42703.439293981486</c:v>
                </c:pt>
                <c:pt idx="7592">
                  <c:v>42703.439351851855</c:v>
                </c:pt>
                <c:pt idx="7593">
                  <c:v>42703.439409722225</c:v>
                </c:pt>
                <c:pt idx="7594">
                  <c:v>42703.439467592594</c:v>
                </c:pt>
                <c:pt idx="7595">
                  <c:v>42703.439525462964</c:v>
                </c:pt>
                <c:pt idx="7596">
                  <c:v>42703.439583333333</c:v>
                </c:pt>
                <c:pt idx="7597">
                  <c:v>42703.439641203709</c:v>
                </c:pt>
                <c:pt idx="7598">
                  <c:v>42703.439699074079</c:v>
                </c:pt>
                <c:pt idx="7599">
                  <c:v>42703.439756944448</c:v>
                </c:pt>
                <c:pt idx="7600">
                  <c:v>42703.439814814818</c:v>
                </c:pt>
                <c:pt idx="7601">
                  <c:v>42703.439872685187</c:v>
                </c:pt>
                <c:pt idx="7602">
                  <c:v>42703.439930555556</c:v>
                </c:pt>
                <c:pt idx="7603">
                  <c:v>42703.439988425926</c:v>
                </c:pt>
                <c:pt idx="7604">
                  <c:v>42703.440046296302</c:v>
                </c:pt>
                <c:pt idx="7605">
                  <c:v>42703.440104166672</c:v>
                </c:pt>
                <c:pt idx="7606">
                  <c:v>42703.440162037041</c:v>
                </c:pt>
                <c:pt idx="7607">
                  <c:v>42703.44021990741</c:v>
                </c:pt>
                <c:pt idx="7608">
                  <c:v>42703.44027777778</c:v>
                </c:pt>
                <c:pt idx="7609">
                  <c:v>42703.440335648149</c:v>
                </c:pt>
                <c:pt idx="7610">
                  <c:v>42703.440393518518</c:v>
                </c:pt>
                <c:pt idx="7611">
                  <c:v>42703.440451388895</c:v>
                </c:pt>
                <c:pt idx="7612">
                  <c:v>42703.440509259264</c:v>
                </c:pt>
                <c:pt idx="7613">
                  <c:v>42703.440567129634</c:v>
                </c:pt>
                <c:pt idx="7614">
                  <c:v>42703.440625000003</c:v>
                </c:pt>
                <c:pt idx="7615">
                  <c:v>42703.440682870372</c:v>
                </c:pt>
                <c:pt idx="7616">
                  <c:v>42703.440740740742</c:v>
                </c:pt>
                <c:pt idx="7617">
                  <c:v>42703.440798611111</c:v>
                </c:pt>
                <c:pt idx="7618">
                  <c:v>42703.44085648148</c:v>
                </c:pt>
                <c:pt idx="7619">
                  <c:v>42703.440914351857</c:v>
                </c:pt>
                <c:pt idx="7620">
                  <c:v>42703.440972222226</c:v>
                </c:pt>
                <c:pt idx="7621">
                  <c:v>42703.441030092596</c:v>
                </c:pt>
                <c:pt idx="7622">
                  <c:v>42703.441087962965</c:v>
                </c:pt>
                <c:pt idx="7623">
                  <c:v>42703.441145833334</c:v>
                </c:pt>
                <c:pt idx="7624">
                  <c:v>42703.441203703704</c:v>
                </c:pt>
                <c:pt idx="7625">
                  <c:v>42703.441261574073</c:v>
                </c:pt>
                <c:pt idx="7626">
                  <c:v>42703.44131944445</c:v>
                </c:pt>
                <c:pt idx="7627">
                  <c:v>42703.441377314819</c:v>
                </c:pt>
                <c:pt idx="7628">
                  <c:v>42703.441435185188</c:v>
                </c:pt>
                <c:pt idx="7629">
                  <c:v>42703.441493055558</c:v>
                </c:pt>
                <c:pt idx="7630">
                  <c:v>42703.441550925927</c:v>
                </c:pt>
                <c:pt idx="7631">
                  <c:v>42703.441608796296</c:v>
                </c:pt>
                <c:pt idx="7632">
                  <c:v>42703.441666666666</c:v>
                </c:pt>
                <c:pt idx="7633">
                  <c:v>42703.441724537042</c:v>
                </c:pt>
                <c:pt idx="7634">
                  <c:v>42703.441782407412</c:v>
                </c:pt>
                <c:pt idx="7635">
                  <c:v>42703.441840277781</c:v>
                </c:pt>
                <c:pt idx="7636">
                  <c:v>42703.44189814815</c:v>
                </c:pt>
                <c:pt idx="7637">
                  <c:v>42703.44195601852</c:v>
                </c:pt>
                <c:pt idx="7638">
                  <c:v>42703.442013888889</c:v>
                </c:pt>
                <c:pt idx="7639">
                  <c:v>42703.442071759258</c:v>
                </c:pt>
                <c:pt idx="7640">
                  <c:v>42703.442129629635</c:v>
                </c:pt>
                <c:pt idx="7641">
                  <c:v>42703.442187500004</c:v>
                </c:pt>
                <c:pt idx="7642">
                  <c:v>42703.442245370374</c:v>
                </c:pt>
                <c:pt idx="7643">
                  <c:v>42703.442303240743</c:v>
                </c:pt>
                <c:pt idx="7644">
                  <c:v>42703.442361111112</c:v>
                </c:pt>
                <c:pt idx="7645">
                  <c:v>42703.442418981482</c:v>
                </c:pt>
                <c:pt idx="7646">
                  <c:v>42703.442476851851</c:v>
                </c:pt>
                <c:pt idx="7647">
                  <c:v>42703.442534722228</c:v>
                </c:pt>
                <c:pt idx="7648">
                  <c:v>42703.442592592597</c:v>
                </c:pt>
                <c:pt idx="7649">
                  <c:v>42703.442650462966</c:v>
                </c:pt>
                <c:pt idx="7650">
                  <c:v>42703.442708333336</c:v>
                </c:pt>
                <c:pt idx="7651">
                  <c:v>42703.442766203705</c:v>
                </c:pt>
                <c:pt idx="7652">
                  <c:v>42703.442824074074</c:v>
                </c:pt>
                <c:pt idx="7653">
                  <c:v>42703.442881944444</c:v>
                </c:pt>
                <c:pt idx="7654">
                  <c:v>42703.44293981482</c:v>
                </c:pt>
                <c:pt idx="7655">
                  <c:v>42703.44299768519</c:v>
                </c:pt>
                <c:pt idx="7656">
                  <c:v>42703.443055555559</c:v>
                </c:pt>
                <c:pt idx="7657">
                  <c:v>42703.443113425928</c:v>
                </c:pt>
                <c:pt idx="7658">
                  <c:v>42703.443171296298</c:v>
                </c:pt>
                <c:pt idx="7659">
                  <c:v>42703.443229166667</c:v>
                </c:pt>
                <c:pt idx="7660">
                  <c:v>42703.443287037036</c:v>
                </c:pt>
                <c:pt idx="7661">
                  <c:v>42703.443344907413</c:v>
                </c:pt>
                <c:pt idx="7662">
                  <c:v>42703.443402777782</c:v>
                </c:pt>
                <c:pt idx="7663">
                  <c:v>42703.443460648152</c:v>
                </c:pt>
                <c:pt idx="7664">
                  <c:v>42703.443518518521</c:v>
                </c:pt>
                <c:pt idx="7665">
                  <c:v>42703.443576388891</c:v>
                </c:pt>
                <c:pt idx="7666">
                  <c:v>42703.44363425926</c:v>
                </c:pt>
                <c:pt idx="7667">
                  <c:v>42703.443692129629</c:v>
                </c:pt>
                <c:pt idx="7668">
                  <c:v>42703.443750000006</c:v>
                </c:pt>
                <c:pt idx="7669">
                  <c:v>42703.443807870375</c:v>
                </c:pt>
                <c:pt idx="7670">
                  <c:v>42703.443865740745</c:v>
                </c:pt>
                <c:pt idx="7671">
                  <c:v>42703.443923611114</c:v>
                </c:pt>
                <c:pt idx="7672">
                  <c:v>42703.443981481483</c:v>
                </c:pt>
                <c:pt idx="7673">
                  <c:v>42703.444039351853</c:v>
                </c:pt>
                <c:pt idx="7674">
                  <c:v>42703.444097222222</c:v>
                </c:pt>
                <c:pt idx="7675">
                  <c:v>42703.444155092599</c:v>
                </c:pt>
                <c:pt idx="7676">
                  <c:v>42703.444212962968</c:v>
                </c:pt>
                <c:pt idx="7677">
                  <c:v>42703.444270833337</c:v>
                </c:pt>
                <c:pt idx="7678">
                  <c:v>42703.444328703707</c:v>
                </c:pt>
                <c:pt idx="7679">
                  <c:v>42703.444386574076</c:v>
                </c:pt>
                <c:pt idx="7680">
                  <c:v>42703.444444444445</c:v>
                </c:pt>
                <c:pt idx="7681">
                  <c:v>42703.444502314815</c:v>
                </c:pt>
                <c:pt idx="7682">
                  <c:v>42703.444560185191</c:v>
                </c:pt>
                <c:pt idx="7683">
                  <c:v>42703.444618055561</c:v>
                </c:pt>
                <c:pt idx="7684">
                  <c:v>42703.44467592593</c:v>
                </c:pt>
                <c:pt idx="7685">
                  <c:v>42703.444733796299</c:v>
                </c:pt>
                <c:pt idx="7686">
                  <c:v>42703.444791666669</c:v>
                </c:pt>
                <c:pt idx="7687">
                  <c:v>42703.444849537038</c:v>
                </c:pt>
                <c:pt idx="7688">
                  <c:v>42703.444907407407</c:v>
                </c:pt>
                <c:pt idx="7689">
                  <c:v>42703.444965277777</c:v>
                </c:pt>
                <c:pt idx="7690">
                  <c:v>42703.445023148153</c:v>
                </c:pt>
                <c:pt idx="7691">
                  <c:v>42703.445081018523</c:v>
                </c:pt>
                <c:pt idx="7692">
                  <c:v>42703.445138888892</c:v>
                </c:pt>
                <c:pt idx="7693">
                  <c:v>42703.445196759261</c:v>
                </c:pt>
                <c:pt idx="7694">
                  <c:v>42703.445254629631</c:v>
                </c:pt>
                <c:pt idx="7695">
                  <c:v>42703.4453125</c:v>
                </c:pt>
                <c:pt idx="7696">
                  <c:v>42703.445370370369</c:v>
                </c:pt>
                <c:pt idx="7697">
                  <c:v>42703.445428240746</c:v>
                </c:pt>
                <c:pt idx="7698">
                  <c:v>42703.445486111115</c:v>
                </c:pt>
                <c:pt idx="7699">
                  <c:v>42703.445543981485</c:v>
                </c:pt>
                <c:pt idx="7700">
                  <c:v>42703.445601851854</c:v>
                </c:pt>
                <c:pt idx="7701">
                  <c:v>42703.445659722223</c:v>
                </c:pt>
                <c:pt idx="7702">
                  <c:v>42703.445717592593</c:v>
                </c:pt>
                <c:pt idx="7703">
                  <c:v>42703.445775462962</c:v>
                </c:pt>
                <c:pt idx="7704">
                  <c:v>42703.445833333339</c:v>
                </c:pt>
                <c:pt idx="7705">
                  <c:v>42703.445891203708</c:v>
                </c:pt>
                <c:pt idx="7706">
                  <c:v>42703.445949074077</c:v>
                </c:pt>
                <c:pt idx="7707">
                  <c:v>42703.446006944447</c:v>
                </c:pt>
                <c:pt idx="7708">
                  <c:v>42703.446064814816</c:v>
                </c:pt>
                <c:pt idx="7709">
                  <c:v>42703.446122685185</c:v>
                </c:pt>
                <c:pt idx="7710">
                  <c:v>42703.446180555555</c:v>
                </c:pt>
                <c:pt idx="7711">
                  <c:v>42703.446238425931</c:v>
                </c:pt>
                <c:pt idx="7712">
                  <c:v>42703.446296296301</c:v>
                </c:pt>
                <c:pt idx="7713">
                  <c:v>42703.44635416667</c:v>
                </c:pt>
                <c:pt idx="7714">
                  <c:v>42703.446412037039</c:v>
                </c:pt>
                <c:pt idx="7715">
                  <c:v>42703.446469907409</c:v>
                </c:pt>
                <c:pt idx="7716">
                  <c:v>42703.446527777778</c:v>
                </c:pt>
                <c:pt idx="7717">
                  <c:v>42703.446585648147</c:v>
                </c:pt>
                <c:pt idx="7718">
                  <c:v>42703.446643518524</c:v>
                </c:pt>
                <c:pt idx="7719">
                  <c:v>42703.446701388893</c:v>
                </c:pt>
                <c:pt idx="7720">
                  <c:v>42703.446759259263</c:v>
                </c:pt>
                <c:pt idx="7721">
                  <c:v>42703.446817129632</c:v>
                </c:pt>
                <c:pt idx="7722">
                  <c:v>42703.446875000001</c:v>
                </c:pt>
                <c:pt idx="7723">
                  <c:v>42703.446932870371</c:v>
                </c:pt>
                <c:pt idx="7724">
                  <c:v>42703.44699074074</c:v>
                </c:pt>
                <c:pt idx="7725">
                  <c:v>42703.447048611117</c:v>
                </c:pt>
                <c:pt idx="7726">
                  <c:v>42703.447106481486</c:v>
                </c:pt>
                <c:pt idx="7727">
                  <c:v>42703.447164351855</c:v>
                </c:pt>
                <c:pt idx="7728">
                  <c:v>42703.447222222225</c:v>
                </c:pt>
                <c:pt idx="7729">
                  <c:v>42703.447280092594</c:v>
                </c:pt>
                <c:pt idx="7730">
                  <c:v>42703.447337962964</c:v>
                </c:pt>
                <c:pt idx="7731">
                  <c:v>42703.447395833333</c:v>
                </c:pt>
                <c:pt idx="7732">
                  <c:v>42703.447453703709</c:v>
                </c:pt>
                <c:pt idx="7733">
                  <c:v>42703.447511574079</c:v>
                </c:pt>
                <c:pt idx="7734">
                  <c:v>42703.447569444448</c:v>
                </c:pt>
                <c:pt idx="7735">
                  <c:v>42703.447627314818</c:v>
                </c:pt>
                <c:pt idx="7736">
                  <c:v>42703.447685185187</c:v>
                </c:pt>
                <c:pt idx="7737">
                  <c:v>42703.447743055556</c:v>
                </c:pt>
                <c:pt idx="7738">
                  <c:v>42703.447800925926</c:v>
                </c:pt>
                <c:pt idx="7739">
                  <c:v>42703.447858796302</c:v>
                </c:pt>
                <c:pt idx="7740">
                  <c:v>42703.447916666672</c:v>
                </c:pt>
                <c:pt idx="7741">
                  <c:v>42703.447974537041</c:v>
                </c:pt>
                <c:pt idx="7742">
                  <c:v>42703.44803240741</c:v>
                </c:pt>
                <c:pt idx="7743">
                  <c:v>42703.44809027778</c:v>
                </c:pt>
                <c:pt idx="7744">
                  <c:v>42703.448148148149</c:v>
                </c:pt>
                <c:pt idx="7745">
                  <c:v>42703.448206018518</c:v>
                </c:pt>
                <c:pt idx="7746">
                  <c:v>42703.448263888895</c:v>
                </c:pt>
                <c:pt idx="7747">
                  <c:v>42703.448321759264</c:v>
                </c:pt>
                <c:pt idx="7748">
                  <c:v>42703.448379629634</c:v>
                </c:pt>
                <c:pt idx="7749">
                  <c:v>42703.448437500003</c:v>
                </c:pt>
                <c:pt idx="7750">
                  <c:v>42703.448495370372</c:v>
                </c:pt>
                <c:pt idx="7751">
                  <c:v>42703.448553240742</c:v>
                </c:pt>
                <c:pt idx="7752">
                  <c:v>42703.448611111111</c:v>
                </c:pt>
                <c:pt idx="7753">
                  <c:v>42703.44866898148</c:v>
                </c:pt>
                <c:pt idx="7754">
                  <c:v>42703.448726851857</c:v>
                </c:pt>
                <c:pt idx="7755">
                  <c:v>42703.448784722226</c:v>
                </c:pt>
                <c:pt idx="7756">
                  <c:v>42703.448842592596</c:v>
                </c:pt>
                <c:pt idx="7757">
                  <c:v>42703.448900462965</c:v>
                </c:pt>
                <c:pt idx="7758">
                  <c:v>42703.448958333334</c:v>
                </c:pt>
                <c:pt idx="7759">
                  <c:v>42703.449016203704</c:v>
                </c:pt>
                <c:pt idx="7760">
                  <c:v>42703.449074074073</c:v>
                </c:pt>
                <c:pt idx="7761">
                  <c:v>42703.44913194445</c:v>
                </c:pt>
                <c:pt idx="7762">
                  <c:v>42703.449189814819</c:v>
                </c:pt>
                <c:pt idx="7763">
                  <c:v>42703.449247685188</c:v>
                </c:pt>
                <c:pt idx="7764">
                  <c:v>42703.449305555558</c:v>
                </c:pt>
                <c:pt idx="7765">
                  <c:v>42703.449363425927</c:v>
                </c:pt>
                <c:pt idx="7766">
                  <c:v>42703.449421296296</c:v>
                </c:pt>
                <c:pt idx="7767">
                  <c:v>42703.449479166666</c:v>
                </c:pt>
                <c:pt idx="7768">
                  <c:v>42703.449537037042</c:v>
                </c:pt>
                <c:pt idx="7769">
                  <c:v>42703.449594907412</c:v>
                </c:pt>
                <c:pt idx="7770">
                  <c:v>42703.449652777781</c:v>
                </c:pt>
                <c:pt idx="7771">
                  <c:v>42703.44971064815</c:v>
                </c:pt>
                <c:pt idx="7772">
                  <c:v>42703.44976851852</c:v>
                </c:pt>
                <c:pt idx="7773">
                  <c:v>42703.449826388889</c:v>
                </c:pt>
                <c:pt idx="7774">
                  <c:v>42703.449884259258</c:v>
                </c:pt>
                <c:pt idx="7775">
                  <c:v>42703.449942129635</c:v>
                </c:pt>
                <c:pt idx="7776">
                  <c:v>42703.450000000004</c:v>
                </c:pt>
                <c:pt idx="7777">
                  <c:v>42703.450057870374</c:v>
                </c:pt>
                <c:pt idx="7778">
                  <c:v>42703.450115740743</c:v>
                </c:pt>
                <c:pt idx="7779">
                  <c:v>42703.450173611112</c:v>
                </c:pt>
                <c:pt idx="7780">
                  <c:v>42703.450231481482</c:v>
                </c:pt>
                <c:pt idx="7781">
                  <c:v>42703.450289351851</c:v>
                </c:pt>
                <c:pt idx="7782">
                  <c:v>42703.450347222228</c:v>
                </c:pt>
                <c:pt idx="7783">
                  <c:v>42703.450405092597</c:v>
                </c:pt>
                <c:pt idx="7784">
                  <c:v>42703.450462962966</c:v>
                </c:pt>
                <c:pt idx="7785">
                  <c:v>42703.450520833336</c:v>
                </c:pt>
                <c:pt idx="7786">
                  <c:v>42703.450578703705</c:v>
                </c:pt>
                <c:pt idx="7787">
                  <c:v>42703.450636574074</c:v>
                </c:pt>
                <c:pt idx="7788">
                  <c:v>42703.450694444444</c:v>
                </c:pt>
                <c:pt idx="7789">
                  <c:v>42703.45075231482</c:v>
                </c:pt>
                <c:pt idx="7790">
                  <c:v>42703.45081018519</c:v>
                </c:pt>
                <c:pt idx="7791">
                  <c:v>42703.450868055559</c:v>
                </c:pt>
                <c:pt idx="7792">
                  <c:v>42703.450925925928</c:v>
                </c:pt>
                <c:pt idx="7793">
                  <c:v>42703.450983796298</c:v>
                </c:pt>
                <c:pt idx="7794">
                  <c:v>42703.451041666667</c:v>
                </c:pt>
                <c:pt idx="7795">
                  <c:v>42703.451099537036</c:v>
                </c:pt>
                <c:pt idx="7796">
                  <c:v>42703.451157407413</c:v>
                </c:pt>
                <c:pt idx="7797">
                  <c:v>42703.451215277782</c:v>
                </c:pt>
                <c:pt idx="7798">
                  <c:v>42703.451273148152</c:v>
                </c:pt>
                <c:pt idx="7799">
                  <c:v>42703.451331018521</c:v>
                </c:pt>
                <c:pt idx="7800">
                  <c:v>42703.451388888891</c:v>
                </c:pt>
                <c:pt idx="7801">
                  <c:v>42703.45144675926</c:v>
                </c:pt>
                <c:pt idx="7802">
                  <c:v>42703.451504629629</c:v>
                </c:pt>
                <c:pt idx="7803">
                  <c:v>42703.451562500006</c:v>
                </c:pt>
                <c:pt idx="7804">
                  <c:v>42703.451620370375</c:v>
                </c:pt>
                <c:pt idx="7805">
                  <c:v>42703.451678240745</c:v>
                </c:pt>
                <c:pt idx="7806">
                  <c:v>42703.451736111114</c:v>
                </c:pt>
                <c:pt idx="7807">
                  <c:v>42703.451793981483</c:v>
                </c:pt>
                <c:pt idx="7808">
                  <c:v>42703.451851851853</c:v>
                </c:pt>
                <c:pt idx="7809">
                  <c:v>42703.451909722222</c:v>
                </c:pt>
                <c:pt idx="7810">
                  <c:v>42703.451967592599</c:v>
                </c:pt>
                <c:pt idx="7811">
                  <c:v>42703.452025462968</c:v>
                </c:pt>
                <c:pt idx="7812">
                  <c:v>42703.452083333337</c:v>
                </c:pt>
                <c:pt idx="7813">
                  <c:v>42703.452141203707</c:v>
                </c:pt>
                <c:pt idx="7814">
                  <c:v>42703.452199074076</c:v>
                </c:pt>
                <c:pt idx="7815">
                  <c:v>42703.452256944445</c:v>
                </c:pt>
                <c:pt idx="7816">
                  <c:v>42703.452314814815</c:v>
                </c:pt>
                <c:pt idx="7817">
                  <c:v>42703.452372685191</c:v>
                </c:pt>
                <c:pt idx="7818">
                  <c:v>42703.452430555561</c:v>
                </c:pt>
                <c:pt idx="7819">
                  <c:v>42703.45248842593</c:v>
                </c:pt>
                <c:pt idx="7820">
                  <c:v>42703.452546296299</c:v>
                </c:pt>
                <c:pt idx="7821">
                  <c:v>42703.452604166669</c:v>
                </c:pt>
                <c:pt idx="7822">
                  <c:v>42703.452662037038</c:v>
                </c:pt>
                <c:pt idx="7823">
                  <c:v>42703.452719907407</c:v>
                </c:pt>
                <c:pt idx="7824">
                  <c:v>42703.452777777777</c:v>
                </c:pt>
                <c:pt idx="7825">
                  <c:v>42703.452835648153</c:v>
                </c:pt>
                <c:pt idx="7826">
                  <c:v>42703.452893518523</c:v>
                </c:pt>
                <c:pt idx="7827">
                  <c:v>42703.452951388892</c:v>
                </c:pt>
                <c:pt idx="7828">
                  <c:v>42703.453009259261</c:v>
                </c:pt>
                <c:pt idx="7829">
                  <c:v>42703.453067129631</c:v>
                </c:pt>
                <c:pt idx="7830">
                  <c:v>42703.453125</c:v>
                </c:pt>
                <c:pt idx="7831">
                  <c:v>42703.453182870369</c:v>
                </c:pt>
                <c:pt idx="7832">
                  <c:v>42703.453240740746</c:v>
                </c:pt>
                <c:pt idx="7833">
                  <c:v>42703.453298611115</c:v>
                </c:pt>
                <c:pt idx="7834">
                  <c:v>42703.453356481485</c:v>
                </c:pt>
                <c:pt idx="7835">
                  <c:v>42703.453414351854</c:v>
                </c:pt>
                <c:pt idx="7836">
                  <c:v>42703.453472222223</c:v>
                </c:pt>
                <c:pt idx="7837">
                  <c:v>42703.453530092593</c:v>
                </c:pt>
                <c:pt idx="7838">
                  <c:v>42703.453587962962</c:v>
                </c:pt>
                <c:pt idx="7839">
                  <c:v>42703.453645833339</c:v>
                </c:pt>
                <c:pt idx="7840">
                  <c:v>42703.453703703708</c:v>
                </c:pt>
                <c:pt idx="7841">
                  <c:v>42703.453761574077</c:v>
                </c:pt>
                <c:pt idx="7842">
                  <c:v>42703.453819444447</c:v>
                </c:pt>
                <c:pt idx="7843">
                  <c:v>42703.453877314816</c:v>
                </c:pt>
                <c:pt idx="7844">
                  <c:v>42703.453935185185</c:v>
                </c:pt>
                <c:pt idx="7845">
                  <c:v>42703.453993055555</c:v>
                </c:pt>
                <c:pt idx="7846">
                  <c:v>42703.454050925931</c:v>
                </c:pt>
                <c:pt idx="7847">
                  <c:v>42703.454108796301</c:v>
                </c:pt>
                <c:pt idx="7848">
                  <c:v>42703.45416666667</c:v>
                </c:pt>
                <c:pt idx="7849">
                  <c:v>42703.454224537039</c:v>
                </c:pt>
                <c:pt idx="7850">
                  <c:v>42703.454282407409</c:v>
                </c:pt>
                <c:pt idx="7851">
                  <c:v>42703.454340277778</c:v>
                </c:pt>
                <c:pt idx="7852">
                  <c:v>42703.454398148147</c:v>
                </c:pt>
                <c:pt idx="7853">
                  <c:v>42703.454456018524</c:v>
                </c:pt>
                <c:pt idx="7854">
                  <c:v>42703.454513888893</c:v>
                </c:pt>
                <c:pt idx="7855">
                  <c:v>42703.454571759263</c:v>
                </c:pt>
                <c:pt idx="7856">
                  <c:v>42703.454629629632</c:v>
                </c:pt>
                <c:pt idx="7857">
                  <c:v>42703.454687500001</c:v>
                </c:pt>
                <c:pt idx="7858">
                  <c:v>42703.454745370371</c:v>
                </c:pt>
                <c:pt idx="7859">
                  <c:v>42703.45480324074</c:v>
                </c:pt>
                <c:pt idx="7860">
                  <c:v>42703.454861111117</c:v>
                </c:pt>
                <c:pt idx="7861">
                  <c:v>42703.454918981486</c:v>
                </c:pt>
                <c:pt idx="7862">
                  <c:v>42703.454976851855</c:v>
                </c:pt>
                <c:pt idx="7863">
                  <c:v>42703.455034722225</c:v>
                </c:pt>
                <c:pt idx="7864">
                  <c:v>42703.455092592594</c:v>
                </c:pt>
                <c:pt idx="7865">
                  <c:v>42703.455150462964</c:v>
                </c:pt>
                <c:pt idx="7866">
                  <c:v>42703.455208333333</c:v>
                </c:pt>
                <c:pt idx="7867">
                  <c:v>42703.455266203709</c:v>
                </c:pt>
                <c:pt idx="7868">
                  <c:v>42703.455324074079</c:v>
                </c:pt>
                <c:pt idx="7869">
                  <c:v>42703.455381944448</c:v>
                </c:pt>
                <c:pt idx="7870">
                  <c:v>42703.455439814818</c:v>
                </c:pt>
                <c:pt idx="7871">
                  <c:v>42703.455497685187</c:v>
                </c:pt>
                <c:pt idx="7872">
                  <c:v>42703.455555555556</c:v>
                </c:pt>
                <c:pt idx="7873">
                  <c:v>42703.455613425926</c:v>
                </c:pt>
                <c:pt idx="7874">
                  <c:v>42703.455671296302</c:v>
                </c:pt>
                <c:pt idx="7875">
                  <c:v>42703.455729166672</c:v>
                </c:pt>
                <c:pt idx="7876">
                  <c:v>42703.455787037041</c:v>
                </c:pt>
                <c:pt idx="7877">
                  <c:v>42703.45584490741</c:v>
                </c:pt>
                <c:pt idx="7878">
                  <c:v>42703.45590277778</c:v>
                </c:pt>
                <c:pt idx="7879">
                  <c:v>42703.455960648149</c:v>
                </c:pt>
                <c:pt idx="7880">
                  <c:v>42703.456018518518</c:v>
                </c:pt>
                <c:pt idx="7881">
                  <c:v>42703.456076388895</c:v>
                </c:pt>
                <c:pt idx="7882">
                  <c:v>42703.456134259264</c:v>
                </c:pt>
                <c:pt idx="7883">
                  <c:v>42703.456192129634</c:v>
                </c:pt>
                <c:pt idx="7884">
                  <c:v>42703.456250000003</c:v>
                </c:pt>
                <c:pt idx="7885">
                  <c:v>42703.456307870372</c:v>
                </c:pt>
                <c:pt idx="7886">
                  <c:v>42703.456365740742</c:v>
                </c:pt>
                <c:pt idx="7887">
                  <c:v>42703.456423611111</c:v>
                </c:pt>
                <c:pt idx="7888">
                  <c:v>42703.45648148148</c:v>
                </c:pt>
                <c:pt idx="7889">
                  <c:v>42703.456539351857</c:v>
                </c:pt>
                <c:pt idx="7890">
                  <c:v>42703.456597222226</c:v>
                </c:pt>
                <c:pt idx="7891">
                  <c:v>42703.456655092596</c:v>
                </c:pt>
                <c:pt idx="7892">
                  <c:v>42703.456712962965</c:v>
                </c:pt>
                <c:pt idx="7893">
                  <c:v>42703.456770833334</c:v>
                </c:pt>
                <c:pt idx="7894">
                  <c:v>42703.456828703704</c:v>
                </c:pt>
                <c:pt idx="7895">
                  <c:v>42703.456886574073</c:v>
                </c:pt>
                <c:pt idx="7896">
                  <c:v>42703.45694444445</c:v>
                </c:pt>
                <c:pt idx="7897">
                  <c:v>42703.457002314819</c:v>
                </c:pt>
                <c:pt idx="7898">
                  <c:v>42703.457060185188</c:v>
                </c:pt>
                <c:pt idx="7899">
                  <c:v>42703.457118055558</c:v>
                </c:pt>
                <c:pt idx="7900">
                  <c:v>42703.457175925927</c:v>
                </c:pt>
                <c:pt idx="7901">
                  <c:v>42703.457233796296</c:v>
                </c:pt>
                <c:pt idx="7902">
                  <c:v>42703.457291666666</c:v>
                </c:pt>
                <c:pt idx="7903">
                  <c:v>42703.457349537042</c:v>
                </c:pt>
                <c:pt idx="7904">
                  <c:v>42703.457407407412</c:v>
                </c:pt>
                <c:pt idx="7905">
                  <c:v>42703.457465277781</c:v>
                </c:pt>
                <c:pt idx="7906">
                  <c:v>42703.45752314815</c:v>
                </c:pt>
                <c:pt idx="7907">
                  <c:v>42703.45758101852</c:v>
                </c:pt>
                <c:pt idx="7908">
                  <c:v>42703.457638888889</c:v>
                </c:pt>
                <c:pt idx="7909">
                  <c:v>42703.457696759258</c:v>
                </c:pt>
                <c:pt idx="7910">
                  <c:v>42703.457754629635</c:v>
                </c:pt>
                <c:pt idx="7911">
                  <c:v>42703.457812500004</c:v>
                </c:pt>
                <c:pt idx="7912">
                  <c:v>42703.457870370374</c:v>
                </c:pt>
                <c:pt idx="7913">
                  <c:v>42703.457928240743</c:v>
                </c:pt>
                <c:pt idx="7914">
                  <c:v>42703.457986111112</c:v>
                </c:pt>
                <c:pt idx="7915">
                  <c:v>42703.458043981482</c:v>
                </c:pt>
                <c:pt idx="7916">
                  <c:v>42703.458101851851</c:v>
                </c:pt>
                <c:pt idx="7917">
                  <c:v>42703.458159722228</c:v>
                </c:pt>
                <c:pt idx="7918">
                  <c:v>42703.458217592597</c:v>
                </c:pt>
                <c:pt idx="7919">
                  <c:v>42703.458275462966</c:v>
                </c:pt>
                <c:pt idx="7920">
                  <c:v>42703.458333333336</c:v>
                </c:pt>
                <c:pt idx="7921">
                  <c:v>42703.458391203705</c:v>
                </c:pt>
                <c:pt idx="7922">
                  <c:v>42703.458449074074</c:v>
                </c:pt>
                <c:pt idx="7923">
                  <c:v>42703.458506944444</c:v>
                </c:pt>
                <c:pt idx="7924">
                  <c:v>42703.45856481482</c:v>
                </c:pt>
                <c:pt idx="7925">
                  <c:v>42703.45862268519</c:v>
                </c:pt>
                <c:pt idx="7926">
                  <c:v>42703.458680555559</c:v>
                </c:pt>
                <c:pt idx="7927">
                  <c:v>42703.458738425928</c:v>
                </c:pt>
                <c:pt idx="7928">
                  <c:v>42703.458796296298</c:v>
                </c:pt>
                <c:pt idx="7929">
                  <c:v>42703.458854166667</c:v>
                </c:pt>
                <c:pt idx="7930">
                  <c:v>42703.458912037036</c:v>
                </c:pt>
                <c:pt idx="7931">
                  <c:v>42703.458969907413</c:v>
                </c:pt>
                <c:pt idx="7932">
                  <c:v>42703.459027777782</c:v>
                </c:pt>
                <c:pt idx="7933">
                  <c:v>42703.459085648152</c:v>
                </c:pt>
                <c:pt idx="7934">
                  <c:v>42703.459143518521</c:v>
                </c:pt>
                <c:pt idx="7935">
                  <c:v>42703.459201388891</c:v>
                </c:pt>
                <c:pt idx="7936">
                  <c:v>42703.45925925926</c:v>
                </c:pt>
                <c:pt idx="7937">
                  <c:v>42703.459317129629</c:v>
                </c:pt>
                <c:pt idx="7938">
                  <c:v>42703.459375000006</c:v>
                </c:pt>
                <c:pt idx="7939">
                  <c:v>42703.459432870375</c:v>
                </c:pt>
                <c:pt idx="7940">
                  <c:v>42703.459490740745</c:v>
                </c:pt>
                <c:pt idx="7941">
                  <c:v>42703.459548611114</c:v>
                </c:pt>
                <c:pt idx="7942">
                  <c:v>42703.459606481483</c:v>
                </c:pt>
                <c:pt idx="7943">
                  <c:v>42703.459664351853</c:v>
                </c:pt>
                <c:pt idx="7944">
                  <c:v>42703.459722222222</c:v>
                </c:pt>
                <c:pt idx="7945">
                  <c:v>42703.459780092599</c:v>
                </c:pt>
                <c:pt idx="7946">
                  <c:v>42703.459837962968</c:v>
                </c:pt>
                <c:pt idx="7947">
                  <c:v>42703.459895833337</c:v>
                </c:pt>
                <c:pt idx="7948">
                  <c:v>42703.459953703707</c:v>
                </c:pt>
                <c:pt idx="7949">
                  <c:v>42703.460011574076</c:v>
                </c:pt>
                <c:pt idx="7950">
                  <c:v>42703.460069444445</c:v>
                </c:pt>
                <c:pt idx="7951">
                  <c:v>42703.460127314815</c:v>
                </c:pt>
                <c:pt idx="7952">
                  <c:v>42703.460185185191</c:v>
                </c:pt>
                <c:pt idx="7953">
                  <c:v>42703.460243055561</c:v>
                </c:pt>
                <c:pt idx="7954">
                  <c:v>42703.46030092593</c:v>
                </c:pt>
                <c:pt idx="7955">
                  <c:v>42703.460358796299</c:v>
                </c:pt>
                <c:pt idx="7956">
                  <c:v>42703.460416666669</c:v>
                </c:pt>
                <c:pt idx="7957">
                  <c:v>42703.460474537038</c:v>
                </c:pt>
                <c:pt idx="7958">
                  <c:v>42703.460532407407</c:v>
                </c:pt>
                <c:pt idx="7959">
                  <c:v>42703.460590277777</c:v>
                </c:pt>
                <c:pt idx="7960">
                  <c:v>42703.460648148153</c:v>
                </c:pt>
                <c:pt idx="7961">
                  <c:v>42703.460706018523</c:v>
                </c:pt>
                <c:pt idx="7962">
                  <c:v>42703.460763888892</c:v>
                </c:pt>
                <c:pt idx="7963">
                  <c:v>42703.460821759261</c:v>
                </c:pt>
                <c:pt idx="7964">
                  <c:v>42703.460879629631</c:v>
                </c:pt>
                <c:pt idx="7965">
                  <c:v>42703.4609375</c:v>
                </c:pt>
                <c:pt idx="7966">
                  <c:v>42703.460995370369</c:v>
                </c:pt>
                <c:pt idx="7967">
                  <c:v>42703.461053240746</c:v>
                </c:pt>
                <c:pt idx="7968">
                  <c:v>42703.461111111115</c:v>
                </c:pt>
                <c:pt idx="7969">
                  <c:v>42703.461168981485</c:v>
                </c:pt>
                <c:pt idx="7970">
                  <c:v>42703.461226851854</c:v>
                </c:pt>
                <c:pt idx="7971">
                  <c:v>42703.461284722223</c:v>
                </c:pt>
                <c:pt idx="7972">
                  <c:v>42703.461342592593</c:v>
                </c:pt>
                <c:pt idx="7973">
                  <c:v>42703.461400462962</c:v>
                </c:pt>
                <c:pt idx="7974">
                  <c:v>42703.461458333339</c:v>
                </c:pt>
                <c:pt idx="7975">
                  <c:v>42703.461516203708</c:v>
                </c:pt>
                <c:pt idx="7976">
                  <c:v>42703.461574074077</c:v>
                </c:pt>
                <c:pt idx="7977">
                  <c:v>42703.461631944447</c:v>
                </c:pt>
                <c:pt idx="7978">
                  <c:v>42703.461689814816</c:v>
                </c:pt>
                <c:pt idx="7979">
                  <c:v>42703.461747685185</c:v>
                </c:pt>
                <c:pt idx="7980">
                  <c:v>42703.461805555555</c:v>
                </c:pt>
                <c:pt idx="7981">
                  <c:v>42703.461863425931</c:v>
                </c:pt>
                <c:pt idx="7982">
                  <c:v>42703.461921296301</c:v>
                </c:pt>
                <c:pt idx="7983">
                  <c:v>42703.46197916667</c:v>
                </c:pt>
                <c:pt idx="7984">
                  <c:v>42703.462037037039</c:v>
                </c:pt>
                <c:pt idx="7985">
                  <c:v>42703.462094907409</c:v>
                </c:pt>
                <c:pt idx="7986">
                  <c:v>42703.462152777778</c:v>
                </c:pt>
                <c:pt idx="7987">
                  <c:v>42703.462210648147</c:v>
                </c:pt>
                <c:pt idx="7988">
                  <c:v>42703.462268518524</c:v>
                </c:pt>
                <c:pt idx="7989">
                  <c:v>42703.462326388893</c:v>
                </c:pt>
                <c:pt idx="7990">
                  <c:v>42703.462384259263</c:v>
                </c:pt>
                <c:pt idx="7991">
                  <c:v>42703.462442129632</c:v>
                </c:pt>
                <c:pt idx="7992">
                  <c:v>42703.462500000001</c:v>
                </c:pt>
                <c:pt idx="7993">
                  <c:v>42703.462557870371</c:v>
                </c:pt>
                <c:pt idx="7994">
                  <c:v>42703.46261574074</c:v>
                </c:pt>
                <c:pt idx="7995">
                  <c:v>42703.462673611117</c:v>
                </c:pt>
                <c:pt idx="7996">
                  <c:v>42703.462731481486</c:v>
                </c:pt>
                <c:pt idx="7997">
                  <c:v>42703.462789351855</c:v>
                </c:pt>
                <c:pt idx="7998">
                  <c:v>42703.462847222225</c:v>
                </c:pt>
                <c:pt idx="7999">
                  <c:v>42703.462905092594</c:v>
                </c:pt>
                <c:pt idx="8000">
                  <c:v>42703.462962962964</c:v>
                </c:pt>
                <c:pt idx="8001">
                  <c:v>42703.463020833333</c:v>
                </c:pt>
                <c:pt idx="8002">
                  <c:v>42703.463078703709</c:v>
                </c:pt>
                <c:pt idx="8003">
                  <c:v>42703.463136574079</c:v>
                </c:pt>
                <c:pt idx="8004">
                  <c:v>42703.463194444448</c:v>
                </c:pt>
                <c:pt idx="8005">
                  <c:v>42703.463252314818</c:v>
                </c:pt>
                <c:pt idx="8006">
                  <c:v>42703.463310185187</c:v>
                </c:pt>
                <c:pt idx="8007">
                  <c:v>42703.463368055556</c:v>
                </c:pt>
                <c:pt idx="8008">
                  <c:v>42703.463425925926</c:v>
                </c:pt>
                <c:pt idx="8009">
                  <c:v>42703.463483796302</c:v>
                </c:pt>
                <c:pt idx="8010">
                  <c:v>42703.463541666672</c:v>
                </c:pt>
                <c:pt idx="8011">
                  <c:v>42703.463599537041</c:v>
                </c:pt>
                <c:pt idx="8012">
                  <c:v>42703.46365740741</c:v>
                </c:pt>
                <c:pt idx="8013">
                  <c:v>42703.46371527778</c:v>
                </c:pt>
                <c:pt idx="8014">
                  <c:v>42703.463773148149</c:v>
                </c:pt>
                <c:pt idx="8015">
                  <c:v>42703.463831018518</c:v>
                </c:pt>
                <c:pt idx="8016">
                  <c:v>42703.463888888895</c:v>
                </c:pt>
                <c:pt idx="8017">
                  <c:v>42703.463946759264</c:v>
                </c:pt>
                <c:pt idx="8018">
                  <c:v>42703.464004629634</c:v>
                </c:pt>
                <c:pt idx="8019">
                  <c:v>42703.464062500003</c:v>
                </c:pt>
                <c:pt idx="8020">
                  <c:v>42703.464120370372</c:v>
                </c:pt>
                <c:pt idx="8021">
                  <c:v>42703.464178240742</c:v>
                </c:pt>
                <c:pt idx="8022">
                  <c:v>42703.464236111111</c:v>
                </c:pt>
                <c:pt idx="8023">
                  <c:v>42703.46429398148</c:v>
                </c:pt>
                <c:pt idx="8024">
                  <c:v>42703.464351851857</c:v>
                </c:pt>
                <c:pt idx="8025">
                  <c:v>42703.464409722226</c:v>
                </c:pt>
                <c:pt idx="8026">
                  <c:v>42703.464467592596</c:v>
                </c:pt>
                <c:pt idx="8027">
                  <c:v>42703.464525462965</c:v>
                </c:pt>
                <c:pt idx="8028">
                  <c:v>42703.464583333334</c:v>
                </c:pt>
                <c:pt idx="8029">
                  <c:v>42703.464641203704</c:v>
                </c:pt>
                <c:pt idx="8030">
                  <c:v>42703.464699074073</c:v>
                </c:pt>
                <c:pt idx="8031">
                  <c:v>42703.46475694445</c:v>
                </c:pt>
                <c:pt idx="8032">
                  <c:v>42703.464814814819</c:v>
                </c:pt>
                <c:pt idx="8033">
                  <c:v>42703.464872685188</c:v>
                </c:pt>
                <c:pt idx="8034">
                  <c:v>42703.464930555558</c:v>
                </c:pt>
                <c:pt idx="8035">
                  <c:v>42703.464988425927</c:v>
                </c:pt>
                <c:pt idx="8036">
                  <c:v>42703.465046296296</c:v>
                </c:pt>
                <c:pt idx="8037">
                  <c:v>42703.465104166666</c:v>
                </c:pt>
                <c:pt idx="8038">
                  <c:v>42703.465162037042</c:v>
                </c:pt>
                <c:pt idx="8039">
                  <c:v>42703.465219907412</c:v>
                </c:pt>
                <c:pt idx="8040">
                  <c:v>42703.465277777781</c:v>
                </c:pt>
                <c:pt idx="8041">
                  <c:v>42703.46533564815</c:v>
                </c:pt>
                <c:pt idx="8042">
                  <c:v>42703.46539351852</c:v>
                </c:pt>
                <c:pt idx="8043">
                  <c:v>42703.465451388889</c:v>
                </c:pt>
                <c:pt idx="8044">
                  <c:v>42703.465509259258</c:v>
                </c:pt>
                <c:pt idx="8045">
                  <c:v>42703.465567129635</c:v>
                </c:pt>
                <c:pt idx="8046">
                  <c:v>42703.465625000004</c:v>
                </c:pt>
                <c:pt idx="8047">
                  <c:v>42703.465682870374</c:v>
                </c:pt>
                <c:pt idx="8048">
                  <c:v>42703.465740740743</c:v>
                </c:pt>
                <c:pt idx="8049">
                  <c:v>42703.465798611112</c:v>
                </c:pt>
                <c:pt idx="8050">
                  <c:v>42703.465856481482</c:v>
                </c:pt>
                <c:pt idx="8051">
                  <c:v>42703.465914351851</c:v>
                </c:pt>
                <c:pt idx="8052">
                  <c:v>42703.465972222228</c:v>
                </c:pt>
                <c:pt idx="8053">
                  <c:v>42703.466030092597</c:v>
                </c:pt>
                <c:pt idx="8054">
                  <c:v>42703.466087962966</c:v>
                </c:pt>
                <c:pt idx="8055">
                  <c:v>42703.466145833336</c:v>
                </c:pt>
                <c:pt idx="8056">
                  <c:v>42703.466203703705</c:v>
                </c:pt>
                <c:pt idx="8057">
                  <c:v>42703.466261574074</c:v>
                </c:pt>
                <c:pt idx="8058">
                  <c:v>42703.466319444444</c:v>
                </c:pt>
                <c:pt idx="8059">
                  <c:v>42703.46637731482</c:v>
                </c:pt>
                <c:pt idx="8060">
                  <c:v>42703.46643518519</c:v>
                </c:pt>
                <c:pt idx="8061">
                  <c:v>42703.466493055559</c:v>
                </c:pt>
                <c:pt idx="8062">
                  <c:v>42703.466550925928</c:v>
                </c:pt>
                <c:pt idx="8063">
                  <c:v>42703.466608796298</c:v>
                </c:pt>
                <c:pt idx="8064">
                  <c:v>42703.466666666667</c:v>
                </c:pt>
                <c:pt idx="8065">
                  <c:v>42703.466724537036</c:v>
                </c:pt>
                <c:pt idx="8066">
                  <c:v>42703.466782407413</c:v>
                </c:pt>
                <c:pt idx="8067">
                  <c:v>42703.466840277782</c:v>
                </c:pt>
                <c:pt idx="8068">
                  <c:v>42703.466898148152</c:v>
                </c:pt>
                <c:pt idx="8069">
                  <c:v>42703.466956018521</c:v>
                </c:pt>
                <c:pt idx="8070">
                  <c:v>42703.467013888891</c:v>
                </c:pt>
                <c:pt idx="8071">
                  <c:v>42703.46707175926</c:v>
                </c:pt>
                <c:pt idx="8072">
                  <c:v>42703.467129629629</c:v>
                </c:pt>
                <c:pt idx="8073">
                  <c:v>42703.467187500006</c:v>
                </c:pt>
                <c:pt idx="8074">
                  <c:v>42703.467245370375</c:v>
                </c:pt>
                <c:pt idx="8075">
                  <c:v>42703.467303240745</c:v>
                </c:pt>
                <c:pt idx="8076">
                  <c:v>42703.467361111114</c:v>
                </c:pt>
                <c:pt idx="8077">
                  <c:v>42703.467418981483</c:v>
                </c:pt>
                <c:pt idx="8078">
                  <c:v>42703.467476851853</c:v>
                </c:pt>
                <c:pt idx="8079">
                  <c:v>42703.467534722222</c:v>
                </c:pt>
                <c:pt idx="8080">
                  <c:v>42703.467592592599</c:v>
                </c:pt>
                <c:pt idx="8081">
                  <c:v>42703.467650462968</c:v>
                </c:pt>
                <c:pt idx="8082">
                  <c:v>42703.467708333337</c:v>
                </c:pt>
                <c:pt idx="8083">
                  <c:v>42703.467766203707</c:v>
                </c:pt>
                <c:pt idx="8084">
                  <c:v>42703.467824074076</c:v>
                </c:pt>
                <c:pt idx="8085">
                  <c:v>42703.467881944445</c:v>
                </c:pt>
                <c:pt idx="8086">
                  <c:v>42703.467939814815</c:v>
                </c:pt>
                <c:pt idx="8087">
                  <c:v>42703.467997685191</c:v>
                </c:pt>
                <c:pt idx="8088">
                  <c:v>42703.468055555561</c:v>
                </c:pt>
                <c:pt idx="8089">
                  <c:v>42703.46811342593</c:v>
                </c:pt>
                <c:pt idx="8090">
                  <c:v>42703.468171296299</c:v>
                </c:pt>
                <c:pt idx="8091">
                  <c:v>42703.468229166669</c:v>
                </c:pt>
                <c:pt idx="8092">
                  <c:v>42703.468287037038</c:v>
                </c:pt>
                <c:pt idx="8093">
                  <c:v>42703.468344907407</c:v>
                </c:pt>
                <c:pt idx="8094">
                  <c:v>42703.468402777777</c:v>
                </c:pt>
                <c:pt idx="8095">
                  <c:v>42703.468460648153</c:v>
                </c:pt>
                <c:pt idx="8096">
                  <c:v>42703.468518518523</c:v>
                </c:pt>
                <c:pt idx="8097">
                  <c:v>42703.468576388892</c:v>
                </c:pt>
                <c:pt idx="8098">
                  <c:v>42703.468634259261</c:v>
                </c:pt>
                <c:pt idx="8099">
                  <c:v>42703.468692129631</c:v>
                </c:pt>
                <c:pt idx="8100">
                  <c:v>42703.46875</c:v>
                </c:pt>
                <c:pt idx="8101">
                  <c:v>42703.468807870369</c:v>
                </c:pt>
                <c:pt idx="8102">
                  <c:v>42703.468865740746</c:v>
                </c:pt>
                <c:pt idx="8103">
                  <c:v>42703.468923611115</c:v>
                </c:pt>
                <c:pt idx="8104">
                  <c:v>42703.468981481485</c:v>
                </c:pt>
                <c:pt idx="8105">
                  <c:v>42703.469039351854</c:v>
                </c:pt>
                <c:pt idx="8106">
                  <c:v>42703.469097222223</c:v>
                </c:pt>
                <c:pt idx="8107">
                  <c:v>42703.469155092593</c:v>
                </c:pt>
                <c:pt idx="8108">
                  <c:v>42703.469212962962</c:v>
                </c:pt>
                <c:pt idx="8109">
                  <c:v>42703.469270833339</c:v>
                </c:pt>
                <c:pt idx="8110">
                  <c:v>42703.469328703708</c:v>
                </c:pt>
                <c:pt idx="8111">
                  <c:v>42703.469386574077</c:v>
                </c:pt>
                <c:pt idx="8112">
                  <c:v>42703.469444444447</c:v>
                </c:pt>
                <c:pt idx="8113">
                  <c:v>42703.469502314816</c:v>
                </c:pt>
                <c:pt idx="8114">
                  <c:v>42703.469560185185</c:v>
                </c:pt>
                <c:pt idx="8115">
                  <c:v>42703.469618055555</c:v>
                </c:pt>
                <c:pt idx="8116">
                  <c:v>42703.469675925931</c:v>
                </c:pt>
                <c:pt idx="8117">
                  <c:v>42703.469733796301</c:v>
                </c:pt>
                <c:pt idx="8118">
                  <c:v>42703.46979166667</c:v>
                </c:pt>
                <c:pt idx="8119">
                  <c:v>42703.469849537039</c:v>
                </c:pt>
                <c:pt idx="8120">
                  <c:v>42703.469907407409</c:v>
                </c:pt>
                <c:pt idx="8121">
                  <c:v>42703.469965277778</c:v>
                </c:pt>
                <c:pt idx="8122">
                  <c:v>42703.470023148147</c:v>
                </c:pt>
                <c:pt idx="8123">
                  <c:v>42703.470081018524</c:v>
                </c:pt>
                <c:pt idx="8124">
                  <c:v>42703.470138888893</c:v>
                </c:pt>
                <c:pt idx="8125">
                  <c:v>42703.470196759263</c:v>
                </c:pt>
                <c:pt idx="8126">
                  <c:v>42703.470254629632</c:v>
                </c:pt>
                <c:pt idx="8127">
                  <c:v>42703.470312500001</c:v>
                </c:pt>
                <c:pt idx="8128">
                  <c:v>42703.470370370371</c:v>
                </c:pt>
                <c:pt idx="8129">
                  <c:v>42703.47042824074</c:v>
                </c:pt>
                <c:pt idx="8130">
                  <c:v>42703.470486111117</c:v>
                </c:pt>
                <c:pt idx="8131">
                  <c:v>42703.470543981486</c:v>
                </c:pt>
                <c:pt idx="8132">
                  <c:v>42703.470601851855</c:v>
                </c:pt>
                <c:pt idx="8133">
                  <c:v>42703.470659722225</c:v>
                </c:pt>
                <c:pt idx="8134">
                  <c:v>42703.470717592594</c:v>
                </c:pt>
                <c:pt idx="8135">
                  <c:v>42703.470775462964</c:v>
                </c:pt>
                <c:pt idx="8136">
                  <c:v>42703.470833333333</c:v>
                </c:pt>
                <c:pt idx="8137">
                  <c:v>42703.470891203709</c:v>
                </c:pt>
                <c:pt idx="8138">
                  <c:v>42703.470949074079</c:v>
                </c:pt>
                <c:pt idx="8139">
                  <c:v>42703.471006944448</c:v>
                </c:pt>
                <c:pt idx="8140">
                  <c:v>42703.471064814818</c:v>
                </c:pt>
                <c:pt idx="8141">
                  <c:v>42703.471122685187</c:v>
                </c:pt>
                <c:pt idx="8142">
                  <c:v>42703.471180555556</c:v>
                </c:pt>
                <c:pt idx="8143">
                  <c:v>42703.471238425926</c:v>
                </c:pt>
                <c:pt idx="8144">
                  <c:v>42703.471296296302</c:v>
                </c:pt>
                <c:pt idx="8145">
                  <c:v>42703.471354166672</c:v>
                </c:pt>
                <c:pt idx="8146">
                  <c:v>42703.471412037041</c:v>
                </c:pt>
                <c:pt idx="8147">
                  <c:v>42703.47146990741</c:v>
                </c:pt>
                <c:pt idx="8148">
                  <c:v>42703.47152777778</c:v>
                </c:pt>
                <c:pt idx="8149">
                  <c:v>42703.471585648149</c:v>
                </c:pt>
                <c:pt idx="8150">
                  <c:v>42703.471643518518</c:v>
                </c:pt>
                <c:pt idx="8151">
                  <c:v>42703.471701388895</c:v>
                </c:pt>
                <c:pt idx="8152">
                  <c:v>42703.471759259264</c:v>
                </c:pt>
                <c:pt idx="8153">
                  <c:v>42703.471817129634</c:v>
                </c:pt>
                <c:pt idx="8154">
                  <c:v>42703.471875000003</c:v>
                </c:pt>
                <c:pt idx="8155">
                  <c:v>42703.471932870372</c:v>
                </c:pt>
                <c:pt idx="8156">
                  <c:v>42703.471990740742</c:v>
                </c:pt>
                <c:pt idx="8157">
                  <c:v>42703.472048611111</c:v>
                </c:pt>
                <c:pt idx="8158">
                  <c:v>42703.47210648148</c:v>
                </c:pt>
                <c:pt idx="8159">
                  <c:v>42703.472164351857</c:v>
                </c:pt>
                <c:pt idx="8160">
                  <c:v>42703.472222222226</c:v>
                </c:pt>
                <c:pt idx="8161">
                  <c:v>42703.472280092596</c:v>
                </c:pt>
                <c:pt idx="8162">
                  <c:v>42703.472337962965</c:v>
                </c:pt>
                <c:pt idx="8163">
                  <c:v>42703.472395833334</c:v>
                </c:pt>
                <c:pt idx="8164">
                  <c:v>42703.472453703704</c:v>
                </c:pt>
                <c:pt idx="8165">
                  <c:v>42703.472511574073</c:v>
                </c:pt>
                <c:pt idx="8166">
                  <c:v>42703.47256944445</c:v>
                </c:pt>
                <c:pt idx="8167">
                  <c:v>42703.472627314819</c:v>
                </c:pt>
                <c:pt idx="8168">
                  <c:v>42703.472685185188</c:v>
                </c:pt>
                <c:pt idx="8169">
                  <c:v>42703.472743055558</c:v>
                </c:pt>
                <c:pt idx="8170">
                  <c:v>42703.472800925927</c:v>
                </c:pt>
                <c:pt idx="8171">
                  <c:v>42703.472858796296</c:v>
                </c:pt>
                <c:pt idx="8172">
                  <c:v>42703.472916666666</c:v>
                </c:pt>
                <c:pt idx="8173">
                  <c:v>42703.472974537042</c:v>
                </c:pt>
                <c:pt idx="8174">
                  <c:v>42703.473032407412</c:v>
                </c:pt>
                <c:pt idx="8175">
                  <c:v>42703.473090277781</c:v>
                </c:pt>
                <c:pt idx="8176">
                  <c:v>42703.47314814815</c:v>
                </c:pt>
                <c:pt idx="8177">
                  <c:v>42703.47320601852</c:v>
                </c:pt>
                <c:pt idx="8178">
                  <c:v>42703.473263888889</c:v>
                </c:pt>
                <c:pt idx="8179">
                  <c:v>42703.473321759258</c:v>
                </c:pt>
                <c:pt idx="8180">
                  <c:v>42703.473379629635</c:v>
                </c:pt>
                <c:pt idx="8181">
                  <c:v>42703.473437500004</c:v>
                </c:pt>
                <c:pt idx="8182">
                  <c:v>42703.473495370374</c:v>
                </c:pt>
                <c:pt idx="8183">
                  <c:v>42703.473553240743</c:v>
                </c:pt>
                <c:pt idx="8184">
                  <c:v>42703.473611111112</c:v>
                </c:pt>
                <c:pt idx="8185">
                  <c:v>42703.473668981482</c:v>
                </c:pt>
                <c:pt idx="8186">
                  <c:v>42703.473726851851</c:v>
                </c:pt>
                <c:pt idx="8187">
                  <c:v>42703.473784722228</c:v>
                </c:pt>
                <c:pt idx="8188">
                  <c:v>42703.473842592597</c:v>
                </c:pt>
                <c:pt idx="8189">
                  <c:v>42703.473900462966</c:v>
                </c:pt>
                <c:pt idx="8190">
                  <c:v>42703.473958333336</c:v>
                </c:pt>
                <c:pt idx="8191">
                  <c:v>42703.474016203705</c:v>
                </c:pt>
                <c:pt idx="8192">
                  <c:v>42703.474074074074</c:v>
                </c:pt>
                <c:pt idx="8193">
                  <c:v>42703.474131944444</c:v>
                </c:pt>
                <c:pt idx="8194">
                  <c:v>42703.47418981482</c:v>
                </c:pt>
                <c:pt idx="8195">
                  <c:v>42703.47424768519</c:v>
                </c:pt>
                <c:pt idx="8196">
                  <c:v>42703.474305555559</c:v>
                </c:pt>
                <c:pt idx="8197">
                  <c:v>42703.474363425928</c:v>
                </c:pt>
                <c:pt idx="8198">
                  <c:v>42703.474421296298</c:v>
                </c:pt>
                <c:pt idx="8199">
                  <c:v>42703.474479166667</c:v>
                </c:pt>
                <c:pt idx="8200">
                  <c:v>42703.474537037036</c:v>
                </c:pt>
                <c:pt idx="8201">
                  <c:v>42703.474594907413</c:v>
                </c:pt>
                <c:pt idx="8202">
                  <c:v>42703.474652777782</c:v>
                </c:pt>
                <c:pt idx="8203">
                  <c:v>42703.474710648152</c:v>
                </c:pt>
                <c:pt idx="8204">
                  <c:v>42703.474768518521</c:v>
                </c:pt>
                <c:pt idx="8205">
                  <c:v>42703.474826388891</c:v>
                </c:pt>
                <c:pt idx="8206">
                  <c:v>42703.47488425926</c:v>
                </c:pt>
                <c:pt idx="8207">
                  <c:v>42703.474942129629</c:v>
                </c:pt>
                <c:pt idx="8208">
                  <c:v>42703.475000000006</c:v>
                </c:pt>
                <c:pt idx="8209">
                  <c:v>42703.475057870375</c:v>
                </c:pt>
                <c:pt idx="8210">
                  <c:v>42703.475115740745</c:v>
                </c:pt>
                <c:pt idx="8211">
                  <c:v>42703.475173611114</c:v>
                </c:pt>
                <c:pt idx="8212">
                  <c:v>42703.475231481483</c:v>
                </c:pt>
                <c:pt idx="8213">
                  <c:v>42703.475289351853</c:v>
                </c:pt>
                <c:pt idx="8214">
                  <c:v>42703.475347222222</c:v>
                </c:pt>
                <c:pt idx="8215">
                  <c:v>42703.475405092599</c:v>
                </c:pt>
                <c:pt idx="8216">
                  <c:v>42703.475462962968</c:v>
                </c:pt>
                <c:pt idx="8217">
                  <c:v>42703.475520833337</c:v>
                </c:pt>
                <c:pt idx="8218">
                  <c:v>42703.475578703707</c:v>
                </c:pt>
                <c:pt idx="8219">
                  <c:v>42703.475636574076</c:v>
                </c:pt>
                <c:pt idx="8220">
                  <c:v>42703.475694444445</c:v>
                </c:pt>
                <c:pt idx="8221">
                  <c:v>42703.475752314815</c:v>
                </c:pt>
                <c:pt idx="8222">
                  <c:v>42703.475810185191</c:v>
                </c:pt>
                <c:pt idx="8223">
                  <c:v>42703.475868055561</c:v>
                </c:pt>
                <c:pt idx="8224">
                  <c:v>42703.47592592593</c:v>
                </c:pt>
                <c:pt idx="8225">
                  <c:v>42703.475983796299</c:v>
                </c:pt>
                <c:pt idx="8226">
                  <c:v>42703.476041666669</c:v>
                </c:pt>
                <c:pt idx="8227">
                  <c:v>42703.476099537038</c:v>
                </c:pt>
                <c:pt idx="8228">
                  <c:v>42703.476157407407</c:v>
                </c:pt>
                <c:pt idx="8229">
                  <c:v>42703.476215277777</c:v>
                </c:pt>
                <c:pt idx="8230">
                  <c:v>42703.476273148153</c:v>
                </c:pt>
                <c:pt idx="8231">
                  <c:v>42703.476331018523</c:v>
                </c:pt>
                <c:pt idx="8232">
                  <c:v>42703.476388888892</c:v>
                </c:pt>
                <c:pt idx="8233">
                  <c:v>42703.476446759261</c:v>
                </c:pt>
                <c:pt idx="8234">
                  <c:v>42703.476504629631</c:v>
                </c:pt>
                <c:pt idx="8235">
                  <c:v>42703.4765625</c:v>
                </c:pt>
                <c:pt idx="8236">
                  <c:v>42703.476620370369</c:v>
                </c:pt>
                <c:pt idx="8237">
                  <c:v>42703.476678240746</c:v>
                </c:pt>
                <c:pt idx="8238">
                  <c:v>42703.476736111115</c:v>
                </c:pt>
                <c:pt idx="8239">
                  <c:v>42703.476793981485</c:v>
                </c:pt>
                <c:pt idx="8240">
                  <c:v>42703.476851851854</c:v>
                </c:pt>
                <c:pt idx="8241">
                  <c:v>42703.476909722223</c:v>
                </c:pt>
                <c:pt idx="8242">
                  <c:v>42703.476967592593</c:v>
                </c:pt>
                <c:pt idx="8243">
                  <c:v>42703.477025462962</c:v>
                </c:pt>
                <c:pt idx="8244">
                  <c:v>42703.477083333339</c:v>
                </c:pt>
                <c:pt idx="8245">
                  <c:v>42703.477141203708</c:v>
                </c:pt>
                <c:pt idx="8246">
                  <c:v>42703.477199074077</c:v>
                </c:pt>
                <c:pt idx="8247">
                  <c:v>42703.477256944447</c:v>
                </c:pt>
                <c:pt idx="8248">
                  <c:v>42703.477314814816</c:v>
                </c:pt>
                <c:pt idx="8249">
                  <c:v>42703.477372685185</c:v>
                </c:pt>
                <c:pt idx="8250">
                  <c:v>42703.477430555555</c:v>
                </c:pt>
                <c:pt idx="8251">
                  <c:v>42703.477488425931</c:v>
                </c:pt>
                <c:pt idx="8252">
                  <c:v>42703.477546296301</c:v>
                </c:pt>
                <c:pt idx="8253">
                  <c:v>42703.47760416667</c:v>
                </c:pt>
                <c:pt idx="8254">
                  <c:v>42703.477662037039</c:v>
                </c:pt>
                <c:pt idx="8255">
                  <c:v>42703.477719907409</c:v>
                </c:pt>
                <c:pt idx="8256">
                  <c:v>42703.477777777778</c:v>
                </c:pt>
                <c:pt idx="8257">
                  <c:v>42703.477835648147</c:v>
                </c:pt>
                <c:pt idx="8258">
                  <c:v>42703.477893518524</c:v>
                </c:pt>
                <c:pt idx="8259">
                  <c:v>42703.477951388893</c:v>
                </c:pt>
                <c:pt idx="8260">
                  <c:v>42703.478009259263</c:v>
                </c:pt>
                <c:pt idx="8261">
                  <c:v>42703.478067129632</c:v>
                </c:pt>
                <c:pt idx="8262">
                  <c:v>42703.478125000001</c:v>
                </c:pt>
                <c:pt idx="8263">
                  <c:v>42703.478182870371</c:v>
                </c:pt>
                <c:pt idx="8264">
                  <c:v>42703.47824074074</c:v>
                </c:pt>
                <c:pt idx="8265">
                  <c:v>42703.478298611117</c:v>
                </c:pt>
                <c:pt idx="8266">
                  <c:v>42703.478356481486</c:v>
                </c:pt>
                <c:pt idx="8267">
                  <c:v>42703.478414351855</c:v>
                </c:pt>
                <c:pt idx="8268">
                  <c:v>42703.478472222225</c:v>
                </c:pt>
                <c:pt idx="8269">
                  <c:v>42703.478530092594</c:v>
                </c:pt>
                <c:pt idx="8270">
                  <c:v>42703.478587962964</c:v>
                </c:pt>
                <c:pt idx="8271">
                  <c:v>42703.478645833333</c:v>
                </c:pt>
                <c:pt idx="8272">
                  <c:v>42703.478703703709</c:v>
                </c:pt>
                <c:pt idx="8273">
                  <c:v>42703.478761574079</c:v>
                </c:pt>
                <c:pt idx="8274">
                  <c:v>42703.478819444448</c:v>
                </c:pt>
                <c:pt idx="8275">
                  <c:v>42703.478877314818</c:v>
                </c:pt>
                <c:pt idx="8276">
                  <c:v>42703.478935185187</c:v>
                </c:pt>
                <c:pt idx="8277">
                  <c:v>42703.478993055556</c:v>
                </c:pt>
                <c:pt idx="8278">
                  <c:v>42703.479050925926</c:v>
                </c:pt>
                <c:pt idx="8279">
                  <c:v>42703.479108796302</c:v>
                </c:pt>
                <c:pt idx="8280">
                  <c:v>42703.479166666672</c:v>
                </c:pt>
                <c:pt idx="8281">
                  <c:v>42703.479224537041</c:v>
                </c:pt>
                <c:pt idx="8282">
                  <c:v>42703.47928240741</c:v>
                </c:pt>
                <c:pt idx="8283">
                  <c:v>42703.47934027778</c:v>
                </c:pt>
                <c:pt idx="8284">
                  <c:v>42703.479398148149</c:v>
                </c:pt>
                <c:pt idx="8285">
                  <c:v>42703.479456018518</c:v>
                </c:pt>
                <c:pt idx="8286">
                  <c:v>42703.479513888895</c:v>
                </c:pt>
                <c:pt idx="8287">
                  <c:v>42703.479571759264</c:v>
                </c:pt>
                <c:pt idx="8288">
                  <c:v>42703.479629629634</c:v>
                </c:pt>
                <c:pt idx="8289">
                  <c:v>42703.479687500003</c:v>
                </c:pt>
                <c:pt idx="8290">
                  <c:v>42703.479745370372</c:v>
                </c:pt>
                <c:pt idx="8291">
                  <c:v>42703.479803240742</c:v>
                </c:pt>
                <c:pt idx="8292">
                  <c:v>42703.479861111111</c:v>
                </c:pt>
                <c:pt idx="8293">
                  <c:v>42703.47991898148</c:v>
                </c:pt>
                <c:pt idx="8294">
                  <c:v>42703.479976851857</c:v>
                </c:pt>
                <c:pt idx="8295">
                  <c:v>42703.480034722226</c:v>
                </c:pt>
                <c:pt idx="8296">
                  <c:v>42703.480092592596</c:v>
                </c:pt>
                <c:pt idx="8297">
                  <c:v>42703.480150462965</c:v>
                </c:pt>
                <c:pt idx="8298">
                  <c:v>42703.480208333334</c:v>
                </c:pt>
                <c:pt idx="8299">
                  <c:v>42703.480266203704</c:v>
                </c:pt>
                <c:pt idx="8300">
                  <c:v>42703.480324074073</c:v>
                </c:pt>
                <c:pt idx="8301">
                  <c:v>42703.48038194445</c:v>
                </c:pt>
                <c:pt idx="8302">
                  <c:v>42703.480439814819</c:v>
                </c:pt>
                <c:pt idx="8303">
                  <c:v>42703.480497685188</c:v>
                </c:pt>
                <c:pt idx="8304">
                  <c:v>42703.480555555558</c:v>
                </c:pt>
                <c:pt idx="8305">
                  <c:v>42703.480613425927</c:v>
                </c:pt>
                <c:pt idx="8306">
                  <c:v>42703.480671296296</c:v>
                </c:pt>
                <c:pt idx="8307">
                  <c:v>42703.480729166666</c:v>
                </c:pt>
                <c:pt idx="8308">
                  <c:v>42703.480787037042</c:v>
                </c:pt>
                <c:pt idx="8309">
                  <c:v>42703.480844907412</c:v>
                </c:pt>
                <c:pt idx="8310">
                  <c:v>42703.480902777781</c:v>
                </c:pt>
                <c:pt idx="8311">
                  <c:v>42703.48096064815</c:v>
                </c:pt>
                <c:pt idx="8312">
                  <c:v>42703.48101851852</c:v>
                </c:pt>
                <c:pt idx="8313">
                  <c:v>42703.481076388889</c:v>
                </c:pt>
                <c:pt idx="8314">
                  <c:v>42703.481134259258</c:v>
                </c:pt>
                <c:pt idx="8315">
                  <c:v>42703.481192129635</c:v>
                </c:pt>
                <c:pt idx="8316">
                  <c:v>42703.481250000004</c:v>
                </c:pt>
                <c:pt idx="8317">
                  <c:v>42703.481307870374</c:v>
                </c:pt>
                <c:pt idx="8318">
                  <c:v>42703.481365740743</c:v>
                </c:pt>
                <c:pt idx="8319">
                  <c:v>42703.481423611112</c:v>
                </c:pt>
                <c:pt idx="8320">
                  <c:v>42703.481481481482</c:v>
                </c:pt>
                <c:pt idx="8321">
                  <c:v>42703.481539351851</c:v>
                </c:pt>
                <c:pt idx="8322">
                  <c:v>42703.481597222228</c:v>
                </c:pt>
                <c:pt idx="8323">
                  <c:v>42703.481655092597</c:v>
                </c:pt>
                <c:pt idx="8324">
                  <c:v>42703.481712962966</c:v>
                </c:pt>
                <c:pt idx="8325">
                  <c:v>42703.481770833336</c:v>
                </c:pt>
                <c:pt idx="8326">
                  <c:v>42703.481828703705</c:v>
                </c:pt>
                <c:pt idx="8327">
                  <c:v>42703.481886574074</c:v>
                </c:pt>
                <c:pt idx="8328">
                  <c:v>42703.481944444444</c:v>
                </c:pt>
                <c:pt idx="8329">
                  <c:v>42703.48200231482</c:v>
                </c:pt>
                <c:pt idx="8330">
                  <c:v>42703.48206018519</c:v>
                </c:pt>
                <c:pt idx="8331">
                  <c:v>42703.482118055559</c:v>
                </c:pt>
                <c:pt idx="8332">
                  <c:v>42703.482175925928</c:v>
                </c:pt>
                <c:pt idx="8333">
                  <c:v>42703.482233796298</c:v>
                </c:pt>
                <c:pt idx="8334">
                  <c:v>42703.482291666667</c:v>
                </c:pt>
                <c:pt idx="8335">
                  <c:v>42703.482349537036</c:v>
                </c:pt>
                <c:pt idx="8336">
                  <c:v>42703.482407407413</c:v>
                </c:pt>
                <c:pt idx="8337">
                  <c:v>42703.482465277782</c:v>
                </c:pt>
                <c:pt idx="8338">
                  <c:v>42703.482523148152</c:v>
                </c:pt>
                <c:pt idx="8339">
                  <c:v>42703.482581018521</c:v>
                </c:pt>
                <c:pt idx="8340">
                  <c:v>42703.482638888891</c:v>
                </c:pt>
                <c:pt idx="8341">
                  <c:v>42703.48269675926</c:v>
                </c:pt>
                <c:pt idx="8342">
                  <c:v>42703.482754629629</c:v>
                </c:pt>
                <c:pt idx="8343">
                  <c:v>42703.482812500006</c:v>
                </c:pt>
                <c:pt idx="8344">
                  <c:v>42703.482870370375</c:v>
                </c:pt>
                <c:pt idx="8345">
                  <c:v>42703.482928240745</c:v>
                </c:pt>
                <c:pt idx="8346">
                  <c:v>42703.482986111114</c:v>
                </c:pt>
                <c:pt idx="8347">
                  <c:v>42703.483043981483</c:v>
                </c:pt>
                <c:pt idx="8348">
                  <c:v>42703.483101851853</c:v>
                </c:pt>
                <c:pt idx="8349">
                  <c:v>42703.483159722222</c:v>
                </c:pt>
                <c:pt idx="8350">
                  <c:v>42703.483217592599</c:v>
                </c:pt>
                <c:pt idx="8351">
                  <c:v>42703.483275462968</c:v>
                </c:pt>
                <c:pt idx="8352">
                  <c:v>42703.483333333337</c:v>
                </c:pt>
                <c:pt idx="8353">
                  <c:v>42703.483391203707</c:v>
                </c:pt>
                <c:pt idx="8354">
                  <c:v>42703.483449074076</c:v>
                </c:pt>
                <c:pt idx="8355">
                  <c:v>42703.483506944445</c:v>
                </c:pt>
                <c:pt idx="8356">
                  <c:v>42703.483564814815</c:v>
                </c:pt>
                <c:pt idx="8357">
                  <c:v>42703.483622685191</c:v>
                </c:pt>
                <c:pt idx="8358">
                  <c:v>42703.483680555561</c:v>
                </c:pt>
                <c:pt idx="8359">
                  <c:v>42703.48373842593</c:v>
                </c:pt>
                <c:pt idx="8360">
                  <c:v>42703.483796296299</c:v>
                </c:pt>
                <c:pt idx="8361">
                  <c:v>42703.483854166669</c:v>
                </c:pt>
                <c:pt idx="8362">
                  <c:v>42703.483912037038</c:v>
                </c:pt>
                <c:pt idx="8363">
                  <c:v>42703.483969907407</c:v>
                </c:pt>
                <c:pt idx="8364">
                  <c:v>42703.484027777777</c:v>
                </c:pt>
                <c:pt idx="8365">
                  <c:v>42703.484085648153</c:v>
                </c:pt>
                <c:pt idx="8366">
                  <c:v>42703.484143518523</c:v>
                </c:pt>
                <c:pt idx="8367">
                  <c:v>42703.484201388892</c:v>
                </c:pt>
                <c:pt idx="8368">
                  <c:v>42703.484259259261</c:v>
                </c:pt>
                <c:pt idx="8369">
                  <c:v>42703.484317129631</c:v>
                </c:pt>
                <c:pt idx="8370">
                  <c:v>42703.484375</c:v>
                </c:pt>
                <c:pt idx="8371">
                  <c:v>42703.484432870369</c:v>
                </c:pt>
                <c:pt idx="8372">
                  <c:v>42703.484490740746</c:v>
                </c:pt>
                <c:pt idx="8373">
                  <c:v>42703.484548611115</c:v>
                </c:pt>
                <c:pt idx="8374">
                  <c:v>42703.484606481485</c:v>
                </c:pt>
                <c:pt idx="8375">
                  <c:v>42703.484664351854</c:v>
                </c:pt>
                <c:pt idx="8376">
                  <c:v>42703.484722222223</c:v>
                </c:pt>
                <c:pt idx="8377">
                  <c:v>42703.484780092593</c:v>
                </c:pt>
                <c:pt idx="8378">
                  <c:v>42703.484837962962</c:v>
                </c:pt>
                <c:pt idx="8379">
                  <c:v>42703.484895833339</c:v>
                </c:pt>
                <c:pt idx="8380">
                  <c:v>42703.484953703708</c:v>
                </c:pt>
                <c:pt idx="8381">
                  <c:v>42703.485011574077</c:v>
                </c:pt>
                <c:pt idx="8382">
                  <c:v>42703.485069444447</c:v>
                </c:pt>
                <c:pt idx="8383">
                  <c:v>42703.485127314816</c:v>
                </c:pt>
                <c:pt idx="8384">
                  <c:v>42703.485185185185</c:v>
                </c:pt>
                <c:pt idx="8385">
                  <c:v>42703.485243055555</c:v>
                </c:pt>
                <c:pt idx="8386">
                  <c:v>42703.485300925931</c:v>
                </c:pt>
                <c:pt idx="8387">
                  <c:v>42703.485358796301</c:v>
                </c:pt>
                <c:pt idx="8388">
                  <c:v>42703.48541666667</c:v>
                </c:pt>
                <c:pt idx="8389">
                  <c:v>42703.485474537039</c:v>
                </c:pt>
                <c:pt idx="8390">
                  <c:v>42703.485532407409</c:v>
                </c:pt>
                <c:pt idx="8391">
                  <c:v>42703.485590277778</c:v>
                </c:pt>
                <c:pt idx="8392">
                  <c:v>42703.485648148147</c:v>
                </c:pt>
                <c:pt idx="8393">
                  <c:v>42703.485706018524</c:v>
                </c:pt>
                <c:pt idx="8394">
                  <c:v>42703.485763888893</c:v>
                </c:pt>
                <c:pt idx="8395">
                  <c:v>42703.485821759263</c:v>
                </c:pt>
                <c:pt idx="8396">
                  <c:v>42703.485879629632</c:v>
                </c:pt>
                <c:pt idx="8397">
                  <c:v>42703.485937500001</c:v>
                </c:pt>
                <c:pt idx="8398">
                  <c:v>42703.485995370371</c:v>
                </c:pt>
                <c:pt idx="8399">
                  <c:v>42703.48605324074</c:v>
                </c:pt>
                <c:pt idx="8400">
                  <c:v>42703.486111111117</c:v>
                </c:pt>
                <c:pt idx="8401">
                  <c:v>42703.486168981486</c:v>
                </c:pt>
                <c:pt idx="8402">
                  <c:v>42703.486226851855</c:v>
                </c:pt>
                <c:pt idx="8403">
                  <c:v>42703.486284722225</c:v>
                </c:pt>
                <c:pt idx="8404">
                  <c:v>42703.486342592594</c:v>
                </c:pt>
                <c:pt idx="8405">
                  <c:v>42703.486400462964</c:v>
                </c:pt>
                <c:pt idx="8406">
                  <c:v>42703.486458333333</c:v>
                </c:pt>
                <c:pt idx="8407">
                  <c:v>42703.486516203709</c:v>
                </c:pt>
                <c:pt idx="8408">
                  <c:v>42703.486574074079</c:v>
                </c:pt>
                <c:pt idx="8409">
                  <c:v>42703.486631944448</c:v>
                </c:pt>
                <c:pt idx="8410">
                  <c:v>42703.486689814818</c:v>
                </c:pt>
                <c:pt idx="8411">
                  <c:v>42703.486747685187</c:v>
                </c:pt>
                <c:pt idx="8412">
                  <c:v>42703.486805555556</c:v>
                </c:pt>
                <c:pt idx="8413">
                  <c:v>42703.486863425926</c:v>
                </c:pt>
                <c:pt idx="8414">
                  <c:v>42703.486921296302</c:v>
                </c:pt>
                <c:pt idx="8415">
                  <c:v>42703.486979166672</c:v>
                </c:pt>
                <c:pt idx="8416">
                  <c:v>42703.487037037041</c:v>
                </c:pt>
                <c:pt idx="8417">
                  <c:v>42703.48709490741</c:v>
                </c:pt>
                <c:pt idx="8418">
                  <c:v>42703.48715277778</c:v>
                </c:pt>
                <c:pt idx="8419">
                  <c:v>42703.487210648149</c:v>
                </c:pt>
                <c:pt idx="8420">
                  <c:v>42703.487268518518</c:v>
                </c:pt>
                <c:pt idx="8421">
                  <c:v>42703.487326388895</c:v>
                </c:pt>
                <c:pt idx="8422">
                  <c:v>42703.487384259264</c:v>
                </c:pt>
                <c:pt idx="8423">
                  <c:v>42703.487442129634</c:v>
                </c:pt>
                <c:pt idx="8424">
                  <c:v>42703.487500000003</c:v>
                </c:pt>
                <c:pt idx="8425">
                  <c:v>42703.487557870372</c:v>
                </c:pt>
                <c:pt idx="8426">
                  <c:v>42703.487615740742</c:v>
                </c:pt>
                <c:pt idx="8427">
                  <c:v>42703.487673611111</c:v>
                </c:pt>
                <c:pt idx="8428">
                  <c:v>42703.48773148148</c:v>
                </c:pt>
                <c:pt idx="8429">
                  <c:v>42703.487789351857</c:v>
                </c:pt>
                <c:pt idx="8430">
                  <c:v>42703.487847222226</c:v>
                </c:pt>
                <c:pt idx="8431">
                  <c:v>42703.487905092596</c:v>
                </c:pt>
                <c:pt idx="8432">
                  <c:v>42703.487962962965</c:v>
                </c:pt>
                <c:pt idx="8433">
                  <c:v>42703.488020833334</c:v>
                </c:pt>
                <c:pt idx="8434">
                  <c:v>42703.488078703704</c:v>
                </c:pt>
                <c:pt idx="8435">
                  <c:v>42703.488136574073</c:v>
                </c:pt>
                <c:pt idx="8436">
                  <c:v>42703.48819444445</c:v>
                </c:pt>
                <c:pt idx="8437">
                  <c:v>42703.488252314819</c:v>
                </c:pt>
                <c:pt idx="8438">
                  <c:v>42703.488310185188</c:v>
                </c:pt>
                <c:pt idx="8439">
                  <c:v>42703.488368055558</c:v>
                </c:pt>
                <c:pt idx="8440">
                  <c:v>42703.488425925927</c:v>
                </c:pt>
                <c:pt idx="8441">
                  <c:v>42703.488483796296</c:v>
                </c:pt>
                <c:pt idx="8442">
                  <c:v>42703.488541666666</c:v>
                </c:pt>
                <c:pt idx="8443">
                  <c:v>42703.488599537042</c:v>
                </c:pt>
                <c:pt idx="8444">
                  <c:v>42703.488657407412</c:v>
                </c:pt>
                <c:pt idx="8445">
                  <c:v>42703.488715277781</c:v>
                </c:pt>
                <c:pt idx="8446">
                  <c:v>42703.48877314815</c:v>
                </c:pt>
                <c:pt idx="8447">
                  <c:v>42703.48883101852</c:v>
                </c:pt>
                <c:pt idx="8448">
                  <c:v>42703.488888888889</c:v>
                </c:pt>
                <c:pt idx="8449">
                  <c:v>42703.488946759258</c:v>
                </c:pt>
                <c:pt idx="8450">
                  <c:v>42703.489004629635</c:v>
                </c:pt>
                <c:pt idx="8451">
                  <c:v>42703.489062500004</c:v>
                </c:pt>
                <c:pt idx="8452">
                  <c:v>42703.489120370374</c:v>
                </c:pt>
                <c:pt idx="8453">
                  <c:v>42703.489178240743</c:v>
                </c:pt>
                <c:pt idx="8454">
                  <c:v>42703.489236111112</c:v>
                </c:pt>
                <c:pt idx="8455">
                  <c:v>42703.489293981482</c:v>
                </c:pt>
                <c:pt idx="8456">
                  <c:v>42703.489351851851</c:v>
                </c:pt>
                <c:pt idx="8457">
                  <c:v>42703.489409722228</c:v>
                </c:pt>
                <c:pt idx="8458">
                  <c:v>42703.489467592597</c:v>
                </c:pt>
                <c:pt idx="8459">
                  <c:v>42703.489525462966</c:v>
                </c:pt>
                <c:pt idx="8460">
                  <c:v>42703.489583333336</c:v>
                </c:pt>
                <c:pt idx="8461">
                  <c:v>42703.489641203705</c:v>
                </c:pt>
                <c:pt idx="8462">
                  <c:v>42703.489699074074</c:v>
                </c:pt>
                <c:pt idx="8463">
                  <c:v>42703.489756944444</c:v>
                </c:pt>
                <c:pt idx="8464">
                  <c:v>42703.48981481482</c:v>
                </c:pt>
                <c:pt idx="8465">
                  <c:v>42703.48987268519</c:v>
                </c:pt>
                <c:pt idx="8466">
                  <c:v>42703.489930555559</c:v>
                </c:pt>
                <c:pt idx="8467">
                  <c:v>42703.489988425928</c:v>
                </c:pt>
                <c:pt idx="8468">
                  <c:v>42703.490046296298</c:v>
                </c:pt>
                <c:pt idx="8469">
                  <c:v>42703.490104166667</c:v>
                </c:pt>
                <c:pt idx="8470">
                  <c:v>42703.490162037036</c:v>
                </c:pt>
                <c:pt idx="8471">
                  <c:v>42703.490219907413</c:v>
                </c:pt>
                <c:pt idx="8472">
                  <c:v>42703.490277777782</c:v>
                </c:pt>
                <c:pt idx="8473">
                  <c:v>42703.490335648152</c:v>
                </c:pt>
                <c:pt idx="8474">
                  <c:v>42703.490393518521</c:v>
                </c:pt>
                <c:pt idx="8475">
                  <c:v>42703.490451388891</c:v>
                </c:pt>
                <c:pt idx="8476">
                  <c:v>42703.49050925926</c:v>
                </c:pt>
                <c:pt idx="8477">
                  <c:v>42703.490567129629</c:v>
                </c:pt>
                <c:pt idx="8478">
                  <c:v>42703.490625000006</c:v>
                </c:pt>
                <c:pt idx="8479">
                  <c:v>42703.490682870375</c:v>
                </c:pt>
                <c:pt idx="8480">
                  <c:v>42703.490740740745</c:v>
                </c:pt>
                <c:pt idx="8481">
                  <c:v>42703.490798611114</c:v>
                </c:pt>
                <c:pt idx="8482">
                  <c:v>42703.490856481483</c:v>
                </c:pt>
                <c:pt idx="8483">
                  <c:v>42703.490914351853</c:v>
                </c:pt>
                <c:pt idx="8484">
                  <c:v>42703.490972222222</c:v>
                </c:pt>
                <c:pt idx="8485">
                  <c:v>42703.491030092599</c:v>
                </c:pt>
                <c:pt idx="8486">
                  <c:v>42703.491087962968</c:v>
                </c:pt>
                <c:pt idx="8487">
                  <c:v>42703.491145833337</c:v>
                </c:pt>
                <c:pt idx="8488">
                  <c:v>42703.491203703707</c:v>
                </c:pt>
                <c:pt idx="8489">
                  <c:v>42703.491261574076</c:v>
                </c:pt>
                <c:pt idx="8490">
                  <c:v>42703.491319444445</c:v>
                </c:pt>
                <c:pt idx="8491">
                  <c:v>42703.491377314815</c:v>
                </c:pt>
                <c:pt idx="8492">
                  <c:v>42703.491435185191</c:v>
                </c:pt>
                <c:pt idx="8493">
                  <c:v>42703.491493055561</c:v>
                </c:pt>
                <c:pt idx="8494">
                  <c:v>42703.49155092593</c:v>
                </c:pt>
                <c:pt idx="8495">
                  <c:v>42703.491608796299</c:v>
                </c:pt>
                <c:pt idx="8496">
                  <c:v>42703.491666666669</c:v>
                </c:pt>
                <c:pt idx="8497">
                  <c:v>42703.491724537038</c:v>
                </c:pt>
                <c:pt idx="8498">
                  <c:v>42703.491782407407</c:v>
                </c:pt>
                <c:pt idx="8499">
                  <c:v>42703.491840277777</c:v>
                </c:pt>
                <c:pt idx="8500">
                  <c:v>42703.491898148153</c:v>
                </c:pt>
                <c:pt idx="8501">
                  <c:v>42703.491956018523</c:v>
                </c:pt>
                <c:pt idx="8502">
                  <c:v>42703.492013888892</c:v>
                </c:pt>
                <c:pt idx="8503">
                  <c:v>42703.492071759261</c:v>
                </c:pt>
                <c:pt idx="8504">
                  <c:v>42703.492129629631</c:v>
                </c:pt>
                <c:pt idx="8505">
                  <c:v>42703.4921875</c:v>
                </c:pt>
                <c:pt idx="8506">
                  <c:v>42703.492245370369</c:v>
                </c:pt>
                <c:pt idx="8507">
                  <c:v>42703.492303240746</c:v>
                </c:pt>
                <c:pt idx="8508">
                  <c:v>42703.492361111115</c:v>
                </c:pt>
                <c:pt idx="8509">
                  <c:v>42703.492418981485</c:v>
                </c:pt>
                <c:pt idx="8510">
                  <c:v>42703.492476851854</c:v>
                </c:pt>
                <c:pt idx="8511">
                  <c:v>42703.492534722223</c:v>
                </c:pt>
                <c:pt idx="8512">
                  <c:v>42703.492592592593</c:v>
                </c:pt>
                <c:pt idx="8513">
                  <c:v>42703.492650462962</c:v>
                </c:pt>
                <c:pt idx="8514">
                  <c:v>42703.492708333339</c:v>
                </c:pt>
                <c:pt idx="8515">
                  <c:v>42703.492766203708</c:v>
                </c:pt>
                <c:pt idx="8516">
                  <c:v>42703.492824074077</c:v>
                </c:pt>
                <c:pt idx="8517">
                  <c:v>42703.492881944447</c:v>
                </c:pt>
                <c:pt idx="8518">
                  <c:v>42703.492939814816</c:v>
                </c:pt>
                <c:pt idx="8519">
                  <c:v>42703.492997685185</c:v>
                </c:pt>
                <c:pt idx="8520">
                  <c:v>42703.493055555555</c:v>
                </c:pt>
                <c:pt idx="8521">
                  <c:v>42703.493113425931</c:v>
                </c:pt>
                <c:pt idx="8522">
                  <c:v>42703.493171296301</c:v>
                </c:pt>
                <c:pt idx="8523">
                  <c:v>42703.49322916667</c:v>
                </c:pt>
                <c:pt idx="8524">
                  <c:v>42703.493287037039</c:v>
                </c:pt>
                <c:pt idx="8525">
                  <c:v>42703.493344907409</c:v>
                </c:pt>
                <c:pt idx="8526">
                  <c:v>42703.493402777778</c:v>
                </c:pt>
                <c:pt idx="8527">
                  <c:v>42703.493460648147</c:v>
                </c:pt>
                <c:pt idx="8528">
                  <c:v>42703.493518518524</c:v>
                </c:pt>
                <c:pt idx="8529">
                  <c:v>42703.493576388893</c:v>
                </c:pt>
                <c:pt idx="8530">
                  <c:v>42703.493634259263</c:v>
                </c:pt>
                <c:pt idx="8531">
                  <c:v>42703.493692129632</c:v>
                </c:pt>
                <c:pt idx="8532">
                  <c:v>42703.493750000001</c:v>
                </c:pt>
                <c:pt idx="8533">
                  <c:v>42703.493807870371</c:v>
                </c:pt>
                <c:pt idx="8534">
                  <c:v>42703.49386574074</c:v>
                </c:pt>
                <c:pt idx="8535">
                  <c:v>42703.493923611117</c:v>
                </c:pt>
                <c:pt idx="8536">
                  <c:v>42703.493981481486</c:v>
                </c:pt>
                <c:pt idx="8537">
                  <c:v>42703.494039351855</c:v>
                </c:pt>
                <c:pt idx="8538">
                  <c:v>42703.494097222225</c:v>
                </c:pt>
                <c:pt idx="8539">
                  <c:v>42703.494155092594</c:v>
                </c:pt>
                <c:pt idx="8540">
                  <c:v>42703.494212962964</c:v>
                </c:pt>
                <c:pt idx="8541">
                  <c:v>42703.494270833333</c:v>
                </c:pt>
                <c:pt idx="8542">
                  <c:v>42703.494328703709</c:v>
                </c:pt>
                <c:pt idx="8543">
                  <c:v>42703.494386574079</c:v>
                </c:pt>
                <c:pt idx="8544">
                  <c:v>42703.494444444448</c:v>
                </c:pt>
                <c:pt idx="8545">
                  <c:v>42703.494502314818</c:v>
                </c:pt>
                <c:pt idx="8546">
                  <c:v>42703.494560185187</c:v>
                </c:pt>
                <c:pt idx="8547">
                  <c:v>42703.494618055556</c:v>
                </c:pt>
                <c:pt idx="8548">
                  <c:v>42703.494675925926</c:v>
                </c:pt>
                <c:pt idx="8549">
                  <c:v>42703.494733796302</c:v>
                </c:pt>
                <c:pt idx="8550">
                  <c:v>42703.494791666672</c:v>
                </c:pt>
                <c:pt idx="8551">
                  <c:v>42703.494849537041</c:v>
                </c:pt>
                <c:pt idx="8552">
                  <c:v>42703.49490740741</c:v>
                </c:pt>
                <c:pt idx="8553">
                  <c:v>42703.49496527778</c:v>
                </c:pt>
                <c:pt idx="8554">
                  <c:v>42703.495023148149</c:v>
                </c:pt>
                <c:pt idx="8555">
                  <c:v>42703.495081018518</c:v>
                </c:pt>
                <c:pt idx="8556">
                  <c:v>42703.495138888895</c:v>
                </c:pt>
                <c:pt idx="8557">
                  <c:v>42703.495196759264</c:v>
                </c:pt>
                <c:pt idx="8558">
                  <c:v>42703.495254629634</c:v>
                </c:pt>
                <c:pt idx="8559">
                  <c:v>42703.495312500003</c:v>
                </c:pt>
                <c:pt idx="8560">
                  <c:v>42703.495370370372</c:v>
                </c:pt>
                <c:pt idx="8561">
                  <c:v>42703.495428240742</c:v>
                </c:pt>
                <c:pt idx="8562">
                  <c:v>42703.495486111111</c:v>
                </c:pt>
                <c:pt idx="8563">
                  <c:v>42703.49554398148</c:v>
                </c:pt>
                <c:pt idx="8564">
                  <c:v>42703.495601851857</c:v>
                </c:pt>
                <c:pt idx="8565">
                  <c:v>42703.495659722226</c:v>
                </c:pt>
                <c:pt idx="8566">
                  <c:v>42703.495717592596</c:v>
                </c:pt>
                <c:pt idx="8567">
                  <c:v>42703.495775462965</c:v>
                </c:pt>
                <c:pt idx="8568">
                  <c:v>42703.495833333334</c:v>
                </c:pt>
                <c:pt idx="8569">
                  <c:v>42703.495891203704</c:v>
                </c:pt>
                <c:pt idx="8570">
                  <c:v>42703.495949074073</c:v>
                </c:pt>
                <c:pt idx="8571">
                  <c:v>42703.49600694445</c:v>
                </c:pt>
                <c:pt idx="8572">
                  <c:v>42703.496064814819</c:v>
                </c:pt>
                <c:pt idx="8573">
                  <c:v>42703.496122685188</c:v>
                </c:pt>
                <c:pt idx="8574">
                  <c:v>42703.496180555558</c:v>
                </c:pt>
                <c:pt idx="8575">
                  <c:v>42703.496238425927</c:v>
                </c:pt>
                <c:pt idx="8576">
                  <c:v>42703.496296296296</c:v>
                </c:pt>
                <c:pt idx="8577">
                  <c:v>42703.496354166666</c:v>
                </c:pt>
                <c:pt idx="8578">
                  <c:v>42703.496412037042</c:v>
                </c:pt>
                <c:pt idx="8579">
                  <c:v>42703.496469907412</c:v>
                </c:pt>
                <c:pt idx="8580">
                  <c:v>42703.496527777781</c:v>
                </c:pt>
                <c:pt idx="8581">
                  <c:v>42703.49658564815</c:v>
                </c:pt>
                <c:pt idx="8582">
                  <c:v>42703.49664351852</c:v>
                </c:pt>
                <c:pt idx="8583">
                  <c:v>42703.496701388889</c:v>
                </c:pt>
                <c:pt idx="8584">
                  <c:v>42703.496759259258</c:v>
                </c:pt>
                <c:pt idx="8585">
                  <c:v>42703.496817129635</c:v>
                </c:pt>
                <c:pt idx="8586">
                  <c:v>42703.496875000004</c:v>
                </c:pt>
                <c:pt idx="8587">
                  <c:v>42703.496932870374</c:v>
                </c:pt>
                <c:pt idx="8588">
                  <c:v>42703.496990740743</c:v>
                </c:pt>
                <c:pt idx="8589">
                  <c:v>42703.497048611112</c:v>
                </c:pt>
                <c:pt idx="8590">
                  <c:v>42703.497106481482</c:v>
                </c:pt>
                <c:pt idx="8591">
                  <c:v>42703.497164351851</c:v>
                </c:pt>
                <c:pt idx="8592">
                  <c:v>42703.497222222228</c:v>
                </c:pt>
                <c:pt idx="8593">
                  <c:v>42703.497280092597</c:v>
                </c:pt>
                <c:pt idx="8594">
                  <c:v>42703.497337962966</c:v>
                </c:pt>
                <c:pt idx="8595">
                  <c:v>42703.497395833336</c:v>
                </c:pt>
                <c:pt idx="8596">
                  <c:v>42703.497453703705</c:v>
                </c:pt>
                <c:pt idx="8597">
                  <c:v>42703.497511574074</c:v>
                </c:pt>
                <c:pt idx="8598">
                  <c:v>42703.497569444444</c:v>
                </c:pt>
                <c:pt idx="8599">
                  <c:v>42703.49762731482</c:v>
                </c:pt>
                <c:pt idx="8600">
                  <c:v>42703.49768518519</c:v>
                </c:pt>
                <c:pt idx="8601">
                  <c:v>42703.497743055559</c:v>
                </c:pt>
                <c:pt idx="8602">
                  <c:v>42703.497800925928</c:v>
                </c:pt>
                <c:pt idx="8603">
                  <c:v>42703.497858796298</c:v>
                </c:pt>
                <c:pt idx="8604">
                  <c:v>42703.497916666667</c:v>
                </c:pt>
                <c:pt idx="8605">
                  <c:v>42703.497974537036</c:v>
                </c:pt>
                <c:pt idx="8606">
                  <c:v>42703.498032407413</c:v>
                </c:pt>
                <c:pt idx="8607">
                  <c:v>42703.498090277782</c:v>
                </c:pt>
                <c:pt idx="8608">
                  <c:v>42703.498148148152</c:v>
                </c:pt>
                <c:pt idx="8609">
                  <c:v>42703.498206018521</c:v>
                </c:pt>
                <c:pt idx="8610">
                  <c:v>42703.498263888891</c:v>
                </c:pt>
                <c:pt idx="8611">
                  <c:v>42703.49832175926</c:v>
                </c:pt>
                <c:pt idx="8612">
                  <c:v>42703.498379629629</c:v>
                </c:pt>
                <c:pt idx="8613">
                  <c:v>42703.498437500006</c:v>
                </c:pt>
                <c:pt idx="8614">
                  <c:v>42703.498495370375</c:v>
                </c:pt>
                <c:pt idx="8615">
                  <c:v>42703.498553240745</c:v>
                </c:pt>
                <c:pt idx="8616">
                  <c:v>42703.498611111114</c:v>
                </c:pt>
                <c:pt idx="8617">
                  <c:v>42703.498668981483</c:v>
                </c:pt>
                <c:pt idx="8618">
                  <c:v>42703.498726851853</c:v>
                </c:pt>
                <c:pt idx="8619">
                  <c:v>42703.498784722222</c:v>
                </c:pt>
                <c:pt idx="8620">
                  <c:v>42703.498842592599</c:v>
                </c:pt>
                <c:pt idx="8621">
                  <c:v>42703.498900462968</c:v>
                </c:pt>
                <c:pt idx="8622">
                  <c:v>42703.498958333337</c:v>
                </c:pt>
                <c:pt idx="8623">
                  <c:v>42703.499016203707</c:v>
                </c:pt>
                <c:pt idx="8624">
                  <c:v>42703.499074074076</c:v>
                </c:pt>
                <c:pt idx="8625">
                  <c:v>42703.499131944445</c:v>
                </c:pt>
                <c:pt idx="8626">
                  <c:v>42703.499189814815</c:v>
                </c:pt>
                <c:pt idx="8627">
                  <c:v>42703.499247685191</c:v>
                </c:pt>
                <c:pt idx="8628">
                  <c:v>42703.499305555561</c:v>
                </c:pt>
                <c:pt idx="8629">
                  <c:v>42703.49936342593</c:v>
                </c:pt>
                <c:pt idx="8630">
                  <c:v>42703.499421296299</c:v>
                </c:pt>
                <c:pt idx="8631">
                  <c:v>42703.499479166669</c:v>
                </c:pt>
                <c:pt idx="8632">
                  <c:v>42703.499537037038</c:v>
                </c:pt>
                <c:pt idx="8633">
                  <c:v>42703.499594907407</c:v>
                </c:pt>
                <c:pt idx="8634">
                  <c:v>42703.499652777777</c:v>
                </c:pt>
                <c:pt idx="8635">
                  <c:v>42703.499710648153</c:v>
                </c:pt>
                <c:pt idx="8636">
                  <c:v>42703.499768518523</c:v>
                </c:pt>
                <c:pt idx="8637">
                  <c:v>42703.499826388892</c:v>
                </c:pt>
                <c:pt idx="8638">
                  <c:v>42703.499884259261</c:v>
                </c:pt>
                <c:pt idx="8639">
                  <c:v>42703.499942129631</c:v>
                </c:pt>
                <c:pt idx="8640">
                  <c:v>42703.5</c:v>
                </c:pt>
                <c:pt idx="8641">
                  <c:v>42703.500057870369</c:v>
                </c:pt>
                <c:pt idx="8642">
                  <c:v>42703.500115740746</c:v>
                </c:pt>
                <c:pt idx="8643">
                  <c:v>42703.500173611115</c:v>
                </c:pt>
                <c:pt idx="8644">
                  <c:v>42703.500231481485</c:v>
                </c:pt>
                <c:pt idx="8645">
                  <c:v>42703.500289351854</c:v>
                </c:pt>
                <c:pt idx="8646">
                  <c:v>42703.500347222223</c:v>
                </c:pt>
                <c:pt idx="8647">
                  <c:v>42703.500405092593</c:v>
                </c:pt>
                <c:pt idx="8648">
                  <c:v>42703.500462962962</c:v>
                </c:pt>
                <c:pt idx="8649">
                  <c:v>42703.500520833339</c:v>
                </c:pt>
                <c:pt idx="8650">
                  <c:v>42703.500578703708</c:v>
                </c:pt>
                <c:pt idx="8651">
                  <c:v>42703.500636574077</c:v>
                </c:pt>
                <c:pt idx="8652">
                  <c:v>42703.500694444447</c:v>
                </c:pt>
                <c:pt idx="8653">
                  <c:v>42703.500752314816</c:v>
                </c:pt>
                <c:pt idx="8654">
                  <c:v>42703.500810185185</c:v>
                </c:pt>
                <c:pt idx="8655">
                  <c:v>42703.500868055555</c:v>
                </c:pt>
                <c:pt idx="8656">
                  <c:v>42703.500925925931</c:v>
                </c:pt>
                <c:pt idx="8657">
                  <c:v>42703.500983796301</c:v>
                </c:pt>
                <c:pt idx="8658">
                  <c:v>42703.50104166667</c:v>
                </c:pt>
                <c:pt idx="8659">
                  <c:v>42703.501099537039</c:v>
                </c:pt>
                <c:pt idx="8660">
                  <c:v>42703.501157407409</c:v>
                </c:pt>
                <c:pt idx="8661">
                  <c:v>42703.501215277778</c:v>
                </c:pt>
                <c:pt idx="8662">
                  <c:v>42703.501273148147</c:v>
                </c:pt>
                <c:pt idx="8663">
                  <c:v>42703.501331018524</c:v>
                </c:pt>
                <c:pt idx="8664">
                  <c:v>42703.501388888893</c:v>
                </c:pt>
                <c:pt idx="8665">
                  <c:v>42703.501446759263</c:v>
                </c:pt>
                <c:pt idx="8666">
                  <c:v>42703.501504629632</c:v>
                </c:pt>
                <c:pt idx="8667">
                  <c:v>42703.501562500001</c:v>
                </c:pt>
                <c:pt idx="8668">
                  <c:v>42703.501620370371</c:v>
                </c:pt>
                <c:pt idx="8669">
                  <c:v>42703.50167824074</c:v>
                </c:pt>
                <c:pt idx="8670">
                  <c:v>42703.501736111117</c:v>
                </c:pt>
                <c:pt idx="8671">
                  <c:v>42703.501793981486</c:v>
                </c:pt>
                <c:pt idx="8672">
                  <c:v>42703.501851851855</c:v>
                </c:pt>
                <c:pt idx="8673">
                  <c:v>42703.501909722225</c:v>
                </c:pt>
                <c:pt idx="8674">
                  <c:v>42703.501967592594</c:v>
                </c:pt>
                <c:pt idx="8675">
                  <c:v>42703.502025462964</c:v>
                </c:pt>
                <c:pt idx="8676">
                  <c:v>42703.502083333333</c:v>
                </c:pt>
                <c:pt idx="8677">
                  <c:v>42703.502141203709</c:v>
                </c:pt>
                <c:pt idx="8678">
                  <c:v>42703.502199074079</c:v>
                </c:pt>
                <c:pt idx="8679">
                  <c:v>42703.502256944448</c:v>
                </c:pt>
                <c:pt idx="8680">
                  <c:v>42703.502314814818</c:v>
                </c:pt>
                <c:pt idx="8681">
                  <c:v>42703.502372685187</c:v>
                </c:pt>
                <c:pt idx="8682">
                  <c:v>42703.502430555556</c:v>
                </c:pt>
                <c:pt idx="8683">
                  <c:v>42703.502488425926</c:v>
                </c:pt>
                <c:pt idx="8684">
                  <c:v>42703.502546296302</c:v>
                </c:pt>
                <c:pt idx="8685">
                  <c:v>42703.502604166672</c:v>
                </c:pt>
                <c:pt idx="8686">
                  <c:v>42703.502662037041</c:v>
                </c:pt>
                <c:pt idx="8687">
                  <c:v>42703.50271990741</c:v>
                </c:pt>
                <c:pt idx="8688">
                  <c:v>42703.50277777778</c:v>
                </c:pt>
                <c:pt idx="8689">
                  <c:v>42703.502835648149</c:v>
                </c:pt>
                <c:pt idx="8690">
                  <c:v>42703.502893518518</c:v>
                </c:pt>
                <c:pt idx="8691">
                  <c:v>42703.502951388895</c:v>
                </c:pt>
                <c:pt idx="8692">
                  <c:v>42703.503009259264</c:v>
                </c:pt>
                <c:pt idx="8693">
                  <c:v>42703.503067129634</c:v>
                </c:pt>
                <c:pt idx="8694">
                  <c:v>42703.503125000003</c:v>
                </c:pt>
                <c:pt idx="8695">
                  <c:v>42703.503182870372</c:v>
                </c:pt>
                <c:pt idx="8696">
                  <c:v>42703.503240740742</c:v>
                </c:pt>
                <c:pt idx="8697">
                  <c:v>42703.503298611111</c:v>
                </c:pt>
                <c:pt idx="8698">
                  <c:v>42703.50335648148</c:v>
                </c:pt>
                <c:pt idx="8699">
                  <c:v>42703.503414351857</c:v>
                </c:pt>
                <c:pt idx="8700">
                  <c:v>42703.503472222226</c:v>
                </c:pt>
                <c:pt idx="8701">
                  <c:v>42703.503530092596</c:v>
                </c:pt>
                <c:pt idx="8702">
                  <c:v>42703.503587962965</c:v>
                </c:pt>
                <c:pt idx="8703">
                  <c:v>42703.503645833334</c:v>
                </c:pt>
                <c:pt idx="8704">
                  <c:v>42703.503703703704</c:v>
                </c:pt>
                <c:pt idx="8705">
                  <c:v>42703.503761574073</c:v>
                </c:pt>
                <c:pt idx="8706">
                  <c:v>42703.50381944445</c:v>
                </c:pt>
                <c:pt idx="8707">
                  <c:v>42703.503877314819</c:v>
                </c:pt>
                <c:pt idx="8708">
                  <c:v>42703.503935185188</c:v>
                </c:pt>
                <c:pt idx="8709">
                  <c:v>42703.503993055558</c:v>
                </c:pt>
                <c:pt idx="8710">
                  <c:v>42703.504050925927</c:v>
                </c:pt>
                <c:pt idx="8711">
                  <c:v>42703.504108796296</c:v>
                </c:pt>
                <c:pt idx="8712">
                  <c:v>42703.504166666666</c:v>
                </c:pt>
                <c:pt idx="8713">
                  <c:v>42703.504224537042</c:v>
                </c:pt>
                <c:pt idx="8714">
                  <c:v>42703.504282407412</c:v>
                </c:pt>
                <c:pt idx="8715">
                  <c:v>42703.504340277781</c:v>
                </c:pt>
                <c:pt idx="8716">
                  <c:v>42703.50439814815</c:v>
                </c:pt>
                <c:pt idx="8717">
                  <c:v>42703.50445601852</c:v>
                </c:pt>
                <c:pt idx="8718">
                  <c:v>42703.504513888889</c:v>
                </c:pt>
                <c:pt idx="8719">
                  <c:v>42703.504571759258</c:v>
                </c:pt>
                <c:pt idx="8720">
                  <c:v>42703.504629629635</c:v>
                </c:pt>
                <c:pt idx="8721">
                  <c:v>42703.504687500004</c:v>
                </c:pt>
                <c:pt idx="8722">
                  <c:v>42703.504745370374</c:v>
                </c:pt>
                <c:pt idx="8723">
                  <c:v>42703.504803240743</c:v>
                </c:pt>
                <c:pt idx="8724">
                  <c:v>42703.504861111112</c:v>
                </c:pt>
                <c:pt idx="8725">
                  <c:v>42703.504918981482</c:v>
                </c:pt>
                <c:pt idx="8726">
                  <c:v>42703.504976851851</c:v>
                </c:pt>
                <c:pt idx="8727">
                  <c:v>42703.505034722228</c:v>
                </c:pt>
                <c:pt idx="8728">
                  <c:v>42703.505092592597</c:v>
                </c:pt>
                <c:pt idx="8729">
                  <c:v>42703.505150462966</c:v>
                </c:pt>
                <c:pt idx="8730">
                  <c:v>42703.505208333336</c:v>
                </c:pt>
                <c:pt idx="8731">
                  <c:v>42703.505266203705</c:v>
                </c:pt>
                <c:pt idx="8732">
                  <c:v>42703.505324074074</c:v>
                </c:pt>
                <c:pt idx="8733">
                  <c:v>42703.505381944444</c:v>
                </c:pt>
                <c:pt idx="8734">
                  <c:v>42703.50543981482</c:v>
                </c:pt>
                <c:pt idx="8735">
                  <c:v>42703.50549768519</c:v>
                </c:pt>
                <c:pt idx="8736">
                  <c:v>42703.505555555559</c:v>
                </c:pt>
                <c:pt idx="8737">
                  <c:v>42703.505613425928</c:v>
                </c:pt>
                <c:pt idx="8738">
                  <c:v>42703.505671296298</c:v>
                </c:pt>
                <c:pt idx="8739">
                  <c:v>42703.505729166667</c:v>
                </c:pt>
                <c:pt idx="8740">
                  <c:v>42703.505787037036</c:v>
                </c:pt>
                <c:pt idx="8741">
                  <c:v>42703.505844907413</c:v>
                </c:pt>
                <c:pt idx="8742">
                  <c:v>42703.505902777782</c:v>
                </c:pt>
                <c:pt idx="8743">
                  <c:v>42703.505960648152</c:v>
                </c:pt>
                <c:pt idx="8744">
                  <c:v>42703.506018518521</c:v>
                </c:pt>
                <c:pt idx="8745">
                  <c:v>42703.506076388891</c:v>
                </c:pt>
                <c:pt idx="8746">
                  <c:v>42703.50613425926</c:v>
                </c:pt>
                <c:pt idx="8747">
                  <c:v>42703.506192129629</c:v>
                </c:pt>
                <c:pt idx="8748">
                  <c:v>42703.506250000006</c:v>
                </c:pt>
                <c:pt idx="8749">
                  <c:v>42703.506307870375</c:v>
                </c:pt>
                <c:pt idx="8750">
                  <c:v>42703.506365740745</c:v>
                </c:pt>
                <c:pt idx="8751">
                  <c:v>42703.506423611114</c:v>
                </c:pt>
                <c:pt idx="8752">
                  <c:v>42703.506481481483</c:v>
                </c:pt>
                <c:pt idx="8753">
                  <c:v>42703.506539351853</c:v>
                </c:pt>
                <c:pt idx="8754">
                  <c:v>42703.506597222222</c:v>
                </c:pt>
                <c:pt idx="8755">
                  <c:v>42703.506655092599</c:v>
                </c:pt>
                <c:pt idx="8756">
                  <c:v>42703.506712962968</c:v>
                </c:pt>
                <c:pt idx="8757">
                  <c:v>42703.506770833337</c:v>
                </c:pt>
                <c:pt idx="8758">
                  <c:v>42703.506828703707</c:v>
                </c:pt>
                <c:pt idx="8759">
                  <c:v>42703.506886574076</c:v>
                </c:pt>
                <c:pt idx="8760">
                  <c:v>42703.506944444445</c:v>
                </c:pt>
                <c:pt idx="8761">
                  <c:v>42703.507002314815</c:v>
                </c:pt>
                <c:pt idx="8762">
                  <c:v>42703.507060185191</c:v>
                </c:pt>
                <c:pt idx="8763">
                  <c:v>42703.507118055561</c:v>
                </c:pt>
                <c:pt idx="8764">
                  <c:v>42703.50717592593</c:v>
                </c:pt>
                <c:pt idx="8765">
                  <c:v>42703.507233796299</c:v>
                </c:pt>
                <c:pt idx="8766">
                  <c:v>42703.507291666669</c:v>
                </c:pt>
                <c:pt idx="8767">
                  <c:v>42703.507349537038</c:v>
                </c:pt>
                <c:pt idx="8768">
                  <c:v>42703.507407407407</c:v>
                </c:pt>
                <c:pt idx="8769">
                  <c:v>42703.507465277777</c:v>
                </c:pt>
                <c:pt idx="8770">
                  <c:v>42703.507523148153</c:v>
                </c:pt>
                <c:pt idx="8771">
                  <c:v>42703.507581018523</c:v>
                </c:pt>
                <c:pt idx="8772">
                  <c:v>42703.507638888892</c:v>
                </c:pt>
                <c:pt idx="8773">
                  <c:v>42703.507696759261</c:v>
                </c:pt>
                <c:pt idx="8774">
                  <c:v>42703.507754629631</c:v>
                </c:pt>
                <c:pt idx="8775">
                  <c:v>42703.5078125</c:v>
                </c:pt>
                <c:pt idx="8776">
                  <c:v>42703.507870370369</c:v>
                </c:pt>
                <c:pt idx="8777">
                  <c:v>42703.507928240746</c:v>
                </c:pt>
                <c:pt idx="8778">
                  <c:v>42703.507986111115</c:v>
                </c:pt>
                <c:pt idx="8779">
                  <c:v>42703.508043981485</c:v>
                </c:pt>
                <c:pt idx="8780">
                  <c:v>42703.508101851854</c:v>
                </c:pt>
                <c:pt idx="8781">
                  <c:v>42703.508159722223</c:v>
                </c:pt>
                <c:pt idx="8782">
                  <c:v>42703.508217592593</c:v>
                </c:pt>
                <c:pt idx="8783">
                  <c:v>42703.508275462962</c:v>
                </c:pt>
                <c:pt idx="8784">
                  <c:v>42703.508333333339</c:v>
                </c:pt>
                <c:pt idx="8785">
                  <c:v>42703.508391203708</c:v>
                </c:pt>
                <c:pt idx="8786">
                  <c:v>42703.508449074077</c:v>
                </c:pt>
                <c:pt idx="8787">
                  <c:v>42703.508506944447</c:v>
                </c:pt>
                <c:pt idx="8788">
                  <c:v>42703.508564814816</c:v>
                </c:pt>
                <c:pt idx="8789">
                  <c:v>42703.508622685185</c:v>
                </c:pt>
                <c:pt idx="8790">
                  <c:v>42703.508680555555</c:v>
                </c:pt>
                <c:pt idx="8791">
                  <c:v>42703.508738425931</c:v>
                </c:pt>
                <c:pt idx="8792">
                  <c:v>42703.508796296301</c:v>
                </c:pt>
                <c:pt idx="8793">
                  <c:v>42703.50885416667</c:v>
                </c:pt>
                <c:pt idx="8794">
                  <c:v>42703.508912037039</c:v>
                </c:pt>
                <c:pt idx="8795">
                  <c:v>42703.508969907409</c:v>
                </c:pt>
                <c:pt idx="8796">
                  <c:v>42703.509027777778</c:v>
                </c:pt>
                <c:pt idx="8797">
                  <c:v>42703.509085648147</c:v>
                </c:pt>
                <c:pt idx="8798">
                  <c:v>42703.509143518524</c:v>
                </c:pt>
                <c:pt idx="8799">
                  <c:v>42703.509201388893</c:v>
                </c:pt>
                <c:pt idx="8800">
                  <c:v>42703.509259259263</c:v>
                </c:pt>
                <c:pt idx="8801">
                  <c:v>42703.509317129632</c:v>
                </c:pt>
                <c:pt idx="8802">
                  <c:v>42703.509375000001</c:v>
                </c:pt>
                <c:pt idx="8803">
                  <c:v>42703.509432870371</c:v>
                </c:pt>
                <c:pt idx="8804">
                  <c:v>42703.50949074074</c:v>
                </c:pt>
                <c:pt idx="8805">
                  <c:v>42703.509548611117</c:v>
                </c:pt>
                <c:pt idx="8806">
                  <c:v>42703.509606481486</c:v>
                </c:pt>
                <c:pt idx="8807">
                  <c:v>42703.509664351855</c:v>
                </c:pt>
                <c:pt idx="8808">
                  <c:v>42703.509722222225</c:v>
                </c:pt>
                <c:pt idx="8809">
                  <c:v>42703.509780092594</c:v>
                </c:pt>
                <c:pt idx="8810">
                  <c:v>42703.509837962964</c:v>
                </c:pt>
                <c:pt idx="8811">
                  <c:v>42703.509895833333</c:v>
                </c:pt>
                <c:pt idx="8812">
                  <c:v>42703.509953703709</c:v>
                </c:pt>
                <c:pt idx="8813">
                  <c:v>42703.510011574079</c:v>
                </c:pt>
                <c:pt idx="8814">
                  <c:v>42703.510069444448</c:v>
                </c:pt>
                <c:pt idx="8815">
                  <c:v>42703.510127314818</c:v>
                </c:pt>
                <c:pt idx="8816">
                  <c:v>42703.510185185187</c:v>
                </c:pt>
                <c:pt idx="8817">
                  <c:v>42703.510243055556</c:v>
                </c:pt>
                <c:pt idx="8818">
                  <c:v>42703.510300925926</c:v>
                </c:pt>
                <c:pt idx="8819">
                  <c:v>42703.510358796302</c:v>
                </c:pt>
                <c:pt idx="8820">
                  <c:v>42703.510416666672</c:v>
                </c:pt>
                <c:pt idx="8821">
                  <c:v>42703.510474537041</c:v>
                </c:pt>
                <c:pt idx="8822">
                  <c:v>42703.51053240741</c:v>
                </c:pt>
                <c:pt idx="8823">
                  <c:v>42703.51059027778</c:v>
                </c:pt>
                <c:pt idx="8824">
                  <c:v>42703.510648148149</c:v>
                </c:pt>
                <c:pt idx="8825">
                  <c:v>42703.510706018518</c:v>
                </c:pt>
                <c:pt idx="8826">
                  <c:v>42703.510763888895</c:v>
                </c:pt>
                <c:pt idx="8827">
                  <c:v>42703.510821759264</c:v>
                </c:pt>
                <c:pt idx="8828">
                  <c:v>42703.510879629634</c:v>
                </c:pt>
                <c:pt idx="8829">
                  <c:v>42703.510937500003</c:v>
                </c:pt>
                <c:pt idx="8830">
                  <c:v>42703.510995370372</c:v>
                </c:pt>
                <c:pt idx="8831">
                  <c:v>42703.511053240742</c:v>
                </c:pt>
                <c:pt idx="8832">
                  <c:v>42703.511111111111</c:v>
                </c:pt>
                <c:pt idx="8833">
                  <c:v>42703.51116898148</c:v>
                </c:pt>
                <c:pt idx="8834">
                  <c:v>42703.511226851857</c:v>
                </c:pt>
                <c:pt idx="8835">
                  <c:v>42703.511284722226</c:v>
                </c:pt>
                <c:pt idx="8836">
                  <c:v>42703.511342592596</c:v>
                </c:pt>
                <c:pt idx="8837">
                  <c:v>42703.511400462965</c:v>
                </c:pt>
                <c:pt idx="8838">
                  <c:v>42703.511458333334</c:v>
                </c:pt>
                <c:pt idx="8839">
                  <c:v>42703.511516203704</c:v>
                </c:pt>
                <c:pt idx="8840">
                  <c:v>42703.511574074073</c:v>
                </c:pt>
                <c:pt idx="8841">
                  <c:v>42703.51163194445</c:v>
                </c:pt>
                <c:pt idx="8842">
                  <c:v>42703.511689814819</c:v>
                </c:pt>
                <c:pt idx="8843">
                  <c:v>42703.511747685188</c:v>
                </c:pt>
                <c:pt idx="8844">
                  <c:v>42703.511805555558</c:v>
                </c:pt>
                <c:pt idx="8845">
                  <c:v>42703.511863425927</c:v>
                </c:pt>
                <c:pt idx="8846">
                  <c:v>42703.511921296296</c:v>
                </c:pt>
                <c:pt idx="8847">
                  <c:v>42703.511979166666</c:v>
                </c:pt>
                <c:pt idx="8848">
                  <c:v>42703.512037037042</c:v>
                </c:pt>
                <c:pt idx="8849">
                  <c:v>42703.512094907412</c:v>
                </c:pt>
                <c:pt idx="8850">
                  <c:v>42703.512152777781</c:v>
                </c:pt>
                <c:pt idx="8851">
                  <c:v>42703.51221064815</c:v>
                </c:pt>
                <c:pt idx="8852">
                  <c:v>42703.51226851852</c:v>
                </c:pt>
                <c:pt idx="8853">
                  <c:v>42703.512326388889</c:v>
                </c:pt>
                <c:pt idx="8854">
                  <c:v>42703.512384259258</c:v>
                </c:pt>
                <c:pt idx="8855">
                  <c:v>42703.512442129635</c:v>
                </c:pt>
                <c:pt idx="8856">
                  <c:v>42703.512500000004</c:v>
                </c:pt>
                <c:pt idx="8857">
                  <c:v>42703.512557870374</c:v>
                </c:pt>
                <c:pt idx="8858">
                  <c:v>42703.512615740743</c:v>
                </c:pt>
                <c:pt idx="8859">
                  <c:v>42703.512673611112</c:v>
                </c:pt>
                <c:pt idx="8860">
                  <c:v>42703.512731481482</c:v>
                </c:pt>
                <c:pt idx="8861">
                  <c:v>42703.512789351851</c:v>
                </c:pt>
                <c:pt idx="8862">
                  <c:v>42703.512847222228</c:v>
                </c:pt>
                <c:pt idx="8863">
                  <c:v>42703.512905092597</c:v>
                </c:pt>
                <c:pt idx="8864">
                  <c:v>42703.512962962966</c:v>
                </c:pt>
                <c:pt idx="8865">
                  <c:v>42703.513020833336</c:v>
                </c:pt>
                <c:pt idx="8866">
                  <c:v>42703.513078703705</c:v>
                </c:pt>
                <c:pt idx="8867">
                  <c:v>42703.513136574074</c:v>
                </c:pt>
                <c:pt idx="8868">
                  <c:v>42703.513194444444</c:v>
                </c:pt>
                <c:pt idx="8869">
                  <c:v>42703.51325231482</c:v>
                </c:pt>
                <c:pt idx="8870">
                  <c:v>42703.51331018519</c:v>
                </c:pt>
                <c:pt idx="8871">
                  <c:v>42703.513368055559</c:v>
                </c:pt>
                <c:pt idx="8872">
                  <c:v>42703.513425925928</c:v>
                </c:pt>
                <c:pt idx="8873">
                  <c:v>42703.513483796298</c:v>
                </c:pt>
                <c:pt idx="8874">
                  <c:v>42703.513541666667</c:v>
                </c:pt>
                <c:pt idx="8875">
                  <c:v>42703.513599537036</c:v>
                </c:pt>
                <c:pt idx="8876">
                  <c:v>42703.513657407413</c:v>
                </c:pt>
                <c:pt idx="8877">
                  <c:v>42703.513715277782</c:v>
                </c:pt>
                <c:pt idx="8878">
                  <c:v>42703.513773148152</c:v>
                </c:pt>
                <c:pt idx="8879">
                  <c:v>42703.513831018521</c:v>
                </c:pt>
                <c:pt idx="8880">
                  <c:v>42703.513888888891</c:v>
                </c:pt>
                <c:pt idx="8881">
                  <c:v>42703.51394675926</c:v>
                </c:pt>
                <c:pt idx="8882">
                  <c:v>42703.514004629629</c:v>
                </c:pt>
                <c:pt idx="8883">
                  <c:v>42703.514062500006</c:v>
                </c:pt>
                <c:pt idx="8884">
                  <c:v>42703.514120370375</c:v>
                </c:pt>
                <c:pt idx="8885">
                  <c:v>42703.514178240745</c:v>
                </c:pt>
                <c:pt idx="8886">
                  <c:v>42703.514236111114</c:v>
                </c:pt>
                <c:pt idx="8887">
                  <c:v>42703.514293981483</c:v>
                </c:pt>
                <c:pt idx="8888">
                  <c:v>42703.514351851853</c:v>
                </c:pt>
                <c:pt idx="8889">
                  <c:v>42703.514409722222</c:v>
                </c:pt>
                <c:pt idx="8890">
                  <c:v>42703.514467592599</c:v>
                </c:pt>
                <c:pt idx="8891">
                  <c:v>42703.514525462968</c:v>
                </c:pt>
                <c:pt idx="8892">
                  <c:v>42703.514583333337</c:v>
                </c:pt>
                <c:pt idx="8893">
                  <c:v>42703.514641203707</c:v>
                </c:pt>
                <c:pt idx="8894">
                  <c:v>42703.514699074076</c:v>
                </c:pt>
                <c:pt idx="8895">
                  <c:v>42703.514756944445</c:v>
                </c:pt>
                <c:pt idx="8896">
                  <c:v>42703.514814814815</c:v>
                </c:pt>
                <c:pt idx="8897">
                  <c:v>42703.514872685191</c:v>
                </c:pt>
                <c:pt idx="8898">
                  <c:v>42703.514930555561</c:v>
                </c:pt>
                <c:pt idx="8899">
                  <c:v>42703.51498842593</c:v>
                </c:pt>
                <c:pt idx="8900">
                  <c:v>42703.515046296299</c:v>
                </c:pt>
                <c:pt idx="8901">
                  <c:v>42703.515104166669</c:v>
                </c:pt>
                <c:pt idx="8902">
                  <c:v>42703.515162037038</c:v>
                </c:pt>
                <c:pt idx="8903">
                  <c:v>42703.515219907407</c:v>
                </c:pt>
                <c:pt idx="8904">
                  <c:v>42703.515277777777</c:v>
                </c:pt>
                <c:pt idx="8905">
                  <c:v>42703.515335648153</c:v>
                </c:pt>
                <c:pt idx="8906">
                  <c:v>42703.515393518523</c:v>
                </c:pt>
                <c:pt idx="8907">
                  <c:v>42703.515451388892</c:v>
                </c:pt>
                <c:pt idx="8908">
                  <c:v>42703.515509259261</c:v>
                </c:pt>
                <c:pt idx="8909">
                  <c:v>42703.515567129631</c:v>
                </c:pt>
                <c:pt idx="8910">
                  <c:v>42703.515625</c:v>
                </c:pt>
                <c:pt idx="8911">
                  <c:v>42703.515682870369</c:v>
                </c:pt>
                <c:pt idx="8912">
                  <c:v>42703.515740740746</c:v>
                </c:pt>
                <c:pt idx="8913">
                  <c:v>42703.515798611115</c:v>
                </c:pt>
                <c:pt idx="8914">
                  <c:v>42703.515856481485</c:v>
                </c:pt>
                <c:pt idx="8915">
                  <c:v>42703.515914351854</c:v>
                </c:pt>
                <c:pt idx="8916">
                  <c:v>42703.515972222223</c:v>
                </c:pt>
                <c:pt idx="8917">
                  <c:v>42703.516030092593</c:v>
                </c:pt>
                <c:pt idx="8918">
                  <c:v>42703.516087962962</c:v>
                </c:pt>
                <c:pt idx="8919">
                  <c:v>42703.516145833339</c:v>
                </c:pt>
                <c:pt idx="8920">
                  <c:v>42703.516203703708</c:v>
                </c:pt>
                <c:pt idx="8921">
                  <c:v>42703.516261574077</c:v>
                </c:pt>
                <c:pt idx="8922">
                  <c:v>42703.516319444447</c:v>
                </c:pt>
                <c:pt idx="8923">
                  <c:v>42703.516377314816</c:v>
                </c:pt>
                <c:pt idx="8924">
                  <c:v>42703.516435185185</c:v>
                </c:pt>
                <c:pt idx="8925">
                  <c:v>42703.516493055555</c:v>
                </c:pt>
                <c:pt idx="8926">
                  <c:v>42703.516550925931</c:v>
                </c:pt>
                <c:pt idx="8927">
                  <c:v>42703.516608796301</c:v>
                </c:pt>
                <c:pt idx="8928">
                  <c:v>42703.51666666667</c:v>
                </c:pt>
                <c:pt idx="8929">
                  <c:v>42703.516724537039</c:v>
                </c:pt>
                <c:pt idx="8930">
                  <c:v>42703.516782407409</c:v>
                </c:pt>
                <c:pt idx="8931">
                  <c:v>42703.516840277778</c:v>
                </c:pt>
                <c:pt idx="8932">
                  <c:v>42703.516898148147</c:v>
                </c:pt>
                <c:pt idx="8933">
                  <c:v>42703.516956018524</c:v>
                </c:pt>
                <c:pt idx="8934">
                  <c:v>42703.517013888893</c:v>
                </c:pt>
                <c:pt idx="8935">
                  <c:v>42703.517071759263</c:v>
                </c:pt>
                <c:pt idx="8936">
                  <c:v>42703.517129629632</c:v>
                </c:pt>
                <c:pt idx="8937">
                  <c:v>42703.517187500001</c:v>
                </c:pt>
                <c:pt idx="8938">
                  <c:v>42703.517245370371</c:v>
                </c:pt>
                <c:pt idx="8939">
                  <c:v>42703.51730324074</c:v>
                </c:pt>
                <c:pt idx="8940">
                  <c:v>42703.517361111117</c:v>
                </c:pt>
                <c:pt idx="8941">
                  <c:v>42703.517418981486</c:v>
                </c:pt>
                <c:pt idx="8942">
                  <c:v>42703.517476851855</c:v>
                </c:pt>
                <c:pt idx="8943">
                  <c:v>42703.517534722225</c:v>
                </c:pt>
                <c:pt idx="8944">
                  <c:v>42703.517592592594</c:v>
                </c:pt>
                <c:pt idx="8945">
                  <c:v>42703.517650462964</c:v>
                </c:pt>
                <c:pt idx="8946">
                  <c:v>42703.517708333333</c:v>
                </c:pt>
                <c:pt idx="8947">
                  <c:v>42703.517766203709</c:v>
                </c:pt>
                <c:pt idx="8948">
                  <c:v>42703.517824074079</c:v>
                </c:pt>
                <c:pt idx="8949">
                  <c:v>42703.517881944448</c:v>
                </c:pt>
                <c:pt idx="8950">
                  <c:v>42703.517939814818</c:v>
                </c:pt>
                <c:pt idx="8951">
                  <c:v>42703.517997685187</c:v>
                </c:pt>
                <c:pt idx="8952">
                  <c:v>42703.518055555556</c:v>
                </c:pt>
                <c:pt idx="8953">
                  <c:v>42703.518113425926</c:v>
                </c:pt>
                <c:pt idx="8954">
                  <c:v>42703.518171296302</c:v>
                </c:pt>
                <c:pt idx="8955">
                  <c:v>42703.518229166672</c:v>
                </c:pt>
                <c:pt idx="8956">
                  <c:v>42703.518287037041</c:v>
                </c:pt>
                <c:pt idx="8957">
                  <c:v>42703.51834490741</c:v>
                </c:pt>
                <c:pt idx="8958">
                  <c:v>42703.51840277778</c:v>
                </c:pt>
                <c:pt idx="8959">
                  <c:v>42703.518460648149</c:v>
                </c:pt>
                <c:pt idx="8960">
                  <c:v>42703.518518518518</c:v>
                </c:pt>
                <c:pt idx="8961">
                  <c:v>42703.518576388895</c:v>
                </c:pt>
                <c:pt idx="8962">
                  <c:v>42703.518634259264</c:v>
                </c:pt>
                <c:pt idx="8963">
                  <c:v>42703.518692129634</c:v>
                </c:pt>
                <c:pt idx="8964">
                  <c:v>42703.518750000003</c:v>
                </c:pt>
                <c:pt idx="8965">
                  <c:v>42703.518807870372</c:v>
                </c:pt>
                <c:pt idx="8966">
                  <c:v>42703.518865740742</c:v>
                </c:pt>
                <c:pt idx="8967">
                  <c:v>42703.518923611111</c:v>
                </c:pt>
                <c:pt idx="8968">
                  <c:v>42703.51898148148</c:v>
                </c:pt>
                <c:pt idx="8969">
                  <c:v>42703.519039351857</c:v>
                </c:pt>
                <c:pt idx="8970">
                  <c:v>42703.519097222226</c:v>
                </c:pt>
                <c:pt idx="8971">
                  <c:v>42703.519155092596</c:v>
                </c:pt>
                <c:pt idx="8972">
                  <c:v>42703.519212962965</c:v>
                </c:pt>
                <c:pt idx="8973">
                  <c:v>42703.519270833334</c:v>
                </c:pt>
                <c:pt idx="8974">
                  <c:v>42703.519328703704</c:v>
                </c:pt>
                <c:pt idx="8975">
                  <c:v>42703.519386574073</c:v>
                </c:pt>
                <c:pt idx="8976">
                  <c:v>42703.51944444445</c:v>
                </c:pt>
                <c:pt idx="8977">
                  <c:v>42703.519502314819</c:v>
                </c:pt>
                <c:pt idx="8978">
                  <c:v>42703.519560185188</c:v>
                </c:pt>
                <c:pt idx="8979">
                  <c:v>42703.519618055558</c:v>
                </c:pt>
                <c:pt idx="8980">
                  <c:v>42703.519675925927</c:v>
                </c:pt>
                <c:pt idx="8981">
                  <c:v>42703.519733796296</c:v>
                </c:pt>
                <c:pt idx="8982">
                  <c:v>42703.519791666666</c:v>
                </c:pt>
                <c:pt idx="8983">
                  <c:v>42703.519849537042</c:v>
                </c:pt>
                <c:pt idx="8984">
                  <c:v>42703.519907407412</c:v>
                </c:pt>
                <c:pt idx="8985">
                  <c:v>42703.519965277781</c:v>
                </c:pt>
                <c:pt idx="8986">
                  <c:v>42703.52002314815</c:v>
                </c:pt>
                <c:pt idx="8987">
                  <c:v>42703.52008101852</c:v>
                </c:pt>
                <c:pt idx="8988">
                  <c:v>42703.520138888889</c:v>
                </c:pt>
                <c:pt idx="8989">
                  <c:v>42703.520196759258</c:v>
                </c:pt>
                <c:pt idx="8990">
                  <c:v>42703.520254629635</c:v>
                </c:pt>
                <c:pt idx="8991">
                  <c:v>42703.520312500004</c:v>
                </c:pt>
                <c:pt idx="8992">
                  <c:v>42703.520370370374</c:v>
                </c:pt>
                <c:pt idx="8993">
                  <c:v>42703.520428240743</c:v>
                </c:pt>
                <c:pt idx="8994">
                  <c:v>42703.520486111112</c:v>
                </c:pt>
                <c:pt idx="8995">
                  <c:v>42703.520543981482</c:v>
                </c:pt>
                <c:pt idx="8996">
                  <c:v>42703.520601851851</c:v>
                </c:pt>
                <c:pt idx="8997">
                  <c:v>42703.520659722228</c:v>
                </c:pt>
                <c:pt idx="8998">
                  <c:v>42703.520717592597</c:v>
                </c:pt>
                <c:pt idx="8999">
                  <c:v>42703.520775462966</c:v>
                </c:pt>
                <c:pt idx="9000">
                  <c:v>42703.520833333336</c:v>
                </c:pt>
                <c:pt idx="9001">
                  <c:v>42703.520891203705</c:v>
                </c:pt>
                <c:pt idx="9002">
                  <c:v>42703.520949074074</c:v>
                </c:pt>
                <c:pt idx="9003">
                  <c:v>42703.521006944444</c:v>
                </c:pt>
                <c:pt idx="9004">
                  <c:v>42703.52106481482</c:v>
                </c:pt>
                <c:pt idx="9005">
                  <c:v>42703.52112268519</c:v>
                </c:pt>
                <c:pt idx="9006">
                  <c:v>42703.521180555559</c:v>
                </c:pt>
                <c:pt idx="9007">
                  <c:v>42703.521238425928</c:v>
                </c:pt>
                <c:pt idx="9008">
                  <c:v>42703.521296296298</c:v>
                </c:pt>
                <c:pt idx="9009">
                  <c:v>42703.521354166667</c:v>
                </c:pt>
                <c:pt idx="9010">
                  <c:v>42703.521412037036</c:v>
                </c:pt>
                <c:pt idx="9011">
                  <c:v>42703.521469907413</c:v>
                </c:pt>
                <c:pt idx="9012">
                  <c:v>42703.521527777782</c:v>
                </c:pt>
                <c:pt idx="9013">
                  <c:v>42703.521585648152</c:v>
                </c:pt>
                <c:pt idx="9014">
                  <c:v>42703.521643518521</c:v>
                </c:pt>
                <c:pt idx="9015">
                  <c:v>42703.521701388891</c:v>
                </c:pt>
                <c:pt idx="9016">
                  <c:v>42703.52175925926</c:v>
                </c:pt>
                <c:pt idx="9017">
                  <c:v>42703.521817129629</c:v>
                </c:pt>
                <c:pt idx="9018">
                  <c:v>42703.521875000006</c:v>
                </c:pt>
                <c:pt idx="9019">
                  <c:v>42703.521932870375</c:v>
                </c:pt>
                <c:pt idx="9020">
                  <c:v>42703.521990740745</c:v>
                </c:pt>
                <c:pt idx="9021">
                  <c:v>42703.522048611114</c:v>
                </c:pt>
                <c:pt idx="9022">
                  <c:v>42703.522106481483</c:v>
                </c:pt>
                <c:pt idx="9023">
                  <c:v>42703.522164351853</c:v>
                </c:pt>
                <c:pt idx="9024">
                  <c:v>42703.522222222222</c:v>
                </c:pt>
                <c:pt idx="9025">
                  <c:v>42703.522280092599</c:v>
                </c:pt>
                <c:pt idx="9026">
                  <c:v>42703.522337962968</c:v>
                </c:pt>
                <c:pt idx="9027">
                  <c:v>42703.522395833337</c:v>
                </c:pt>
                <c:pt idx="9028">
                  <c:v>42703.522453703707</c:v>
                </c:pt>
                <c:pt idx="9029">
                  <c:v>42703.522511574076</c:v>
                </c:pt>
                <c:pt idx="9030">
                  <c:v>42703.522569444445</c:v>
                </c:pt>
                <c:pt idx="9031">
                  <c:v>42703.522627314815</c:v>
                </c:pt>
                <c:pt idx="9032">
                  <c:v>42703.522685185191</c:v>
                </c:pt>
                <c:pt idx="9033">
                  <c:v>42703.522743055561</c:v>
                </c:pt>
                <c:pt idx="9034">
                  <c:v>42703.52280092593</c:v>
                </c:pt>
                <c:pt idx="9035">
                  <c:v>42703.522858796299</c:v>
                </c:pt>
                <c:pt idx="9036">
                  <c:v>42703.522916666669</c:v>
                </c:pt>
                <c:pt idx="9037">
                  <c:v>42703.522974537038</c:v>
                </c:pt>
                <c:pt idx="9038">
                  <c:v>42703.523032407407</c:v>
                </c:pt>
                <c:pt idx="9039">
                  <c:v>42703.523090277777</c:v>
                </c:pt>
                <c:pt idx="9040">
                  <c:v>42703.523148148153</c:v>
                </c:pt>
                <c:pt idx="9041">
                  <c:v>42703.523206018523</c:v>
                </c:pt>
                <c:pt idx="9042">
                  <c:v>42703.523263888892</c:v>
                </c:pt>
                <c:pt idx="9043">
                  <c:v>42703.523321759261</c:v>
                </c:pt>
                <c:pt idx="9044">
                  <c:v>42703.523379629631</c:v>
                </c:pt>
                <c:pt idx="9045">
                  <c:v>42703.5234375</c:v>
                </c:pt>
                <c:pt idx="9046">
                  <c:v>42703.523495370369</c:v>
                </c:pt>
                <c:pt idx="9047">
                  <c:v>42703.523553240746</c:v>
                </c:pt>
                <c:pt idx="9048">
                  <c:v>42703.523611111115</c:v>
                </c:pt>
                <c:pt idx="9049">
                  <c:v>42703.523668981485</c:v>
                </c:pt>
                <c:pt idx="9050">
                  <c:v>42703.523726851854</c:v>
                </c:pt>
                <c:pt idx="9051">
                  <c:v>42703.523784722223</c:v>
                </c:pt>
                <c:pt idx="9052">
                  <c:v>42703.523842592593</c:v>
                </c:pt>
                <c:pt idx="9053">
                  <c:v>42703.523900462962</c:v>
                </c:pt>
                <c:pt idx="9054">
                  <c:v>42703.523958333339</c:v>
                </c:pt>
                <c:pt idx="9055">
                  <c:v>42703.524016203708</c:v>
                </c:pt>
                <c:pt idx="9056">
                  <c:v>42703.524074074077</c:v>
                </c:pt>
                <c:pt idx="9057">
                  <c:v>42703.524131944447</c:v>
                </c:pt>
                <c:pt idx="9058">
                  <c:v>42703.524189814816</c:v>
                </c:pt>
                <c:pt idx="9059">
                  <c:v>42703.524247685185</c:v>
                </c:pt>
                <c:pt idx="9060">
                  <c:v>42703.524305555555</c:v>
                </c:pt>
                <c:pt idx="9061">
                  <c:v>42703.524363425931</c:v>
                </c:pt>
                <c:pt idx="9062">
                  <c:v>42703.524421296301</c:v>
                </c:pt>
                <c:pt idx="9063">
                  <c:v>42703.52447916667</c:v>
                </c:pt>
                <c:pt idx="9064">
                  <c:v>42703.524537037039</c:v>
                </c:pt>
                <c:pt idx="9065">
                  <c:v>42703.524594907409</c:v>
                </c:pt>
                <c:pt idx="9066">
                  <c:v>42703.524652777778</c:v>
                </c:pt>
                <c:pt idx="9067">
                  <c:v>42703.524710648147</c:v>
                </c:pt>
                <c:pt idx="9068">
                  <c:v>42703.524768518524</c:v>
                </c:pt>
                <c:pt idx="9069">
                  <c:v>42703.524826388893</c:v>
                </c:pt>
                <c:pt idx="9070">
                  <c:v>42703.524884259263</c:v>
                </c:pt>
                <c:pt idx="9071">
                  <c:v>42703.524942129632</c:v>
                </c:pt>
                <c:pt idx="9072">
                  <c:v>42703.525000000001</c:v>
                </c:pt>
                <c:pt idx="9073">
                  <c:v>42703.525057870371</c:v>
                </c:pt>
                <c:pt idx="9074">
                  <c:v>42703.52511574074</c:v>
                </c:pt>
                <c:pt idx="9075">
                  <c:v>42703.525173611117</c:v>
                </c:pt>
                <c:pt idx="9076">
                  <c:v>42703.525231481486</c:v>
                </c:pt>
                <c:pt idx="9077">
                  <c:v>42703.525289351855</c:v>
                </c:pt>
                <c:pt idx="9078">
                  <c:v>42703.525347222225</c:v>
                </c:pt>
                <c:pt idx="9079">
                  <c:v>42703.525405092594</c:v>
                </c:pt>
                <c:pt idx="9080">
                  <c:v>42703.525462962964</c:v>
                </c:pt>
                <c:pt idx="9081">
                  <c:v>42703.525520833333</c:v>
                </c:pt>
                <c:pt idx="9082">
                  <c:v>42703.525578703709</c:v>
                </c:pt>
                <c:pt idx="9083">
                  <c:v>42703.525636574079</c:v>
                </c:pt>
                <c:pt idx="9084">
                  <c:v>42703.525694444448</c:v>
                </c:pt>
                <c:pt idx="9085">
                  <c:v>42703.525752314818</c:v>
                </c:pt>
                <c:pt idx="9086">
                  <c:v>42703.525810185187</c:v>
                </c:pt>
                <c:pt idx="9087">
                  <c:v>42703.525868055556</c:v>
                </c:pt>
                <c:pt idx="9088">
                  <c:v>42703.525925925926</c:v>
                </c:pt>
                <c:pt idx="9089">
                  <c:v>42703.525983796302</c:v>
                </c:pt>
                <c:pt idx="9090">
                  <c:v>42703.526041666672</c:v>
                </c:pt>
                <c:pt idx="9091">
                  <c:v>42703.526099537041</c:v>
                </c:pt>
                <c:pt idx="9092">
                  <c:v>42703.52615740741</c:v>
                </c:pt>
                <c:pt idx="9093">
                  <c:v>42703.52621527778</c:v>
                </c:pt>
                <c:pt idx="9094">
                  <c:v>42703.526273148149</c:v>
                </c:pt>
                <c:pt idx="9095">
                  <c:v>42703.526331018518</c:v>
                </c:pt>
                <c:pt idx="9096">
                  <c:v>42703.526388888895</c:v>
                </c:pt>
                <c:pt idx="9097">
                  <c:v>42703.526446759264</c:v>
                </c:pt>
                <c:pt idx="9098">
                  <c:v>42703.526504629634</c:v>
                </c:pt>
                <c:pt idx="9099">
                  <c:v>42703.526562500003</c:v>
                </c:pt>
                <c:pt idx="9100">
                  <c:v>42703.526620370372</c:v>
                </c:pt>
                <c:pt idx="9101">
                  <c:v>42703.526678240742</c:v>
                </c:pt>
                <c:pt idx="9102">
                  <c:v>42703.526736111111</c:v>
                </c:pt>
                <c:pt idx="9103">
                  <c:v>42703.52679398148</c:v>
                </c:pt>
                <c:pt idx="9104">
                  <c:v>42703.526851851857</c:v>
                </c:pt>
                <c:pt idx="9105">
                  <c:v>42703.526909722226</c:v>
                </c:pt>
                <c:pt idx="9106">
                  <c:v>42703.526967592596</c:v>
                </c:pt>
                <c:pt idx="9107">
                  <c:v>42703.527025462965</c:v>
                </c:pt>
                <c:pt idx="9108">
                  <c:v>42703.527083333334</c:v>
                </c:pt>
                <c:pt idx="9109">
                  <c:v>42703.527141203704</c:v>
                </c:pt>
                <c:pt idx="9110">
                  <c:v>42703.527199074073</c:v>
                </c:pt>
                <c:pt idx="9111">
                  <c:v>42703.52725694445</c:v>
                </c:pt>
                <c:pt idx="9112">
                  <c:v>42703.527314814819</c:v>
                </c:pt>
                <c:pt idx="9113">
                  <c:v>42703.527372685188</c:v>
                </c:pt>
                <c:pt idx="9114">
                  <c:v>42703.527430555558</c:v>
                </c:pt>
                <c:pt idx="9115">
                  <c:v>42703.527488425927</c:v>
                </c:pt>
                <c:pt idx="9116">
                  <c:v>42703.527546296296</c:v>
                </c:pt>
                <c:pt idx="9117">
                  <c:v>42703.527604166666</c:v>
                </c:pt>
                <c:pt idx="9118">
                  <c:v>42703.527662037042</c:v>
                </c:pt>
                <c:pt idx="9119">
                  <c:v>42703.527719907412</c:v>
                </c:pt>
                <c:pt idx="9120">
                  <c:v>42703.527777777781</c:v>
                </c:pt>
                <c:pt idx="9121">
                  <c:v>42703.52783564815</c:v>
                </c:pt>
                <c:pt idx="9122">
                  <c:v>42703.52789351852</c:v>
                </c:pt>
                <c:pt idx="9123">
                  <c:v>42703.527951388889</c:v>
                </c:pt>
                <c:pt idx="9124">
                  <c:v>42703.528009259258</c:v>
                </c:pt>
                <c:pt idx="9125">
                  <c:v>42703.528067129635</c:v>
                </c:pt>
                <c:pt idx="9126">
                  <c:v>42703.528125000004</c:v>
                </c:pt>
                <c:pt idx="9127">
                  <c:v>42703.528182870374</c:v>
                </c:pt>
                <c:pt idx="9128">
                  <c:v>42703.528240740743</c:v>
                </c:pt>
                <c:pt idx="9129">
                  <c:v>42703.528298611112</c:v>
                </c:pt>
                <c:pt idx="9130">
                  <c:v>42703.528356481482</c:v>
                </c:pt>
                <c:pt idx="9131">
                  <c:v>42703.528414351851</c:v>
                </c:pt>
                <c:pt idx="9132">
                  <c:v>42703.528472222228</c:v>
                </c:pt>
                <c:pt idx="9133">
                  <c:v>42703.528530092597</c:v>
                </c:pt>
                <c:pt idx="9134">
                  <c:v>42703.528587962966</c:v>
                </c:pt>
                <c:pt idx="9135">
                  <c:v>42703.528645833336</c:v>
                </c:pt>
                <c:pt idx="9136">
                  <c:v>42703.528703703705</c:v>
                </c:pt>
                <c:pt idx="9137">
                  <c:v>42703.528761574074</c:v>
                </c:pt>
                <c:pt idx="9138">
                  <c:v>42703.528819444444</c:v>
                </c:pt>
                <c:pt idx="9139">
                  <c:v>42703.52887731482</c:v>
                </c:pt>
                <c:pt idx="9140">
                  <c:v>42703.52893518519</c:v>
                </c:pt>
                <c:pt idx="9141">
                  <c:v>42703.528993055559</c:v>
                </c:pt>
                <c:pt idx="9142">
                  <c:v>42703.529050925928</c:v>
                </c:pt>
                <c:pt idx="9143">
                  <c:v>42703.529108796298</c:v>
                </c:pt>
                <c:pt idx="9144">
                  <c:v>42703.529166666667</c:v>
                </c:pt>
                <c:pt idx="9145">
                  <c:v>42703.529224537036</c:v>
                </c:pt>
                <c:pt idx="9146">
                  <c:v>42703.529282407413</c:v>
                </c:pt>
                <c:pt idx="9147">
                  <c:v>42703.529340277782</c:v>
                </c:pt>
                <c:pt idx="9148">
                  <c:v>42703.529398148152</c:v>
                </c:pt>
                <c:pt idx="9149">
                  <c:v>42703.529456018521</c:v>
                </c:pt>
                <c:pt idx="9150">
                  <c:v>42703.529513888891</c:v>
                </c:pt>
                <c:pt idx="9151">
                  <c:v>42703.52957175926</c:v>
                </c:pt>
                <c:pt idx="9152">
                  <c:v>42703.529629629629</c:v>
                </c:pt>
                <c:pt idx="9153">
                  <c:v>42703.529687500006</c:v>
                </c:pt>
                <c:pt idx="9154">
                  <c:v>42703.529745370375</c:v>
                </c:pt>
                <c:pt idx="9155">
                  <c:v>42703.529803240745</c:v>
                </c:pt>
                <c:pt idx="9156">
                  <c:v>42703.529861111114</c:v>
                </c:pt>
                <c:pt idx="9157">
                  <c:v>42703.529918981483</c:v>
                </c:pt>
                <c:pt idx="9158">
                  <c:v>42703.529976851853</c:v>
                </c:pt>
                <c:pt idx="9159">
                  <c:v>42703.530034722222</c:v>
                </c:pt>
                <c:pt idx="9160">
                  <c:v>42703.530092592599</c:v>
                </c:pt>
                <c:pt idx="9161">
                  <c:v>42703.530150462968</c:v>
                </c:pt>
                <c:pt idx="9162">
                  <c:v>42703.530208333337</c:v>
                </c:pt>
                <c:pt idx="9163">
                  <c:v>42703.530266203707</c:v>
                </c:pt>
                <c:pt idx="9164">
                  <c:v>42703.530324074076</c:v>
                </c:pt>
                <c:pt idx="9165">
                  <c:v>42703.530381944445</c:v>
                </c:pt>
                <c:pt idx="9166">
                  <c:v>42703.530439814815</c:v>
                </c:pt>
                <c:pt idx="9167">
                  <c:v>42703.530497685191</c:v>
                </c:pt>
                <c:pt idx="9168">
                  <c:v>42703.530555555561</c:v>
                </c:pt>
                <c:pt idx="9169">
                  <c:v>42703.53061342593</c:v>
                </c:pt>
                <c:pt idx="9170">
                  <c:v>42703.530671296299</c:v>
                </c:pt>
                <c:pt idx="9171">
                  <c:v>42703.530729166669</c:v>
                </c:pt>
                <c:pt idx="9172">
                  <c:v>42703.530787037038</c:v>
                </c:pt>
                <c:pt idx="9173">
                  <c:v>42703.530844907407</c:v>
                </c:pt>
                <c:pt idx="9174">
                  <c:v>42703.530902777777</c:v>
                </c:pt>
                <c:pt idx="9175">
                  <c:v>42703.530960648153</c:v>
                </c:pt>
                <c:pt idx="9176">
                  <c:v>42703.531018518523</c:v>
                </c:pt>
                <c:pt idx="9177">
                  <c:v>42703.531076388892</c:v>
                </c:pt>
                <c:pt idx="9178">
                  <c:v>42703.531134259261</c:v>
                </c:pt>
                <c:pt idx="9179">
                  <c:v>42703.531192129631</c:v>
                </c:pt>
                <c:pt idx="9180">
                  <c:v>42703.53125</c:v>
                </c:pt>
                <c:pt idx="9181">
                  <c:v>42703.531307870369</c:v>
                </c:pt>
                <c:pt idx="9182">
                  <c:v>42703.531365740746</c:v>
                </c:pt>
                <c:pt idx="9183">
                  <c:v>42703.531423611115</c:v>
                </c:pt>
                <c:pt idx="9184">
                  <c:v>42703.531481481485</c:v>
                </c:pt>
                <c:pt idx="9185">
                  <c:v>42703.531539351854</c:v>
                </c:pt>
                <c:pt idx="9186">
                  <c:v>42703.531597222223</c:v>
                </c:pt>
                <c:pt idx="9187">
                  <c:v>42703.531655092593</c:v>
                </c:pt>
                <c:pt idx="9188">
                  <c:v>42703.531712962962</c:v>
                </c:pt>
                <c:pt idx="9189">
                  <c:v>42703.531770833339</c:v>
                </c:pt>
                <c:pt idx="9190">
                  <c:v>42703.531828703708</c:v>
                </c:pt>
                <c:pt idx="9191">
                  <c:v>42703.531886574077</c:v>
                </c:pt>
                <c:pt idx="9192">
                  <c:v>42703.531944444447</c:v>
                </c:pt>
                <c:pt idx="9193">
                  <c:v>42703.532002314816</c:v>
                </c:pt>
                <c:pt idx="9194">
                  <c:v>42703.532060185185</c:v>
                </c:pt>
                <c:pt idx="9195">
                  <c:v>42703.532118055555</c:v>
                </c:pt>
                <c:pt idx="9196">
                  <c:v>42703.532175925931</c:v>
                </c:pt>
                <c:pt idx="9197">
                  <c:v>42703.532233796301</c:v>
                </c:pt>
                <c:pt idx="9198">
                  <c:v>42703.53229166667</c:v>
                </c:pt>
                <c:pt idx="9199">
                  <c:v>42703.532349537039</c:v>
                </c:pt>
                <c:pt idx="9200">
                  <c:v>42703.532407407409</c:v>
                </c:pt>
                <c:pt idx="9201">
                  <c:v>42703.532465277778</c:v>
                </c:pt>
                <c:pt idx="9202">
                  <c:v>42703.532523148147</c:v>
                </c:pt>
                <c:pt idx="9203">
                  <c:v>42703.532581018524</c:v>
                </c:pt>
                <c:pt idx="9204">
                  <c:v>42703.532638888893</c:v>
                </c:pt>
                <c:pt idx="9205">
                  <c:v>42703.532696759263</c:v>
                </c:pt>
                <c:pt idx="9206">
                  <c:v>42703.532754629632</c:v>
                </c:pt>
                <c:pt idx="9207">
                  <c:v>42703.532812500001</c:v>
                </c:pt>
                <c:pt idx="9208">
                  <c:v>42703.532870370371</c:v>
                </c:pt>
                <c:pt idx="9209">
                  <c:v>42703.53292824074</c:v>
                </c:pt>
                <c:pt idx="9210">
                  <c:v>42703.532986111117</c:v>
                </c:pt>
                <c:pt idx="9211">
                  <c:v>42703.533043981486</c:v>
                </c:pt>
                <c:pt idx="9212">
                  <c:v>42703.533101851855</c:v>
                </c:pt>
                <c:pt idx="9213">
                  <c:v>42703.533159722225</c:v>
                </c:pt>
                <c:pt idx="9214">
                  <c:v>42703.533217592594</c:v>
                </c:pt>
                <c:pt idx="9215">
                  <c:v>42703.533275462964</c:v>
                </c:pt>
                <c:pt idx="9216">
                  <c:v>42703.533333333333</c:v>
                </c:pt>
                <c:pt idx="9217">
                  <c:v>42703.533391203709</c:v>
                </c:pt>
                <c:pt idx="9218">
                  <c:v>42703.533449074079</c:v>
                </c:pt>
                <c:pt idx="9219">
                  <c:v>42703.533506944448</c:v>
                </c:pt>
                <c:pt idx="9220">
                  <c:v>42703.533564814818</c:v>
                </c:pt>
                <c:pt idx="9221">
                  <c:v>42703.533622685187</c:v>
                </c:pt>
                <c:pt idx="9222">
                  <c:v>42703.533680555556</c:v>
                </c:pt>
                <c:pt idx="9223">
                  <c:v>42703.533738425926</c:v>
                </c:pt>
                <c:pt idx="9224">
                  <c:v>42703.533796296302</c:v>
                </c:pt>
                <c:pt idx="9225">
                  <c:v>42703.533854166672</c:v>
                </c:pt>
                <c:pt idx="9226">
                  <c:v>42703.533912037041</c:v>
                </c:pt>
                <c:pt idx="9227">
                  <c:v>42703.53396990741</c:v>
                </c:pt>
                <c:pt idx="9228">
                  <c:v>42703.53402777778</c:v>
                </c:pt>
                <c:pt idx="9229">
                  <c:v>42703.534085648149</c:v>
                </c:pt>
                <c:pt idx="9230">
                  <c:v>42703.534143518518</c:v>
                </c:pt>
                <c:pt idx="9231">
                  <c:v>42703.534201388895</c:v>
                </c:pt>
                <c:pt idx="9232">
                  <c:v>42703.534259259264</c:v>
                </c:pt>
                <c:pt idx="9233">
                  <c:v>42703.534317129634</c:v>
                </c:pt>
                <c:pt idx="9234">
                  <c:v>42703.534375000003</c:v>
                </c:pt>
                <c:pt idx="9235">
                  <c:v>42703.534432870372</c:v>
                </c:pt>
                <c:pt idx="9236">
                  <c:v>42703.534490740742</c:v>
                </c:pt>
                <c:pt idx="9237">
                  <c:v>42703.534548611111</c:v>
                </c:pt>
                <c:pt idx="9238">
                  <c:v>42703.53460648148</c:v>
                </c:pt>
                <c:pt idx="9239">
                  <c:v>42703.534664351857</c:v>
                </c:pt>
                <c:pt idx="9240">
                  <c:v>42703.534722222226</c:v>
                </c:pt>
                <c:pt idx="9241">
                  <c:v>42703.534780092596</c:v>
                </c:pt>
                <c:pt idx="9242">
                  <c:v>42703.534837962965</c:v>
                </c:pt>
                <c:pt idx="9243">
                  <c:v>42703.534895833334</c:v>
                </c:pt>
                <c:pt idx="9244">
                  <c:v>42703.534953703704</c:v>
                </c:pt>
                <c:pt idx="9245">
                  <c:v>42703.535011574073</c:v>
                </c:pt>
                <c:pt idx="9246">
                  <c:v>42703.53506944445</c:v>
                </c:pt>
                <c:pt idx="9247">
                  <c:v>42703.535127314819</c:v>
                </c:pt>
                <c:pt idx="9248">
                  <c:v>42703.535185185188</c:v>
                </c:pt>
                <c:pt idx="9249">
                  <c:v>42703.535243055558</c:v>
                </c:pt>
                <c:pt idx="9250">
                  <c:v>42703.535300925927</c:v>
                </c:pt>
                <c:pt idx="9251">
                  <c:v>42703.535358796296</c:v>
                </c:pt>
                <c:pt idx="9252">
                  <c:v>42703.535416666666</c:v>
                </c:pt>
                <c:pt idx="9253">
                  <c:v>42703.535474537042</c:v>
                </c:pt>
                <c:pt idx="9254">
                  <c:v>42703.535532407412</c:v>
                </c:pt>
                <c:pt idx="9255">
                  <c:v>42703.535590277781</c:v>
                </c:pt>
                <c:pt idx="9256">
                  <c:v>42703.53564814815</c:v>
                </c:pt>
                <c:pt idx="9257">
                  <c:v>42703.53570601852</c:v>
                </c:pt>
                <c:pt idx="9258">
                  <c:v>42703.535763888889</c:v>
                </c:pt>
                <c:pt idx="9259">
                  <c:v>42703.535821759258</c:v>
                </c:pt>
                <c:pt idx="9260">
                  <c:v>42703.535879629635</c:v>
                </c:pt>
                <c:pt idx="9261">
                  <c:v>42703.535937500004</c:v>
                </c:pt>
                <c:pt idx="9262">
                  <c:v>42703.535995370374</c:v>
                </c:pt>
                <c:pt idx="9263">
                  <c:v>42703.536053240743</c:v>
                </c:pt>
                <c:pt idx="9264">
                  <c:v>42703.536111111112</c:v>
                </c:pt>
                <c:pt idx="9265">
                  <c:v>42703.536168981482</c:v>
                </c:pt>
                <c:pt idx="9266">
                  <c:v>42703.536226851851</c:v>
                </c:pt>
                <c:pt idx="9267">
                  <c:v>42703.536284722228</c:v>
                </c:pt>
                <c:pt idx="9268">
                  <c:v>42703.536342592597</c:v>
                </c:pt>
                <c:pt idx="9269">
                  <c:v>42703.536400462966</c:v>
                </c:pt>
                <c:pt idx="9270">
                  <c:v>42703.536458333336</c:v>
                </c:pt>
                <c:pt idx="9271">
                  <c:v>42703.536516203705</c:v>
                </c:pt>
                <c:pt idx="9272">
                  <c:v>42703.536574074074</c:v>
                </c:pt>
                <c:pt idx="9273">
                  <c:v>42703.536631944444</c:v>
                </c:pt>
                <c:pt idx="9274">
                  <c:v>42703.53668981482</c:v>
                </c:pt>
                <c:pt idx="9275">
                  <c:v>42703.53674768519</c:v>
                </c:pt>
                <c:pt idx="9276">
                  <c:v>42703.536805555559</c:v>
                </c:pt>
                <c:pt idx="9277">
                  <c:v>42703.536863425928</c:v>
                </c:pt>
                <c:pt idx="9278">
                  <c:v>42703.536921296298</c:v>
                </c:pt>
                <c:pt idx="9279">
                  <c:v>42703.536979166667</c:v>
                </c:pt>
                <c:pt idx="9280">
                  <c:v>42703.537037037036</c:v>
                </c:pt>
                <c:pt idx="9281">
                  <c:v>42703.537094907413</c:v>
                </c:pt>
                <c:pt idx="9282">
                  <c:v>42703.537152777782</c:v>
                </c:pt>
                <c:pt idx="9283">
                  <c:v>42703.537210648152</c:v>
                </c:pt>
                <c:pt idx="9284">
                  <c:v>42703.537268518521</c:v>
                </c:pt>
                <c:pt idx="9285">
                  <c:v>42703.537326388891</c:v>
                </c:pt>
                <c:pt idx="9286">
                  <c:v>42703.53738425926</c:v>
                </c:pt>
                <c:pt idx="9287">
                  <c:v>42703.537442129629</c:v>
                </c:pt>
                <c:pt idx="9288">
                  <c:v>42703.537500000006</c:v>
                </c:pt>
                <c:pt idx="9289">
                  <c:v>42703.537557870375</c:v>
                </c:pt>
                <c:pt idx="9290">
                  <c:v>42703.537615740745</c:v>
                </c:pt>
                <c:pt idx="9291">
                  <c:v>42703.537673611114</c:v>
                </c:pt>
                <c:pt idx="9292">
                  <c:v>42703.537731481483</c:v>
                </c:pt>
                <c:pt idx="9293">
                  <c:v>42703.537789351853</c:v>
                </c:pt>
                <c:pt idx="9294">
                  <c:v>42703.537847222222</c:v>
                </c:pt>
                <c:pt idx="9295">
                  <c:v>42703.537905092599</c:v>
                </c:pt>
                <c:pt idx="9296">
                  <c:v>42703.537962962968</c:v>
                </c:pt>
                <c:pt idx="9297">
                  <c:v>42703.538020833337</c:v>
                </c:pt>
                <c:pt idx="9298">
                  <c:v>42703.538078703707</c:v>
                </c:pt>
                <c:pt idx="9299">
                  <c:v>42703.538136574076</c:v>
                </c:pt>
                <c:pt idx="9300">
                  <c:v>42703.538194444445</c:v>
                </c:pt>
                <c:pt idx="9301">
                  <c:v>42703.538252314815</c:v>
                </c:pt>
                <c:pt idx="9302">
                  <c:v>42703.538310185191</c:v>
                </c:pt>
                <c:pt idx="9303">
                  <c:v>42703.538368055561</c:v>
                </c:pt>
                <c:pt idx="9304">
                  <c:v>42703.53842592593</c:v>
                </c:pt>
                <c:pt idx="9305">
                  <c:v>42703.538483796299</c:v>
                </c:pt>
                <c:pt idx="9306">
                  <c:v>42703.538541666669</c:v>
                </c:pt>
                <c:pt idx="9307">
                  <c:v>42703.538599537038</c:v>
                </c:pt>
                <c:pt idx="9308">
                  <c:v>42703.538657407407</c:v>
                </c:pt>
                <c:pt idx="9309">
                  <c:v>42703.538715277777</c:v>
                </c:pt>
                <c:pt idx="9310">
                  <c:v>42703.538773148153</c:v>
                </c:pt>
                <c:pt idx="9311">
                  <c:v>42703.538831018523</c:v>
                </c:pt>
                <c:pt idx="9312">
                  <c:v>42703.538888888892</c:v>
                </c:pt>
                <c:pt idx="9313">
                  <c:v>42703.538946759261</c:v>
                </c:pt>
                <c:pt idx="9314">
                  <c:v>42703.539004629631</c:v>
                </c:pt>
                <c:pt idx="9315">
                  <c:v>42703.5390625</c:v>
                </c:pt>
                <c:pt idx="9316">
                  <c:v>42703.539120370369</c:v>
                </c:pt>
                <c:pt idx="9317">
                  <c:v>42703.539178240746</c:v>
                </c:pt>
                <c:pt idx="9318">
                  <c:v>42703.539236111115</c:v>
                </c:pt>
                <c:pt idx="9319">
                  <c:v>42703.539293981485</c:v>
                </c:pt>
                <c:pt idx="9320">
                  <c:v>42703.539351851854</c:v>
                </c:pt>
                <c:pt idx="9321">
                  <c:v>42703.539409722223</c:v>
                </c:pt>
                <c:pt idx="9322">
                  <c:v>42703.539467592593</c:v>
                </c:pt>
                <c:pt idx="9323">
                  <c:v>42703.539525462962</c:v>
                </c:pt>
                <c:pt idx="9324">
                  <c:v>42703.539583333339</c:v>
                </c:pt>
                <c:pt idx="9325">
                  <c:v>42703.539641203708</c:v>
                </c:pt>
                <c:pt idx="9326">
                  <c:v>42703.539699074077</c:v>
                </c:pt>
                <c:pt idx="9327">
                  <c:v>42703.539756944447</c:v>
                </c:pt>
                <c:pt idx="9328">
                  <c:v>42703.539814814816</c:v>
                </c:pt>
                <c:pt idx="9329">
                  <c:v>42703.539872685185</c:v>
                </c:pt>
                <c:pt idx="9330">
                  <c:v>42703.539930555555</c:v>
                </c:pt>
                <c:pt idx="9331">
                  <c:v>42703.539988425931</c:v>
                </c:pt>
                <c:pt idx="9332">
                  <c:v>42703.540046296301</c:v>
                </c:pt>
                <c:pt idx="9333">
                  <c:v>42703.54010416667</c:v>
                </c:pt>
                <c:pt idx="9334">
                  <c:v>42703.540162037039</c:v>
                </c:pt>
                <c:pt idx="9335">
                  <c:v>42703.540219907409</c:v>
                </c:pt>
                <c:pt idx="9336">
                  <c:v>42703.540277777778</c:v>
                </c:pt>
                <c:pt idx="9337">
                  <c:v>42703.540335648147</c:v>
                </c:pt>
                <c:pt idx="9338">
                  <c:v>42703.540393518524</c:v>
                </c:pt>
                <c:pt idx="9339">
                  <c:v>42703.540451388893</c:v>
                </c:pt>
                <c:pt idx="9340">
                  <c:v>42703.540509259263</c:v>
                </c:pt>
                <c:pt idx="9341">
                  <c:v>42703.540567129632</c:v>
                </c:pt>
                <c:pt idx="9342">
                  <c:v>42703.540625000001</c:v>
                </c:pt>
                <c:pt idx="9343">
                  <c:v>42703.540682870371</c:v>
                </c:pt>
                <c:pt idx="9344">
                  <c:v>42703.54074074074</c:v>
                </c:pt>
                <c:pt idx="9345">
                  <c:v>42703.540798611117</c:v>
                </c:pt>
                <c:pt idx="9346">
                  <c:v>42703.540856481486</c:v>
                </c:pt>
                <c:pt idx="9347">
                  <c:v>42703.540914351855</c:v>
                </c:pt>
                <c:pt idx="9348">
                  <c:v>42703.540972222225</c:v>
                </c:pt>
                <c:pt idx="9349">
                  <c:v>42703.541030092594</c:v>
                </c:pt>
                <c:pt idx="9350">
                  <c:v>42703.541087962964</c:v>
                </c:pt>
                <c:pt idx="9351">
                  <c:v>42703.541145833333</c:v>
                </c:pt>
                <c:pt idx="9352">
                  <c:v>42703.541203703709</c:v>
                </c:pt>
                <c:pt idx="9353">
                  <c:v>42703.541261574079</c:v>
                </c:pt>
                <c:pt idx="9354">
                  <c:v>42703.541319444448</c:v>
                </c:pt>
                <c:pt idx="9355">
                  <c:v>42703.541377314818</c:v>
                </c:pt>
                <c:pt idx="9356">
                  <c:v>42703.541435185187</c:v>
                </c:pt>
                <c:pt idx="9357">
                  <c:v>42703.541493055556</c:v>
                </c:pt>
                <c:pt idx="9358">
                  <c:v>42703.541550925926</c:v>
                </c:pt>
                <c:pt idx="9359">
                  <c:v>42703.541608796302</c:v>
                </c:pt>
                <c:pt idx="9360">
                  <c:v>42703.541666666672</c:v>
                </c:pt>
                <c:pt idx="9361">
                  <c:v>42703.541724537041</c:v>
                </c:pt>
                <c:pt idx="9362">
                  <c:v>42703.54178240741</c:v>
                </c:pt>
                <c:pt idx="9363">
                  <c:v>42703.54184027778</c:v>
                </c:pt>
                <c:pt idx="9364">
                  <c:v>42703.541898148149</c:v>
                </c:pt>
                <c:pt idx="9365">
                  <c:v>42703.541956018518</c:v>
                </c:pt>
                <c:pt idx="9366">
                  <c:v>42703.542013888895</c:v>
                </c:pt>
                <c:pt idx="9367">
                  <c:v>42703.542071759264</c:v>
                </c:pt>
                <c:pt idx="9368">
                  <c:v>42703.542129629634</c:v>
                </c:pt>
                <c:pt idx="9369">
                  <c:v>42703.542187500003</c:v>
                </c:pt>
                <c:pt idx="9370">
                  <c:v>42703.542245370372</c:v>
                </c:pt>
                <c:pt idx="9371">
                  <c:v>42703.542303240742</c:v>
                </c:pt>
                <c:pt idx="9372">
                  <c:v>42703.542361111111</c:v>
                </c:pt>
                <c:pt idx="9373">
                  <c:v>42703.54241898148</c:v>
                </c:pt>
                <c:pt idx="9374">
                  <c:v>42703.542476851857</c:v>
                </c:pt>
                <c:pt idx="9375">
                  <c:v>42703.542534722226</c:v>
                </c:pt>
                <c:pt idx="9376">
                  <c:v>42703.542592592596</c:v>
                </c:pt>
                <c:pt idx="9377">
                  <c:v>42703.542650462965</c:v>
                </c:pt>
                <c:pt idx="9378">
                  <c:v>42703.542708333334</c:v>
                </c:pt>
                <c:pt idx="9379">
                  <c:v>42703.542766203704</c:v>
                </c:pt>
                <c:pt idx="9380">
                  <c:v>42703.542824074073</c:v>
                </c:pt>
                <c:pt idx="9381">
                  <c:v>42703.54288194445</c:v>
                </c:pt>
                <c:pt idx="9382">
                  <c:v>42703.542939814819</c:v>
                </c:pt>
                <c:pt idx="9383">
                  <c:v>42703.542997685188</c:v>
                </c:pt>
                <c:pt idx="9384">
                  <c:v>42703.543055555558</c:v>
                </c:pt>
                <c:pt idx="9385">
                  <c:v>42703.543113425927</c:v>
                </c:pt>
                <c:pt idx="9386">
                  <c:v>42703.543171296296</c:v>
                </c:pt>
                <c:pt idx="9387">
                  <c:v>42703.543229166666</c:v>
                </c:pt>
                <c:pt idx="9388">
                  <c:v>42703.543287037042</c:v>
                </c:pt>
                <c:pt idx="9389">
                  <c:v>42703.543344907412</c:v>
                </c:pt>
                <c:pt idx="9390">
                  <c:v>42703.543402777781</c:v>
                </c:pt>
                <c:pt idx="9391">
                  <c:v>42703.54346064815</c:v>
                </c:pt>
                <c:pt idx="9392">
                  <c:v>42703.54351851852</c:v>
                </c:pt>
                <c:pt idx="9393">
                  <c:v>42703.543576388889</c:v>
                </c:pt>
                <c:pt idx="9394">
                  <c:v>42703.543634259258</c:v>
                </c:pt>
                <c:pt idx="9395">
                  <c:v>42703.543692129635</c:v>
                </c:pt>
                <c:pt idx="9396">
                  <c:v>42703.543750000004</c:v>
                </c:pt>
                <c:pt idx="9397">
                  <c:v>42703.543807870374</c:v>
                </c:pt>
                <c:pt idx="9398">
                  <c:v>42703.543865740743</c:v>
                </c:pt>
                <c:pt idx="9399">
                  <c:v>42703.543923611112</c:v>
                </c:pt>
                <c:pt idx="9400">
                  <c:v>42703.543981481482</c:v>
                </c:pt>
                <c:pt idx="9401">
                  <c:v>42703.544039351851</c:v>
                </c:pt>
                <c:pt idx="9402">
                  <c:v>42703.544097222228</c:v>
                </c:pt>
                <c:pt idx="9403">
                  <c:v>42703.544155092597</c:v>
                </c:pt>
                <c:pt idx="9404">
                  <c:v>42703.544212962966</c:v>
                </c:pt>
                <c:pt idx="9405">
                  <c:v>42703.544270833336</c:v>
                </c:pt>
                <c:pt idx="9406">
                  <c:v>42703.544328703705</c:v>
                </c:pt>
                <c:pt idx="9407">
                  <c:v>42703.544386574074</c:v>
                </c:pt>
                <c:pt idx="9408">
                  <c:v>42703.544444444444</c:v>
                </c:pt>
                <c:pt idx="9409">
                  <c:v>42703.54450231482</c:v>
                </c:pt>
                <c:pt idx="9410">
                  <c:v>42703.54456018519</c:v>
                </c:pt>
                <c:pt idx="9411">
                  <c:v>42703.544618055559</c:v>
                </c:pt>
                <c:pt idx="9412">
                  <c:v>42703.544675925928</c:v>
                </c:pt>
                <c:pt idx="9413">
                  <c:v>42703.544733796298</c:v>
                </c:pt>
                <c:pt idx="9414">
                  <c:v>42703.544791666667</c:v>
                </c:pt>
                <c:pt idx="9415">
                  <c:v>42703.544849537036</c:v>
                </c:pt>
                <c:pt idx="9416">
                  <c:v>42703.544907407413</c:v>
                </c:pt>
                <c:pt idx="9417">
                  <c:v>42703.544965277782</c:v>
                </c:pt>
                <c:pt idx="9418">
                  <c:v>42703.545023148152</c:v>
                </c:pt>
                <c:pt idx="9419">
                  <c:v>42703.545081018521</c:v>
                </c:pt>
                <c:pt idx="9420">
                  <c:v>42703.545138888891</c:v>
                </c:pt>
                <c:pt idx="9421">
                  <c:v>42703.54519675926</c:v>
                </c:pt>
                <c:pt idx="9422">
                  <c:v>42703.545254629629</c:v>
                </c:pt>
                <c:pt idx="9423">
                  <c:v>42703.545312500006</c:v>
                </c:pt>
                <c:pt idx="9424">
                  <c:v>42703.545370370375</c:v>
                </c:pt>
                <c:pt idx="9425">
                  <c:v>42703.545428240745</c:v>
                </c:pt>
                <c:pt idx="9426">
                  <c:v>42703.545486111114</c:v>
                </c:pt>
                <c:pt idx="9427">
                  <c:v>42703.545543981483</c:v>
                </c:pt>
                <c:pt idx="9428">
                  <c:v>42703.545601851853</c:v>
                </c:pt>
                <c:pt idx="9429">
                  <c:v>42703.545659722222</c:v>
                </c:pt>
                <c:pt idx="9430">
                  <c:v>42703.545717592599</c:v>
                </c:pt>
                <c:pt idx="9431">
                  <c:v>42703.545775462968</c:v>
                </c:pt>
                <c:pt idx="9432">
                  <c:v>42703.545833333337</c:v>
                </c:pt>
                <c:pt idx="9433">
                  <c:v>42703.545891203707</c:v>
                </c:pt>
                <c:pt idx="9434">
                  <c:v>42703.545949074076</c:v>
                </c:pt>
                <c:pt idx="9435">
                  <c:v>42703.546006944445</c:v>
                </c:pt>
                <c:pt idx="9436">
                  <c:v>42703.546064814815</c:v>
                </c:pt>
                <c:pt idx="9437">
                  <c:v>42703.546122685191</c:v>
                </c:pt>
                <c:pt idx="9438">
                  <c:v>42703.546180555561</c:v>
                </c:pt>
                <c:pt idx="9439">
                  <c:v>42703.54623842593</c:v>
                </c:pt>
                <c:pt idx="9440">
                  <c:v>42703.546296296299</c:v>
                </c:pt>
                <c:pt idx="9441">
                  <c:v>42703.546354166669</c:v>
                </c:pt>
                <c:pt idx="9442">
                  <c:v>42703.546412037038</c:v>
                </c:pt>
                <c:pt idx="9443">
                  <c:v>42703.546469907407</c:v>
                </c:pt>
                <c:pt idx="9444">
                  <c:v>42703.546527777777</c:v>
                </c:pt>
                <c:pt idx="9445">
                  <c:v>42703.546585648153</c:v>
                </c:pt>
                <c:pt idx="9446">
                  <c:v>42703.546643518523</c:v>
                </c:pt>
                <c:pt idx="9447">
                  <c:v>42703.546701388892</c:v>
                </c:pt>
                <c:pt idx="9448">
                  <c:v>42703.546759259261</c:v>
                </c:pt>
                <c:pt idx="9449">
                  <c:v>42703.546817129631</c:v>
                </c:pt>
                <c:pt idx="9450">
                  <c:v>42703.546875</c:v>
                </c:pt>
                <c:pt idx="9451">
                  <c:v>42703.546932870369</c:v>
                </c:pt>
                <c:pt idx="9452">
                  <c:v>42703.546990740746</c:v>
                </c:pt>
                <c:pt idx="9453">
                  <c:v>42703.547048611115</c:v>
                </c:pt>
                <c:pt idx="9454">
                  <c:v>42703.547106481485</c:v>
                </c:pt>
                <c:pt idx="9455">
                  <c:v>42703.547164351854</c:v>
                </c:pt>
                <c:pt idx="9456">
                  <c:v>42703.547222222223</c:v>
                </c:pt>
                <c:pt idx="9457">
                  <c:v>42703.547280092593</c:v>
                </c:pt>
                <c:pt idx="9458">
                  <c:v>42703.547337962962</c:v>
                </c:pt>
                <c:pt idx="9459">
                  <c:v>42703.547395833339</c:v>
                </c:pt>
                <c:pt idx="9460">
                  <c:v>42703.547453703708</c:v>
                </c:pt>
                <c:pt idx="9461">
                  <c:v>42703.547511574077</c:v>
                </c:pt>
                <c:pt idx="9462">
                  <c:v>42703.547569444447</c:v>
                </c:pt>
                <c:pt idx="9463">
                  <c:v>42703.547627314816</c:v>
                </c:pt>
                <c:pt idx="9464">
                  <c:v>42703.547685185185</c:v>
                </c:pt>
                <c:pt idx="9465">
                  <c:v>42703.547743055555</c:v>
                </c:pt>
                <c:pt idx="9466">
                  <c:v>42703.547800925931</c:v>
                </c:pt>
                <c:pt idx="9467">
                  <c:v>42703.547858796301</c:v>
                </c:pt>
                <c:pt idx="9468">
                  <c:v>42703.54791666667</c:v>
                </c:pt>
                <c:pt idx="9469">
                  <c:v>42703.547974537039</c:v>
                </c:pt>
                <c:pt idx="9470">
                  <c:v>42703.548032407409</c:v>
                </c:pt>
                <c:pt idx="9471">
                  <c:v>42703.548090277778</c:v>
                </c:pt>
                <c:pt idx="9472">
                  <c:v>42703.548148148147</c:v>
                </c:pt>
                <c:pt idx="9473">
                  <c:v>42703.548206018524</c:v>
                </c:pt>
                <c:pt idx="9474">
                  <c:v>42703.548263888893</c:v>
                </c:pt>
                <c:pt idx="9475">
                  <c:v>42703.548321759263</c:v>
                </c:pt>
                <c:pt idx="9476">
                  <c:v>42703.548379629632</c:v>
                </c:pt>
                <c:pt idx="9477">
                  <c:v>42703.548437500001</c:v>
                </c:pt>
                <c:pt idx="9478">
                  <c:v>42703.548495370371</c:v>
                </c:pt>
                <c:pt idx="9479">
                  <c:v>42703.54855324074</c:v>
                </c:pt>
                <c:pt idx="9480">
                  <c:v>42703.548611111117</c:v>
                </c:pt>
                <c:pt idx="9481">
                  <c:v>42703.548668981486</c:v>
                </c:pt>
                <c:pt idx="9482">
                  <c:v>42703.548726851855</c:v>
                </c:pt>
                <c:pt idx="9483">
                  <c:v>42703.548784722225</c:v>
                </c:pt>
                <c:pt idx="9484">
                  <c:v>42703.548842592594</c:v>
                </c:pt>
                <c:pt idx="9485">
                  <c:v>42703.548900462964</c:v>
                </c:pt>
                <c:pt idx="9486">
                  <c:v>42703.548958333333</c:v>
                </c:pt>
                <c:pt idx="9487">
                  <c:v>42703.549016203709</c:v>
                </c:pt>
                <c:pt idx="9488">
                  <c:v>42703.549074074079</c:v>
                </c:pt>
                <c:pt idx="9489">
                  <c:v>42703.549131944448</c:v>
                </c:pt>
                <c:pt idx="9490">
                  <c:v>42703.549189814818</c:v>
                </c:pt>
                <c:pt idx="9491">
                  <c:v>42703.549247685187</c:v>
                </c:pt>
                <c:pt idx="9492">
                  <c:v>42703.549305555556</c:v>
                </c:pt>
                <c:pt idx="9493">
                  <c:v>42703.549363425926</c:v>
                </c:pt>
                <c:pt idx="9494">
                  <c:v>42703.549421296302</c:v>
                </c:pt>
                <c:pt idx="9495">
                  <c:v>42703.549479166672</c:v>
                </c:pt>
                <c:pt idx="9496">
                  <c:v>42703.549537037041</c:v>
                </c:pt>
                <c:pt idx="9497">
                  <c:v>42703.54959490741</c:v>
                </c:pt>
                <c:pt idx="9498">
                  <c:v>42703.54965277778</c:v>
                </c:pt>
                <c:pt idx="9499">
                  <c:v>42703.549710648149</c:v>
                </c:pt>
                <c:pt idx="9500">
                  <c:v>42703.549768518518</c:v>
                </c:pt>
                <c:pt idx="9501">
                  <c:v>42703.549826388895</c:v>
                </c:pt>
                <c:pt idx="9502">
                  <c:v>42703.549884259264</c:v>
                </c:pt>
                <c:pt idx="9503">
                  <c:v>42703.549942129634</c:v>
                </c:pt>
                <c:pt idx="9504">
                  <c:v>42703.55</c:v>
                </c:pt>
                <c:pt idx="9505">
                  <c:v>42703.550057870372</c:v>
                </c:pt>
                <c:pt idx="9506">
                  <c:v>42703.550115740742</c:v>
                </c:pt>
                <c:pt idx="9507">
                  <c:v>42703.550173611111</c:v>
                </c:pt>
                <c:pt idx="9508">
                  <c:v>42703.55023148148</c:v>
                </c:pt>
                <c:pt idx="9509">
                  <c:v>42703.550289351857</c:v>
                </c:pt>
                <c:pt idx="9510">
                  <c:v>42703.550347222226</c:v>
                </c:pt>
                <c:pt idx="9511">
                  <c:v>42703.550405092596</c:v>
                </c:pt>
                <c:pt idx="9512">
                  <c:v>42703.550462962965</c:v>
                </c:pt>
                <c:pt idx="9513">
                  <c:v>42703.550520833334</c:v>
                </c:pt>
                <c:pt idx="9514">
                  <c:v>42703.550578703704</c:v>
                </c:pt>
                <c:pt idx="9515">
                  <c:v>42703.550636574073</c:v>
                </c:pt>
                <c:pt idx="9516">
                  <c:v>42703.55069444445</c:v>
                </c:pt>
                <c:pt idx="9517">
                  <c:v>42703.550752314819</c:v>
                </c:pt>
                <c:pt idx="9518">
                  <c:v>42703.550810185188</c:v>
                </c:pt>
                <c:pt idx="9519">
                  <c:v>42703.550868055558</c:v>
                </c:pt>
                <c:pt idx="9520">
                  <c:v>42703.550925925927</c:v>
                </c:pt>
                <c:pt idx="9521">
                  <c:v>42703.550983796296</c:v>
                </c:pt>
                <c:pt idx="9522">
                  <c:v>42703.551041666666</c:v>
                </c:pt>
                <c:pt idx="9523">
                  <c:v>42703.551099537042</c:v>
                </c:pt>
                <c:pt idx="9524">
                  <c:v>42703.551157407412</c:v>
                </c:pt>
                <c:pt idx="9525">
                  <c:v>42703.551215277781</c:v>
                </c:pt>
                <c:pt idx="9526">
                  <c:v>42703.55127314815</c:v>
                </c:pt>
                <c:pt idx="9527">
                  <c:v>42703.55133101852</c:v>
                </c:pt>
                <c:pt idx="9528">
                  <c:v>42703.551388888889</c:v>
                </c:pt>
                <c:pt idx="9529">
                  <c:v>42703.551446759258</c:v>
                </c:pt>
                <c:pt idx="9530">
                  <c:v>42703.551504629635</c:v>
                </c:pt>
                <c:pt idx="9531">
                  <c:v>42703.551562500004</c:v>
                </c:pt>
                <c:pt idx="9532">
                  <c:v>42703.551620370374</c:v>
                </c:pt>
                <c:pt idx="9533">
                  <c:v>42703.551678240743</c:v>
                </c:pt>
                <c:pt idx="9534">
                  <c:v>42703.551736111112</c:v>
                </c:pt>
                <c:pt idx="9535">
                  <c:v>42703.551793981482</c:v>
                </c:pt>
                <c:pt idx="9536">
                  <c:v>42703.551851851851</c:v>
                </c:pt>
                <c:pt idx="9537">
                  <c:v>42703.551909722228</c:v>
                </c:pt>
                <c:pt idx="9538">
                  <c:v>42703.551967592597</c:v>
                </c:pt>
                <c:pt idx="9539">
                  <c:v>42703.552025462966</c:v>
                </c:pt>
                <c:pt idx="9540">
                  <c:v>42703.552083333336</c:v>
                </c:pt>
                <c:pt idx="9541">
                  <c:v>42703.552141203705</c:v>
                </c:pt>
                <c:pt idx="9542">
                  <c:v>42703.552199074074</c:v>
                </c:pt>
                <c:pt idx="9543">
                  <c:v>42703.552256944444</c:v>
                </c:pt>
                <c:pt idx="9544">
                  <c:v>42703.55231481482</c:v>
                </c:pt>
                <c:pt idx="9545">
                  <c:v>42703.55237268519</c:v>
                </c:pt>
                <c:pt idx="9546">
                  <c:v>42703.552430555559</c:v>
                </c:pt>
                <c:pt idx="9547">
                  <c:v>42703.552488425928</c:v>
                </c:pt>
                <c:pt idx="9548">
                  <c:v>42703.552546296298</c:v>
                </c:pt>
                <c:pt idx="9549">
                  <c:v>42703.552604166667</c:v>
                </c:pt>
                <c:pt idx="9550">
                  <c:v>42703.552662037036</c:v>
                </c:pt>
                <c:pt idx="9551">
                  <c:v>42703.552719907413</c:v>
                </c:pt>
                <c:pt idx="9552">
                  <c:v>42703.552777777782</c:v>
                </c:pt>
                <c:pt idx="9553">
                  <c:v>42703.552835648152</c:v>
                </c:pt>
                <c:pt idx="9554">
                  <c:v>42703.552893518521</c:v>
                </c:pt>
                <c:pt idx="9555">
                  <c:v>42703.552951388891</c:v>
                </c:pt>
                <c:pt idx="9556">
                  <c:v>42703.55300925926</c:v>
                </c:pt>
                <c:pt idx="9557">
                  <c:v>42703.553067129629</c:v>
                </c:pt>
                <c:pt idx="9558">
                  <c:v>42703.553125000006</c:v>
                </c:pt>
                <c:pt idx="9559">
                  <c:v>42703.553182870375</c:v>
                </c:pt>
                <c:pt idx="9560">
                  <c:v>42703.553240740745</c:v>
                </c:pt>
                <c:pt idx="9561">
                  <c:v>42703.553298611114</c:v>
                </c:pt>
                <c:pt idx="9562">
                  <c:v>42703.553356481483</c:v>
                </c:pt>
                <c:pt idx="9563">
                  <c:v>42703.553414351853</c:v>
                </c:pt>
                <c:pt idx="9564">
                  <c:v>42703.553472222222</c:v>
                </c:pt>
                <c:pt idx="9565">
                  <c:v>42703.553530092599</c:v>
                </c:pt>
                <c:pt idx="9566">
                  <c:v>42703.553587962968</c:v>
                </c:pt>
                <c:pt idx="9567">
                  <c:v>42703.553645833337</c:v>
                </c:pt>
                <c:pt idx="9568">
                  <c:v>42703.553703703707</c:v>
                </c:pt>
                <c:pt idx="9569">
                  <c:v>42703.553761574076</c:v>
                </c:pt>
                <c:pt idx="9570">
                  <c:v>42703.553819444445</c:v>
                </c:pt>
                <c:pt idx="9571">
                  <c:v>42703.553877314815</c:v>
                </c:pt>
                <c:pt idx="9572">
                  <c:v>42703.553935185191</c:v>
                </c:pt>
                <c:pt idx="9573">
                  <c:v>42703.553993055561</c:v>
                </c:pt>
                <c:pt idx="9574">
                  <c:v>42703.55405092593</c:v>
                </c:pt>
                <c:pt idx="9575">
                  <c:v>42703.554108796299</c:v>
                </c:pt>
                <c:pt idx="9576">
                  <c:v>42703.554166666669</c:v>
                </c:pt>
                <c:pt idx="9577">
                  <c:v>42703.554224537038</c:v>
                </c:pt>
                <c:pt idx="9578">
                  <c:v>42703.554282407407</c:v>
                </c:pt>
                <c:pt idx="9579">
                  <c:v>42703.554340277777</c:v>
                </c:pt>
                <c:pt idx="9580">
                  <c:v>42703.554398148153</c:v>
                </c:pt>
                <c:pt idx="9581">
                  <c:v>42703.554456018523</c:v>
                </c:pt>
                <c:pt idx="9582">
                  <c:v>42703.554513888892</c:v>
                </c:pt>
                <c:pt idx="9583">
                  <c:v>42703.554571759261</c:v>
                </c:pt>
                <c:pt idx="9584">
                  <c:v>42703.554629629631</c:v>
                </c:pt>
                <c:pt idx="9585">
                  <c:v>42703.5546875</c:v>
                </c:pt>
                <c:pt idx="9586">
                  <c:v>42703.554745370369</c:v>
                </c:pt>
                <c:pt idx="9587">
                  <c:v>42703.554803240746</c:v>
                </c:pt>
                <c:pt idx="9588">
                  <c:v>42703.554861111115</c:v>
                </c:pt>
                <c:pt idx="9589">
                  <c:v>42703.554918981485</c:v>
                </c:pt>
                <c:pt idx="9590">
                  <c:v>42703.554976851854</c:v>
                </c:pt>
                <c:pt idx="9591">
                  <c:v>42703.555034722223</c:v>
                </c:pt>
                <c:pt idx="9592">
                  <c:v>42703.555092592593</c:v>
                </c:pt>
                <c:pt idx="9593">
                  <c:v>42703.555150462962</c:v>
                </c:pt>
                <c:pt idx="9594">
                  <c:v>42703.555208333339</c:v>
                </c:pt>
                <c:pt idx="9595">
                  <c:v>42703.555266203708</c:v>
                </c:pt>
                <c:pt idx="9596">
                  <c:v>42703.555324074077</c:v>
                </c:pt>
                <c:pt idx="9597">
                  <c:v>42703.555381944447</c:v>
                </c:pt>
                <c:pt idx="9598">
                  <c:v>42703.555439814816</c:v>
                </c:pt>
                <c:pt idx="9599">
                  <c:v>42703.555497685185</c:v>
                </c:pt>
                <c:pt idx="9600">
                  <c:v>42703.555555555555</c:v>
                </c:pt>
                <c:pt idx="9601">
                  <c:v>42703.555613425931</c:v>
                </c:pt>
                <c:pt idx="9602">
                  <c:v>42703.555671296301</c:v>
                </c:pt>
                <c:pt idx="9603">
                  <c:v>42703.55572916667</c:v>
                </c:pt>
                <c:pt idx="9604">
                  <c:v>42703.555787037039</c:v>
                </c:pt>
                <c:pt idx="9605">
                  <c:v>42703.555844907409</c:v>
                </c:pt>
                <c:pt idx="9606">
                  <c:v>42703.555902777778</c:v>
                </c:pt>
                <c:pt idx="9607">
                  <c:v>42703.555960648147</c:v>
                </c:pt>
                <c:pt idx="9608">
                  <c:v>42703.556018518524</c:v>
                </c:pt>
                <c:pt idx="9609">
                  <c:v>42703.556076388893</c:v>
                </c:pt>
                <c:pt idx="9610">
                  <c:v>42703.556134259263</c:v>
                </c:pt>
                <c:pt idx="9611">
                  <c:v>42703.556192129632</c:v>
                </c:pt>
                <c:pt idx="9612">
                  <c:v>42703.556250000001</c:v>
                </c:pt>
                <c:pt idx="9613">
                  <c:v>42703.556307870371</c:v>
                </c:pt>
                <c:pt idx="9614">
                  <c:v>42703.55636574074</c:v>
                </c:pt>
                <c:pt idx="9615">
                  <c:v>42703.556423611117</c:v>
                </c:pt>
                <c:pt idx="9616">
                  <c:v>42703.556481481486</c:v>
                </c:pt>
                <c:pt idx="9617">
                  <c:v>42703.556539351855</c:v>
                </c:pt>
                <c:pt idx="9618">
                  <c:v>42703.556597222225</c:v>
                </c:pt>
                <c:pt idx="9619">
                  <c:v>42703.556655092594</c:v>
                </c:pt>
                <c:pt idx="9620">
                  <c:v>42703.556712962964</c:v>
                </c:pt>
                <c:pt idx="9621">
                  <c:v>42703.556770833333</c:v>
                </c:pt>
                <c:pt idx="9622">
                  <c:v>42703.556828703709</c:v>
                </c:pt>
                <c:pt idx="9623">
                  <c:v>42703.556886574079</c:v>
                </c:pt>
                <c:pt idx="9624">
                  <c:v>42703.556944444448</c:v>
                </c:pt>
                <c:pt idx="9625">
                  <c:v>42703.557002314818</c:v>
                </c:pt>
                <c:pt idx="9626">
                  <c:v>42703.557060185187</c:v>
                </c:pt>
                <c:pt idx="9627">
                  <c:v>42703.557118055556</c:v>
                </c:pt>
                <c:pt idx="9628">
                  <c:v>42703.557175925926</c:v>
                </c:pt>
                <c:pt idx="9629">
                  <c:v>42703.557233796302</c:v>
                </c:pt>
                <c:pt idx="9630">
                  <c:v>42703.557291666672</c:v>
                </c:pt>
                <c:pt idx="9631">
                  <c:v>42703.557349537041</c:v>
                </c:pt>
                <c:pt idx="9632">
                  <c:v>42703.55740740741</c:v>
                </c:pt>
                <c:pt idx="9633">
                  <c:v>42703.55746527778</c:v>
                </c:pt>
                <c:pt idx="9634">
                  <c:v>42703.557523148149</c:v>
                </c:pt>
                <c:pt idx="9635">
                  <c:v>42703.557581018518</c:v>
                </c:pt>
                <c:pt idx="9636">
                  <c:v>42703.557638888895</c:v>
                </c:pt>
                <c:pt idx="9637">
                  <c:v>42703.557696759264</c:v>
                </c:pt>
                <c:pt idx="9638">
                  <c:v>42703.557754629634</c:v>
                </c:pt>
                <c:pt idx="9639">
                  <c:v>42703.557812500003</c:v>
                </c:pt>
                <c:pt idx="9640">
                  <c:v>42703.557870370372</c:v>
                </c:pt>
                <c:pt idx="9641">
                  <c:v>42703.557928240742</c:v>
                </c:pt>
                <c:pt idx="9642">
                  <c:v>42703.557986111111</c:v>
                </c:pt>
                <c:pt idx="9643">
                  <c:v>42703.55804398148</c:v>
                </c:pt>
                <c:pt idx="9644">
                  <c:v>42703.558101851857</c:v>
                </c:pt>
                <c:pt idx="9645">
                  <c:v>42703.558159722226</c:v>
                </c:pt>
                <c:pt idx="9646">
                  <c:v>42703.558217592596</c:v>
                </c:pt>
                <c:pt idx="9647">
                  <c:v>42703.558275462965</c:v>
                </c:pt>
                <c:pt idx="9648">
                  <c:v>42703.558333333334</c:v>
                </c:pt>
                <c:pt idx="9649">
                  <c:v>42703.558391203704</c:v>
                </c:pt>
                <c:pt idx="9650">
                  <c:v>42703.558449074073</c:v>
                </c:pt>
                <c:pt idx="9651">
                  <c:v>42703.55850694445</c:v>
                </c:pt>
                <c:pt idx="9652">
                  <c:v>42703.558564814819</c:v>
                </c:pt>
                <c:pt idx="9653">
                  <c:v>42703.558622685188</c:v>
                </c:pt>
                <c:pt idx="9654">
                  <c:v>42703.558680555558</c:v>
                </c:pt>
                <c:pt idx="9655">
                  <c:v>42703.558738425927</c:v>
                </c:pt>
                <c:pt idx="9656">
                  <c:v>42703.558796296296</c:v>
                </c:pt>
                <c:pt idx="9657">
                  <c:v>42703.558854166666</c:v>
                </c:pt>
                <c:pt idx="9658">
                  <c:v>42703.558912037042</c:v>
                </c:pt>
                <c:pt idx="9659">
                  <c:v>42703.558969907412</c:v>
                </c:pt>
                <c:pt idx="9660">
                  <c:v>42703.559027777781</c:v>
                </c:pt>
                <c:pt idx="9661">
                  <c:v>42703.55908564815</c:v>
                </c:pt>
                <c:pt idx="9662">
                  <c:v>42703.55914351852</c:v>
                </c:pt>
                <c:pt idx="9663">
                  <c:v>42703.559201388889</c:v>
                </c:pt>
                <c:pt idx="9664">
                  <c:v>42703.559259259258</c:v>
                </c:pt>
                <c:pt idx="9665">
                  <c:v>42703.559317129635</c:v>
                </c:pt>
                <c:pt idx="9666">
                  <c:v>42703.559375000004</c:v>
                </c:pt>
                <c:pt idx="9667">
                  <c:v>42703.559432870374</c:v>
                </c:pt>
                <c:pt idx="9668">
                  <c:v>42703.559490740743</c:v>
                </c:pt>
                <c:pt idx="9669">
                  <c:v>42703.559548611112</c:v>
                </c:pt>
                <c:pt idx="9670">
                  <c:v>42703.559606481482</c:v>
                </c:pt>
                <c:pt idx="9671">
                  <c:v>42703.559664351851</c:v>
                </c:pt>
                <c:pt idx="9672">
                  <c:v>42703.559722222228</c:v>
                </c:pt>
                <c:pt idx="9673">
                  <c:v>42703.559780092597</c:v>
                </c:pt>
                <c:pt idx="9674">
                  <c:v>42703.559837962966</c:v>
                </c:pt>
                <c:pt idx="9675">
                  <c:v>42703.559895833336</c:v>
                </c:pt>
                <c:pt idx="9676">
                  <c:v>42703.559953703705</c:v>
                </c:pt>
                <c:pt idx="9677">
                  <c:v>42703.560011574074</c:v>
                </c:pt>
                <c:pt idx="9678">
                  <c:v>42703.560069444444</c:v>
                </c:pt>
                <c:pt idx="9679">
                  <c:v>42703.56012731482</c:v>
                </c:pt>
                <c:pt idx="9680">
                  <c:v>42703.56018518519</c:v>
                </c:pt>
                <c:pt idx="9681">
                  <c:v>42703.560243055559</c:v>
                </c:pt>
                <c:pt idx="9682">
                  <c:v>42703.560300925928</c:v>
                </c:pt>
                <c:pt idx="9683">
                  <c:v>42703.560358796298</c:v>
                </c:pt>
                <c:pt idx="9684">
                  <c:v>42703.560416666667</c:v>
                </c:pt>
                <c:pt idx="9685">
                  <c:v>42703.560474537036</c:v>
                </c:pt>
                <c:pt idx="9686">
                  <c:v>42703.560532407413</c:v>
                </c:pt>
                <c:pt idx="9687">
                  <c:v>42703.560590277782</c:v>
                </c:pt>
                <c:pt idx="9688">
                  <c:v>42703.560648148152</c:v>
                </c:pt>
                <c:pt idx="9689">
                  <c:v>42703.560706018521</c:v>
                </c:pt>
                <c:pt idx="9690">
                  <c:v>42703.560763888891</c:v>
                </c:pt>
                <c:pt idx="9691">
                  <c:v>42703.56082175926</c:v>
                </c:pt>
                <c:pt idx="9692">
                  <c:v>42703.560879629629</c:v>
                </c:pt>
                <c:pt idx="9693">
                  <c:v>42703.560937500006</c:v>
                </c:pt>
                <c:pt idx="9694">
                  <c:v>42703.560995370375</c:v>
                </c:pt>
                <c:pt idx="9695">
                  <c:v>42703.561053240745</c:v>
                </c:pt>
                <c:pt idx="9696">
                  <c:v>42703.561111111114</c:v>
                </c:pt>
                <c:pt idx="9697">
                  <c:v>42703.561168981483</c:v>
                </c:pt>
                <c:pt idx="9698">
                  <c:v>42703.561226851853</c:v>
                </c:pt>
                <c:pt idx="9699">
                  <c:v>42703.561284722222</c:v>
                </c:pt>
                <c:pt idx="9700">
                  <c:v>42703.561342592599</c:v>
                </c:pt>
                <c:pt idx="9701">
                  <c:v>42703.561400462968</c:v>
                </c:pt>
                <c:pt idx="9702">
                  <c:v>42703.561458333337</c:v>
                </c:pt>
                <c:pt idx="9703">
                  <c:v>42703.561516203707</c:v>
                </c:pt>
                <c:pt idx="9704">
                  <c:v>42703.561574074076</c:v>
                </c:pt>
                <c:pt idx="9705">
                  <c:v>42703.561631944445</c:v>
                </c:pt>
                <c:pt idx="9706">
                  <c:v>42703.561689814815</c:v>
                </c:pt>
                <c:pt idx="9707">
                  <c:v>42703.561747685191</c:v>
                </c:pt>
                <c:pt idx="9708">
                  <c:v>42703.561805555561</c:v>
                </c:pt>
                <c:pt idx="9709">
                  <c:v>42703.56186342593</c:v>
                </c:pt>
                <c:pt idx="9710">
                  <c:v>42703.561921296299</c:v>
                </c:pt>
                <c:pt idx="9711">
                  <c:v>42703.561979166669</c:v>
                </c:pt>
                <c:pt idx="9712">
                  <c:v>42703.562037037038</c:v>
                </c:pt>
                <c:pt idx="9713">
                  <c:v>42703.562094907407</c:v>
                </c:pt>
                <c:pt idx="9714">
                  <c:v>42703.562152777777</c:v>
                </c:pt>
                <c:pt idx="9715">
                  <c:v>42703.562210648153</c:v>
                </c:pt>
                <c:pt idx="9716">
                  <c:v>42703.562268518523</c:v>
                </c:pt>
                <c:pt idx="9717">
                  <c:v>42703.562326388892</c:v>
                </c:pt>
                <c:pt idx="9718">
                  <c:v>42703.562384259261</c:v>
                </c:pt>
                <c:pt idx="9719">
                  <c:v>42703.562442129631</c:v>
                </c:pt>
                <c:pt idx="9720">
                  <c:v>42703.5625</c:v>
                </c:pt>
                <c:pt idx="9721">
                  <c:v>42703.562557870369</c:v>
                </c:pt>
                <c:pt idx="9722">
                  <c:v>42703.562615740746</c:v>
                </c:pt>
                <c:pt idx="9723">
                  <c:v>42703.562673611115</c:v>
                </c:pt>
                <c:pt idx="9724">
                  <c:v>42703.562731481485</c:v>
                </c:pt>
                <c:pt idx="9725">
                  <c:v>42703.562789351854</c:v>
                </c:pt>
                <c:pt idx="9726">
                  <c:v>42703.562847222223</c:v>
                </c:pt>
                <c:pt idx="9727">
                  <c:v>42703.562905092593</c:v>
                </c:pt>
                <c:pt idx="9728">
                  <c:v>42703.562962962962</c:v>
                </c:pt>
                <c:pt idx="9729">
                  <c:v>42703.563020833339</c:v>
                </c:pt>
                <c:pt idx="9730">
                  <c:v>42703.563078703708</c:v>
                </c:pt>
                <c:pt idx="9731">
                  <c:v>42703.563136574077</c:v>
                </c:pt>
                <c:pt idx="9732">
                  <c:v>42703.563194444447</c:v>
                </c:pt>
                <c:pt idx="9733">
                  <c:v>42703.563252314816</c:v>
                </c:pt>
                <c:pt idx="9734">
                  <c:v>42703.563310185185</c:v>
                </c:pt>
                <c:pt idx="9735">
                  <c:v>42703.563368055555</c:v>
                </c:pt>
                <c:pt idx="9736">
                  <c:v>42703.563425925931</c:v>
                </c:pt>
                <c:pt idx="9737">
                  <c:v>42703.563483796301</c:v>
                </c:pt>
                <c:pt idx="9738">
                  <c:v>42703.56354166667</c:v>
                </c:pt>
                <c:pt idx="9739">
                  <c:v>42703.563599537039</c:v>
                </c:pt>
                <c:pt idx="9740">
                  <c:v>42703.563657407409</c:v>
                </c:pt>
                <c:pt idx="9741">
                  <c:v>42703.563715277778</c:v>
                </c:pt>
                <c:pt idx="9742">
                  <c:v>42703.563773148147</c:v>
                </c:pt>
                <c:pt idx="9743">
                  <c:v>42703.563831018524</c:v>
                </c:pt>
                <c:pt idx="9744">
                  <c:v>42703.563888888893</c:v>
                </c:pt>
                <c:pt idx="9745">
                  <c:v>42703.563946759263</c:v>
                </c:pt>
                <c:pt idx="9746">
                  <c:v>42703.564004629632</c:v>
                </c:pt>
                <c:pt idx="9747">
                  <c:v>42703.564062500001</c:v>
                </c:pt>
                <c:pt idx="9748">
                  <c:v>42703.564120370371</c:v>
                </c:pt>
                <c:pt idx="9749">
                  <c:v>42703.56417824074</c:v>
                </c:pt>
                <c:pt idx="9750">
                  <c:v>42703.564236111117</c:v>
                </c:pt>
                <c:pt idx="9751">
                  <c:v>42703.564293981486</c:v>
                </c:pt>
                <c:pt idx="9752">
                  <c:v>42703.564351851855</c:v>
                </c:pt>
                <c:pt idx="9753">
                  <c:v>42703.564409722225</c:v>
                </c:pt>
                <c:pt idx="9754">
                  <c:v>42703.564467592594</c:v>
                </c:pt>
                <c:pt idx="9755">
                  <c:v>42703.564525462964</c:v>
                </c:pt>
                <c:pt idx="9756">
                  <c:v>42703.564583333333</c:v>
                </c:pt>
                <c:pt idx="9757">
                  <c:v>42703.564641203709</c:v>
                </c:pt>
                <c:pt idx="9758">
                  <c:v>42703.564699074079</c:v>
                </c:pt>
                <c:pt idx="9759">
                  <c:v>42703.564756944448</c:v>
                </c:pt>
                <c:pt idx="9760">
                  <c:v>42703.564814814818</c:v>
                </c:pt>
                <c:pt idx="9761">
                  <c:v>42703.564872685187</c:v>
                </c:pt>
                <c:pt idx="9762">
                  <c:v>42703.564930555556</c:v>
                </c:pt>
                <c:pt idx="9763">
                  <c:v>42703.564988425926</c:v>
                </c:pt>
                <c:pt idx="9764">
                  <c:v>42703.565046296302</c:v>
                </c:pt>
                <c:pt idx="9765">
                  <c:v>42703.565104166672</c:v>
                </c:pt>
                <c:pt idx="9766">
                  <c:v>42703.565162037041</c:v>
                </c:pt>
                <c:pt idx="9767">
                  <c:v>42703.56521990741</c:v>
                </c:pt>
                <c:pt idx="9768">
                  <c:v>42703.56527777778</c:v>
                </c:pt>
                <c:pt idx="9769">
                  <c:v>42703.565335648149</c:v>
                </c:pt>
                <c:pt idx="9770">
                  <c:v>42703.565393518518</c:v>
                </c:pt>
                <c:pt idx="9771">
                  <c:v>42703.565451388895</c:v>
                </c:pt>
                <c:pt idx="9772">
                  <c:v>42703.565509259264</c:v>
                </c:pt>
                <c:pt idx="9773">
                  <c:v>42703.565567129634</c:v>
                </c:pt>
                <c:pt idx="9774">
                  <c:v>42703.565625000003</c:v>
                </c:pt>
                <c:pt idx="9775">
                  <c:v>42703.565682870372</c:v>
                </c:pt>
                <c:pt idx="9776">
                  <c:v>42703.565740740742</c:v>
                </c:pt>
                <c:pt idx="9777">
                  <c:v>42703.565798611111</c:v>
                </c:pt>
                <c:pt idx="9778">
                  <c:v>42703.56585648148</c:v>
                </c:pt>
                <c:pt idx="9779">
                  <c:v>42703.565914351857</c:v>
                </c:pt>
                <c:pt idx="9780">
                  <c:v>42703.565972222226</c:v>
                </c:pt>
                <c:pt idx="9781">
                  <c:v>42703.566030092596</c:v>
                </c:pt>
                <c:pt idx="9782">
                  <c:v>42703.566087962965</c:v>
                </c:pt>
                <c:pt idx="9783">
                  <c:v>42703.566145833334</c:v>
                </c:pt>
                <c:pt idx="9784">
                  <c:v>42703.566203703704</c:v>
                </c:pt>
                <c:pt idx="9785">
                  <c:v>42703.566261574073</c:v>
                </c:pt>
                <c:pt idx="9786">
                  <c:v>42703.56631944445</c:v>
                </c:pt>
                <c:pt idx="9787">
                  <c:v>42703.566377314819</c:v>
                </c:pt>
                <c:pt idx="9788">
                  <c:v>42703.566435185188</c:v>
                </c:pt>
                <c:pt idx="9789">
                  <c:v>42703.566493055558</c:v>
                </c:pt>
                <c:pt idx="9790">
                  <c:v>42703.566550925927</c:v>
                </c:pt>
                <c:pt idx="9791">
                  <c:v>42703.566608796296</c:v>
                </c:pt>
                <c:pt idx="9792">
                  <c:v>42703.566666666666</c:v>
                </c:pt>
                <c:pt idx="9793">
                  <c:v>42703.566724537042</c:v>
                </c:pt>
                <c:pt idx="9794">
                  <c:v>42703.566782407412</c:v>
                </c:pt>
                <c:pt idx="9795">
                  <c:v>42703.566840277781</c:v>
                </c:pt>
                <c:pt idx="9796">
                  <c:v>42703.56689814815</c:v>
                </c:pt>
                <c:pt idx="9797">
                  <c:v>42703.56695601852</c:v>
                </c:pt>
                <c:pt idx="9798">
                  <c:v>42703.567013888889</c:v>
                </c:pt>
                <c:pt idx="9799">
                  <c:v>42703.567071759258</c:v>
                </c:pt>
                <c:pt idx="9800">
                  <c:v>42703.567129629635</c:v>
                </c:pt>
                <c:pt idx="9801">
                  <c:v>42703.567187500004</c:v>
                </c:pt>
                <c:pt idx="9802">
                  <c:v>42703.567245370374</c:v>
                </c:pt>
                <c:pt idx="9803">
                  <c:v>42703.567303240743</c:v>
                </c:pt>
                <c:pt idx="9804">
                  <c:v>42703.567361111112</c:v>
                </c:pt>
                <c:pt idx="9805">
                  <c:v>42703.567418981482</c:v>
                </c:pt>
                <c:pt idx="9806">
                  <c:v>42703.567476851851</c:v>
                </c:pt>
                <c:pt idx="9807">
                  <c:v>42703.567534722228</c:v>
                </c:pt>
                <c:pt idx="9808">
                  <c:v>42703.567592592597</c:v>
                </c:pt>
                <c:pt idx="9809">
                  <c:v>42703.567650462966</c:v>
                </c:pt>
                <c:pt idx="9810">
                  <c:v>42703.567708333336</c:v>
                </c:pt>
                <c:pt idx="9811">
                  <c:v>42703.567766203705</c:v>
                </c:pt>
                <c:pt idx="9812">
                  <c:v>42703.567824074074</c:v>
                </c:pt>
                <c:pt idx="9813">
                  <c:v>42703.567881944444</c:v>
                </c:pt>
                <c:pt idx="9814">
                  <c:v>42703.56793981482</c:v>
                </c:pt>
                <c:pt idx="9815">
                  <c:v>42703.56799768519</c:v>
                </c:pt>
                <c:pt idx="9816">
                  <c:v>42703.568055555559</c:v>
                </c:pt>
                <c:pt idx="9817">
                  <c:v>42703.568113425928</c:v>
                </c:pt>
                <c:pt idx="9818">
                  <c:v>42703.568171296298</c:v>
                </c:pt>
                <c:pt idx="9819">
                  <c:v>42703.568229166667</c:v>
                </c:pt>
                <c:pt idx="9820">
                  <c:v>42703.568287037036</c:v>
                </c:pt>
                <c:pt idx="9821">
                  <c:v>42703.568344907413</c:v>
                </c:pt>
                <c:pt idx="9822">
                  <c:v>42703.568402777782</c:v>
                </c:pt>
                <c:pt idx="9823">
                  <c:v>42703.568460648152</c:v>
                </c:pt>
                <c:pt idx="9824">
                  <c:v>42703.568518518521</c:v>
                </c:pt>
                <c:pt idx="9825">
                  <c:v>42703.568576388891</c:v>
                </c:pt>
                <c:pt idx="9826">
                  <c:v>42703.56863425926</c:v>
                </c:pt>
                <c:pt idx="9827">
                  <c:v>42703.568692129629</c:v>
                </c:pt>
                <c:pt idx="9828">
                  <c:v>42703.568750000006</c:v>
                </c:pt>
                <c:pt idx="9829">
                  <c:v>42703.568807870375</c:v>
                </c:pt>
                <c:pt idx="9830">
                  <c:v>42703.568865740745</c:v>
                </c:pt>
                <c:pt idx="9831">
                  <c:v>42703.568923611114</c:v>
                </c:pt>
                <c:pt idx="9832">
                  <c:v>42703.568981481483</c:v>
                </c:pt>
                <c:pt idx="9833">
                  <c:v>42703.569039351853</c:v>
                </c:pt>
                <c:pt idx="9834">
                  <c:v>42703.569097222222</c:v>
                </c:pt>
                <c:pt idx="9835">
                  <c:v>42703.569155092599</c:v>
                </c:pt>
                <c:pt idx="9836">
                  <c:v>42703.569212962968</c:v>
                </c:pt>
                <c:pt idx="9837">
                  <c:v>42703.569270833337</c:v>
                </c:pt>
                <c:pt idx="9838">
                  <c:v>42703.569328703707</c:v>
                </c:pt>
                <c:pt idx="9839">
                  <c:v>42703.569386574076</c:v>
                </c:pt>
                <c:pt idx="9840">
                  <c:v>42703.569444444445</c:v>
                </c:pt>
                <c:pt idx="9841">
                  <c:v>42703.569502314815</c:v>
                </c:pt>
                <c:pt idx="9842">
                  <c:v>42703.569560185191</c:v>
                </c:pt>
                <c:pt idx="9843">
                  <c:v>42703.569618055561</c:v>
                </c:pt>
                <c:pt idx="9844">
                  <c:v>42703.56967592593</c:v>
                </c:pt>
                <c:pt idx="9845">
                  <c:v>42703.569733796299</c:v>
                </c:pt>
                <c:pt idx="9846">
                  <c:v>42703.569791666669</c:v>
                </c:pt>
                <c:pt idx="9847">
                  <c:v>42703.569849537038</c:v>
                </c:pt>
                <c:pt idx="9848">
                  <c:v>42703.569907407407</c:v>
                </c:pt>
                <c:pt idx="9849">
                  <c:v>42703.569965277777</c:v>
                </c:pt>
                <c:pt idx="9850">
                  <c:v>42703.570023148153</c:v>
                </c:pt>
                <c:pt idx="9851">
                  <c:v>42703.570081018523</c:v>
                </c:pt>
                <c:pt idx="9852">
                  <c:v>42703.570138888892</c:v>
                </c:pt>
                <c:pt idx="9853">
                  <c:v>42703.570196759261</c:v>
                </c:pt>
                <c:pt idx="9854">
                  <c:v>42703.570254629631</c:v>
                </c:pt>
                <c:pt idx="9855">
                  <c:v>42703.5703125</c:v>
                </c:pt>
                <c:pt idx="9856">
                  <c:v>42703.570370370369</c:v>
                </c:pt>
                <c:pt idx="9857">
                  <c:v>42703.570428240746</c:v>
                </c:pt>
                <c:pt idx="9858">
                  <c:v>42703.570486111115</c:v>
                </c:pt>
                <c:pt idx="9859">
                  <c:v>42703.570543981485</c:v>
                </c:pt>
                <c:pt idx="9860">
                  <c:v>42703.570601851854</c:v>
                </c:pt>
                <c:pt idx="9861">
                  <c:v>42703.570659722223</c:v>
                </c:pt>
                <c:pt idx="9862">
                  <c:v>42703.570717592593</c:v>
                </c:pt>
                <c:pt idx="9863">
                  <c:v>42703.570775462962</c:v>
                </c:pt>
                <c:pt idx="9864">
                  <c:v>42703.570833333339</c:v>
                </c:pt>
                <c:pt idx="9865">
                  <c:v>42703.570891203708</c:v>
                </c:pt>
                <c:pt idx="9866">
                  <c:v>42703.570949074077</c:v>
                </c:pt>
                <c:pt idx="9867">
                  <c:v>42703.571006944447</c:v>
                </c:pt>
                <c:pt idx="9868">
                  <c:v>42703.571064814816</c:v>
                </c:pt>
                <c:pt idx="9869">
                  <c:v>42703.571122685185</c:v>
                </c:pt>
                <c:pt idx="9870">
                  <c:v>42703.571180555555</c:v>
                </c:pt>
                <c:pt idx="9871">
                  <c:v>42703.571238425931</c:v>
                </c:pt>
                <c:pt idx="9872">
                  <c:v>42703.571296296301</c:v>
                </c:pt>
                <c:pt idx="9873">
                  <c:v>42703.57135416667</c:v>
                </c:pt>
                <c:pt idx="9874">
                  <c:v>42703.571412037039</c:v>
                </c:pt>
                <c:pt idx="9875">
                  <c:v>42703.571469907409</c:v>
                </c:pt>
                <c:pt idx="9876">
                  <c:v>42703.571527777778</c:v>
                </c:pt>
                <c:pt idx="9877">
                  <c:v>42703.571585648147</c:v>
                </c:pt>
                <c:pt idx="9878">
                  <c:v>42703.571643518524</c:v>
                </c:pt>
                <c:pt idx="9879">
                  <c:v>42703.571701388893</c:v>
                </c:pt>
                <c:pt idx="9880">
                  <c:v>42703.571759259263</c:v>
                </c:pt>
                <c:pt idx="9881">
                  <c:v>42703.571817129632</c:v>
                </c:pt>
                <c:pt idx="9882">
                  <c:v>42703.571875000001</c:v>
                </c:pt>
                <c:pt idx="9883">
                  <c:v>42703.571932870371</c:v>
                </c:pt>
                <c:pt idx="9884">
                  <c:v>42703.57199074074</c:v>
                </c:pt>
                <c:pt idx="9885">
                  <c:v>42703.572048611117</c:v>
                </c:pt>
                <c:pt idx="9886">
                  <c:v>42703.572106481486</c:v>
                </c:pt>
                <c:pt idx="9887">
                  <c:v>42703.572164351855</c:v>
                </c:pt>
                <c:pt idx="9888">
                  <c:v>42703.572222222225</c:v>
                </c:pt>
                <c:pt idx="9889">
                  <c:v>42703.572280092594</c:v>
                </c:pt>
                <c:pt idx="9890">
                  <c:v>42703.572337962964</c:v>
                </c:pt>
                <c:pt idx="9891">
                  <c:v>42703.572395833333</c:v>
                </c:pt>
                <c:pt idx="9892">
                  <c:v>42703.572453703709</c:v>
                </c:pt>
                <c:pt idx="9893">
                  <c:v>42703.572511574079</c:v>
                </c:pt>
                <c:pt idx="9894">
                  <c:v>42703.572569444448</c:v>
                </c:pt>
                <c:pt idx="9895">
                  <c:v>42703.572627314818</c:v>
                </c:pt>
                <c:pt idx="9896">
                  <c:v>42703.572685185187</c:v>
                </c:pt>
                <c:pt idx="9897">
                  <c:v>42703.572743055556</c:v>
                </c:pt>
                <c:pt idx="9898">
                  <c:v>42703.572800925926</c:v>
                </c:pt>
                <c:pt idx="9899">
                  <c:v>42703.572858796302</c:v>
                </c:pt>
                <c:pt idx="9900">
                  <c:v>42703.572916666672</c:v>
                </c:pt>
                <c:pt idx="9901">
                  <c:v>42703.572974537041</c:v>
                </c:pt>
                <c:pt idx="9902">
                  <c:v>42703.57303240741</c:v>
                </c:pt>
                <c:pt idx="9903">
                  <c:v>42703.57309027778</c:v>
                </c:pt>
                <c:pt idx="9904">
                  <c:v>42703.573148148149</c:v>
                </c:pt>
                <c:pt idx="9905">
                  <c:v>42703.573206018518</c:v>
                </c:pt>
                <c:pt idx="9906">
                  <c:v>42703.573263888895</c:v>
                </c:pt>
                <c:pt idx="9907">
                  <c:v>42703.573321759264</c:v>
                </c:pt>
                <c:pt idx="9908">
                  <c:v>42703.573379629634</c:v>
                </c:pt>
                <c:pt idx="9909">
                  <c:v>42703.573437500003</c:v>
                </c:pt>
                <c:pt idx="9910">
                  <c:v>42703.573495370372</c:v>
                </c:pt>
                <c:pt idx="9911">
                  <c:v>42703.573553240742</c:v>
                </c:pt>
                <c:pt idx="9912">
                  <c:v>42703.573611111111</c:v>
                </c:pt>
                <c:pt idx="9913">
                  <c:v>42703.57366898148</c:v>
                </c:pt>
                <c:pt idx="9914">
                  <c:v>42703.573726851857</c:v>
                </c:pt>
                <c:pt idx="9915">
                  <c:v>42703.573784722226</c:v>
                </c:pt>
                <c:pt idx="9916">
                  <c:v>42703.573842592596</c:v>
                </c:pt>
                <c:pt idx="9917">
                  <c:v>42703.573900462965</c:v>
                </c:pt>
                <c:pt idx="9918">
                  <c:v>42703.573958333334</c:v>
                </c:pt>
                <c:pt idx="9919">
                  <c:v>42703.574016203704</c:v>
                </c:pt>
                <c:pt idx="9920">
                  <c:v>42703.574074074073</c:v>
                </c:pt>
                <c:pt idx="9921">
                  <c:v>42703.57413194445</c:v>
                </c:pt>
                <c:pt idx="9922">
                  <c:v>42703.574189814819</c:v>
                </c:pt>
                <c:pt idx="9923">
                  <c:v>42703.574247685188</c:v>
                </c:pt>
                <c:pt idx="9924">
                  <c:v>42703.574305555558</c:v>
                </c:pt>
                <c:pt idx="9925">
                  <c:v>42703.574363425927</c:v>
                </c:pt>
                <c:pt idx="9926">
                  <c:v>42703.574421296296</c:v>
                </c:pt>
                <c:pt idx="9927">
                  <c:v>42703.574479166666</c:v>
                </c:pt>
                <c:pt idx="9928">
                  <c:v>42703.574537037042</c:v>
                </c:pt>
                <c:pt idx="9929">
                  <c:v>42703.574594907412</c:v>
                </c:pt>
                <c:pt idx="9930">
                  <c:v>42703.574652777781</c:v>
                </c:pt>
                <c:pt idx="9931">
                  <c:v>42703.57471064815</c:v>
                </c:pt>
                <c:pt idx="9932">
                  <c:v>42703.57476851852</c:v>
                </c:pt>
                <c:pt idx="9933">
                  <c:v>42703.574826388889</c:v>
                </c:pt>
                <c:pt idx="9934">
                  <c:v>42703.574884259258</c:v>
                </c:pt>
                <c:pt idx="9935">
                  <c:v>42703.574942129635</c:v>
                </c:pt>
                <c:pt idx="9936">
                  <c:v>42703.575000000004</c:v>
                </c:pt>
                <c:pt idx="9937">
                  <c:v>42703.575057870374</c:v>
                </c:pt>
                <c:pt idx="9938">
                  <c:v>42703.575115740743</c:v>
                </c:pt>
                <c:pt idx="9939">
                  <c:v>42703.575173611112</c:v>
                </c:pt>
                <c:pt idx="9940">
                  <c:v>42703.575231481482</c:v>
                </c:pt>
                <c:pt idx="9941">
                  <c:v>42703.575289351851</c:v>
                </c:pt>
                <c:pt idx="9942">
                  <c:v>42703.575347222228</c:v>
                </c:pt>
                <c:pt idx="9943">
                  <c:v>42703.575405092597</c:v>
                </c:pt>
                <c:pt idx="9944">
                  <c:v>42703.575462962966</c:v>
                </c:pt>
                <c:pt idx="9945">
                  <c:v>42703.575520833336</c:v>
                </c:pt>
                <c:pt idx="9946">
                  <c:v>42703.575578703705</c:v>
                </c:pt>
                <c:pt idx="9947">
                  <c:v>42703.575636574074</c:v>
                </c:pt>
                <c:pt idx="9948">
                  <c:v>42703.575694444444</c:v>
                </c:pt>
                <c:pt idx="9949">
                  <c:v>42703.57575231482</c:v>
                </c:pt>
                <c:pt idx="9950">
                  <c:v>42703.57581018519</c:v>
                </c:pt>
                <c:pt idx="9951">
                  <c:v>42703.575868055559</c:v>
                </c:pt>
                <c:pt idx="9952">
                  <c:v>42703.575925925928</c:v>
                </c:pt>
                <c:pt idx="9953">
                  <c:v>42703.575983796298</c:v>
                </c:pt>
                <c:pt idx="9954">
                  <c:v>42703.576041666667</c:v>
                </c:pt>
                <c:pt idx="9955">
                  <c:v>42703.576099537036</c:v>
                </c:pt>
                <c:pt idx="9956">
                  <c:v>42703.576157407413</c:v>
                </c:pt>
                <c:pt idx="9957">
                  <c:v>42703.576215277782</c:v>
                </c:pt>
                <c:pt idx="9958">
                  <c:v>42703.576273148152</c:v>
                </c:pt>
                <c:pt idx="9959">
                  <c:v>42703.576331018521</c:v>
                </c:pt>
                <c:pt idx="9960">
                  <c:v>42703.576388888891</c:v>
                </c:pt>
                <c:pt idx="9961">
                  <c:v>42703.57644675926</c:v>
                </c:pt>
                <c:pt idx="9962">
                  <c:v>42703.576504629629</c:v>
                </c:pt>
                <c:pt idx="9963">
                  <c:v>42703.576562500006</c:v>
                </c:pt>
                <c:pt idx="9964">
                  <c:v>42703.576620370375</c:v>
                </c:pt>
                <c:pt idx="9965">
                  <c:v>42703.576678240745</c:v>
                </c:pt>
                <c:pt idx="9966">
                  <c:v>42703.576736111114</c:v>
                </c:pt>
                <c:pt idx="9967">
                  <c:v>42703.576793981483</c:v>
                </c:pt>
                <c:pt idx="9968">
                  <c:v>42703.576851851853</c:v>
                </c:pt>
                <c:pt idx="9969">
                  <c:v>42703.576909722222</c:v>
                </c:pt>
                <c:pt idx="9970">
                  <c:v>42703.576967592599</c:v>
                </c:pt>
                <c:pt idx="9971">
                  <c:v>42703.577025462968</c:v>
                </c:pt>
                <c:pt idx="9972">
                  <c:v>42703.577083333337</c:v>
                </c:pt>
                <c:pt idx="9973">
                  <c:v>42703.577141203707</c:v>
                </c:pt>
                <c:pt idx="9974">
                  <c:v>42703.577199074076</c:v>
                </c:pt>
                <c:pt idx="9975">
                  <c:v>42703.577256944445</c:v>
                </c:pt>
                <c:pt idx="9976">
                  <c:v>42703.577314814815</c:v>
                </c:pt>
                <c:pt idx="9977">
                  <c:v>42703.577372685191</c:v>
                </c:pt>
                <c:pt idx="9978">
                  <c:v>42703.577430555561</c:v>
                </c:pt>
                <c:pt idx="9979">
                  <c:v>42703.57748842593</c:v>
                </c:pt>
                <c:pt idx="9980">
                  <c:v>42703.577546296299</c:v>
                </c:pt>
                <c:pt idx="9981">
                  <c:v>42703.577604166669</c:v>
                </c:pt>
                <c:pt idx="9982">
                  <c:v>42703.577662037038</c:v>
                </c:pt>
                <c:pt idx="9983">
                  <c:v>42703.577719907407</c:v>
                </c:pt>
                <c:pt idx="9984">
                  <c:v>42703.577777777777</c:v>
                </c:pt>
                <c:pt idx="9985">
                  <c:v>42703.577835648153</c:v>
                </c:pt>
                <c:pt idx="9986">
                  <c:v>42703.577893518523</c:v>
                </c:pt>
                <c:pt idx="9987">
                  <c:v>42703.577951388892</c:v>
                </c:pt>
                <c:pt idx="9988">
                  <c:v>42703.578009259261</c:v>
                </c:pt>
                <c:pt idx="9989">
                  <c:v>42703.578067129631</c:v>
                </c:pt>
                <c:pt idx="9990">
                  <c:v>42703.578125</c:v>
                </c:pt>
                <c:pt idx="9991">
                  <c:v>42703.578182870369</c:v>
                </c:pt>
                <c:pt idx="9992">
                  <c:v>42703.578240740746</c:v>
                </c:pt>
                <c:pt idx="9993">
                  <c:v>42703.578298611115</c:v>
                </c:pt>
                <c:pt idx="9994">
                  <c:v>42703.578356481485</c:v>
                </c:pt>
                <c:pt idx="9995">
                  <c:v>42703.578414351854</c:v>
                </c:pt>
                <c:pt idx="9996">
                  <c:v>42703.578472222223</c:v>
                </c:pt>
                <c:pt idx="9997">
                  <c:v>42703.578530092593</c:v>
                </c:pt>
                <c:pt idx="9998">
                  <c:v>42703.578587962962</c:v>
                </c:pt>
                <c:pt idx="9999">
                  <c:v>42703.578645833339</c:v>
                </c:pt>
                <c:pt idx="10000">
                  <c:v>42703.578703703708</c:v>
                </c:pt>
                <c:pt idx="10001">
                  <c:v>42703.578761574077</c:v>
                </c:pt>
                <c:pt idx="10002">
                  <c:v>42703.578819444447</c:v>
                </c:pt>
                <c:pt idx="10003">
                  <c:v>42703.578877314816</c:v>
                </c:pt>
                <c:pt idx="10004">
                  <c:v>42703.578935185185</c:v>
                </c:pt>
                <c:pt idx="10005">
                  <c:v>42703.578993055555</c:v>
                </c:pt>
                <c:pt idx="10006">
                  <c:v>42703.579050925931</c:v>
                </c:pt>
                <c:pt idx="10007">
                  <c:v>42703.579108796301</c:v>
                </c:pt>
                <c:pt idx="10008">
                  <c:v>42703.57916666667</c:v>
                </c:pt>
                <c:pt idx="10009">
                  <c:v>42703.579224537039</c:v>
                </c:pt>
                <c:pt idx="10010">
                  <c:v>42703.579282407409</c:v>
                </c:pt>
                <c:pt idx="10011">
                  <c:v>42703.579340277778</c:v>
                </c:pt>
                <c:pt idx="10012">
                  <c:v>42703.579398148147</c:v>
                </c:pt>
                <c:pt idx="10013">
                  <c:v>42703.579456018524</c:v>
                </c:pt>
                <c:pt idx="10014">
                  <c:v>42703.579513888893</c:v>
                </c:pt>
                <c:pt idx="10015">
                  <c:v>42703.579571759263</c:v>
                </c:pt>
                <c:pt idx="10016">
                  <c:v>42703.579629629632</c:v>
                </c:pt>
                <c:pt idx="10017">
                  <c:v>42703.579687500001</c:v>
                </c:pt>
                <c:pt idx="10018">
                  <c:v>42703.579745370371</c:v>
                </c:pt>
                <c:pt idx="10019">
                  <c:v>42703.57980324074</c:v>
                </c:pt>
                <c:pt idx="10020">
                  <c:v>42703.579861111117</c:v>
                </c:pt>
                <c:pt idx="10021">
                  <c:v>42703.579918981486</c:v>
                </c:pt>
                <c:pt idx="10022">
                  <c:v>42703.579976851855</c:v>
                </c:pt>
                <c:pt idx="10023">
                  <c:v>42703.580034722225</c:v>
                </c:pt>
                <c:pt idx="10024">
                  <c:v>42703.580092592594</c:v>
                </c:pt>
                <c:pt idx="10025">
                  <c:v>42703.580150462964</c:v>
                </c:pt>
                <c:pt idx="10026">
                  <c:v>42703.580208333333</c:v>
                </c:pt>
                <c:pt idx="10027">
                  <c:v>42703.580266203709</c:v>
                </c:pt>
                <c:pt idx="10028">
                  <c:v>42703.580324074079</c:v>
                </c:pt>
                <c:pt idx="10029">
                  <c:v>42703.580381944448</c:v>
                </c:pt>
                <c:pt idx="10030">
                  <c:v>42703.580439814818</c:v>
                </c:pt>
                <c:pt idx="10031">
                  <c:v>42703.580497685187</c:v>
                </c:pt>
                <c:pt idx="10032">
                  <c:v>42703.580555555556</c:v>
                </c:pt>
                <c:pt idx="10033">
                  <c:v>42703.580613425926</c:v>
                </c:pt>
                <c:pt idx="10034">
                  <c:v>42703.580671296302</c:v>
                </c:pt>
                <c:pt idx="10035">
                  <c:v>42703.580729166672</c:v>
                </c:pt>
                <c:pt idx="10036">
                  <c:v>42703.580787037041</c:v>
                </c:pt>
                <c:pt idx="10037">
                  <c:v>42703.58084490741</c:v>
                </c:pt>
                <c:pt idx="10038">
                  <c:v>42703.58090277778</c:v>
                </c:pt>
                <c:pt idx="10039">
                  <c:v>42703.580960648149</c:v>
                </c:pt>
                <c:pt idx="10040">
                  <c:v>42703.581018518518</c:v>
                </c:pt>
                <c:pt idx="10041">
                  <c:v>42703.581076388895</c:v>
                </c:pt>
                <c:pt idx="10042">
                  <c:v>42703.581134259264</c:v>
                </c:pt>
                <c:pt idx="10043">
                  <c:v>42703.581192129634</c:v>
                </c:pt>
                <c:pt idx="10044">
                  <c:v>42703.581250000003</c:v>
                </c:pt>
                <c:pt idx="10045">
                  <c:v>42703.581307870372</c:v>
                </c:pt>
                <c:pt idx="10046">
                  <c:v>42703.581365740742</c:v>
                </c:pt>
                <c:pt idx="10047">
                  <c:v>42703.581423611111</c:v>
                </c:pt>
                <c:pt idx="10048">
                  <c:v>42703.58148148148</c:v>
                </c:pt>
                <c:pt idx="10049">
                  <c:v>42703.581539351857</c:v>
                </c:pt>
                <c:pt idx="10050">
                  <c:v>42703.581597222226</c:v>
                </c:pt>
                <c:pt idx="10051">
                  <c:v>42703.581655092596</c:v>
                </c:pt>
                <c:pt idx="10052">
                  <c:v>42703.581712962965</c:v>
                </c:pt>
                <c:pt idx="10053">
                  <c:v>42703.581770833334</c:v>
                </c:pt>
                <c:pt idx="10054">
                  <c:v>42703.581828703704</c:v>
                </c:pt>
                <c:pt idx="10055">
                  <c:v>42703.581886574073</c:v>
                </c:pt>
                <c:pt idx="10056">
                  <c:v>42703.58194444445</c:v>
                </c:pt>
                <c:pt idx="10057">
                  <c:v>42703.582002314819</c:v>
                </c:pt>
                <c:pt idx="10058">
                  <c:v>42703.582060185188</c:v>
                </c:pt>
                <c:pt idx="10059">
                  <c:v>42703.582118055558</c:v>
                </c:pt>
                <c:pt idx="10060">
                  <c:v>42703.582175925927</c:v>
                </c:pt>
                <c:pt idx="10061">
                  <c:v>42703.582233796296</c:v>
                </c:pt>
                <c:pt idx="10062">
                  <c:v>42703.582291666666</c:v>
                </c:pt>
                <c:pt idx="10063">
                  <c:v>42703.582349537042</c:v>
                </c:pt>
                <c:pt idx="10064">
                  <c:v>42703.582407407412</c:v>
                </c:pt>
                <c:pt idx="10065">
                  <c:v>42703.582465277781</c:v>
                </c:pt>
                <c:pt idx="10066">
                  <c:v>42703.58252314815</c:v>
                </c:pt>
                <c:pt idx="10067">
                  <c:v>42703.58258101852</c:v>
                </c:pt>
                <c:pt idx="10068">
                  <c:v>42703.582638888889</c:v>
                </c:pt>
                <c:pt idx="10069">
                  <c:v>42703.582696759258</c:v>
                </c:pt>
                <c:pt idx="10070">
                  <c:v>42703.582754629635</c:v>
                </c:pt>
                <c:pt idx="10071">
                  <c:v>42703.582812500004</c:v>
                </c:pt>
                <c:pt idx="10072">
                  <c:v>42703.582870370374</c:v>
                </c:pt>
                <c:pt idx="10073">
                  <c:v>42703.582928240743</c:v>
                </c:pt>
                <c:pt idx="10074">
                  <c:v>42703.582986111112</c:v>
                </c:pt>
                <c:pt idx="10075">
                  <c:v>42703.583043981482</c:v>
                </c:pt>
                <c:pt idx="10076">
                  <c:v>42703.583101851851</c:v>
                </c:pt>
                <c:pt idx="10077">
                  <c:v>42703.583159722228</c:v>
                </c:pt>
                <c:pt idx="10078">
                  <c:v>42703.583217592597</c:v>
                </c:pt>
                <c:pt idx="10079">
                  <c:v>42703.583275462966</c:v>
                </c:pt>
                <c:pt idx="10080">
                  <c:v>42703.583333333336</c:v>
                </c:pt>
                <c:pt idx="10081">
                  <c:v>42703.583391203705</c:v>
                </c:pt>
                <c:pt idx="10082">
                  <c:v>42703.583449074074</c:v>
                </c:pt>
                <c:pt idx="10083">
                  <c:v>42703.583506944444</c:v>
                </c:pt>
                <c:pt idx="10084">
                  <c:v>42703.58356481482</c:v>
                </c:pt>
                <c:pt idx="10085">
                  <c:v>42703.58362268519</c:v>
                </c:pt>
                <c:pt idx="10086">
                  <c:v>42703.583680555559</c:v>
                </c:pt>
                <c:pt idx="10087">
                  <c:v>42703.583738425928</c:v>
                </c:pt>
                <c:pt idx="10088">
                  <c:v>42703.583796296298</c:v>
                </c:pt>
                <c:pt idx="10089">
                  <c:v>42703.583854166667</c:v>
                </c:pt>
                <c:pt idx="10090">
                  <c:v>42703.583912037036</c:v>
                </c:pt>
                <c:pt idx="10091">
                  <c:v>42703.583969907413</c:v>
                </c:pt>
                <c:pt idx="10092">
                  <c:v>42703.584027777782</c:v>
                </c:pt>
                <c:pt idx="10093">
                  <c:v>42703.584085648152</c:v>
                </c:pt>
                <c:pt idx="10094">
                  <c:v>42703.584143518521</c:v>
                </c:pt>
                <c:pt idx="10095">
                  <c:v>42703.584201388891</c:v>
                </c:pt>
                <c:pt idx="10096">
                  <c:v>42703.58425925926</c:v>
                </c:pt>
                <c:pt idx="10097">
                  <c:v>42703.584317129629</c:v>
                </c:pt>
                <c:pt idx="10098">
                  <c:v>42703.584375000006</c:v>
                </c:pt>
                <c:pt idx="10099">
                  <c:v>42703.584432870375</c:v>
                </c:pt>
                <c:pt idx="10100">
                  <c:v>42703.584490740745</c:v>
                </c:pt>
                <c:pt idx="10101">
                  <c:v>42703.584548611114</c:v>
                </c:pt>
                <c:pt idx="10102">
                  <c:v>42703.584606481483</c:v>
                </c:pt>
                <c:pt idx="10103">
                  <c:v>42703.584664351853</c:v>
                </c:pt>
                <c:pt idx="10104">
                  <c:v>42703.584722222222</c:v>
                </c:pt>
                <c:pt idx="10105">
                  <c:v>42703.584780092599</c:v>
                </c:pt>
                <c:pt idx="10106">
                  <c:v>42703.584837962968</c:v>
                </c:pt>
                <c:pt idx="10107">
                  <c:v>42703.584895833337</c:v>
                </c:pt>
                <c:pt idx="10108">
                  <c:v>42703.584953703707</c:v>
                </c:pt>
                <c:pt idx="10109">
                  <c:v>42703.585011574076</c:v>
                </c:pt>
                <c:pt idx="10110">
                  <c:v>42703.585069444445</c:v>
                </c:pt>
                <c:pt idx="10111">
                  <c:v>42703.585127314815</c:v>
                </c:pt>
                <c:pt idx="10112">
                  <c:v>42703.585185185191</c:v>
                </c:pt>
                <c:pt idx="10113">
                  <c:v>42703.585243055561</c:v>
                </c:pt>
                <c:pt idx="10114">
                  <c:v>42703.58530092593</c:v>
                </c:pt>
                <c:pt idx="10115">
                  <c:v>42703.585358796299</c:v>
                </c:pt>
                <c:pt idx="10116">
                  <c:v>42703.585416666669</c:v>
                </c:pt>
                <c:pt idx="10117">
                  <c:v>42703.585474537038</c:v>
                </c:pt>
                <c:pt idx="10118">
                  <c:v>42703.585532407407</c:v>
                </c:pt>
                <c:pt idx="10119">
                  <c:v>42703.585590277777</c:v>
                </c:pt>
                <c:pt idx="10120">
                  <c:v>42703.585648148153</c:v>
                </c:pt>
                <c:pt idx="10121">
                  <c:v>42703.585706018523</c:v>
                </c:pt>
                <c:pt idx="10122">
                  <c:v>42703.585763888892</c:v>
                </c:pt>
                <c:pt idx="10123">
                  <c:v>42703.585821759261</c:v>
                </c:pt>
                <c:pt idx="10124">
                  <c:v>42703.585879629631</c:v>
                </c:pt>
                <c:pt idx="10125">
                  <c:v>42703.5859375</c:v>
                </c:pt>
                <c:pt idx="10126">
                  <c:v>42703.585995370369</c:v>
                </c:pt>
                <c:pt idx="10127">
                  <c:v>42703.586053240746</c:v>
                </c:pt>
                <c:pt idx="10128">
                  <c:v>42703.586111111115</c:v>
                </c:pt>
                <c:pt idx="10129">
                  <c:v>42703.586168981485</c:v>
                </c:pt>
                <c:pt idx="10130">
                  <c:v>42703.586226851854</c:v>
                </c:pt>
                <c:pt idx="10131">
                  <c:v>42703.586284722223</c:v>
                </c:pt>
                <c:pt idx="10132">
                  <c:v>42703.586342592593</c:v>
                </c:pt>
                <c:pt idx="10133">
                  <c:v>42703.586400462962</c:v>
                </c:pt>
                <c:pt idx="10134">
                  <c:v>42703.586458333339</c:v>
                </c:pt>
                <c:pt idx="10135">
                  <c:v>42703.586516203708</c:v>
                </c:pt>
                <c:pt idx="10136">
                  <c:v>42703.586574074077</c:v>
                </c:pt>
                <c:pt idx="10137">
                  <c:v>42703.586631944447</c:v>
                </c:pt>
                <c:pt idx="10138">
                  <c:v>42703.586689814816</c:v>
                </c:pt>
                <c:pt idx="10139">
                  <c:v>42703.586747685185</c:v>
                </c:pt>
                <c:pt idx="10140">
                  <c:v>42703.586805555555</c:v>
                </c:pt>
                <c:pt idx="10141">
                  <c:v>42703.586863425931</c:v>
                </c:pt>
                <c:pt idx="10142">
                  <c:v>42703.586921296301</c:v>
                </c:pt>
                <c:pt idx="10143">
                  <c:v>42703.58697916667</c:v>
                </c:pt>
                <c:pt idx="10144">
                  <c:v>42703.587037037039</c:v>
                </c:pt>
                <c:pt idx="10145">
                  <c:v>42703.587094907409</c:v>
                </c:pt>
                <c:pt idx="10146">
                  <c:v>42703.587152777778</c:v>
                </c:pt>
                <c:pt idx="10147">
                  <c:v>42703.587210648147</c:v>
                </c:pt>
                <c:pt idx="10148">
                  <c:v>42703.587268518524</c:v>
                </c:pt>
                <c:pt idx="10149">
                  <c:v>42703.587326388893</c:v>
                </c:pt>
                <c:pt idx="10150">
                  <c:v>42703.587384259263</c:v>
                </c:pt>
                <c:pt idx="10151">
                  <c:v>42703.587442129632</c:v>
                </c:pt>
                <c:pt idx="10152">
                  <c:v>42703.587500000001</c:v>
                </c:pt>
                <c:pt idx="10153">
                  <c:v>42703.587557870371</c:v>
                </c:pt>
                <c:pt idx="10154">
                  <c:v>42703.58761574074</c:v>
                </c:pt>
                <c:pt idx="10155">
                  <c:v>42703.587673611117</c:v>
                </c:pt>
                <c:pt idx="10156">
                  <c:v>42703.587731481486</c:v>
                </c:pt>
                <c:pt idx="10157">
                  <c:v>42703.587789351855</c:v>
                </c:pt>
                <c:pt idx="10158">
                  <c:v>42703.587847222225</c:v>
                </c:pt>
                <c:pt idx="10159">
                  <c:v>42703.587905092594</c:v>
                </c:pt>
                <c:pt idx="10160">
                  <c:v>42703.587962962964</c:v>
                </c:pt>
                <c:pt idx="10161">
                  <c:v>42703.588020833333</c:v>
                </c:pt>
                <c:pt idx="10162">
                  <c:v>42703.588078703709</c:v>
                </c:pt>
                <c:pt idx="10163">
                  <c:v>42703.588136574079</c:v>
                </c:pt>
                <c:pt idx="10164">
                  <c:v>42703.588194444448</c:v>
                </c:pt>
                <c:pt idx="10165">
                  <c:v>42703.588252314818</c:v>
                </c:pt>
                <c:pt idx="10166">
                  <c:v>42703.588310185187</c:v>
                </c:pt>
                <c:pt idx="10167">
                  <c:v>42703.588368055556</c:v>
                </c:pt>
                <c:pt idx="10168">
                  <c:v>42703.588425925926</c:v>
                </c:pt>
                <c:pt idx="10169">
                  <c:v>42703.588483796302</c:v>
                </c:pt>
                <c:pt idx="10170">
                  <c:v>42703.588541666672</c:v>
                </c:pt>
                <c:pt idx="10171">
                  <c:v>42703.588599537041</c:v>
                </c:pt>
                <c:pt idx="10172">
                  <c:v>42703.58865740741</c:v>
                </c:pt>
                <c:pt idx="10173">
                  <c:v>42703.58871527778</c:v>
                </c:pt>
                <c:pt idx="10174">
                  <c:v>42703.588773148149</c:v>
                </c:pt>
                <c:pt idx="10175">
                  <c:v>42703.588831018518</c:v>
                </c:pt>
                <c:pt idx="10176">
                  <c:v>42703.588888888895</c:v>
                </c:pt>
                <c:pt idx="10177">
                  <c:v>42703.588946759264</c:v>
                </c:pt>
                <c:pt idx="10178">
                  <c:v>42703.589004629634</c:v>
                </c:pt>
                <c:pt idx="10179">
                  <c:v>42703.589062500003</c:v>
                </c:pt>
                <c:pt idx="10180">
                  <c:v>42703.589120370372</c:v>
                </c:pt>
                <c:pt idx="10181">
                  <c:v>42703.589178240742</c:v>
                </c:pt>
                <c:pt idx="10182">
                  <c:v>42703.589236111111</c:v>
                </c:pt>
                <c:pt idx="10183">
                  <c:v>42703.58929398148</c:v>
                </c:pt>
                <c:pt idx="10184">
                  <c:v>42703.589351851857</c:v>
                </c:pt>
                <c:pt idx="10185">
                  <c:v>42703.589409722226</c:v>
                </c:pt>
                <c:pt idx="10186">
                  <c:v>42703.589467592596</c:v>
                </c:pt>
                <c:pt idx="10187">
                  <c:v>42703.589525462965</c:v>
                </c:pt>
                <c:pt idx="10188">
                  <c:v>42703.589583333334</c:v>
                </c:pt>
                <c:pt idx="10189">
                  <c:v>42703.589641203704</c:v>
                </c:pt>
                <c:pt idx="10190">
                  <c:v>42703.589699074073</c:v>
                </c:pt>
                <c:pt idx="10191">
                  <c:v>42703.58975694445</c:v>
                </c:pt>
                <c:pt idx="10192">
                  <c:v>42703.589814814819</c:v>
                </c:pt>
                <c:pt idx="10193">
                  <c:v>42703.589872685188</c:v>
                </c:pt>
                <c:pt idx="10194">
                  <c:v>42703.589930555558</c:v>
                </c:pt>
                <c:pt idx="10195">
                  <c:v>42703.589988425927</c:v>
                </c:pt>
                <c:pt idx="10196">
                  <c:v>42703.590046296296</c:v>
                </c:pt>
                <c:pt idx="10197">
                  <c:v>42703.590104166666</c:v>
                </c:pt>
                <c:pt idx="10198">
                  <c:v>42703.590162037042</c:v>
                </c:pt>
                <c:pt idx="10199">
                  <c:v>42703.590219907412</c:v>
                </c:pt>
                <c:pt idx="10200">
                  <c:v>42703.590277777781</c:v>
                </c:pt>
                <c:pt idx="10201">
                  <c:v>42703.59033564815</c:v>
                </c:pt>
                <c:pt idx="10202">
                  <c:v>42703.59039351852</c:v>
                </c:pt>
                <c:pt idx="10203">
                  <c:v>42703.590451388889</c:v>
                </c:pt>
                <c:pt idx="10204">
                  <c:v>42703.590509259258</c:v>
                </c:pt>
                <c:pt idx="10205">
                  <c:v>42703.590567129635</c:v>
                </c:pt>
                <c:pt idx="10206">
                  <c:v>42703.590625000004</c:v>
                </c:pt>
                <c:pt idx="10207">
                  <c:v>42703.590682870374</c:v>
                </c:pt>
                <c:pt idx="10208">
                  <c:v>42703.590740740743</c:v>
                </c:pt>
                <c:pt idx="10209">
                  <c:v>42703.590798611112</c:v>
                </c:pt>
                <c:pt idx="10210">
                  <c:v>42703.590856481482</c:v>
                </c:pt>
                <c:pt idx="10211">
                  <c:v>42703.590914351851</c:v>
                </c:pt>
                <c:pt idx="10212">
                  <c:v>42703.590972222228</c:v>
                </c:pt>
                <c:pt idx="10213">
                  <c:v>42703.591030092597</c:v>
                </c:pt>
                <c:pt idx="10214">
                  <c:v>42703.591087962966</c:v>
                </c:pt>
                <c:pt idx="10215">
                  <c:v>42703.591145833336</c:v>
                </c:pt>
                <c:pt idx="10216">
                  <c:v>42703.591203703705</c:v>
                </c:pt>
                <c:pt idx="10217">
                  <c:v>42703.591261574074</c:v>
                </c:pt>
                <c:pt idx="10218">
                  <c:v>42703.591319444444</c:v>
                </c:pt>
                <c:pt idx="10219">
                  <c:v>42703.59137731482</c:v>
                </c:pt>
                <c:pt idx="10220">
                  <c:v>42703.59143518519</c:v>
                </c:pt>
                <c:pt idx="10221">
                  <c:v>42703.591493055559</c:v>
                </c:pt>
                <c:pt idx="10222">
                  <c:v>42703.591550925928</c:v>
                </c:pt>
                <c:pt idx="10223">
                  <c:v>42703.591608796298</c:v>
                </c:pt>
                <c:pt idx="10224">
                  <c:v>42703.591666666667</c:v>
                </c:pt>
                <c:pt idx="10225">
                  <c:v>42703.591724537036</c:v>
                </c:pt>
                <c:pt idx="10226">
                  <c:v>42703.591782407413</c:v>
                </c:pt>
                <c:pt idx="10227">
                  <c:v>42703.591840277782</c:v>
                </c:pt>
                <c:pt idx="10228">
                  <c:v>42703.591898148152</c:v>
                </c:pt>
                <c:pt idx="10229">
                  <c:v>42703.591956018521</c:v>
                </c:pt>
                <c:pt idx="10230">
                  <c:v>42703.592013888891</c:v>
                </c:pt>
                <c:pt idx="10231">
                  <c:v>42703.59207175926</c:v>
                </c:pt>
                <c:pt idx="10232">
                  <c:v>42703.592129629629</c:v>
                </c:pt>
                <c:pt idx="10233">
                  <c:v>42703.592187500006</c:v>
                </c:pt>
                <c:pt idx="10234">
                  <c:v>42703.592245370375</c:v>
                </c:pt>
                <c:pt idx="10235">
                  <c:v>42703.592303240745</c:v>
                </c:pt>
                <c:pt idx="10236">
                  <c:v>42703.592361111114</c:v>
                </c:pt>
                <c:pt idx="10237">
                  <c:v>42703.592418981483</c:v>
                </c:pt>
                <c:pt idx="10238">
                  <c:v>42703.592476851853</c:v>
                </c:pt>
                <c:pt idx="10239">
                  <c:v>42703.592534722222</c:v>
                </c:pt>
                <c:pt idx="10240">
                  <c:v>42703.592592592599</c:v>
                </c:pt>
                <c:pt idx="10241">
                  <c:v>42703.592650462968</c:v>
                </c:pt>
                <c:pt idx="10242">
                  <c:v>42703.592708333337</c:v>
                </c:pt>
                <c:pt idx="10243">
                  <c:v>42703.592766203707</c:v>
                </c:pt>
                <c:pt idx="10244">
                  <c:v>42703.592824074076</c:v>
                </c:pt>
                <c:pt idx="10245">
                  <c:v>42703.592881944445</c:v>
                </c:pt>
                <c:pt idx="10246">
                  <c:v>42703.592939814815</c:v>
                </c:pt>
                <c:pt idx="10247">
                  <c:v>42703.592997685191</c:v>
                </c:pt>
                <c:pt idx="10248">
                  <c:v>42703.593055555561</c:v>
                </c:pt>
                <c:pt idx="10249">
                  <c:v>42703.59311342593</c:v>
                </c:pt>
                <c:pt idx="10250">
                  <c:v>42703.593171296299</c:v>
                </c:pt>
                <c:pt idx="10251">
                  <c:v>42703.593229166669</c:v>
                </c:pt>
                <c:pt idx="10252">
                  <c:v>42703.593287037038</c:v>
                </c:pt>
                <c:pt idx="10253">
                  <c:v>42703.593344907407</c:v>
                </c:pt>
                <c:pt idx="10254">
                  <c:v>42703.593402777777</c:v>
                </c:pt>
                <c:pt idx="10255">
                  <c:v>42703.593460648153</c:v>
                </c:pt>
                <c:pt idx="10256">
                  <c:v>42703.593518518523</c:v>
                </c:pt>
                <c:pt idx="10257">
                  <c:v>42703.593576388892</c:v>
                </c:pt>
                <c:pt idx="10258">
                  <c:v>42703.593634259261</c:v>
                </c:pt>
                <c:pt idx="10259">
                  <c:v>42703.593692129631</c:v>
                </c:pt>
                <c:pt idx="10260">
                  <c:v>42703.59375</c:v>
                </c:pt>
                <c:pt idx="10261">
                  <c:v>42703.593807870369</c:v>
                </c:pt>
                <c:pt idx="10262">
                  <c:v>42703.593865740746</c:v>
                </c:pt>
                <c:pt idx="10263">
                  <c:v>42703.593923611115</c:v>
                </c:pt>
                <c:pt idx="10264">
                  <c:v>42703.593981481485</c:v>
                </c:pt>
                <c:pt idx="10265">
                  <c:v>42703.594039351854</c:v>
                </c:pt>
                <c:pt idx="10266">
                  <c:v>42703.594097222223</c:v>
                </c:pt>
                <c:pt idx="10267">
                  <c:v>42703.594155092593</c:v>
                </c:pt>
                <c:pt idx="10268">
                  <c:v>42703.594212962962</c:v>
                </c:pt>
                <c:pt idx="10269">
                  <c:v>42703.594270833339</c:v>
                </c:pt>
                <c:pt idx="10270">
                  <c:v>42703.594328703708</c:v>
                </c:pt>
                <c:pt idx="10271">
                  <c:v>42703.594386574077</c:v>
                </c:pt>
                <c:pt idx="10272">
                  <c:v>42703.594444444447</c:v>
                </c:pt>
                <c:pt idx="10273">
                  <c:v>42703.594502314816</c:v>
                </c:pt>
                <c:pt idx="10274">
                  <c:v>42703.594560185185</c:v>
                </c:pt>
                <c:pt idx="10275">
                  <c:v>42703.594618055555</c:v>
                </c:pt>
                <c:pt idx="10276">
                  <c:v>42703.594675925931</c:v>
                </c:pt>
                <c:pt idx="10277">
                  <c:v>42703.594733796301</c:v>
                </c:pt>
                <c:pt idx="10278">
                  <c:v>42703.59479166667</c:v>
                </c:pt>
                <c:pt idx="10279">
                  <c:v>42703.594849537039</c:v>
                </c:pt>
                <c:pt idx="10280">
                  <c:v>42703.594907407409</c:v>
                </c:pt>
                <c:pt idx="10281">
                  <c:v>42703.594965277778</c:v>
                </c:pt>
                <c:pt idx="10282">
                  <c:v>42703.595023148147</c:v>
                </c:pt>
                <c:pt idx="10283">
                  <c:v>42703.595081018524</c:v>
                </c:pt>
                <c:pt idx="10284">
                  <c:v>42703.595138888893</c:v>
                </c:pt>
                <c:pt idx="10285">
                  <c:v>42703.595196759263</c:v>
                </c:pt>
                <c:pt idx="10286">
                  <c:v>42703.595254629632</c:v>
                </c:pt>
                <c:pt idx="10287">
                  <c:v>42703.595312500001</c:v>
                </c:pt>
                <c:pt idx="10288">
                  <c:v>42703.595370370371</c:v>
                </c:pt>
                <c:pt idx="10289">
                  <c:v>42703.59542824074</c:v>
                </c:pt>
                <c:pt idx="10290">
                  <c:v>42703.595486111117</c:v>
                </c:pt>
                <c:pt idx="10291">
                  <c:v>42703.595543981486</c:v>
                </c:pt>
                <c:pt idx="10292">
                  <c:v>42703.595601851855</c:v>
                </c:pt>
                <c:pt idx="10293">
                  <c:v>42703.595659722225</c:v>
                </c:pt>
                <c:pt idx="10294">
                  <c:v>42703.595717592594</c:v>
                </c:pt>
                <c:pt idx="10295">
                  <c:v>42703.595775462964</c:v>
                </c:pt>
                <c:pt idx="10296">
                  <c:v>42703.595833333333</c:v>
                </c:pt>
                <c:pt idx="10297">
                  <c:v>42703.595891203709</c:v>
                </c:pt>
                <c:pt idx="10298">
                  <c:v>42703.595949074079</c:v>
                </c:pt>
                <c:pt idx="10299">
                  <c:v>42703.596006944448</c:v>
                </c:pt>
                <c:pt idx="10300">
                  <c:v>42703.596064814818</c:v>
                </c:pt>
                <c:pt idx="10301">
                  <c:v>42703.596122685187</c:v>
                </c:pt>
                <c:pt idx="10302">
                  <c:v>42703.596180555556</c:v>
                </c:pt>
                <c:pt idx="10303">
                  <c:v>42703.596238425926</c:v>
                </c:pt>
                <c:pt idx="10304">
                  <c:v>42703.596296296302</c:v>
                </c:pt>
                <c:pt idx="10305">
                  <c:v>42703.596354166672</c:v>
                </c:pt>
                <c:pt idx="10306">
                  <c:v>42703.596412037041</c:v>
                </c:pt>
                <c:pt idx="10307">
                  <c:v>42703.59646990741</c:v>
                </c:pt>
                <c:pt idx="10308">
                  <c:v>42703.59652777778</c:v>
                </c:pt>
                <c:pt idx="10309">
                  <c:v>42703.596585648149</c:v>
                </c:pt>
                <c:pt idx="10310">
                  <c:v>42703.596643518518</c:v>
                </c:pt>
                <c:pt idx="10311">
                  <c:v>42703.596701388895</c:v>
                </c:pt>
                <c:pt idx="10312">
                  <c:v>42703.596759259264</c:v>
                </c:pt>
                <c:pt idx="10313">
                  <c:v>42703.596817129634</c:v>
                </c:pt>
                <c:pt idx="10314">
                  <c:v>42703.596875000003</c:v>
                </c:pt>
                <c:pt idx="10315">
                  <c:v>42703.596932870372</c:v>
                </c:pt>
                <c:pt idx="10316">
                  <c:v>42703.596990740742</c:v>
                </c:pt>
                <c:pt idx="10317">
                  <c:v>42703.597048611111</c:v>
                </c:pt>
                <c:pt idx="10318">
                  <c:v>42703.59710648148</c:v>
                </c:pt>
                <c:pt idx="10319">
                  <c:v>42703.597164351857</c:v>
                </c:pt>
                <c:pt idx="10320">
                  <c:v>42703.597222222226</c:v>
                </c:pt>
                <c:pt idx="10321">
                  <c:v>42703.597280092596</c:v>
                </c:pt>
                <c:pt idx="10322">
                  <c:v>42703.597337962965</c:v>
                </c:pt>
                <c:pt idx="10323">
                  <c:v>42703.597395833334</c:v>
                </c:pt>
                <c:pt idx="10324">
                  <c:v>42703.597453703704</c:v>
                </c:pt>
                <c:pt idx="10325">
                  <c:v>42703.597511574073</c:v>
                </c:pt>
                <c:pt idx="10326">
                  <c:v>42703.59756944445</c:v>
                </c:pt>
                <c:pt idx="10327">
                  <c:v>42703.597627314819</c:v>
                </c:pt>
                <c:pt idx="10328">
                  <c:v>42703.597685185188</c:v>
                </c:pt>
                <c:pt idx="10329">
                  <c:v>42703.597743055558</c:v>
                </c:pt>
                <c:pt idx="10330">
                  <c:v>42703.597800925927</c:v>
                </c:pt>
                <c:pt idx="10331">
                  <c:v>42703.597858796296</c:v>
                </c:pt>
                <c:pt idx="10332">
                  <c:v>42703.597916666666</c:v>
                </c:pt>
                <c:pt idx="10333">
                  <c:v>42703.597974537042</c:v>
                </c:pt>
                <c:pt idx="10334">
                  <c:v>42703.598032407412</c:v>
                </c:pt>
                <c:pt idx="10335">
                  <c:v>42703.598090277781</c:v>
                </c:pt>
                <c:pt idx="10336">
                  <c:v>42703.59814814815</c:v>
                </c:pt>
                <c:pt idx="10337">
                  <c:v>42703.59820601852</c:v>
                </c:pt>
                <c:pt idx="10338">
                  <c:v>42703.598263888889</c:v>
                </c:pt>
                <c:pt idx="10339">
                  <c:v>42703.598321759258</c:v>
                </c:pt>
                <c:pt idx="10340">
                  <c:v>42703.598379629635</c:v>
                </c:pt>
                <c:pt idx="10341">
                  <c:v>42703.598437500004</c:v>
                </c:pt>
                <c:pt idx="10342">
                  <c:v>42703.598495370374</c:v>
                </c:pt>
                <c:pt idx="10343">
                  <c:v>42703.598553240743</c:v>
                </c:pt>
                <c:pt idx="10344">
                  <c:v>42703.598611111112</c:v>
                </c:pt>
                <c:pt idx="10345">
                  <c:v>42703.598668981482</c:v>
                </c:pt>
                <c:pt idx="10346">
                  <c:v>42703.598726851851</c:v>
                </c:pt>
                <c:pt idx="10347">
                  <c:v>42703.598784722228</c:v>
                </c:pt>
                <c:pt idx="10348">
                  <c:v>42703.598842592597</c:v>
                </c:pt>
                <c:pt idx="10349">
                  <c:v>42703.598900462966</c:v>
                </c:pt>
                <c:pt idx="10350">
                  <c:v>42703.598958333336</c:v>
                </c:pt>
                <c:pt idx="10351">
                  <c:v>42703.599016203705</c:v>
                </c:pt>
                <c:pt idx="10352">
                  <c:v>42703.599074074074</c:v>
                </c:pt>
                <c:pt idx="10353">
                  <c:v>42703.599131944444</c:v>
                </c:pt>
                <c:pt idx="10354">
                  <c:v>42703.59918981482</c:v>
                </c:pt>
                <c:pt idx="10355">
                  <c:v>42703.59924768519</c:v>
                </c:pt>
                <c:pt idx="10356">
                  <c:v>42703.599305555559</c:v>
                </c:pt>
                <c:pt idx="10357">
                  <c:v>42703.599363425928</c:v>
                </c:pt>
                <c:pt idx="10358">
                  <c:v>42703.599421296298</c:v>
                </c:pt>
                <c:pt idx="10359">
                  <c:v>42703.599479166667</c:v>
                </c:pt>
                <c:pt idx="10360">
                  <c:v>42703.599537037036</c:v>
                </c:pt>
                <c:pt idx="10361">
                  <c:v>42703.599594907413</c:v>
                </c:pt>
                <c:pt idx="10362">
                  <c:v>42703.599652777782</c:v>
                </c:pt>
                <c:pt idx="10363">
                  <c:v>42703.599710648152</c:v>
                </c:pt>
                <c:pt idx="10364">
                  <c:v>42703.599768518521</c:v>
                </c:pt>
                <c:pt idx="10365">
                  <c:v>42703.599826388891</c:v>
                </c:pt>
                <c:pt idx="10366">
                  <c:v>42703.59988425926</c:v>
                </c:pt>
                <c:pt idx="10367">
                  <c:v>42703.599942129629</c:v>
                </c:pt>
                <c:pt idx="10368">
                  <c:v>42703.600000000006</c:v>
                </c:pt>
                <c:pt idx="10369">
                  <c:v>42703.600057870375</c:v>
                </c:pt>
                <c:pt idx="10370">
                  <c:v>42703.600115740745</c:v>
                </c:pt>
                <c:pt idx="10371">
                  <c:v>42703.600173611114</c:v>
                </c:pt>
                <c:pt idx="10372">
                  <c:v>42703.600231481483</c:v>
                </c:pt>
                <c:pt idx="10373">
                  <c:v>42703.600289351853</c:v>
                </c:pt>
                <c:pt idx="10374">
                  <c:v>42703.600347222222</c:v>
                </c:pt>
                <c:pt idx="10375">
                  <c:v>42703.600405092599</c:v>
                </c:pt>
                <c:pt idx="10376">
                  <c:v>42703.600462962968</c:v>
                </c:pt>
                <c:pt idx="10377">
                  <c:v>42703.600520833337</c:v>
                </c:pt>
                <c:pt idx="10378">
                  <c:v>42703.600578703707</c:v>
                </c:pt>
                <c:pt idx="10379">
                  <c:v>42703.600636574076</c:v>
                </c:pt>
                <c:pt idx="10380">
                  <c:v>42703.600694444445</c:v>
                </c:pt>
                <c:pt idx="10381">
                  <c:v>42703.600752314815</c:v>
                </c:pt>
                <c:pt idx="10382">
                  <c:v>42703.600810185191</c:v>
                </c:pt>
                <c:pt idx="10383">
                  <c:v>42703.600868055561</c:v>
                </c:pt>
                <c:pt idx="10384">
                  <c:v>42703.60092592593</c:v>
                </c:pt>
                <c:pt idx="10385">
                  <c:v>42703.600983796299</c:v>
                </c:pt>
                <c:pt idx="10386">
                  <c:v>42703.601041666669</c:v>
                </c:pt>
                <c:pt idx="10387">
                  <c:v>42703.601099537038</c:v>
                </c:pt>
                <c:pt idx="10388">
                  <c:v>42703.601157407407</c:v>
                </c:pt>
                <c:pt idx="10389">
                  <c:v>42703.601215277777</c:v>
                </c:pt>
                <c:pt idx="10390">
                  <c:v>42703.601273148153</c:v>
                </c:pt>
                <c:pt idx="10391">
                  <c:v>42703.601331018523</c:v>
                </c:pt>
                <c:pt idx="10392">
                  <c:v>42703.601388888892</c:v>
                </c:pt>
                <c:pt idx="10393">
                  <c:v>42703.601446759261</c:v>
                </c:pt>
                <c:pt idx="10394">
                  <c:v>42703.601504629631</c:v>
                </c:pt>
                <c:pt idx="10395">
                  <c:v>42703.6015625</c:v>
                </c:pt>
                <c:pt idx="10396">
                  <c:v>42703.601620370369</c:v>
                </c:pt>
                <c:pt idx="10397">
                  <c:v>42703.601678240746</c:v>
                </c:pt>
                <c:pt idx="10398">
                  <c:v>42703.601736111115</c:v>
                </c:pt>
                <c:pt idx="10399">
                  <c:v>42703.601793981485</c:v>
                </c:pt>
                <c:pt idx="10400">
                  <c:v>42703.601851851854</c:v>
                </c:pt>
                <c:pt idx="10401">
                  <c:v>42703.601909722223</c:v>
                </c:pt>
                <c:pt idx="10402">
                  <c:v>42703.601967592593</c:v>
                </c:pt>
                <c:pt idx="10403">
                  <c:v>42703.602025462962</c:v>
                </c:pt>
                <c:pt idx="10404">
                  <c:v>42703.602083333339</c:v>
                </c:pt>
                <c:pt idx="10405">
                  <c:v>42703.602141203708</c:v>
                </c:pt>
                <c:pt idx="10406">
                  <c:v>42703.602199074077</c:v>
                </c:pt>
                <c:pt idx="10407">
                  <c:v>42703.602256944447</c:v>
                </c:pt>
                <c:pt idx="10408">
                  <c:v>42703.602314814816</c:v>
                </c:pt>
                <c:pt idx="10409">
                  <c:v>42703.602372685185</c:v>
                </c:pt>
                <c:pt idx="10410">
                  <c:v>42703.602430555555</c:v>
                </c:pt>
                <c:pt idx="10411">
                  <c:v>42703.602488425931</c:v>
                </c:pt>
                <c:pt idx="10412">
                  <c:v>42703.602546296301</c:v>
                </c:pt>
                <c:pt idx="10413">
                  <c:v>42703.60260416667</c:v>
                </c:pt>
                <c:pt idx="10414">
                  <c:v>42703.602662037039</c:v>
                </c:pt>
                <c:pt idx="10415">
                  <c:v>42703.602719907409</c:v>
                </c:pt>
                <c:pt idx="10416">
                  <c:v>42703.602777777778</c:v>
                </c:pt>
                <c:pt idx="10417">
                  <c:v>42703.602835648147</c:v>
                </c:pt>
                <c:pt idx="10418">
                  <c:v>42703.602893518524</c:v>
                </c:pt>
                <c:pt idx="10419">
                  <c:v>42703.602951388893</c:v>
                </c:pt>
                <c:pt idx="10420">
                  <c:v>42703.603009259263</c:v>
                </c:pt>
                <c:pt idx="10421">
                  <c:v>42703.603067129632</c:v>
                </c:pt>
                <c:pt idx="10422">
                  <c:v>42703.603125000001</c:v>
                </c:pt>
                <c:pt idx="10423">
                  <c:v>42703.603182870371</c:v>
                </c:pt>
                <c:pt idx="10424">
                  <c:v>42703.60324074074</c:v>
                </c:pt>
                <c:pt idx="10425">
                  <c:v>42703.603298611117</c:v>
                </c:pt>
                <c:pt idx="10426">
                  <c:v>42703.603356481486</c:v>
                </c:pt>
                <c:pt idx="10427">
                  <c:v>42703.603414351855</c:v>
                </c:pt>
                <c:pt idx="10428">
                  <c:v>42703.603472222225</c:v>
                </c:pt>
                <c:pt idx="10429">
                  <c:v>42703.603530092594</c:v>
                </c:pt>
                <c:pt idx="10430">
                  <c:v>42703.603587962964</c:v>
                </c:pt>
                <c:pt idx="10431">
                  <c:v>42703.603645833333</c:v>
                </c:pt>
                <c:pt idx="10432">
                  <c:v>42703.603703703709</c:v>
                </c:pt>
                <c:pt idx="10433">
                  <c:v>42703.603761574079</c:v>
                </c:pt>
                <c:pt idx="10434">
                  <c:v>42703.603819444448</c:v>
                </c:pt>
                <c:pt idx="10435">
                  <c:v>42703.603877314818</c:v>
                </c:pt>
                <c:pt idx="10436">
                  <c:v>42703.603935185187</c:v>
                </c:pt>
                <c:pt idx="10437">
                  <c:v>42703.603993055556</c:v>
                </c:pt>
                <c:pt idx="10438">
                  <c:v>42703.604050925926</c:v>
                </c:pt>
                <c:pt idx="10439">
                  <c:v>42703.604108796302</c:v>
                </c:pt>
                <c:pt idx="10440">
                  <c:v>42703.604166666672</c:v>
                </c:pt>
                <c:pt idx="10441">
                  <c:v>42703.604224537041</c:v>
                </c:pt>
                <c:pt idx="10442">
                  <c:v>42703.60428240741</c:v>
                </c:pt>
                <c:pt idx="10443">
                  <c:v>42703.60434027778</c:v>
                </c:pt>
                <c:pt idx="10444">
                  <c:v>42703.604398148149</c:v>
                </c:pt>
                <c:pt idx="10445">
                  <c:v>42703.604456018518</c:v>
                </c:pt>
                <c:pt idx="10446">
                  <c:v>42703.604513888895</c:v>
                </c:pt>
                <c:pt idx="10447">
                  <c:v>42703.604571759264</c:v>
                </c:pt>
                <c:pt idx="10448">
                  <c:v>42703.604629629634</c:v>
                </c:pt>
                <c:pt idx="10449">
                  <c:v>42703.604687500003</c:v>
                </c:pt>
                <c:pt idx="10450">
                  <c:v>42703.604745370372</c:v>
                </c:pt>
                <c:pt idx="10451">
                  <c:v>42703.604803240742</c:v>
                </c:pt>
                <c:pt idx="10452">
                  <c:v>42703.604861111111</c:v>
                </c:pt>
                <c:pt idx="10453">
                  <c:v>42703.60491898148</c:v>
                </c:pt>
                <c:pt idx="10454">
                  <c:v>42703.604976851857</c:v>
                </c:pt>
                <c:pt idx="10455">
                  <c:v>42703.605034722226</c:v>
                </c:pt>
                <c:pt idx="10456">
                  <c:v>42703.605092592596</c:v>
                </c:pt>
                <c:pt idx="10457">
                  <c:v>42703.605150462965</c:v>
                </c:pt>
                <c:pt idx="10458">
                  <c:v>42703.605208333334</c:v>
                </c:pt>
                <c:pt idx="10459">
                  <c:v>42703.605266203704</c:v>
                </c:pt>
                <c:pt idx="10460">
                  <c:v>42703.605324074073</c:v>
                </c:pt>
                <c:pt idx="10461">
                  <c:v>42703.60538194445</c:v>
                </c:pt>
                <c:pt idx="10462">
                  <c:v>42703.605439814819</c:v>
                </c:pt>
                <c:pt idx="10463">
                  <c:v>42703.605497685188</c:v>
                </c:pt>
                <c:pt idx="10464">
                  <c:v>42703.605555555558</c:v>
                </c:pt>
                <c:pt idx="10465">
                  <c:v>42703.605613425927</c:v>
                </c:pt>
                <c:pt idx="10466">
                  <c:v>42703.605671296296</c:v>
                </c:pt>
                <c:pt idx="10467">
                  <c:v>42703.605729166666</c:v>
                </c:pt>
                <c:pt idx="10468">
                  <c:v>42703.605787037042</c:v>
                </c:pt>
                <c:pt idx="10469">
                  <c:v>42703.605844907412</c:v>
                </c:pt>
                <c:pt idx="10470">
                  <c:v>42703.605902777781</c:v>
                </c:pt>
                <c:pt idx="10471">
                  <c:v>42703.60596064815</c:v>
                </c:pt>
                <c:pt idx="10472">
                  <c:v>42703.60601851852</c:v>
                </c:pt>
                <c:pt idx="10473">
                  <c:v>42703.606076388889</c:v>
                </c:pt>
                <c:pt idx="10474">
                  <c:v>42703.606134259258</c:v>
                </c:pt>
                <c:pt idx="10475">
                  <c:v>42703.606192129635</c:v>
                </c:pt>
                <c:pt idx="10476">
                  <c:v>42703.606250000004</c:v>
                </c:pt>
                <c:pt idx="10477">
                  <c:v>42703.606307870374</c:v>
                </c:pt>
                <c:pt idx="10478">
                  <c:v>42703.606365740743</c:v>
                </c:pt>
                <c:pt idx="10479">
                  <c:v>42703.606423611112</c:v>
                </c:pt>
                <c:pt idx="10480">
                  <c:v>42703.606481481482</c:v>
                </c:pt>
                <c:pt idx="10481">
                  <c:v>42703.606539351851</c:v>
                </c:pt>
                <c:pt idx="10482">
                  <c:v>42703.606597222228</c:v>
                </c:pt>
                <c:pt idx="10483">
                  <c:v>42703.606655092597</c:v>
                </c:pt>
                <c:pt idx="10484">
                  <c:v>42703.606712962966</c:v>
                </c:pt>
                <c:pt idx="10485">
                  <c:v>42703.606770833336</c:v>
                </c:pt>
                <c:pt idx="10486">
                  <c:v>42703.606828703705</c:v>
                </c:pt>
                <c:pt idx="10487">
                  <c:v>42703.606886574074</c:v>
                </c:pt>
                <c:pt idx="10488">
                  <c:v>42703.606944444444</c:v>
                </c:pt>
                <c:pt idx="10489">
                  <c:v>42703.60700231482</c:v>
                </c:pt>
                <c:pt idx="10490">
                  <c:v>42703.60706018519</c:v>
                </c:pt>
                <c:pt idx="10491">
                  <c:v>42703.607118055559</c:v>
                </c:pt>
                <c:pt idx="10492">
                  <c:v>42703.607175925928</c:v>
                </c:pt>
                <c:pt idx="10493">
                  <c:v>42703.607233796298</c:v>
                </c:pt>
                <c:pt idx="10494">
                  <c:v>42703.607291666667</c:v>
                </c:pt>
                <c:pt idx="10495">
                  <c:v>42703.607349537036</c:v>
                </c:pt>
                <c:pt idx="10496">
                  <c:v>42703.607407407413</c:v>
                </c:pt>
                <c:pt idx="10497">
                  <c:v>42703.607465277782</c:v>
                </c:pt>
                <c:pt idx="10498">
                  <c:v>42703.607523148152</c:v>
                </c:pt>
                <c:pt idx="10499">
                  <c:v>42703.607581018521</c:v>
                </c:pt>
                <c:pt idx="10500">
                  <c:v>42703.607638888891</c:v>
                </c:pt>
                <c:pt idx="10501">
                  <c:v>42703.60769675926</c:v>
                </c:pt>
                <c:pt idx="10502">
                  <c:v>42703.607754629629</c:v>
                </c:pt>
                <c:pt idx="10503">
                  <c:v>42703.607812500006</c:v>
                </c:pt>
                <c:pt idx="10504">
                  <c:v>42703.607870370375</c:v>
                </c:pt>
                <c:pt idx="10505">
                  <c:v>42703.607928240745</c:v>
                </c:pt>
                <c:pt idx="10506">
                  <c:v>42703.607986111114</c:v>
                </c:pt>
                <c:pt idx="10507">
                  <c:v>42703.608043981483</c:v>
                </c:pt>
                <c:pt idx="10508">
                  <c:v>42703.608101851853</c:v>
                </c:pt>
                <c:pt idx="10509">
                  <c:v>42703.608159722222</c:v>
                </c:pt>
                <c:pt idx="10510">
                  <c:v>42703.608217592599</c:v>
                </c:pt>
                <c:pt idx="10511">
                  <c:v>42703.608275462968</c:v>
                </c:pt>
                <c:pt idx="10512">
                  <c:v>42703.608333333337</c:v>
                </c:pt>
                <c:pt idx="10513">
                  <c:v>42703.608391203707</c:v>
                </c:pt>
                <c:pt idx="10514">
                  <c:v>42703.608449074076</c:v>
                </c:pt>
                <c:pt idx="10515">
                  <c:v>42703.608506944445</c:v>
                </c:pt>
                <c:pt idx="10516">
                  <c:v>42703.608564814815</c:v>
                </c:pt>
                <c:pt idx="10517">
                  <c:v>42703.608622685191</c:v>
                </c:pt>
                <c:pt idx="10518">
                  <c:v>42703.608680555561</c:v>
                </c:pt>
                <c:pt idx="10519">
                  <c:v>42703.60873842593</c:v>
                </c:pt>
                <c:pt idx="10520">
                  <c:v>42703.608796296299</c:v>
                </c:pt>
                <c:pt idx="10521">
                  <c:v>42703.608854166669</c:v>
                </c:pt>
                <c:pt idx="10522">
                  <c:v>42703.608912037038</c:v>
                </c:pt>
                <c:pt idx="10523">
                  <c:v>42703.608969907407</c:v>
                </c:pt>
                <c:pt idx="10524">
                  <c:v>42703.609027777777</c:v>
                </c:pt>
                <c:pt idx="10525">
                  <c:v>42703.609085648153</c:v>
                </c:pt>
                <c:pt idx="10526">
                  <c:v>42703.609143518523</c:v>
                </c:pt>
                <c:pt idx="10527">
                  <c:v>42703.609201388892</c:v>
                </c:pt>
                <c:pt idx="10528">
                  <c:v>42703.609259259261</c:v>
                </c:pt>
                <c:pt idx="10529">
                  <c:v>42703.609317129631</c:v>
                </c:pt>
                <c:pt idx="10530">
                  <c:v>42703.609375</c:v>
                </c:pt>
                <c:pt idx="10531">
                  <c:v>42703.609432870369</c:v>
                </c:pt>
                <c:pt idx="10532">
                  <c:v>42703.609490740746</c:v>
                </c:pt>
                <c:pt idx="10533">
                  <c:v>42703.609548611115</c:v>
                </c:pt>
                <c:pt idx="10534">
                  <c:v>42703.609606481485</c:v>
                </c:pt>
                <c:pt idx="10535">
                  <c:v>42703.609664351854</c:v>
                </c:pt>
                <c:pt idx="10536">
                  <c:v>42703.609722222223</c:v>
                </c:pt>
                <c:pt idx="10537">
                  <c:v>42703.609780092593</c:v>
                </c:pt>
                <c:pt idx="10538">
                  <c:v>42703.609837962962</c:v>
                </c:pt>
                <c:pt idx="10539">
                  <c:v>42703.609895833339</c:v>
                </c:pt>
                <c:pt idx="10540">
                  <c:v>42703.609953703708</c:v>
                </c:pt>
                <c:pt idx="10541">
                  <c:v>42703.610011574077</c:v>
                </c:pt>
                <c:pt idx="10542">
                  <c:v>42703.610069444447</c:v>
                </c:pt>
                <c:pt idx="10543">
                  <c:v>42703.610127314816</c:v>
                </c:pt>
                <c:pt idx="10544">
                  <c:v>42703.610185185185</c:v>
                </c:pt>
                <c:pt idx="10545">
                  <c:v>42703.610243055555</c:v>
                </c:pt>
                <c:pt idx="10546">
                  <c:v>42703.610300925931</c:v>
                </c:pt>
                <c:pt idx="10547">
                  <c:v>42703.610358796301</c:v>
                </c:pt>
                <c:pt idx="10548">
                  <c:v>42703.61041666667</c:v>
                </c:pt>
                <c:pt idx="10549">
                  <c:v>42703.610474537039</c:v>
                </c:pt>
                <c:pt idx="10550">
                  <c:v>42703.610532407409</c:v>
                </c:pt>
                <c:pt idx="10551">
                  <c:v>42703.610590277778</c:v>
                </c:pt>
                <c:pt idx="10552">
                  <c:v>42703.610648148147</c:v>
                </c:pt>
                <c:pt idx="10553">
                  <c:v>42703.610706018524</c:v>
                </c:pt>
                <c:pt idx="10554">
                  <c:v>42703.610763888893</c:v>
                </c:pt>
                <c:pt idx="10555">
                  <c:v>42703.610821759263</c:v>
                </c:pt>
                <c:pt idx="10556">
                  <c:v>42703.610879629632</c:v>
                </c:pt>
                <c:pt idx="10557">
                  <c:v>42703.610937500001</c:v>
                </c:pt>
                <c:pt idx="10558">
                  <c:v>42703.610995370371</c:v>
                </c:pt>
                <c:pt idx="10559">
                  <c:v>42703.61105324074</c:v>
                </c:pt>
                <c:pt idx="10560">
                  <c:v>42703.611111111117</c:v>
                </c:pt>
                <c:pt idx="10561">
                  <c:v>42703.611168981486</c:v>
                </c:pt>
                <c:pt idx="10562">
                  <c:v>42703.611226851855</c:v>
                </c:pt>
                <c:pt idx="10563">
                  <c:v>42703.611284722225</c:v>
                </c:pt>
                <c:pt idx="10564">
                  <c:v>42703.611342592594</c:v>
                </c:pt>
                <c:pt idx="10565">
                  <c:v>42703.611400462964</c:v>
                </c:pt>
                <c:pt idx="10566">
                  <c:v>42703.611458333333</c:v>
                </c:pt>
                <c:pt idx="10567">
                  <c:v>42703.611516203709</c:v>
                </c:pt>
                <c:pt idx="10568">
                  <c:v>42703.611574074079</c:v>
                </c:pt>
                <c:pt idx="10569">
                  <c:v>42703.611631944448</c:v>
                </c:pt>
                <c:pt idx="10570">
                  <c:v>42703.611689814818</c:v>
                </c:pt>
                <c:pt idx="10571">
                  <c:v>42703.611747685187</c:v>
                </c:pt>
                <c:pt idx="10572">
                  <c:v>42703.611805555556</c:v>
                </c:pt>
                <c:pt idx="10573">
                  <c:v>42703.611863425926</c:v>
                </c:pt>
                <c:pt idx="10574">
                  <c:v>42703.611921296302</c:v>
                </c:pt>
                <c:pt idx="10575">
                  <c:v>42703.611979166672</c:v>
                </c:pt>
                <c:pt idx="10576">
                  <c:v>42703.612037037041</c:v>
                </c:pt>
                <c:pt idx="10577">
                  <c:v>42703.61209490741</c:v>
                </c:pt>
                <c:pt idx="10578">
                  <c:v>42703.61215277778</c:v>
                </c:pt>
                <c:pt idx="10579">
                  <c:v>42703.612210648149</c:v>
                </c:pt>
                <c:pt idx="10580">
                  <c:v>42703.612268518518</c:v>
                </c:pt>
                <c:pt idx="10581">
                  <c:v>42703.612326388895</c:v>
                </c:pt>
                <c:pt idx="10582">
                  <c:v>42703.612384259264</c:v>
                </c:pt>
                <c:pt idx="10583">
                  <c:v>42703.612442129634</c:v>
                </c:pt>
                <c:pt idx="10584">
                  <c:v>42703.612500000003</c:v>
                </c:pt>
                <c:pt idx="10585">
                  <c:v>42703.612557870372</c:v>
                </c:pt>
                <c:pt idx="10586">
                  <c:v>42703.612615740742</c:v>
                </c:pt>
                <c:pt idx="10587">
                  <c:v>42703.612673611111</c:v>
                </c:pt>
                <c:pt idx="10588">
                  <c:v>42703.61273148148</c:v>
                </c:pt>
                <c:pt idx="10589">
                  <c:v>42703.612789351857</c:v>
                </c:pt>
                <c:pt idx="10590">
                  <c:v>42703.612847222226</c:v>
                </c:pt>
                <c:pt idx="10591">
                  <c:v>42703.612905092596</c:v>
                </c:pt>
                <c:pt idx="10592">
                  <c:v>42703.612962962965</c:v>
                </c:pt>
                <c:pt idx="10593">
                  <c:v>42703.613020833334</c:v>
                </c:pt>
                <c:pt idx="10594">
                  <c:v>42703.613078703704</c:v>
                </c:pt>
                <c:pt idx="10595">
                  <c:v>42703.613136574073</c:v>
                </c:pt>
                <c:pt idx="10596">
                  <c:v>42703.61319444445</c:v>
                </c:pt>
                <c:pt idx="10597">
                  <c:v>42703.613252314819</c:v>
                </c:pt>
                <c:pt idx="10598">
                  <c:v>42703.613310185188</c:v>
                </c:pt>
                <c:pt idx="10599">
                  <c:v>42703.613368055558</c:v>
                </c:pt>
                <c:pt idx="10600">
                  <c:v>42703.613425925927</c:v>
                </c:pt>
                <c:pt idx="10601">
                  <c:v>42703.613483796296</c:v>
                </c:pt>
                <c:pt idx="10602">
                  <c:v>42703.613541666666</c:v>
                </c:pt>
                <c:pt idx="10603">
                  <c:v>42703.613599537042</c:v>
                </c:pt>
                <c:pt idx="10604">
                  <c:v>42703.613657407412</c:v>
                </c:pt>
                <c:pt idx="10605">
                  <c:v>42703.613715277781</c:v>
                </c:pt>
                <c:pt idx="10606">
                  <c:v>42703.61377314815</c:v>
                </c:pt>
                <c:pt idx="10607">
                  <c:v>42703.61383101852</c:v>
                </c:pt>
                <c:pt idx="10608">
                  <c:v>42703.613888888889</c:v>
                </c:pt>
                <c:pt idx="10609">
                  <c:v>42703.613946759258</c:v>
                </c:pt>
                <c:pt idx="10610">
                  <c:v>42703.614004629635</c:v>
                </c:pt>
                <c:pt idx="10611">
                  <c:v>42703.614062500004</c:v>
                </c:pt>
                <c:pt idx="10612">
                  <c:v>42703.614120370374</c:v>
                </c:pt>
                <c:pt idx="10613">
                  <c:v>42703.614178240743</c:v>
                </c:pt>
                <c:pt idx="10614">
                  <c:v>42703.614236111112</c:v>
                </c:pt>
                <c:pt idx="10615">
                  <c:v>42703.614293981482</c:v>
                </c:pt>
                <c:pt idx="10616">
                  <c:v>42703.614351851851</c:v>
                </c:pt>
                <c:pt idx="10617">
                  <c:v>42703.614409722228</c:v>
                </c:pt>
                <c:pt idx="10618">
                  <c:v>42703.614467592597</c:v>
                </c:pt>
                <c:pt idx="10619">
                  <c:v>42703.614525462966</c:v>
                </c:pt>
                <c:pt idx="10620">
                  <c:v>42703.614583333336</c:v>
                </c:pt>
                <c:pt idx="10621">
                  <c:v>42703.614641203705</c:v>
                </c:pt>
                <c:pt idx="10622">
                  <c:v>42703.614699074074</c:v>
                </c:pt>
                <c:pt idx="10623">
                  <c:v>42703.614756944444</c:v>
                </c:pt>
                <c:pt idx="10624">
                  <c:v>42703.61481481482</c:v>
                </c:pt>
                <c:pt idx="10625">
                  <c:v>42703.61487268519</c:v>
                </c:pt>
                <c:pt idx="10626">
                  <c:v>42703.614930555559</c:v>
                </c:pt>
                <c:pt idx="10627">
                  <c:v>42703.614988425928</c:v>
                </c:pt>
                <c:pt idx="10628">
                  <c:v>42703.615046296298</c:v>
                </c:pt>
                <c:pt idx="10629">
                  <c:v>42703.615104166667</c:v>
                </c:pt>
                <c:pt idx="10630">
                  <c:v>42703.615162037036</c:v>
                </c:pt>
                <c:pt idx="10631">
                  <c:v>42703.615219907413</c:v>
                </c:pt>
                <c:pt idx="10632">
                  <c:v>42703.615277777782</c:v>
                </c:pt>
                <c:pt idx="10633">
                  <c:v>42703.615335648152</c:v>
                </c:pt>
                <c:pt idx="10634">
                  <c:v>42703.615393518521</c:v>
                </c:pt>
                <c:pt idx="10635">
                  <c:v>42703.615451388891</c:v>
                </c:pt>
                <c:pt idx="10636">
                  <c:v>42703.61550925926</c:v>
                </c:pt>
                <c:pt idx="10637">
                  <c:v>42703.615567129629</c:v>
                </c:pt>
                <c:pt idx="10638">
                  <c:v>42703.615625000006</c:v>
                </c:pt>
                <c:pt idx="10639">
                  <c:v>42703.615682870375</c:v>
                </c:pt>
                <c:pt idx="10640">
                  <c:v>42703.615740740745</c:v>
                </c:pt>
                <c:pt idx="10641">
                  <c:v>42703.615798611114</c:v>
                </c:pt>
                <c:pt idx="10642">
                  <c:v>42703.615856481483</c:v>
                </c:pt>
                <c:pt idx="10643">
                  <c:v>42703.615914351853</c:v>
                </c:pt>
                <c:pt idx="10644">
                  <c:v>42703.615972222222</c:v>
                </c:pt>
                <c:pt idx="10645">
                  <c:v>42703.616030092599</c:v>
                </c:pt>
                <c:pt idx="10646">
                  <c:v>42703.616087962968</c:v>
                </c:pt>
                <c:pt idx="10647">
                  <c:v>42703.616145833337</c:v>
                </c:pt>
                <c:pt idx="10648">
                  <c:v>42703.616203703707</c:v>
                </c:pt>
                <c:pt idx="10649">
                  <c:v>42703.616261574076</c:v>
                </c:pt>
                <c:pt idx="10650">
                  <c:v>42703.616319444445</c:v>
                </c:pt>
                <c:pt idx="10651">
                  <c:v>42703.616377314815</c:v>
                </c:pt>
                <c:pt idx="10652">
                  <c:v>42703.616435185191</c:v>
                </c:pt>
                <c:pt idx="10653">
                  <c:v>42703.616493055561</c:v>
                </c:pt>
                <c:pt idx="10654">
                  <c:v>42703.61655092593</c:v>
                </c:pt>
                <c:pt idx="10655">
                  <c:v>42703.616608796299</c:v>
                </c:pt>
                <c:pt idx="10656">
                  <c:v>42703.616666666669</c:v>
                </c:pt>
                <c:pt idx="10657">
                  <c:v>42703.616724537038</c:v>
                </c:pt>
                <c:pt idx="10658">
                  <c:v>42703.616782407407</c:v>
                </c:pt>
                <c:pt idx="10659">
                  <c:v>42703.616840277777</c:v>
                </c:pt>
                <c:pt idx="10660">
                  <c:v>42703.616898148153</c:v>
                </c:pt>
                <c:pt idx="10661">
                  <c:v>42703.616956018523</c:v>
                </c:pt>
                <c:pt idx="10662">
                  <c:v>42703.617013888892</c:v>
                </c:pt>
                <c:pt idx="10663">
                  <c:v>42703.617071759261</c:v>
                </c:pt>
                <c:pt idx="10664">
                  <c:v>42703.617129629631</c:v>
                </c:pt>
                <c:pt idx="10665">
                  <c:v>42703.6171875</c:v>
                </c:pt>
                <c:pt idx="10666">
                  <c:v>42703.617245370369</c:v>
                </c:pt>
                <c:pt idx="10667">
                  <c:v>42703.617303240746</c:v>
                </c:pt>
                <c:pt idx="10668">
                  <c:v>42703.617361111115</c:v>
                </c:pt>
                <c:pt idx="10669">
                  <c:v>42703.617418981485</c:v>
                </c:pt>
                <c:pt idx="10670">
                  <c:v>42703.617476851854</c:v>
                </c:pt>
                <c:pt idx="10671">
                  <c:v>42703.617534722223</c:v>
                </c:pt>
                <c:pt idx="10672">
                  <c:v>42703.617592592593</c:v>
                </c:pt>
                <c:pt idx="10673">
                  <c:v>42703.617650462962</c:v>
                </c:pt>
                <c:pt idx="10674">
                  <c:v>42703.617708333339</c:v>
                </c:pt>
                <c:pt idx="10675">
                  <c:v>42703.617766203708</c:v>
                </c:pt>
                <c:pt idx="10676">
                  <c:v>42703.617824074077</c:v>
                </c:pt>
                <c:pt idx="10677">
                  <c:v>42703.617881944447</c:v>
                </c:pt>
                <c:pt idx="10678">
                  <c:v>42703.617939814816</c:v>
                </c:pt>
                <c:pt idx="10679">
                  <c:v>42703.617997685185</c:v>
                </c:pt>
                <c:pt idx="10680">
                  <c:v>42703.618055555555</c:v>
                </c:pt>
                <c:pt idx="10681">
                  <c:v>42703.618113425931</c:v>
                </c:pt>
                <c:pt idx="10682">
                  <c:v>42703.618171296301</c:v>
                </c:pt>
                <c:pt idx="10683">
                  <c:v>42703.61822916667</c:v>
                </c:pt>
                <c:pt idx="10684">
                  <c:v>42703.618287037039</c:v>
                </c:pt>
                <c:pt idx="10685">
                  <c:v>42703.618344907409</c:v>
                </c:pt>
                <c:pt idx="10686">
                  <c:v>42703.618402777778</c:v>
                </c:pt>
                <c:pt idx="10687">
                  <c:v>42703.618460648147</c:v>
                </c:pt>
                <c:pt idx="10688">
                  <c:v>42703.618518518524</c:v>
                </c:pt>
                <c:pt idx="10689">
                  <c:v>42703.618576388893</c:v>
                </c:pt>
                <c:pt idx="10690">
                  <c:v>42703.618634259263</c:v>
                </c:pt>
                <c:pt idx="10691">
                  <c:v>42703.618692129632</c:v>
                </c:pt>
                <c:pt idx="10692">
                  <c:v>42703.618750000001</c:v>
                </c:pt>
                <c:pt idx="10693">
                  <c:v>42703.618807870371</c:v>
                </c:pt>
                <c:pt idx="10694">
                  <c:v>42703.61886574074</c:v>
                </c:pt>
                <c:pt idx="10695">
                  <c:v>42703.618923611117</c:v>
                </c:pt>
                <c:pt idx="10696">
                  <c:v>42703.618981481486</c:v>
                </c:pt>
                <c:pt idx="10697">
                  <c:v>42703.619039351855</c:v>
                </c:pt>
                <c:pt idx="10698">
                  <c:v>42703.619097222225</c:v>
                </c:pt>
                <c:pt idx="10699">
                  <c:v>42703.619155092594</c:v>
                </c:pt>
                <c:pt idx="10700">
                  <c:v>42703.619212962964</c:v>
                </c:pt>
                <c:pt idx="10701">
                  <c:v>42703.619270833333</c:v>
                </c:pt>
                <c:pt idx="10702">
                  <c:v>42703.619328703709</c:v>
                </c:pt>
                <c:pt idx="10703">
                  <c:v>42703.619386574079</c:v>
                </c:pt>
                <c:pt idx="10704">
                  <c:v>42703.619444444448</c:v>
                </c:pt>
                <c:pt idx="10705">
                  <c:v>42703.619502314818</c:v>
                </c:pt>
                <c:pt idx="10706">
                  <c:v>42703.619560185187</c:v>
                </c:pt>
                <c:pt idx="10707">
                  <c:v>42703.619618055556</c:v>
                </c:pt>
                <c:pt idx="10708">
                  <c:v>42703.619675925926</c:v>
                </c:pt>
                <c:pt idx="10709">
                  <c:v>42703.619733796302</c:v>
                </c:pt>
                <c:pt idx="10710">
                  <c:v>42703.619791666672</c:v>
                </c:pt>
                <c:pt idx="10711">
                  <c:v>42703.619849537041</c:v>
                </c:pt>
                <c:pt idx="10712">
                  <c:v>42703.61990740741</c:v>
                </c:pt>
                <c:pt idx="10713">
                  <c:v>42703.61996527778</c:v>
                </c:pt>
                <c:pt idx="10714">
                  <c:v>42703.620023148149</c:v>
                </c:pt>
                <c:pt idx="10715">
                  <c:v>42703.620081018518</c:v>
                </c:pt>
                <c:pt idx="10716">
                  <c:v>42703.620138888895</c:v>
                </c:pt>
                <c:pt idx="10717">
                  <c:v>42703.620196759264</c:v>
                </c:pt>
                <c:pt idx="10718">
                  <c:v>42703.620254629634</c:v>
                </c:pt>
                <c:pt idx="10719">
                  <c:v>42703.620312500003</c:v>
                </c:pt>
                <c:pt idx="10720">
                  <c:v>42703.620370370372</c:v>
                </c:pt>
                <c:pt idx="10721">
                  <c:v>42703.620428240742</c:v>
                </c:pt>
                <c:pt idx="10722">
                  <c:v>42703.620486111111</c:v>
                </c:pt>
                <c:pt idx="10723">
                  <c:v>42703.62054398148</c:v>
                </c:pt>
                <c:pt idx="10724">
                  <c:v>42703.620601851857</c:v>
                </c:pt>
                <c:pt idx="10725">
                  <c:v>42703.620659722226</c:v>
                </c:pt>
                <c:pt idx="10726">
                  <c:v>42703.620717592596</c:v>
                </c:pt>
                <c:pt idx="10727">
                  <c:v>42703.620775462965</c:v>
                </c:pt>
                <c:pt idx="10728">
                  <c:v>42703.620833333334</c:v>
                </c:pt>
                <c:pt idx="10729">
                  <c:v>42703.620891203704</c:v>
                </c:pt>
                <c:pt idx="10730">
                  <c:v>42703.620949074073</c:v>
                </c:pt>
                <c:pt idx="10731">
                  <c:v>42703.62100694445</c:v>
                </c:pt>
                <c:pt idx="10732">
                  <c:v>42703.621064814819</c:v>
                </c:pt>
                <c:pt idx="10733">
                  <c:v>42703.621122685188</c:v>
                </c:pt>
                <c:pt idx="10734">
                  <c:v>42703.621180555558</c:v>
                </c:pt>
                <c:pt idx="10735">
                  <c:v>42703.621238425927</c:v>
                </c:pt>
                <c:pt idx="10736">
                  <c:v>42703.621296296296</c:v>
                </c:pt>
                <c:pt idx="10737">
                  <c:v>42703.621354166666</c:v>
                </c:pt>
                <c:pt idx="10738">
                  <c:v>42703.621412037042</c:v>
                </c:pt>
                <c:pt idx="10739">
                  <c:v>42703.621469907412</c:v>
                </c:pt>
                <c:pt idx="10740">
                  <c:v>42703.621527777781</c:v>
                </c:pt>
                <c:pt idx="10741">
                  <c:v>42703.62158564815</c:v>
                </c:pt>
                <c:pt idx="10742">
                  <c:v>42703.62164351852</c:v>
                </c:pt>
                <c:pt idx="10743">
                  <c:v>42703.621701388889</c:v>
                </c:pt>
                <c:pt idx="10744">
                  <c:v>42703.621759259258</c:v>
                </c:pt>
                <c:pt idx="10745">
                  <c:v>42703.621817129635</c:v>
                </c:pt>
                <c:pt idx="10746">
                  <c:v>42703.621875000004</c:v>
                </c:pt>
                <c:pt idx="10747">
                  <c:v>42703.621932870374</c:v>
                </c:pt>
                <c:pt idx="10748">
                  <c:v>42703.621990740743</c:v>
                </c:pt>
                <c:pt idx="10749">
                  <c:v>42703.622048611112</c:v>
                </c:pt>
                <c:pt idx="10750">
                  <c:v>42703.622106481482</c:v>
                </c:pt>
                <c:pt idx="10751">
                  <c:v>42703.622164351851</c:v>
                </c:pt>
                <c:pt idx="10752">
                  <c:v>42703.622222222228</c:v>
                </c:pt>
                <c:pt idx="10753">
                  <c:v>42703.622280092597</c:v>
                </c:pt>
                <c:pt idx="10754">
                  <c:v>42703.622337962966</c:v>
                </c:pt>
                <c:pt idx="10755">
                  <c:v>42703.622395833336</c:v>
                </c:pt>
                <c:pt idx="10756">
                  <c:v>42703.622453703705</c:v>
                </c:pt>
                <c:pt idx="10757">
                  <c:v>42703.622511574074</c:v>
                </c:pt>
                <c:pt idx="10758">
                  <c:v>42703.622569444444</c:v>
                </c:pt>
                <c:pt idx="10759">
                  <c:v>42703.62262731482</c:v>
                </c:pt>
                <c:pt idx="10760">
                  <c:v>42703.62268518519</c:v>
                </c:pt>
                <c:pt idx="10761">
                  <c:v>42703.622743055559</c:v>
                </c:pt>
                <c:pt idx="10762">
                  <c:v>42703.622800925928</c:v>
                </c:pt>
                <c:pt idx="10763">
                  <c:v>42703.622858796298</c:v>
                </c:pt>
                <c:pt idx="10764">
                  <c:v>42703.622916666667</c:v>
                </c:pt>
                <c:pt idx="10765">
                  <c:v>42703.622974537036</c:v>
                </c:pt>
                <c:pt idx="10766">
                  <c:v>42703.623032407413</c:v>
                </c:pt>
                <c:pt idx="10767">
                  <c:v>42703.623090277782</c:v>
                </c:pt>
                <c:pt idx="10768">
                  <c:v>42703.623148148152</c:v>
                </c:pt>
                <c:pt idx="10769">
                  <c:v>42703.623206018521</c:v>
                </c:pt>
                <c:pt idx="10770">
                  <c:v>42703.623263888891</c:v>
                </c:pt>
                <c:pt idx="10771">
                  <c:v>42703.62332175926</c:v>
                </c:pt>
                <c:pt idx="10772">
                  <c:v>42703.623379629629</c:v>
                </c:pt>
                <c:pt idx="10773">
                  <c:v>42703.623437500006</c:v>
                </c:pt>
                <c:pt idx="10774">
                  <c:v>42703.623495370375</c:v>
                </c:pt>
                <c:pt idx="10775">
                  <c:v>42703.623553240745</c:v>
                </c:pt>
                <c:pt idx="10776">
                  <c:v>42703.623611111114</c:v>
                </c:pt>
                <c:pt idx="10777">
                  <c:v>42703.623668981483</c:v>
                </c:pt>
                <c:pt idx="10778">
                  <c:v>42703.623726851853</c:v>
                </c:pt>
                <c:pt idx="10779">
                  <c:v>42703.623784722222</c:v>
                </c:pt>
                <c:pt idx="10780">
                  <c:v>42703.623842592599</c:v>
                </c:pt>
                <c:pt idx="10781">
                  <c:v>42703.623900462968</c:v>
                </c:pt>
                <c:pt idx="10782">
                  <c:v>42703.623958333337</c:v>
                </c:pt>
                <c:pt idx="10783">
                  <c:v>42703.624016203707</c:v>
                </c:pt>
                <c:pt idx="10784">
                  <c:v>42703.624074074076</c:v>
                </c:pt>
                <c:pt idx="10785">
                  <c:v>42703.624131944445</c:v>
                </c:pt>
                <c:pt idx="10786">
                  <c:v>42703.624189814815</c:v>
                </c:pt>
                <c:pt idx="10787">
                  <c:v>42703.624247685191</c:v>
                </c:pt>
                <c:pt idx="10788">
                  <c:v>42703.624305555561</c:v>
                </c:pt>
                <c:pt idx="10789">
                  <c:v>42703.62436342593</c:v>
                </c:pt>
                <c:pt idx="10790">
                  <c:v>42703.624421296299</c:v>
                </c:pt>
                <c:pt idx="10791">
                  <c:v>42703.624479166669</c:v>
                </c:pt>
                <c:pt idx="10792">
                  <c:v>42703.624537037038</c:v>
                </c:pt>
                <c:pt idx="10793">
                  <c:v>42703.624594907407</c:v>
                </c:pt>
                <c:pt idx="10794">
                  <c:v>42703.624652777777</c:v>
                </c:pt>
                <c:pt idx="10795">
                  <c:v>42703.624710648153</c:v>
                </c:pt>
                <c:pt idx="10796">
                  <c:v>42703.624768518523</c:v>
                </c:pt>
                <c:pt idx="10797">
                  <c:v>42703.624826388892</c:v>
                </c:pt>
                <c:pt idx="10798">
                  <c:v>42703.624884259261</c:v>
                </c:pt>
                <c:pt idx="10799">
                  <c:v>42703.624942129631</c:v>
                </c:pt>
                <c:pt idx="10800">
                  <c:v>42703.625</c:v>
                </c:pt>
                <c:pt idx="10801">
                  <c:v>42703.625057870369</c:v>
                </c:pt>
                <c:pt idx="10802">
                  <c:v>42703.625115740746</c:v>
                </c:pt>
                <c:pt idx="10803">
                  <c:v>42703.625173611115</c:v>
                </c:pt>
                <c:pt idx="10804">
                  <c:v>42703.625231481485</c:v>
                </c:pt>
                <c:pt idx="10805">
                  <c:v>42703.625289351854</c:v>
                </c:pt>
                <c:pt idx="10806">
                  <c:v>42703.625347222223</c:v>
                </c:pt>
                <c:pt idx="10807">
                  <c:v>42703.625405092593</c:v>
                </c:pt>
                <c:pt idx="10808">
                  <c:v>42703.625462962962</c:v>
                </c:pt>
                <c:pt idx="10809">
                  <c:v>42703.625520833339</c:v>
                </c:pt>
                <c:pt idx="10810">
                  <c:v>42703.625578703708</c:v>
                </c:pt>
                <c:pt idx="10811">
                  <c:v>42703.625636574077</c:v>
                </c:pt>
                <c:pt idx="10812">
                  <c:v>42703.625694444447</c:v>
                </c:pt>
                <c:pt idx="10813">
                  <c:v>42703.625752314816</c:v>
                </c:pt>
                <c:pt idx="10814">
                  <c:v>42703.625810185185</c:v>
                </c:pt>
                <c:pt idx="10815">
                  <c:v>42703.625868055555</c:v>
                </c:pt>
                <c:pt idx="10816">
                  <c:v>42703.625925925931</c:v>
                </c:pt>
                <c:pt idx="10817">
                  <c:v>42703.625983796301</c:v>
                </c:pt>
                <c:pt idx="10818">
                  <c:v>42703.62604166667</c:v>
                </c:pt>
                <c:pt idx="10819">
                  <c:v>42703.626099537039</c:v>
                </c:pt>
                <c:pt idx="10820">
                  <c:v>42703.626157407409</c:v>
                </c:pt>
                <c:pt idx="10821">
                  <c:v>42703.626215277778</c:v>
                </c:pt>
                <c:pt idx="10822">
                  <c:v>42703.626273148147</c:v>
                </c:pt>
                <c:pt idx="10823">
                  <c:v>42703.626331018524</c:v>
                </c:pt>
                <c:pt idx="10824">
                  <c:v>42703.626388888893</c:v>
                </c:pt>
                <c:pt idx="10825">
                  <c:v>42703.626446759263</c:v>
                </c:pt>
                <c:pt idx="10826">
                  <c:v>42703.626504629632</c:v>
                </c:pt>
                <c:pt idx="10827">
                  <c:v>42703.626562500001</c:v>
                </c:pt>
                <c:pt idx="10828">
                  <c:v>42703.626620370371</c:v>
                </c:pt>
                <c:pt idx="10829">
                  <c:v>42703.62667824074</c:v>
                </c:pt>
                <c:pt idx="10830">
                  <c:v>42703.626736111117</c:v>
                </c:pt>
                <c:pt idx="10831">
                  <c:v>42703.626793981486</c:v>
                </c:pt>
                <c:pt idx="10832">
                  <c:v>42703.626851851855</c:v>
                </c:pt>
                <c:pt idx="10833">
                  <c:v>42703.626909722225</c:v>
                </c:pt>
                <c:pt idx="10834">
                  <c:v>42703.626967592594</c:v>
                </c:pt>
                <c:pt idx="10835">
                  <c:v>42703.627025462964</c:v>
                </c:pt>
                <c:pt idx="10836">
                  <c:v>42703.627083333333</c:v>
                </c:pt>
                <c:pt idx="10837">
                  <c:v>42703.627141203709</c:v>
                </c:pt>
                <c:pt idx="10838">
                  <c:v>42703.627199074079</c:v>
                </c:pt>
                <c:pt idx="10839">
                  <c:v>42703.627256944448</c:v>
                </c:pt>
                <c:pt idx="10840">
                  <c:v>42703.627314814818</c:v>
                </c:pt>
                <c:pt idx="10841">
                  <c:v>42703.627372685187</c:v>
                </c:pt>
                <c:pt idx="10842">
                  <c:v>42703.627430555556</c:v>
                </c:pt>
                <c:pt idx="10843">
                  <c:v>42703.627488425926</c:v>
                </c:pt>
                <c:pt idx="10844">
                  <c:v>42703.627546296302</c:v>
                </c:pt>
                <c:pt idx="10845">
                  <c:v>42703.627604166672</c:v>
                </c:pt>
                <c:pt idx="10846">
                  <c:v>42703.627662037041</c:v>
                </c:pt>
                <c:pt idx="10847">
                  <c:v>42703.62771990741</c:v>
                </c:pt>
                <c:pt idx="10848">
                  <c:v>42703.62777777778</c:v>
                </c:pt>
                <c:pt idx="10849">
                  <c:v>42703.627835648149</c:v>
                </c:pt>
                <c:pt idx="10850">
                  <c:v>42703.627893518518</c:v>
                </c:pt>
                <c:pt idx="10851">
                  <c:v>42703.627951388895</c:v>
                </c:pt>
                <c:pt idx="10852">
                  <c:v>42703.628009259264</c:v>
                </c:pt>
                <c:pt idx="10853">
                  <c:v>42703.628067129634</c:v>
                </c:pt>
                <c:pt idx="10854">
                  <c:v>42703.628125000003</c:v>
                </c:pt>
                <c:pt idx="10855">
                  <c:v>42703.628182870372</c:v>
                </c:pt>
                <c:pt idx="10856">
                  <c:v>42703.628240740742</c:v>
                </c:pt>
                <c:pt idx="10857">
                  <c:v>42703.628298611111</c:v>
                </c:pt>
                <c:pt idx="10858">
                  <c:v>42703.62835648148</c:v>
                </c:pt>
                <c:pt idx="10859">
                  <c:v>42703.628414351857</c:v>
                </c:pt>
                <c:pt idx="10860">
                  <c:v>42703.628472222226</c:v>
                </c:pt>
                <c:pt idx="10861">
                  <c:v>42703.628530092596</c:v>
                </c:pt>
                <c:pt idx="10862">
                  <c:v>42703.628587962965</c:v>
                </c:pt>
                <c:pt idx="10863">
                  <c:v>42703.628645833334</c:v>
                </c:pt>
                <c:pt idx="10864">
                  <c:v>42703.628703703704</c:v>
                </c:pt>
                <c:pt idx="10865">
                  <c:v>42703.628761574073</c:v>
                </c:pt>
                <c:pt idx="10866">
                  <c:v>42703.62881944445</c:v>
                </c:pt>
                <c:pt idx="10867">
                  <c:v>42703.628877314819</c:v>
                </c:pt>
                <c:pt idx="10868">
                  <c:v>42703.628935185188</c:v>
                </c:pt>
                <c:pt idx="10869">
                  <c:v>42703.628993055558</c:v>
                </c:pt>
                <c:pt idx="10870">
                  <c:v>42703.629050925927</c:v>
                </c:pt>
                <c:pt idx="10871">
                  <c:v>42703.629108796296</c:v>
                </c:pt>
                <c:pt idx="10872">
                  <c:v>42703.629166666666</c:v>
                </c:pt>
                <c:pt idx="10873">
                  <c:v>42703.629224537042</c:v>
                </c:pt>
                <c:pt idx="10874">
                  <c:v>42703.629282407412</c:v>
                </c:pt>
                <c:pt idx="10875">
                  <c:v>42703.629340277781</c:v>
                </c:pt>
                <c:pt idx="10876">
                  <c:v>42703.62939814815</c:v>
                </c:pt>
                <c:pt idx="10877">
                  <c:v>42703.62945601852</c:v>
                </c:pt>
                <c:pt idx="10878">
                  <c:v>42703.629513888889</c:v>
                </c:pt>
                <c:pt idx="10879">
                  <c:v>42703.629571759258</c:v>
                </c:pt>
                <c:pt idx="10880">
                  <c:v>42703.629629629635</c:v>
                </c:pt>
                <c:pt idx="10881">
                  <c:v>42703.629687500004</c:v>
                </c:pt>
                <c:pt idx="10882">
                  <c:v>42703.629745370374</c:v>
                </c:pt>
                <c:pt idx="10883">
                  <c:v>42703.629803240743</c:v>
                </c:pt>
                <c:pt idx="10884">
                  <c:v>42703.629861111112</c:v>
                </c:pt>
                <c:pt idx="10885">
                  <c:v>42703.629918981482</c:v>
                </c:pt>
                <c:pt idx="10886">
                  <c:v>42703.629976851851</c:v>
                </c:pt>
                <c:pt idx="10887">
                  <c:v>42703.630034722228</c:v>
                </c:pt>
                <c:pt idx="10888">
                  <c:v>42703.630092592597</c:v>
                </c:pt>
                <c:pt idx="10889">
                  <c:v>42703.630150462966</c:v>
                </c:pt>
                <c:pt idx="10890">
                  <c:v>42703.630208333336</c:v>
                </c:pt>
                <c:pt idx="10891">
                  <c:v>42703.630266203705</c:v>
                </c:pt>
                <c:pt idx="10892">
                  <c:v>42703.630324074074</c:v>
                </c:pt>
                <c:pt idx="10893">
                  <c:v>42703.630381944444</c:v>
                </c:pt>
                <c:pt idx="10894">
                  <c:v>42703.63043981482</c:v>
                </c:pt>
                <c:pt idx="10895">
                  <c:v>42703.63049768519</c:v>
                </c:pt>
                <c:pt idx="10896">
                  <c:v>42703.630555555559</c:v>
                </c:pt>
                <c:pt idx="10897">
                  <c:v>42703.630613425928</c:v>
                </c:pt>
                <c:pt idx="10898">
                  <c:v>42703.630671296298</c:v>
                </c:pt>
                <c:pt idx="10899">
                  <c:v>42703.630729166667</c:v>
                </c:pt>
                <c:pt idx="10900">
                  <c:v>42703.630787037036</c:v>
                </c:pt>
                <c:pt idx="10901">
                  <c:v>42703.630844907413</c:v>
                </c:pt>
                <c:pt idx="10902">
                  <c:v>42703.630902777782</c:v>
                </c:pt>
                <c:pt idx="10903">
                  <c:v>42703.630960648152</c:v>
                </c:pt>
                <c:pt idx="10904">
                  <c:v>42703.631018518521</c:v>
                </c:pt>
                <c:pt idx="10905">
                  <c:v>42703.631076388891</c:v>
                </c:pt>
                <c:pt idx="10906">
                  <c:v>42703.63113425926</c:v>
                </c:pt>
                <c:pt idx="10907">
                  <c:v>42703.631192129629</c:v>
                </c:pt>
                <c:pt idx="10908">
                  <c:v>42703.631250000006</c:v>
                </c:pt>
                <c:pt idx="10909">
                  <c:v>42703.631307870375</c:v>
                </c:pt>
                <c:pt idx="10910">
                  <c:v>42703.631365740745</c:v>
                </c:pt>
                <c:pt idx="10911">
                  <c:v>42703.631423611114</c:v>
                </c:pt>
                <c:pt idx="10912">
                  <c:v>42703.631481481483</c:v>
                </c:pt>
                <c:pt idx="10913">
                  <c:v>42703.631539351853</c:v>
                </c:pt>
                <c:pt idx="10914">
                  <c:v>42703.631597222222</c:v>
                </c:pt>
                <c:pt idx="10915">
                  <c:v>42703.631655092599</c:v>
                </c:pt>
                <c:pt idx="10916">
                  <c:v>42703.631712962968</c:v>
                </c:pt>
                <c:pt idx="10917">
                  <c:v>42703.631770833337</c:v>
                </c:pt>
                <c:pt idx="10918">
                  <c:v>42703.631828703707</c:v>
                </c:pt>
                <c:pt idx="10919">
                  <c:v>42703.631886574076</c:v>
                </c:pt>
                <c:pt idx="10920">
                  <c:v>42703.631944444445</c:v>
                </c:pt>
                <c:pt idx="10921">
                  <c:v>42703.632002314815</c:v>
                </c:pt>
                <c:pt idx="10922">
                  <c:v>42703.632060185191</c:v>
                </c:pt>
                <c:pt idx="10923">
                  <c:v>42703.632118055561</c:v>
                </c:pt>
                <c:pt idx="10924">
                  <c:v>42703.63217592593</c:v>
                </c:pt>
                <c:pt idx="10925">
                  <c:v>42703.632233796299</c:v>
                </c:pt>
                <c:pt idx="10926">
                  <c:v>42703.632291666669</c:v>
                </c:pt>
                <c:pt idx="10927">
                  <c:v>42703.632349537038</c:v>
                </c:pt>
                <c:pt idx="10928">
                  <c:v>42703.632407407407</c:v>
                </c:pt>
                <c:pt idx="10929">
                  <c:v>42703.632465277777</c:v>
                </c:pt>
                <c:pt idx="10930">
                  <c:v>42703.632523148153</c:v>
                </c:pt>
                <c:pt idx="10931">
                  <c:v>42703.632581018523</c:v>
                </c:pt>
                <c:pt idx="10932">
                  <c:v>42703.632638888892</c:v>
                </c:pt>
                <c:pt idx="10933">
                  <c:v>42703.632696759261</c:v>
                </c:pt>
                <c:pt idx="10934">
                  <c:v>42703.632754629631</c:v>
                </c:pt>
                <c:pt idx="10935">
                  <c:v>42703.6328125</c:v>
                </c:pt>
                <c:pt idx="10936">
                  <c:v>42703.632870370369</c:v>
                </c:pt>
                <c:pt idx="10937">
                  <c:v>42703.632928240746</c:v>
                </c:pt>
                <c:pt idx="10938">
                  <c:v>42703.632986111115</c:v>
                </c:pt>
                <c:pt idx="10939">
                  <c:v>42703.633043981485</c:v>
                </c:pt>
                <c:pt idx="10940">
                  <c:v>42703.633101851854</c:v>
                </c:pt>
                <c:pt idx="10941">
                  <c:v>42703.633159722223</c:v>
                </c:pt>
                <c:pt idx="10942">
                  <c:v>42703.633217592593</c:v>
                </c:pt>
                <c:pt idx="10943">
                  <c:v>42703.633275462962</c:v>
                </c:pt>
                <c:pt idx="10944">
                  <c:v>42703.633333333339</c:v>
                </c:pt>
                <c:pt idx="10945">
                  <c:v>42703.633391203708</c:v>
                </c:pt>
                <c:pt idx="10946">
                  <c:v>42703.633449074077</c:v>
                </c:pt>
                <c:pt idx="10947">
                  <c:v>42703.633506944447</c:v>
                </c:pt>
                <c:pt idx="10948">
                  <c:v>42703.633564814816</c:v>
                </c:pt>
                <c:pt idx="10949">
                  <c:v>42703.633622685185</c:v>
                </c:pt>
                <c:pt idx="10950">
                  <c:v>42703.633680555555</c:v>
                </c:pt>
                <c:pt idx="10951">
                  <c:v>42703.633738425931</c:v>
                </c:pt>
                <c:pt idx="10952">
                  <c:v>42703.633796296301</c:v>
                </c:pt>
                <c:pt idx="10953">
                  <c:v>42703.63385416667</c:v>
                </c:pt>
                <c:pt idx="10954">
                  <c:v>42703.633912037039</c:v>
                </c:pt>
                <c:pt idx="10955">
                  <c:v>42703.633969907409</c:v>
                </c:pt>
                <c:pt idx="10956">
                  <c:v>42703.634027777778</c:v>
                </c:pt>
                <c:pt idx="10957">
                  <c:v>42703.634085648147</c:v>
                </c:pt>
                <c:pt idx="10958">
                  <c:v>42703.634143518524</c:v>
                </c:pt>
                <c:pt idx="10959">
                  <c:v>42703.634201388893</c:v>
                </c:pt>
                <c:pt idx="10960">
                  <c:v>42703.634259259263</c:v>
                </c:pt>
                <c:pt idx="10961">
                  <c:v>42703.634317129632</c:v>
                </c:pt>
                <c:pt idx="10962">
                  <c:v>42703.634375000001</c:v>
                </c:pt>
                <c:pt idx="10963">
                  <c:v>42703.634432870371</c:v>
                </c:pt>
                <c:pt idx="10964">
                  <c:v>42703.63449074074</c:v>
                </c:pt>
                <c:pt idx="10965">
                  <c:v>42703.634548611117</c:v>
                </c:pt>
                <c:pt idx="10966">
                  <c:v>42703.634606481486</c:v>
                </c:pt>
                <c:pt idx="10967">
                  <c:v>42703.634664351855</c:v>
                </c:pt>
                <c:pt idx="10968">
                  <c:v>42703.634722222225</c:v>
                </c:pt>
                <c:pt idx="10969">
                  <c:v>42703.634780092594</c:v>
                </c:pt>
                <c:pt idx="10970">
                  <c:v>42703.634837962964</c:v>
                </c:pt>
                <c:pt idx="10971">
                  <c:v>42703.634895833333</c:v>
                </c:pt>
                <c:pt idx="10972">
                  <c:v>42703.634953703709</c:v>
                </c:pt>
                <c:pt idx="10973">
                  <c:v>42703.635011574079</c:v>
                </c:pt>
                <c:pt idx="10974">
                  <c:v>42703.635069444448</c:v>
                </c:pt>
                <c:pt idx="10975">
                  <c:v>42703.635127314818</c:v>
                </c:pt>
                <c:pt idx="10976">
                  <c:v>42703.635185185187</c:v>
                </c:pt>
                <c:pt idx="10977">
                  <c:v>42703.635243055556</c:v>
                </c:pt>
                <c:pt idx="10978">
                  <c:v>42703.635300925926</c:v>
                </c:pt>
                <c:pt idx="10979">
                  <c:v>42703.635358796302</c:v>
                </c:pt>
                <c:pt idx="10980">
                  <c:v>42703.635416666672</c:v>
                </c:pt>
                <c:pt idx="10981">
                  <c:v>42703.635474537041</c:v>
                </c:pt>
                <c:pt idx="10982">
                  <c:v>42703.63553240741</c:v>
                </c:pt>
                <c:pt idx="10983">
                  <c:v>42703.63559027778</c:v>
                </c:pt>
                <c:pt idx="10984">
                  <c:v>42703.635648148149</c:v>
                </c:pt>
                <c:pt idx="10985">
                  <c:v>42703.635706018518</c:v>
                </c:pt>
                <c:pt idx="10986">
                  <c:v>42703.635763888895</c:v>
                </c:pt>
                <c:pt idx="10987">
                  <c:v>42703.635821759264</c:v>
                </c:pt>
                <c:pt idx="10988">
                  <c:v>42703.635879629634</c:v>
                </c:pt>
                <c:pt idx="10989">
                  <c:v>42703.635937500003</c:v>
                </c:pt>
                <c:pt idx="10990">
                  <c:v>42703.635995370372</c:v>
                </c:pt>
                <c:pt idx="10991">
                  <c:v>42703.636053240742</c:v>
                </c:pt>
                <c:pt idx="10992">
                  <c:v>42703.636111111111</c:v>
                </c:pt>
                <c:pt idx="10993">
                  <c:v>42703.63616898148</c:v>
                </c:pt>
                <c:pt idx="10994">
                  <c:v>42703.636226851857</c:v>
                </c:pt>
                <c:pt idx="10995">
                  <c:v>42703.636284722226</c:v>
                </c:pt>
                <c:pt idx="10996">
                  <c:v>42703.636342592596</c:v>
                </c:pt>
                <c:pt idx="10997">
                  <c:v>42703.636400462965</c:v>
                </c:pt>
                <c:pt idx="10998">
                  <c:v>42703.636458333334</c:v>
                </c:pt>
                <c:pt idx="10999">
                  <c:v>42703.636516203704</c:v>
                </c:pt>
                <c:pt idx="11000">
                  <c:v>42703.636574074073</c:v>
                </c:pt>
                <c:pt idx="11001">
                  <c:v>42703.63663194445</c:v>
                </c:pt>
                <c:pt idx="11002">
                  <c:v>42703.636689814819</c:v>
                </c:pt>
                <c:pt idx="11003">
                  <c:v>42703.636747685188</c:v>
                </c:pt>
                <c:pt idx="11004">
                  <c:v>42703.636805555558</c:v>
                </c:pt>
                <c:pt idx="11005">
                  <c:v>42703.636863425927</c:v>
                </c:pt>
                <c:pt idx="11006">
                  <c:v>42703.636921296296</c:v>
                </c:pt>
                <c:pt idx="11007">
                  <c:v>42703.636979166666</c:v>
                </c:pt>
                <c:pt idx="11008">
                  <c:v>42703.637037037042</c:v>
                </c:pt>
                <c:pt idx="11009">
                  <c:v>42703.637094907412</c:v>
                </c:pt>
                <c:pt idx="11010">
                  <c:v>42703.637152777781</c:v>
                </c:pt>
                <c:pt idx="11011">
                  <c:v>42703.63721064815</c:v>
                </c:pt>
                <c:pt idx="11012">
                  <c:v>42703.63726851852</c:v>
                </c:pt>
                <c:pt idx="11013">
                  <c:v>42703.637326388889</c:v>
                </c:pt>
                <c:pt idx="11014">
                  <c:v>42703.637384259258</c:v>
                </c:pt>
                <c:pt idx="11015">
                  <c:v>42703.637442129635</c:v>
                </c:pt>
                <c:pt idx="11016">
                  <c:v>42703.637500000004</c:v>
                </c:pt>
                <c:pt idx="11017">
                  <c:v>42703.637557870374</c:v>
                </c:pt>
                <c:pt idx="11018">
                  <c:v>42703.637615740743</c:v>
                </c:pt>
                <c:pt idx="11019">
                  <c:v>42703.637673611112</c:v>
                </c:pt>
                <c:pt idx="11020">
                  <c:v>42703.637731481482</c:v>
                </c:pt>
                <c:pt idx="11021">
                  <c:v>42703.637789351851</c:v>
                </c:pt>
                <c:pt idx="11022">
                  <c:v>42703.637847222228</c:v>
                </c:pt>
                <c:pt idx="11023">
                  <c:v>42703.637905092597</c:v>
                </c:pt>
                <c:pt idx="11024">
                  <c:v>42703.637962962966</c:v>
                </c:pt>
                <c:pt idx="11025">
                  <c:v>42703.638020833336</c:v>
                </c:pt>
                <c:pt idx="11026">
                  <c:v>42703.638078703705</c:v>
                </c:pt>
                <c:pt idx="11027">
                  <c:v>42703.638136574074</c:v>
                </c:pt>
                <c:pt idx="11028">
                  <c:v>42703.638194444444</c:v>
                </c:pt>
                <c:pt idx="11029">
                  <c:v>42703.63825231482</c:v>
                </c:pt>
                <c:pt idx="11030">
                  <c:v>42703.63831018519</c:v>
                </c:pt>
                <c:pt idx="11031">
                  <c:v>42703.638368055559</c:v>
                </c:pt>
                <c:pt idx="11032">
                  <c:v>42703.638425925928</c:v>
                </c:pt>
                <c:pt idx="11033">
                  <c:v>42703.638483796298</c:v>
                </c:pt>
                <c:pt idx="11034">
                  <c:v>42703.638541666667</c:v>
                </c:pt>
                <c:pt idx="11035">
                  <c:v>42703.638599537036</c:v>
                </c:pt>
                <c:pt idx="11036">
                  <c:v>42703.638657407413</c:v>
                </c:pt>
                <c:pt idx="11037">
                  <c:v>42703.638715277782</c:v>
                </c:pt>
                <c:pt idx="11038">
                  <c:v>42703.638773148152</c:v>
                </c:pt>
                <c:pt idx="11039">
                  <c:v>42703.638831018521</c:v>
                </c:pt>
                <c:pt idx="11040">
                  <c:v>42703.638888888891</c:v>
                </c:pt>
                <c:pt idx="11041">
                  <c:v>42703.63894675926</c:v>
                </c:pt>
                <c:pt idx="11042">
                  <c:v>42703.639004629629</c:v>
                </c:pt>
                <c:pt idx="11043">
                  <c:v>42703.639062500006</c:v>
                </c:pt>
                <c:pt idx="11044">
                  <c:v>42703.639120370375</c:v>
                </c:pt>
                <c:pt idx="11045">
                  <c:v>42703.639178240745</c:v>
                </c:pt>
                <c:pt idx="11046">
                  <c:v>42703.639236111114</c:v>
                </c:pt>
                <c:pt idx="11047">
                  <c:v>42703.639293981483</c:v>
                </c:pt>
                <c:pt idx="11048">
                  <c:v>42703.639351851853</c:v>
                </c:pt>
                <c:pt idx="11049">
                  <c:v>42703.639409722222</c:v>
                </c:pt>
                <c:pt idx="11050">
                  <c:v>42703.639467592599</c:v>
                </c:pt>
                <c:pt idx="11051">
                  <c:v>42703.639525462968</c:v>
                </c:pt>
                <c:pt idx="11052">
                  <c:v>42703.639583333337</c:v>
                </c:pt>
                <c:pt idx="11053">
                  <c:v>42703.639641203707</c:v>
                </c:pt>
                <c:pt idx="11054">
                  <c:v>42703.639699074076</c:v>
                </c:pt>
                <c:pt idx="11055">
                  <c:v>42703.639756944445</c:v>
                </c:pt>
                <c:pt idx="11056">
                  <c:v>42703.639814814815</c:v>
                </c:pt>
                <c:pt idx="11057">
                  <c:v>42703.639872685191</c:v>
                </c:pt>
                <c:pt idx="11058">
                  <c:v>42703.639930555561</c:v>
                </c:pt>
                <c:pt idx="11059">
                  <c:v>42703.63998842593</c:v>
                </c:pt>
                <c:pt idx="11060">
                  <c:v>42703.640046296299</c:v>
                </c:pt>
                <c:pt idx="11061">
                  <c:v>42703.640104166669</c:v>
                </c:pt>
                <c:pt idx="11062">
                  <c:v>42703.640162037038</c:v>
                </c:pt>
                <c:pt idx="11063">
                  <c:v>42703.640219907407</c:v>
                </c:pt>
                <c:pt idx="11064">
                  <c:v>42703.640277777777</c:v>
                </c:pt>
                <c:pt idx="11065">
                  <c:v>42703.640335648153</c:v>
                </c:pt>
                <c:pt idx="11066">
                  <c:v>42703.640393518523</c:v>
                </c:pt>
                <c:pt idx="11067">
                  <c:v>42703.640451388892</c:v>
                </c:pt>
                <c:pt idx="11068">
                  <c:v>42703.640509259261</c:v>
                </c:pt>
                <c:pt idx="11069">
                  <c:v>42703.640567129631</c:v>
                </c:pt>
                <c:pt idx="11070">
                  <c:v>42703.640625</c:v>
                </c:pt>
                <c:pt idx="11071">
                  <c:v>42703.640682870369</c:v>
                </c:pt>
                <c:pt idx="11072">
                  <c:v>42703.640740740746</c:v>
                </c:pt>
                <c:pt idx="11073">
                  <c:v>42703.640798611115</c:v>
                </c:pt>
                <c:pt idx="11074">
                  <c:v>42703.640856481485</c:v>
                </c:pt>
                <c:pt idx="11075">
                  <c:v>42703.640914351854</c:v>
                </c:pt>
                <c:pt idx="11076">
                  <c:v>42703.640972222223</c:v>
                </c:pt>
                <c:pt idx="11077">
                  <c:v>42703.641030092593</c:v>
                </c:pt>
                <c:pt idx="11078">
                  <c:v>42703.641087962962</c:v>
                </c:pt>
                <c:pt idx="11079">
                  <c:v>42703.641145833339</c:v>
                </c:pt>
                <c:pt idx="11080">
                  <c:v>42703.641203703708</c:v>
                </c:pt>
                <c:pt idx="11081">
                  <c:v>42703.641261574077</c:v>
                </c:pt>
                <c:pt idx="11082">
                  <c:v>42703.641319444447</c:v>
                </c:pt>
                <c:pt idx="11083">
                  <c:v>42703.641377314816</c:v>
                </c:pt>
                <c:pt idx="11084">
                  <c:v>42703.641435185185</c:v>
                </c:pt>
                <c:pt idx="11085">
                  <c:v>42703.641493055555</c:v>
                </c:pt>
                <c:pt idx="11086">
                  <c:v>42703.641550925931</c:v>
                </c:pt>
                <c:pt idx="11087">
                  <c:v>42703.641608796301</c:v>
                </c:pt>
                <c:pt idx="11088">
                  <c:v>42703.64166666667</c:v>
                </c:pt>
                <c:pt idx="11089">
                  <c:v>42703.641724537039</c:v>
                </c:pt>
                <c:pt idx="11090">
                  <c:v>42703.641782407409</c:v>
                </c:pt>
                <c:pt idx="11091">
                  <c:v>42703.641840277778</c:v>
                </c:pt>
                <c:pt idx="11092">
                  <c:v>42703.641898148147</c:v>
                </c:pt>
                <c:pt idx="11093">
                  <c:v>42703.641956018524</c:v>
                </c:pt>
                <c:pt idx="11094">
                  <c:v>42703.642013888893</c:v>
                </c:pt>
                <c:pt idx="11095">
                  <c:v>42703.642071759263</c:v>
                </c:pt>
                <c:pt idx="11096">
                  <c:v>42703.642129629632</c:v>
                </c:pt>
                <c:pt idx="11097">
                  <c:v>42703.642187500001</c:v>
                </c:pt>
                <c:pt idx="11098">
                  <c:v>42703.642245370371</c:v>
                </c:pt>
                <c:pt idx="11099">
                  <c:v>42703.64230324074</c:v>
                </c:pt>
                <c:pt idx="11100">
                  <c:v>42703.642361111117</c:v>
                </c:pt>
                <c:pt idx="11101">
                  <c:v>42703.642418981486</c:v>
                </c:pt>
                <c:pt idx="11102">
                  <c:v>42703.642476851855</c:v>
                </c:pt>
                <c:pt idx="11103">
                  <c:v>42703.642534722225</c:v>
                </c:pt>
                <c:pt idx="11104">
                  <c:v>42703.642592592594</c:v>
                </c:pt>
                <c:pt idx="11105">
                  <c:v>42703.642650462964</c:v>
                </c:pt>
                <c:pt idx="11106">
                  <c:v>42703.642708333333</c:v>
                </c:pt>
                <c:pt idx="11107">
                  <c:v>42703.642766203709</c:v>
                </c:pt>
                <c:pt idx="11108">
                  <c:v>42703.642824074079</c:v>
                </c:pt>
                <c:pt idx="11109">
                  <c:v>42703.642881944448</c:v>
                </c:pt>
                <c:pt idx="11110">
                  <c:v>42703.642939814818</c:v>
                </c:pt>
                <c:pt idx="11111">
                  <c:v>42703.642997685187</c:v>
                </c:pt>
                <c:pt idx="11112">
                  <c:v>42703.643055555556</c:v>
                </c:pt>
                <c:pt idx="11113">
                  <c:v>42703.643113425926</c:v>
                </c:pt>
                <c:pt idx="11114">
                  <c:v>42703.643171296302</c:v>
                </c:pt>
                <c:pt idx="11115">
                  <c:v>42703.643229166672</c:v>
                </c:pt>
                <c:pt idx="11116">
                  <c:v>42703.643287037041</c:v>
                </c:pt>
                <c:pt idx="11117">
                  <c:v>42703.64334490741</c:v>
                </c:pt>
                <c:pt idx="11118">
                  <c:v>42703.64340277778</c:v>
                </c:pt>
                <c:pt idx="11119">
                  <c:v>42703.643460648149</c:v>
                </c:pt>
                <c:pt idx="11120">
                  <c:v>42703.643518518518</c:v>
                </c:pt>
                <c:pt idx="11121">
                  <c:v>42703.643576388895</c:v>
                </c:pt>
                <c:pt idx="11122">
                  <c:v>42703.643634259264</c:v>
                </c:pt>
                <c:pt idx="11123">
                  <c:v>42703.643692129634</c:v>
                </c:pt>
                <c:pt idx="11124">
                  <c:v>42703.643750000003</c:v>
                </c:pt>
                <c:pt idx="11125">
                  <c:v>42703.643807870372</c:v>
                </c:pt>
                <c:pt idx="11126">
                  <c:v>42703.643865740742</c:v>
                </c:pt>
                <c:pt idx="11127">
                  <c:v>42703.643923611111</c:v>
                </c:pt>
                <c:pt idx="11128">
                  <c:v>42703.64398148148</c:v>
                </c:pt>
                <c:pt idx="11129">
                  <c:v>42703.644039351857</c:v>
                </c:pt>
                <c:pt idx="11130">
                  <c:v>42703.644097222226</c:v>
                </c:pt>
                <c:pt idx="11131">
                  <c:v>42703.644155092596</c:v>
                </c:pt>
                <c:pt idx="11132">
                  <c:v>42703.644212962965</c:v>
                </c:pt>
                <c:pt idx="11133">
                  <c:v>42703.644270833334</c:v>
                </c:pt>
                <c:pt idx="11134">
                  <c:v>42703.644328703704</c:v>
                </c:pt>
                <c:pt idx="11135">
                  <c:v>42703.644386574073</c:v>
                </c:pt>
                <c:pt idx="11136">
                  <c:v>42703.64444444445</c:v>
                </c:pt>
                <c:pt idx="11137">
                  <c:v>42703.644502314819</c:v>
                </c:pt>
                <c:pt idx="11138">
                  <c:v>42703.644560185188</c:v>
                </c:pt>
                <c:pt idx="11139">
                  <c:v>42703.644618055558</c:v>
                </c:pt>
                <c:pt idx="11140">
                  <c:v>42703.644675925927</c:v>
                </c:pt>
                <c:pt idx="11141">
                  <c:v>42703.644733796296</c:v>
                </c:pt>
                <c:pt idx="11142">
                  <c:v>42703.644791666666</c:v>
                </c:pt>
                <c:pt idx="11143">
                  <c:v>42703.644849537042</c:v>
                </c:pt>
                <c:pt idx="11144">
                  <c:v>42703.644907407412</c:v>
                </c:pt>
                <c:pt idx="11145">
                  <c:v>42703.644965277781</c:v>
                </c:pt>
                <c:pt idx="11146">
                  <c:v>42703.64502314815</c:v>
                </c:pt>
                <c:pt idx="11147">
                  <c:v>42703.64508101852</c:v>
                </c:pt>
                <c:pt idx="11148">
                  <c:v>42703.645138888889</c:v>
                </c:pt>
                <c:pt idx="11149">
                  <c:v>42703.645196759258</c:v>
                </c:pt>
                <c:pt idx="11150">
                  <c:v>42703.645254629635</c:v>
                </c:pt>
                <c:pt idx="11151">
                  <c:v>42703.645312500004</c:v>
                </c:pt>
                <c:pt idx="11152">
                  <c:v>42703.645370370374</c:v>
                </c:pt>
                <c:pt idx="11153">
                  <c:v>42703.645428240743</c:v>
                </c:pt>
                <c:pt idx="11154">
                  <c:v>42703.645486111112</c:v>
                </c:pt>
                <c:pt idx="11155">
                  <c:v>42703.645543981482</c:v>
                </c:pt>
                <c:pt idx="11156">
                  <c:v>42703.645601851851</c:v>
                </c:pt>
                <c:pt idx="11157">
                  <c:v>42703.645659722228</c:v>
                </c:pt>
                <c:pt idx="11158">
                  <c:v>42703.645717592597</c:v>
                </c:pt>
                <c:pt idx="11159">
                  <c:v>42703.645775462966</c:v>
                </c:pt>
                <c:pt idx="11160">
                  <c:v>42703.645833333336</c:v>
                </c:pt>
                <c:pt idx="11161">
                  <c:v>42703.645891203705</c:v>
                </c:pt>
                <c:pt idx="11162">
                  <c:v>42703.645949074074</c:v>
                </c:pt>
                <c:pt idx="11163">
                  <c:v>42703.646006944444</c:v>
                </c:pt>
                <c:pt idx="11164">
                  <c:v>42703.64606481482</c:v>
                </c:pt>
                <c:pt idx="11165">
                  <c:v>42703.64612268519</c:v>
                </c:pt>
                <c:pt idx="11166">
                  <c:v>42703.646180555559</c:v>
                </c:pt>
                <c:pt idx="11167">
                  <c:v>42703.646238425928</c:v>
                </c:pt>
                <c:pt idx="11168">
                  <c:v>42703.646296296298</c:v>
                </c:pt>
                <c:pt idx="11169">
                  <c:v>42703.646354166667</c:v>
                </c:pt>
                <c:pt idx="11170">
                  <c:v>42703.646412037036</c:v>
                </c:pt>
                <c:pt idx="11171">
                  <c:v>42703.646469907413</c:v>
                </c:pt>
                <c:pt idx="11172">
                  <c:v>42703.646527777782</c:v>
                </c:pt>
                <c:pt idx="11173">
                  <c:v>42703.646585648152</c:v>
                </c:pt>
                <c:pt idx="11174">
                  <c:v>42703.646643518521</c:v>
                </c:pt>
                <c:pt idx="11175">
                  <c:v>42703.646701388891</c:v>
                </c:pt>
                <c:pt idx="11176">
                  <c:v>42703.64675925926</c:v>
                </c:pt>
                <c:pt idx="11177">
                  <c:v>42703.646817129629</c:v>
                </c:pt>
                <c:pt idx="11178">
                  <c:v>42703.646875000006</c:v>
                </c:pt>
                <c:pt idx="11179">
                  <c:v>42703.646932870375</c:v>
                </c:pt>
                <c:pt idx="11180">
                  <c:v>42703.646990740745</c:v>
                </c:pt>
                <c:pt idx="11181">
                  <c:v>42703.647048611114</c:v>
                </c:pt>
                <c:pt idx="11182">
                  <c:v>42703.647106481483</c:v>
                </c:pt>
                <c:pt idx="11183">
                  <c:v>42703.647164351853</c:v>
                </c:pt>
                <c:pt idx="11184">
                  <c:v>42703.647222222222</c:v>
                </c:pt>
                <c:pt idx="11185">
                  <c:v>42703.647280092599</c:v>
                </c:pt>
                <c:pt idx="11186">
                  <c:v>42703.647337962968</c:v>
                </c:pt>
                <c:pt idx="11187">
                  <c:v>42703.647395833337</c:v>
                </c:pt>
                <c:pt idx="11188">
                  <c:v>42703.647453703707</c:v>
                </c:pt>
                <c:pt idx="11189">
                  <c:v>42703.647511574076</c:v>
                </c:pt>
                <c:pt idx="11190">
                  <c:v>42703.647569444445</c:v>
                </c:pt>
                <c:pt idx="11191">
                  <c:v>42703.647627314815</c:v>
                </c:pt>
                <c:pt idx="11192">
                  <c:v>42703.647685185191</c:v>
                </c:pt>
                <c:pt idx="11193">
                  <c:v>42703.647743055561</c:v>
                </c:pt>
                <c:pt idx="11194">
                  <c:v>42703.64780092593</c:v>
                </c:pt>
                <c:pt idx="11195">
                  <c:v>42703.647858796299</c:v>
                </c:pt>
                <c:pt idx="11196">
                  <c:v>42703.647916666669</c:v>
                </c:pt>
                <c:pt idx="11197">
                  <c:v>42703.647974537038</c:v>
                </c:pt>
                <c:pt idx="11198">
                  <c:v>42703.648032407407</c:v>
                </c:pt>
                <c:pt idx="11199">
                  <c:v>42703.648090277777</c:v>
                </c:pt>
                <c:pt idx="11200">
                  <c:v>42703.648148148153</c:v>
                </c:pt>
                <c:pt idx="11201">
                  <c:v>42703.648206018523</c:v>
                </c:pt>
                <c:pt idx="11202">
                  <c:v>42703.648263888892</c:v>
                </c:pt>
                <c:pt idx="11203">
                  <c:v>42703.648321759261</c:v>
                </c:pt>
                <c:pt idx="11204">
                  <c:v>42703.648379629631</c:v>
                </c:pt>
                <c:pt idx="11205">
                  <c:v>42703.6484375</c:v>
                </c:pt>
                <c:pt idx="11206">
                  <c:v>42703.648495370369</c:v>
                </c:pt>
                <c:pt idx="11207">
                  <c:v>42703.648553240746</c:v>
                </c:pt>
                <c:pt idx="11208">
                  <c:v>42703.648611111115</c:v>
                </c:pt>
                <c:pt idx="11209">
                  <c:v>42703.648668981485</c:v>
                </c:pt>
                <c:pt idx="11210">
                  <c:v>42703.648726851854</c:v>
                </c:pt>
                <c:pt idx="11211">
                  <c:v>42703.648784722223</c:v>
                </c:pt>
                <c:pt idx="11212">
                  <c:v>42703.648842592593</c:v>
                </c:pt>
                <c:pt idx="11213">
                  <c:v>42703.648900462962</c:v>
                </c:pt>
                <c:pt idx="11214">
                  <c:v>42703.648958333339</c:v>
                </c:pt>
                <c:pt idx="11215">
                  <c:v>42703.649016203708</c:v>
                </c:pt>
                <c:pt idx="11216">
                  <c:v>42703.649074074077</c:v>
                </c:pt>
                <c:pt idx="11217">
                  <c:v>42703.649131944447</c:v>
                </c:pt>
                <c:pt idx="11218">
                  <c:v>42703.649189814816</c:v>
                </c:pt>
                <c:pt idx="11219">
                  <c:v>42703.649247685185</c:v>
                </c:pt>
                <c:pt idx="11220">
                  <c:v>42703.649305555555</c:v>
                </c:pt>
                <c:pt idx="11221">
                  <c:v>42703.649363425931</c:v>
                </c:pt>
                <c:pt idx="11222">
                  <c:v>42703.649421296301</c:v>
                </c:pt>
                <c:pt idx="11223">
                  <c:v>42703.64947916667</c:v>
                </c:pt>
                <c:pt idx="11224">
                  <c:v>42703.649537037039</c:v>
                </c:pt>
                <c:pt idx="11225">
                  <c:v>42703.649594907409</c:v>
                </c:pt>
                <c:pt idx="11226">
                  <c:v>42703.649652777778</c:v>
                </c:pt>
                <c:pt idx="11227">
                  <c:v>42703.649710648147</c:v>
                </c:pt>
                <c:pt idx="11228">
                  <c:v>42703.649768518524</c:v>
                </c:pt>
                <c:pt idx="11229">
                  <c:v>42703.649826388893</c:v>
                </c:pt>
                <c:pt idx="11230">
                  <c:v>42703.649884259263</c:v>
                </c:pt>
                <c:pt idx="11231">
                  <c:v>42703.649942129632</c:v>
                </c:pt>
                <c:pt idx="11232">
                  <c:v>42703.65</c:v>
                </c:pt>
                <c:pt idx="11233">
                  <c:v>42703.650057870371</c:v>
                </c:pt>
                <c:pt idx="11234">
                  <c:v>42703.65011574074</c:v>
                </c:pt>
                <c:pt idx="11235">
                  <c:v>42703.650173611117</c:v>
                </c:pt>
                <c:pt idx="11236">
                  <c:v>42703.650231481486</c:v>
                </c:pt>
                <c:pt idx="11237">
                  <c:v>42703.650289351855</c:v>
                </c:pt>
                <c:pt idx="11238">
                  <c:v>42703.650347222225</c:v>
                </c:pt>
                <c:pt idx="11239">
                  <c:v>42703.650405092594</c:v>
                </c:pt>
                <c:pt idx="11240">
                  <c:v>42703.650462962964</c:v>
                </c:pt>
                <c:pt idx="11241">
                  <c:v>42703.650520833333</c:v>
                </c:pt>
                <c:pt idx="11242">
                  <c:v>42703.650578703709</c:v>
                </c:pt>
                <c:pt idx="11243">
                  <c:v>42703.650636574079</c:v>
                </c:pt>
                <c:pt idx="11244">
                  <c:v>42703.650694444448</c:v>
                </c:pt>
                <c:pt idx="11245">
                  <c:v>42703.650752314818</c:v>
                </c:pt>
                <c:pt idx="11246">
                  <c:v>42703.650810185187</c:v>
                </c:pt>
                <c:pt idx="11247">
                  <c:v>42703.650868055556</c:v>
                </c:pt>
                <c:pt idx="11248">
                  <c:v>42703.650925925926</c:v>
                </c:pt>
                <c:pt idx="11249">
                  <c:v>42703.650983796302</c:v>
                </c:pt>
                <c:pt idx="11250">
                  <c:v>42703.651041666672</c:v>
                </c:pt>
                <c:pt idx="11251">
                  <c:v>42703.651099537041</c:v>
                </c:pt>
                <c:pt idx="11252">
                  <c:v>42703.65115740741</c:v>
                </c:pt>
                <c:pt idx="11253">
                  <c:v>42703.65121527778</c:v>
                </c:pt>
                <c:pt idx="11254">
                  <c:v>42703.651273148149</c:v>
                </c:pt>
                <c:pt idx="11255">
                  <c:v>42703.651331018518</c:v>
                </c:pt>
                <c:pt idx="11256">
                  <c:v>42703.651388888895</c:v>
                </c:pt>
                <c:pt idx="11257">
                  <c:v>42703.651446759264</c:v>
                </c:pt>
                <c:pt idx="11258">
                  <c:v>42703.651504629634</c:v>
                </c:pt>
                <c:pt idx="11259">
                  <c:v>42703.651562500003</c:v>
                </c:pt>
                <c:pt idx="11260">
                  <c:v>42703.651620370372</c:v>
                </c:pt>
                <c:pt idx="11261">
                  <c:v>42703.651678240742</c:v>
                </c:pt>
                <c:pt idx="11262">
                  <c:v>42703.651736111111</c:v>
                </c:pt>
                <c:pt idx="11263">
                  <c:v>42703.65179398148</c:v>
                </c:pt>
                <c:pt idx="11264">
                  <c:v>42703.651851851857</c:v>
                </c:pt>
                <c:pt idx="11265">
                  <c:v>42703.651909722226</c:v>
                </c:pt>
                <c:pt idx="11266">
                  <c:v>42703.651967592596</c:v>
                </c:pt>
                <c:pt idx="11267">
                  <c:v>42703.652025462965</c:v>
                </c:pt>
                <c:pt idx="11268">
                  <c:v>42703.652083333334</c:v>
                </c:pt>
                <c:pt idx="11269">
                  <c:v>42703.652141203704</c:v>
                </c:pt>
                <c:pt idx="11270">
                  <c:v>42703.652199074073</c:v>
                </c:pt>
                <c:pt idx="11271">
                  <c:v>42703.65225694445</c:v>
                </c:pt>
                <c:pt idx="11272">
                  <c:v>42703.652314814819</c:v>
                </c:pt>
                <c:pt idx="11273">
                  <c:v>42703.652372685188</c:v>
                </c:pt>
                <c:pt idx="11274">
                  <c:v>42703.652430555558</c:v>
                </c:pt>
                <c:pt idx="11275">
                  <c:v>42703.652488425927</c:v>
                </c:pt>
                <c:pt idx="11276">
                  <c:v>42703.652546296296</c:v>
                </c:pt>
                <c:pt idx="11277">
                  <c:v>42703.652604166666</c:v>
                </c:pt>
                <c:pt idx="11278">
                  <c:v>42703.652662037042</c:v>
                </c:pt>
                <c:pt idx="11279">
                  <c:v>42703.652719907412</c:v>
                </c:pt>
                <c:pt idx="11280">
                  <c:v>42703.652777777781</c:v>
                </c:pt>
                <c:pt idx="11281">
                  <c:v>42703.65283564815</c:v>
                </c:pt>
                <c:pt idx="11282">
                  <c:v>42703.65289351852</c:v>
                </c:pt>
                <c:pt idx="11283">
                  <c:v>42703.652951388889</c:v>
                </c:pt>
                <c:pt idx="11284">
                  <c:v>42703.653009259258</c:v>
                </c:pt>
                <c:pt idx="11285">
                  <c:v>42703.653067129635</c:v>
                </c:pt>
                <c:pt idx="11286">
                  <c:v>42703.653125000004</c:v>
                </c:pt>
                <c:pt idx="11287">
                  <c:v>42703.653182870374</c:v>
                </c:pt>
                <c:pt idx="11288">
                  <c:v>42703.653240740743</c:v>
                </c:pt>
                <c:pt idx="11289">
                  <c:v>42703.653298611112</c:v>
                </c:pt>
                <c:pt idx="11290">
                  <c:v>42703.653356481482</c:v>
                </c:pt>
                <c:pt idx="11291">
                  <c:v>42703.653414351851</c:v>
                </c:pt>
                <c:pt idx="11292">
                  <c:v>42703.653472222228</c:v>
                </c:pt>
                <c:pt idx="11293">
                  <c:v>42703.653530092597</c:v>
                </c:pt>
                <c:pt idx="11294">
                  <c:v>42703.653587962966</c:v>
                </c:pt>
                <c:pt idx="11295">
                  <c:v>42703.653645833336</c:v>
                </c:pt>
                <c:pt idx="11296">
                  <c:v>42703.653703703705</c:v>
                </c:pt>
                <c:pt idx="11297">
                  <c:v>42703.653761574074</c:v>
                </c:pt>
                <c:pt idx="11298">
                  <c:v>42703.653819444444</c:v>
                </c:pt>
                <c:pt idx="11299">
                  <c:v>42703.65387731482</c:v>
                </c:pt>
                <c:pt idx="11300">
                  <c:v>42703.65393518519</c:v>
                </c:pt>
                <c:pt idx="11301">
                  <c:v>42703.653993055559</c:v>
                </c:pt>
                <c:pt idx="11302">
                  <c:v>42703.654050925928</c:v>
                </c:pt>
                <c:pt idx="11303">
                  <c:v>42703.654108796298</c:v>
                </c:pt>
                <c:pt idx="11304">
                  <c:v>42703.654166666667</c:v>
                </c:pt>
                <c:pt idx="11305">
                  <c:v>42703.654224537036</c:v>
                </c:pt>
                <c:pt idx="11306">
                  <c:v>42703.654282407413</c:v>
                </c:pt>
                <c:pt idx="11307">
                  <c:v>42703.654340277782</c:v>
                </c:pt>
                <c:pt idx="11308">
                  <c:v>42703.654398148152</c:v>
                </c:pt>
                <c:pt idx="11309">
                  <c:v>42703.654456018521</c:v>
                </c:pt>
                <c:pt idx="11310">
                  <c:v>42703.654513888891</c:v>
                </c:pt>
                <c:pt idx="11311">
                  <c:v>42703.65457175926</c:v>
                </c:pt>
                <c:pt idx="11312">
                  <c:v>42703.654629629629</c:v>
                </c:pt>
                <c:pt idx="11313">
                  <c:v>42703.654687500006</c:v>
                </c:pt>
                <c:pt idx="11314">
                  <c:v>42703.654745370375</c:v>
                </c:pt>
                <c:pt idx="11315">
                  <c:v>42703.654803240745</c:v>
                </c:pt>
                <c:pt idx="11316">
                  <c:v>42703.654861111114</c:v>
                </c:pt>
                <c:pt idx="11317">
                  <c:v>42703.654918981483</c:v>
                </c:pt>
                <c:pt idx="11318">
                  <c:v>42703.654976851853</c:v>
                </c:pt>
                <c:pt idx="11319">
                  <c:v>42703.655034722222</c:v>
                </c:pt>
                <c:pt idx="11320">
                  <c:v>42703.655092592599</c:v>
                </c:pt>
                <c:pt idx="11321">
                  <c:v>42703.655150462968</c:v>
                </c:pt>
                <c:pt idx="11322">
                  <c:v>42703.655208333337</c:v>
                </c:pt>
                <c:pt idx="11323">
                  <c:v>42703.655266203707</c:v>
                </c:pt>
                <c:pt idx="11324">
                  <c:v>42703.655324074076</c:v>
                </c:pt>
                <c:pt idx="11325">
                  <c:v>42703.655381944445</c:v>
                </c:pt>
                <c:pt idx="11326">
                  <c:v>42703.655439814815</c:v>
                </c:pt>
                <c:pt idx="11327">
                  <c:v>42703.655497685191</c:v>
                </c:pt>
                <c:pt idx="11328">
                  <c:v>42703.655555555561</c:v>
                </c:pt>
                <c:pt idx="11329">
                  <c:v>42703.65561342593</c:v>
                </c:pt>
                <c:pt idx="11330">
                  <c:v>42703.655671296299</c:v>
                </c:pt>
                <c:pt idx="11331">
                  <c:v>42703.655729166669</c:v>
                </c:pt>
                <c:pt idx="11332">
                  <c:v>42703.655787037038</c:v>
                </c:pt>
                <c:pt idx="11333">
                  <c:v>42703.655844907407</c:v>
                </c:pt>
                <c:pt idx="11334">
                  <c:v>42703.655902777777</c:v>
                </c:pt>
                <c:pt idx="11335">
                  <c:v>42703.655960648153</c:v>
                </c:pt>
                <c:pt idx="11336">
                  <c:v>42703.656018518523</c:v>
                </c:pt>
                <c:pt idx="11337">
                  <c:v>42703.656076388892</c:v>
                </c:pt>
                <c:pt idx="11338">
                  <c:v>42703.656134259261</c:v>
                </c:pt>
                <c:pt idx="11339">
                  <c:v>42703.656192129631</c:v>
                </c:pt>
                <c:pt idx="11340">
                  <c:v>42703.65625</c:v>
                </c:pt>
                <c:pt idx="11341">
                  <c:v>42703.656307870369</c:v>
                </c:pt>
                <c:pt idx="11342">
                  <c:v>42703.656365740746</c:v>
                </c:pt>
                <c:pt idx="11343">
                  <c:v>42703.656423611115</c:v>
                </c:pt>
                <c:pt idx="11344">
                  <c:v>42703.656481481485</c:v>
                </c:pt>
                <c:pt idx="11345">
                  <c:v>42703.656539351854</c:v>
                </c:pt>
                <c:pt idx="11346">
                  <c:v>42703.656597222223</c:v>
                </c:pt>
                <c:pt idx="11347">
                  <c:v>42703.656655092593</c:v>
                </c:pt>
                <c:pt idx="11348">
                  <c:v>42703.656712962962</c:v>
                </c:pt>
                <c:pt idx="11349">
                  <c:v>42703.656770833339</c:v>
                </c:pt>
                <c:pt idx="11350">
                  <c:v>42703.656828703708</c:v>
                </c:pt>
                <c:pt idx="11351">
                  <c:v>42703.656886574077</c:v>
                </c:pt>
                <c:pt idx="11352">
                  <c:v>42703.656944444447</c:v>
                </c:pt>
                <c:pt idx="11353">
                  <c:v>42703.657002314816</c:v>
                </c:pt>
                <c:pt idx="11354">
                  <c:v>42703.657060185185</c:v>
                </c:pt>
                <c:pt idx="11355">
                  <c:v>42703.657118055555</c:v>
                </c:pt>
                <c:pt idx="11356">
                  <c:v>42703.657175925931</c:v>
                </c:pt>
                <c:pt idx="11357">
                  <c:v>42703.657233796301</c:v>
                </c:pt>
                <c:pt idx="11358">
                  <c:v>42703.65729166667</c:v>
                </c:pt>
                <c:pt idx="11359">
                  <c:v>42703.657349537039</c:v>
                </c:pt>
                <c:pt idx="11360">
                  <c:v>42703.657407407409</c:v>
                </c:pt>
                <c:pt idx="11361">
                  <c:v>42703.657465277778</c:v>
                </c:pt>
                <c:pt idx="11362">
                  <c:v>42703.657523148147</c:v>
                </c:pt>
                <c:pt idx="11363">
                  <c:v>42703.657581018524</c:v>
                </c:pt>
                <c:pt idx="11364">
                  <c:v>42703.657638888893</c:v>
                </c:pt>
                <c:pt idx="11365">
                  <c:v>42703.657696759263</c:v>
                </c:pt>
                <c:pt idx="11366">
                  <c:v>42703.657754629632</c:v>
                </c:pt>
                <c:pt idx="11367">
                  <c:v>42703.657812500001</c:v>
                </c:pt>
                <c:pt idx="11368">
                  <c:v>42703.657870370371</c:v>
                </c:pt>
                <c:pt idx="11369">
                  <c:v>42703.65792824074</c:v>
                </c:pt>
                <c:pt idx="11370">
                  <c:v>42703.657986111117</c:v>
                </c:pt>
                <c:pt idx="11371">
                  <c:v>42703.658043981486</c:v>
                </c:pt>
                <c:pt idx="11372">
                  <c:v>42703.658101851855</c:v>
                </c:pt>
                <c:pt idx="11373">
                  <c:v>42703.658159722225</c:v>
                </c:pt>
                <c:pt idx="11374">
                  <c:v>42703.658217592594</c:v>
                </c:pt>
                <c:pt idx="11375">
                  <c:v>42703.658275462964</c:v>
                </c:pt>
                <c:pt idx="11376">
                  <c:v>42703.658333333333</c:v>
                </c:pt>
                <c:pt idx="11377">
                  <c:v>42703.658391203709</c:v>
                </c:pt>
                <c:pt idx="11378">
                  <c:v>42703.658449074079</c:v>
                </c:pt>
                <c:pt idx="11379">
                  <c:v>42703.658506944448</c:v>
                </c:pt>
                <c:pt idx="11380">
                  <c:v>42703.658564814818</c:v>
                </c:pt>
                <c:pt idx="11381">
                  <c:v>42703.658622685187</c:v>
                </c:pt>
                <c:pt idx="11382">
                  <c:v>42703.658680555556</c:v>
                </c:pt>
                <c:pt idx="11383">
                  <c:v>42703.658738425926</c:v>
                </c:pt>
                <c:pt idx="11384">
                  <c:v>42703.658796296302</c:v>
                </c:pt>
                <c:pt idx="11385">
                  <c:v>42703.658854166672</c:v>
                </c:pt>
                <c:pt idx="11386">
                  <c:v>42703.658912037041</c:v>
                </c:pt>
                <c:pt idx="11387">
                  <c:v>42703.65896990741</c:v>
                </c:pt>
                <c:pt idx="11388">
                  <c:v>42703.65902777778</c:v>
                </c:pt>
                <c:pt idx="11389">
                  <c:v>42703.659085648149</c:v>
                </c:pt>
                <c:pt idx="11390">
                  <c:v>42703.659143518518</c:v>
                </c:pt>
                <c:pt idx="11391">
                  <c:v>42703.659201388895</c:v>
                </c:pt>
                <c:pt idx="11392">
                  <c:v>42703.659259259264</c:v>
                </c:pt>
                <c:pt idx="11393">
                  <c:v>42703.659317129634</c:v>
                </c:pt>
                <c:pt idx="11394">
                  <c:v>42703.659375000003</c:v>
                </c:pt>
                <c:pt idx="11395">
                  <c:v>42703.659432870372</c:v>
                </c:pt>
                <c:pt idx="11396">
                  <c:v>42703.659490740742</c:v>
                </c:pt>
                <c:pt idx="11397">
                  <c:v>42703.659548611111</c:v>
                </c:pt>
                <c:pt idx="11398">
                  <c:v>42703.65960648148</c:v>
                </c:pt>
                <c:pt idx="11399">
                  <c:v>42703.659664351857</c:v>
                </c:pt>
                <c:pt idx="11400">
                  <c:v>42703.659722222226</c:v>
                </c:pt>
                <c:pt idx="11401">
                  <c:v>42703.659780092596</c:v>
                </c:pt>
                <c:pt idx="11402">
                  <c:v>42703.659837962965</c:v>
                </c:pt>
                <c:pt idx="11403">
                  <c:v>42703.659895833334</c:v>
                </c:pt>
                <c:pt idx="11404">
                  <c:v>42703.659953703704</c:v>
                </c:pt>
                <c:pt idx="11405">
                  <c:v>42703.660011574073</c:v>
                </c:pt>
                <c:pt idx="11406">
                  <c:v>42703.66006944445</c:v>
                </c:pt>
                <c:pt idx="11407">
                  <c:v>42703.660127314819</c:v>
                </c:pt>
                <c:pt idx="11408">
                  <c:v>42703.660185185188</c:v>
                </c:pt>
                <c:pt idx="11409">
                  <c:v>42703.660243055558</c:v>
                </c:pt>
                <c:pt idx="11410">
                  <c:v>42703.660300925927</c:v>
                </c:pt>
                <c:pt idx="11411">
                  <c:v>42703.660358796296</c:v>
                </c:pt>
                <c:pt idx="11412">
                  <c:v>42703.660416666666</c:v>
                </c:pt>
                <c:pt idx="11413">
                  <c:v>42703.660474537042</c:v>
                </c:pt>
                <c:pt idx="11414">
                  <c:v>42703.660532407412</c:v>
                </c:pt>
                <c:pt idx="11415">
                  <c:v>42703.660590277781</c:v>
                </c:pt>
                <c:pt idx="11416">
                  <c:v>42703.66064814815</c:v>
                </c:pt>
                <c:pt idx="11417">
                  <c:v>42703.66070601852</c:v>
                </c:pt>
                <c:pt idx="11418">
                  <c:v>42703.660763888889</c:v>
                </c:pt>
                <c:pt idx="11419">
                  <c:v>42703.660821759258</c:v>
                </c:pt>
                <c:pt idx="11420">
                  <c:v>42703.660879629635</c:v>
                </c:pt>
                <c:pt idx="11421">
                  <c:v>42703.660937500004</c:v>
                </c:pt>
                <c:pt idx="11422">
                  <c:v>42703.660995370374</c:v>
                </c:pt>
                <c:pt idx="11423">
                  <c:v>42703.661053240743</c:v>
                </c:pt>
                <c:pt idx="11424">
                  <c:v>42703.661111111112</c:v>
                </c:pt>
                <c:pt idx="11425">
                  <c:v>42703.661168981482</c:v>
                </c:pt>
                <c:pt idx="11426">
                  <c:v>42703.661226851851</c:v>
                </c:pt>
                <c:pt idx="11427">
                  <c:v>42703.661284722228</c:v>
                </c:pt>
                <c:pt idx="11428">
                  <c:v>42703.661342592597</c:v>
                </c:pt>
                <c:pt idx="11429">
                  <c:v>42703.661400462966</c:v>
                </c:pt>
                <c:pt idx="11430">
                  <c:v>42703.661458333336</c:v>
                </c:pt>
                <c:pt idx="11431">
                  <c:v>42703.661516203705</c:v>
                </c:pt>
                <c:pt idx="11432">
                  <c:v>42703.661574074074</c:v>
                </c:pt>
                <c:pt idx="11433">
                  <c:v>42703.661631944444</c:v>
                </c:pt>
                <c:pt idx="11434">
                  <c:v>42703.66168981482</c:v>
                </c:pt>
                <c:pt idx="11435">
                  <c:v>42703.66174768519</c:v>
                </c:pt>
                <c:pt idx="11436">
                  <c:v>42703.661805555559</c:v>
                </c:pt>
                <c:pt idx="11437">
                  <c:v>42703.661863425928</c:v>
                </c:pt>
                <c:pt idx="11438">
                  <c:v>42703.661921296298</c:v>
                </c:pt>
                <c:pt idx="11439">
                  <c:v>42703.661979166667</c:v>
                </c:pt>
                <c:pt idx="11440">
                  <c:v>42703.662037037036</c:v>
                </c:pt>
                <c:pt idx="11441">
                  <c:v>42703.662094907413</c:v>
                </c:pt>
                <c:pt idx="11442">
                  <c:v>42703.662152777782</c:v>
                </c:pt>
                <c:pt idx="11443">
                  <c:v>42703.662210648152</c:v>
                </c:pt>
                <c:pt idx="11444">
                  <c:v>42703.662268518521</c:v>
                </c:pt>
                <c:pt idx="11445">
                  <c:v>42703.662326388891</c:v>
                </c:pt>
                <c:pt idx="11446">
                  <c:v>42703.66238425926</c:v>
                </c:pt>
                <c:pt idx="11447">
                  <c:v>42703.662442129629</c:v>
                </c:pt>
                <c:pt idx="11448">
                  <c:v>42703.662500000006</c:v>
                </c:pt>
                <c:pt idx="11449">
                  <c:v>42703.662557870375</c:v>
                </c:pt>
                <c:pt idx="11450">
                  <c:v>42703.662615740745</c:v>
                </c:pt>
                <c:pt idx="11451">
                  <c:v>42703.662673611114</c:v>
                </c:pt>
                <c:pt idx="11452">
                  <c:v>42703.662731481483</c:v>
                </c:pt>
                <c:pt idx="11453">
                  <c:v>42703.662789351853</c:v>
                </c:pt>
                <c:pt idx="11454">
                  <c:v>42703.662847222222</c:v>
                </c:pt>
                <c:pt idx="11455">
                  <c:v>42703.662905092599</c:v>
                </c:pt>
                <c:pt idx="11456">
                  <c:v>42703.662962962968</c:v>
                </c:pt>
                <c:pt idx="11457">
                  <c:v>42703.663020833337</c:v>
                </c:pt>
                <c:pt idx="11458">
                  <c:v>42703.663078703707</c:v>
                </c:pt>
                <c:pt idx="11459">
                  <c:v>42703.663136574076</c:v>
                </c:pt>
                <c:pt idx="11460">
                  <c:v>42703.663194444445</c:v>
                </c:pt>
                <c:pt idx="11461">
                  <c:v>42703.663252314815</c:v>
                </c:pt>
                <c:pt idx="11462">
                  <c:v>42703.663310185191</c:v>
                </c:pt>
                <c:pt idx="11463">
                  <c:v>42703.663368055561</c:v>
                </c:pt>
                <c:pt idx="11464">
                  <c:v>42703.66342592593</c:v>
                </c:pt>
                <c:pt idx="11465">
                  <c:v>42703.663483796299</c:v>
                </c:pt>
                <c:pt idx="11466">
                  <c:v>42703.663541666669</c:v>
                </c:pt>
                <c:pt idx="11467">
                  <c:v>42703.663599537038</c:v>
                </c:pt>
                <c:pt idx="11468">
                  <c:v>42703.663657407407</c:v>
                </c:pt>
                <c:pt idx="11469">
                  <c:v>42703.663715277777</c:v>
                </c:pt>
                <c:pt idx="11470">
                  <c:v>42703.663773148153</c:v>
                </c:pt>
                <c:pt idx="11471">
                  <c:v>42703.663831018523</c:v>
                </c:pt>
                <c:pt idx="11472">
                  <c:v>42703.663888888892</c:v>
                </c:pt>
                <c:pt idx="11473">
                  <c:v>42703.663946759261</c:v>
                </c:pt>
                <c:pt idx="11474">
                  <c:v>42703.664004629631</c:v>
                </c:pt>
                <c:pt idx="11475">
                  <c:v>42703.6640625</c:v>
                </c:pt>
                <c:pt idx="11476">
                  <c:v>42703.664120370369</c:v>
                </c:pt>
                <c:pt idx="11477">
                  <c:v>42703.664178240746</c:v>
                </c:pt>
                <c:pt idx="11478">
                  <c:v>42703.664236111115</c:v>
                </c:pt>
                <c:pt idx="11479">
                  <c:v>42703.664293981485</c:v>
                </c:pt>
                <c:pt idx="11480">
                  <c:v>42703.664351851854</c:v>
                </c:pt>
                <c:pt idx="11481">
                  <c:v>42703.664409722223</c:v>
                </c:pt>
                <c:pt idx="11482">
                  <c:v>42703.664467592593</c:v>
                </c:pt>
                <c:pt idx="11483">
                  <c:v>42703.664525462962</c:v>
                </c:pt>
                <c:pt idx="11484">
                  <c:v>42703.664583333339</c:v>
                </c:pt>
                <c:pt idx="11485">
                  <c:v>42703.664641203708</c:v>
                </c:pt>
                <c:pt idx="11486">
                  <c:v>42703.664699074077</c:v>
                </c:pt>
                <c:pt idx="11487">
                  <c:v>42703.664756944447</c:v>
                </c:pt>
                <c:pt idx="11488">
                  <c:v>42703.664814814816</c:v>
                </c:pt>
                <c:pt idx="11489">
                  <c:v>42703.664872685185</c:v>
                </c:pt>
                <c:pt idx="11490">
                  <c:v>42703.664930555555</c:v>
                </c:pt>
                <c:pt idx="11491">
                  <c:v>42703.664988425931</c:v>
                </c:pt>
                <c:pt idx="11492">
                  <c:v>42703.665046296301</c:v>
                </c:pt>
                <c:pt idx="11493">
                  <c:v>42703.66510416667</c:v>
                </c:pt>
                <c:pt idx="11494">
                  <c:v>42703.665162037039</c:v>
                </c:pt>
                <c:pt idx="11495">
                  <c:v>42703.665219907409</c:v>
                </c:pt>
                <c:pt idx="11496">
                  <c:v>42703.665277777778</c:v>
                </c:pt>
                <c:pt idx="11497">
                  <c:v>42703.665335648147</c:v>
                </c:pt>
                <c:pt idx="11498">
                  <c:v>42703.665393518524</c:v>
                </c:pt>
                <c:pt idx="11499">
                  <c:v>42703.665451388893</c:v>
                </c:pt>
                <c:pt idx="11500">
                  <c:v>42703.665509259263</c:v>
                </c:pt>
                <c:pt idx="11501">
                  <c:v>42703.665567129632</c:v>
                </c:pt>
                <c:pt idx="11502">
                  <c:v>42703.665625000001</c:v>
                </c:pt>
                <c:pt idx="11503">
                  <c:v>42703.665682870371</c:v>
                </c:pt>
                <c:pt idx="11504">
                  <c:v>42703.66574074074</c:v>
                </c:pt>
                <c:pt idx="11505">
                  <c:v>42703.665798611117</c:v>
                </c:pt>
                <c:pt idx="11506">
                  <c:v>42703.665856481486</c:v>
                </c:pt>
                <c:pt idx="11507">
                  <c:v>42703.665914351855</c:v>
                </c:pt>
                <c:pt idx="11508">
                  <c:v>42703.665972222225</c:v>
                </c:pt>
                <c:pt idx="11509">
                  <c:v>42703.666030092594</c:v>
                </c:pt>
                <c:pt idx="11510">
                  <c:v>42703.666087962964</c:v>
                </c:pt>
                <c:pt idx="11511">
                  <c:v>42703.666145833333</c:v>
                </c:pt>
                <c:pt idx="11512">
                  <c:v>42703.666203703709</c:v>
                </c:pt>
                <c:pt idx="11513">
                  <c:v>42703.666261574079</c:v>
                </c:pt>
                <c:pt idx="11514">
                  <c:v>42703.666319444448</c:v>
                </c:pt>
                <c:pt idx="11515">
                  <c:v>42703.666377314818</c:v>
                </c:pt>
                <c:pt idx="11516">
                  <c:v>42703.666435185187</c:v>
                </c:pt>
                <c:pt idx="11517">
                  <c:v>42703.666493055556</c:v>
                </c:pt>
                <c:pt idx="11518">
                  <c:v>42703.666550925926</c:v>
                </c:pt>
                <c:pt idx="11519">
                  <c:v>42703.666608796302</c:v>
                </c:pt>
                <c:pt idx="11520">
                  <c:v>42703.666666666672</c:v>
                </c:pt>
                <c:pt idx="11521">
                  <c:v>42703.666724537041</c:v>
                </c:pt>
                <c:pt idx="11522">
                  <c:v>42703.66678240741</c:v>
                </c:pt>
                <c:pt idx="11523">
                  <c:v>42703.66684027778</c:v>
                </c:pt>
                <c:pt idx="11524">
                  <c:v>42703.666898148149</c:v>
                </c:pt>
                <c:pt idx="11525">
                  <c:v>42703.666956018518</c:v>
                </c:pt>
                <c:pt idx="11526">
                  <c:v>42703.667013888895</c:v>
                </c:pt>
                <c:pt idx="11527">
                  <c:v>42703.667071759264</c:v>
                </c:pt>
                <c:pt idx="11528">
                  <c:v>42703.667129629634</c:v>
                </c:pt>
                <c:pt idx="11529">
                  <c:v>42703.667187500003</c:v>
                </c:pt>
                <c:pt idx="11530">
                  <c:v>42703.667245370372</c:v>
                </c:pt>
                <c:pt idx="11531">
                  <c:v>42703.667303240742</c:v>
                </c:pt>
                <c:pt idx="11532">
                  <c:v>42703.667361111111</c:v>
                </c:pt>
                <c:pt idx="11533">
                  <c:v>42703.66741898148</c:v>
                </c:pt>
                <c:pt idx="11534">
                  <c:v>42703.667476851857</c:v>
                </c:pt>
                <c:pt idx="11535">
                  <c:v>42703.667534722226</c:v>
                </c:pt>
                <c:pt idx="11536">
                  <c:v>42703.667592592596</c:v>
                </c:pt>
                <c:pt idx="11537">
                  <c:v>42703.667650462965</c:v>
                </c:pt>
                <c:pt idx="11538">
                  <c:v>42703.667708333334</c:v>
                </c:pt>
                <c:pt idx="11539">
                  <c:v>42703.667766203704</c:v>
                </c:pt>
                <c:pt idx="11540">
                  <c:v>42703.667824074073</c:v>
                </c:pt>
                <c:pt idx="11541">
                  <c:v>42703.66788194445</c:v>
                </c:pt>
                <c:pt idx="11542">
                  <c:v>42703.667939814819</c:v>
                </c:pt>
                <c:pt idx="11543">
                  <c:v>42703.667997685188</c:v>
                </c:pt>
                <c:pt idx="11544">
                  <c:v>42703.668055555558</c:v>
                </c:pt>
                <c:pt idx="11545">
                  <c:v>42703.668113425927</c:v>
                </c:pt>
                <c:pt idx="11546">
                  <c:v>42703.668171296296</c:v>
                </c:pt>
                <c:pt idx="11547">
                  <c:v>42703.668229166666</c:v>
                </c:pt>
                <c:pt idx="11548">
                  <c:v>42703.668287037042</c:v>
                </c:pt>
                <c:pt idx="11549">
                  <c:v>42703.668344907412</c:v>
                </c:pt>
                <c:pt idx="11550">
                  <c:v>42703.668402777781</c:v>
                </c:pt>
                <c:pt idx="11551">
                  <c:v>42703.66846064815</c:v>
                </c:pt>
                <c:pt idx="11552">
                  <c:v>42703.66851851852</c:v>
                </c:pt>
                <c:pt idx="11553">
                  <c:v>42703.668576388889</c:v>
                </c:pt>
                <c:pt idx="11554">
                  <c:v>42703.668634259258</c:v>
                </c:pt>
                <c:pt idx="11555">
                  <c:v>42703.668692129635</c:v>
                </c:pt>
                <c:pt idx="11556">
                  <c:v>42703.668750000004</c:v>
                </c:pt>
                <c:pt idx="11557">
                  <c:v>42703.668807870374</c:v>
                </c:pt>
                <c:pt idx="11558">
                  <c:v>42703.668865740743</c:v>
                </c:pt>
                <c:pt idx="11559">
                  <c:v>42703.668923611112</c:v>
                </c:pt>
                <c:pt idx="11560">
                  <c:v>42703.668981481482</c:v>
                </c:pt>
                <c:pt idx="11561">
                  <c:v>42703.669039351851</c:v>
                </c:pt>
                <c:pt idx="11562">
                  <c:v>42703.669097222228</c:v>
                </c:pt>
                <c:pt idx="11563">
                  <c:v>42703.669155092597</c:v>
                </c:pt>
                <c:pt idx="11564">
                  <c:v>42703.669212962966</c:v>
                </c:pt>
                <c:pt idx="11565">
                  <c:v>42703.669270833336</c:v>
                </c:pt>
                <c:pt idx="11566">
                  <c:v>42703.669328703705</c:v>
                </c:pt>
                <c:pt idx="11567">
                  <c:v>42703.669386574074</c:v>
                </c:pt>
                <c:pt idx="11568">
                  <c:v>42703.669444444444</c:v>
                </c:pt>
                <c:pt idx="11569">
                  <c:v>42703.66950231482</c:v>
                </c:pt>
                <c:pt idx="11570">
                  <c:v>42703.66956018519</c:v>
                </c:pt>
                <c:pt idx="11571">
                  <c:v>42703.669618055559</c:v>
                </c:pt>
                <c:pt idx="11572">
                  <c:v>42703.669675925928</c:v>
                </c:pt>
                <c:pt idx="11573">
                  <c:v>42703.669733796298</c:v>
                </c:pt>
                <c:pt idx="11574">
                  <c:v>42703.669791666667</c:v>
                </c:pt>
                <c:pt idx="11575">
                  <c:v>42703.669849537036</c:v>
                </c:pt>
                <c:pt idx="11576">
                  <c:v>42703.669907407413</c:v>
                </c:pt>
                <c:pt idx="11577">
                  <c:v>42703.669965277782</c:v>
                </c:pt>
                <c:pt idx="11578">
                  <c:v>42703.670023148152</c:v>
                </c:pt>
                <c:pt idx="11579">
                  <c:v>42703.670081018521</c:v>
                </c:pt>
                <c:pt idx="11580">
                  <c:v>42703.670138888891</c:v>
                </c:pt>
                <c:pt idx="11581">
                  <c:v>42703.67019675926</c:v>
                </c:pt>
                <c:pt idx="11582">
                  <c:v>42703.670254629629</c:v>
                </c:pt>
                <c:pt idx="11583">
                  <c:v>42703.670312500006</c:v>
                </c:pt>
                <c:pt idx="11584">
                  <c:v>42703.670370370375</c:v>
                </c:pt>
                <c:pt idx="11585">
                  <c:v>42703.670428240745</c:v>
                </c:pt>
                <c:pt idx="11586">
                  <c:v>42703.670486111114</c:v>
                </c:pt>
                <c:pt idx="11587">
                  <c:v>42703.670543981483</c:v>
                </c:pt>
                <c:pt idx="11588">
                  <c:v>42703.670601851853</c:v>
                </c:pt>
                <c:pt idx="11589">
                  <c:v>42703.670659722222</c:v>
                </c:pt>
                <c:pt idx="11590">
                  <c:v>42703.670717592599</c:v>
                </c:pt>
                <c:pt idx="11591">
                  <c:v>42703.670775462968</c:v>
                </c:pt>
                <c:pt idx="11592">
                  <c:v>42703.670833333337</c:v>
                </c:pt>
                <c:pt idx="11593">
                  <c:v>42703.670891203707</c:v>
                </c:pt>
                <c:pt idx="11594">
                  <c:v>42703.670949074076</c:v>
                </c:pt>
                <c:pt idx="11595">
                  <c:v>42703.671006944445</c:v>
                </c:pt>
                <c:pt idx="11596">
                  <c:v>42703.671064814815</c:v>
                </c:pt>
                <c:pt idx="11597">
                  <c:v>42703.671122685191</c:v>
                </c:pt>
                <c:pt idx="11598">
                  <c:v>42703.671180555561</c:v>
                </c:pt>
                <c:pt idx="11599">
                  <c:v>42703.67123842593</c:v>
                </c:pt>
                <c:pt idx="11600">
                  <c:v>42703.671296296299</c:v>
                </c:pt>
                <c:pt idx="11601">
                  <c:v>42703.671354166669</c:v>
                </c:pt>
                <c:pt idx="11602">
                  <c:v>42703.671412037038</c:v>
                </c:pt>
                <c:pt idx="11603">
                  <c:v>42703.671469907407</c:v>
                </c:pt>
                <c:pt idx="11604">
                  <c:v>42703.671527777777</c:v>
                </c:pt>
                <c:pt idx="11605">
                  <c:v>42703.671585648153</c:v>
                </c:pt>
                <c:pt idx="11606">
                  <c:v>42703.671643518523</c:v>
                </c:pt>
                <c:pt idx="11607">
                  <c:v>42703.671701388892</c:v>
                </c:pt>
                <c:pt idx="11608">
                  <c:v>42703.671759259261</c:v>
                </c:pt>
                <c:pt idx="11609">
                  <c:v>42703.671817129631</c:v>
                </c:pt>
                <c:pt idx="11610">
                  <c:v>42703.671875</c:v>
                </c:pt>
                <c:pt idx="11611">
                  <c:v>42703.671932870369</c:v>
                </c:pt>
                <c:pt idx="11612">
                  <c:v>42703.671990740746</c:v>
                </c:pt>
                <c:pt idx="11613">
                  <c:v>42703.672048611115</c:v>
                </c:pt>
                <c:pt idx="11614">
                  <c:v>42703.672106481485</c:v>
                </c:pt>
                <c:pt idx="11615">
                  <c:v>42703.672164351854</c:v>
                </c:pt>
                <c:pt idx="11616">
                  <c:v>42703.672222222223</c:v>
                </c:pt>
                <c:pt idx="11617">
                  <c:v>42703.672280092593</c:v>
                </c:pt>
                <c:pt idx="11618">
                  <c:v>42703.672337962962</c:v>
                </c:pt>
                <c:pt idx="11619">
                  <c:v>42703.672395833339</c:v>
                </c:pt>
                <c:pt idx="11620">
                  <c:v>42703.672453703708</c:v>
                </c:pt>
                <c:pt idx="11621">
                  <c:v>42703.672511574077</c:v>
                </c:pt>
                <c:pt idx="11622">
                  <c:v>42703.672569444447</c:v>
                </c:pt>
                <c:pt idx="11623">
                  <c:v>42703.672627314816</c:v>
                </c:pt>
                <c:pt idx="11624">
                  <c:v>42703.672685185185</c:v>
                </c:pt>
                <c:pt idx="11625">
                  <c:v>42703.672743055555</c:v>
                </c:pt>
                <c:pt idx="11626">
                  <c:v>42703.672800925931</c:v>
                </c:pt>
                <c:pt idx="11627">
                  <c:v>42703.672858796301</c:v>
                </c:pt>
                <c:pt idx="11628">
                  <c:v>42703.67291666667</c:v>
                </c:pt>
                <c:pt idx="11629">
                  <c:v>42703.672974537039</c:v>
                </c:pt>
                <c:pt idx="11630">
                  <c:v>42703.673032407409</c:v>
                </c:pt>
                <c:pt idx="11631">
                  <c:v>42703.673090277778</c:v>
                </c:pt>
                <c:pt idx="11632">
                  <c:v>42703.673148148147</c:v>
                </c:pt>
                <c:pt idx="11633">
                  <c:v>42703.673206018524</c:v>
                </c:pt>
                <c:pt idx="11634">
                  <c:v>42703.673263888893</c:v>
                </c:pt>
                <c:pt idx="11635">
                  <c:v>42703.673321759263</c:v>
                </c:pt>
                <c:pt idx="11636">
                  <c:v>42703.673379629632</c:v>
                </c:pt>
                <c:pt idx="11637">
                  <c:v>42703.673437500001</c:v>
                </c:pt>
                <c:pt idx="11638">
                  <c:v>42703.673495370371</c:v>
                </c:pt>
                <c:pt idx="11639">
                  <c:v>42703.67355324074</c:v>
                </c:pt>
                <c:pt idx="11640">
                  <c:v>42703.673611111117</c:v>
                </c:pt>
                <c:pt idx="11641">
                  <c:v>42703.673668981486</c:v>
                </c:pt>
                <c:pt idx="11642">
                  <c:v>42703.673726851855</c:v>
                </c:pt>
                <c:pt idx="11643">
                  <c:v>42703.673784722225</c:v>
                </c:pt>
                <c:pt idx="11644">
                  <c:v>42703.673842592594</c:v>
                </c:pt>
                <c:pt idx="11645">
                  <c:v>42703.673900462964</c:v>
                </c:pt>
                <c:pt idx="11646">
                  <c:v>42703.673958333333</c:v>
                </c:pt>
                <c:pt idx="11647">
                  <c:v>42703.674016203709</c:v>
                </c:pt>
                <c:pt idx="11648">
                  <c:v>42703.674074074079</c:v>
                </c:pt>
                <c:pt idx="11649">
                  <c:v>42703.674131944448</c:v>
                </c:pt>
                <c:pt idx="11650">
                  <c:v>42703.674189814818</c:v>
                </c:pt>
                <c:pt idx="11651">
                  <c:v>42703.674247685187</c:v>
                </c:pt>
                <c:pt idx="11652">
                  <c:v>42703.674305555556</c:v>
                </c:pt>
                <c:pt idx="11653">
                  <c:v>42703.674363425926</c:v>
                </c:pt>
                <c:pt idx="11654">
                  <c:v>42703.674421296302</c:v>
                </c:pt>
                <c:pt idx="11655">
                  <c:v>42703.674479166672</c:v>
                </c:pt>
                <c:pt idx="11656">
                  <c:v>42703.674537037041</c:v>
                </c:pt>
                <c:pt idx="11657">
                  <c:v>42703.67459490741</c:v>
                </c:pt>
                <c:pt idx="11658">
                  <c:v>42703.67465277778</c:v>
                </c:pt>
                <c:pt idx="11659">
                  <c:v>42703.674710648149</c:v>
                </c:pt>
                <c:pt idx="11660">
                  <c:v>42703.674768518518</c:v>
                </c:pt>
                <c:pt idx="11661">
                  <c:v>42703.674826388895</c:v>
                </c:pt>
                <c:pt idx="11662">
                  <c:v>42703.674884259264</c:v>
                </c:pt>
                <c:pt idx="11663">
                  <c:v>42703.674942129634</c:v>
                </c:pt>
                <c:pt idx="11664">
                  <c:v>42703.675000000003</c:v>
                </c:pt>
                <c:pt idx="11665">
                  <c:v>42703.675057870372</c:v>
                </c:pt>
                <c:pt idx="11666">
                  <c:v>42703.675115740742</c:v>
                </c:pt>
                <c:pt idx="11667">
                  <c:v>42703.675173611111</c:v>
                </c:pt>
                <c:pt idx="11668">
                  <c:v>42703.67523148148</c:v>
                </c:pt>
                <c:pt idx="11669">
                  <c:v>42703.675289351857</c:v>
                </c:pt>
                <c:pt idx="11670">
                  <c:v>42703.675347222226</c:v>
                </c:pt>
                <c:pt idx="11671">
                  <c:v>42703.675405092596</c:v>
                </c:pt>
                <c:pt idx="11672">
                  <c:v>42703.675462962965</c:v>
                </c:pt>
                <c:pt idx="11673">
                  <c:v>42703.675520833334</c:v>
                </c:pt>
                <c:pt idx="11674">
                  <c:v>42703.675578703704</c:v>
                </c:pt>
                <c:pt idx="11675">
                  <c:v>42703.675636574073</c:v>
                </c:pt>
                <c:pt idx="11676">
                  <c:v>42703.67569444445</c:v>
                </c:pt>
                <c:pt idx="11677">
                  <c:v>42703.675752314819</c:v>
                </c:pt>
                <c:pt idx="11678">
                  <c:v>42703.675810185188</c:v>
                </c:pt>
                <c:pt idx="11679">
                  <c:v>42703.675868055558</c:v>
                </c:pt>
                <c:pt idx="11680">
                  <c:v>42703.675925925927</c:v>
                </c:pt>
                <c:pt idx="11681">
                  <c:v>42703.675983796296</c:v>
                </c:pt>
                <c:pt idx="11682">
                  <c:v>42703.676041666666</c:v>
                </c:pt>
                <c:pt idx="11683">
                  <c:v>42703.676099537042</c:v>
                </c:pt>
                <c:pt idx="11684">
                  <c:v>42703.676157407412</c:v>
                </c:pt>
                <c:pt idx="11685">
                  <c:v>42703.676215277781</c:v>
                </c:pt>
                <c:pt idx="11686">
                  <c:v>42703.67627314815</c:v>
                </c:pt>
                <c:pt idx="11687">
                  <c:v>42703.67633101852</c:v>
                </c:pt>
                <c:pt idx="11688">
                  <c:v>42703.676388888889</c:v>
                </c:pt>
                <c:pt idx="11689">
                  <c:v>42703.676446759258</c:v>
                </c:pt>
                <c:pt idx="11690">
                  <c:v>42703.676504629635</c:v>
                </c:pt>
                <c:pt idx="11691">
                  <c:v>42703.676562500004</c:v>
                </c:pt>
                <c:pt idx="11692">
                  <c:v>42703.676620370374</c:v>
                </c:pt>
                <c:pt idx="11693">
                  <c:v>42703.676678240743</c:v>
                </c:pt>
                <c:pt idx="11694">
                  <c:v>42703.676736111112</c:v>
                </c:pt>
                <c:pt idx="11695">
                  <c:v>42703.676793981482</c:v>
                </c:pt>
                <c:pt idx="11696">
                  <c:v>42703.676851851851</c:v>
                </c:pt>
                <c:pt idx="11697">
                  <c:v>42703.676909722228</c:v>
                </c:pt>
                <c:pt idx="11698">
                  <c:v>42703.676967592597</c:v>
                </c:pt>
                <c:pt idx="11699">
                  <c:v>42703.677025462966</c:v>
                </c:pt>
                <c:pt idx="11700">
                  <c:v>42703.677083333336</c:v>
                </c:pt>
                <c:pt idx="11701">
                  <c:v>42703.677141203705</c:v>
                </c:pt>
                <c:pt idx="11702">
                  <c:v>42703.677199074074</c:v>
                </c:pt>
                <c:pt idx="11703">
                  <c:v>42703.677256944444</c:v>
                </c:pt>
                <c:pt idx="11704">
                  <c:v>42703.67731481482</c:v>
                </c:pt>
                <c:pt idx="11705">
                  <c:v>42703.67737268519</c:v>
                </c:pt>
                <c:pt idx="11706">
                  <c:v>42703.677430555559</c:v>
                </c:pt>
                <c:pt idx="11707">
                  <c:v>42703.677488425928</c:v>
                </c:pt>
                <c:pt idx="11708">
                  <c:v>42703.677546296298</c:v>
                </c:pt>
                <c:pt idx="11709">
                  <c:v>42703.677604166667</c:v>
                </c:pt>
                <c:pt idx="11710">
                  <c:v>42703.677662037036</c:v>
                </c:pt>
                <c:pt idx="11711">
                  <c:v>42703.677719907413</c:v>
                </c:pt>
                <c:pt idx="11712">
                  <c:v>42703.677777777782</c:v>
                </c:pt>
                <c:pt idx="11713">
                  <c:v>42703.677835648152</c:v>
                </c:pt>
                <c:pt idx="11714">
                  <c:v>42703.677893518521</c:v>
                </c:pt>
                <c:pt idx="11715">
                  <c:v>42703.677951388891</c:v>
                </c:pt>
                <c:pt idx="11716">
                  <c:v>42703.67800925926</c:v>
                </c:pt>
                <c:pt idx="11717">
                  <c:v>42703.678067129629</c:v>
                </c:pt>
                <c:pt idx="11718">
                  <c:v>42703.678125000006</c:v>
                </c:pt>
                <c:pt idx="11719">
                  <c:v>42703.678182870375</c:v>
                </c:pt>
                <c:pt idx="11720">
                  <c:v>42703.678240740745</c:v>
                </c:pt>
                <c:pt idx="11721">
                  <c:v>42703.678298611114</c:v>
                </c:pt>
                <c:pt idx="11722">
                  <c:v>42703.678356481483</c:v>
                </c:pt>
                <c:pt idx="11723">
                  <c:v>42703.678414351853</c:v>
                </c:pt>
                <c:pt idx="11724">
                  <c:v>42703.678472222222</c:v>
                </c:pt>
                <c:pt idx="11725">
                  <c:v>42703.678530092599</c:v>
                </c:pt>
                <c:pt idx="11726">
                  <c:v>42703.678587962968</c:v>
                </c:pt>
                <c:pt idx="11727">
                  <c:v>42703.678645833337</c:v>
                </c:pt>
                <c:pt idx="11728">
                  <c:v>42703.678703703707</c:v>
                </c:pt>
                <c:pt idx="11729">
                  <c:v>42703.678761574076</c:v>
                </c:pt>
                <c:pt idx="11730">
                  <c:v>42703.678819444445</c:v>
                </c:pt>
                <c:pt idx="11731">
                  <c:v>42703.678877314815</c:v>
                </c:pt>
                <c:pt idx="11732">
                  <c:v>42703.678935185191</c:v>
                </c:pt>
                <c:pt idx="11733">
                  <c:v>42703.678993055561</c:v>
                </c:pt>
                <c:pt idx="11734">
                  <c:v>42703.67905092593</c:v>
                </c:pt>
                <c:pt idx="11735">
                  <c:v>42703.679108796299</c:v>
                </c:pt>
                <c:pt idx="11736">
                  <c:v>42703.679166666669</c:v>
                </c:pt>
                <c:pt idx="11737">
                  <c:v>42703.679224537038</c:v>
                </c:pt>
                <c:pt idx="11738">
                  <c:v>42703.679282407407</c:v>
                </c:pt>
                <c:pt idx="11739">
                  <c:v>42703.679340277777</c:v>
                </c:pt>
                <c:pt idx="11740">
                  <c:v>42703.679398148153</c:v>
                </c:pt>
                <c:pt idx="11741">
                  <c:v>42703.679456018523</c:v>
                </c:pt>
                <c:pt idx="11742">
                  <c:v>42703.679513888892</c:v>
                </c:pt>
                <c:pt idx="11743">
                  <c:v>42703.679571759261</c:v>
                </c:pt>
                <c:pt idx="11744">
                  <c:v>42703.679629629631</c:v>
                </c:pt>
                <c:pt idx="11745">
                  <c:v>42703.6796875</c:v>
                </c:pt>
                <c:pt idx="11746">
                  <c:v>42703.679745370369</c:v>
                </c:pt>
                <c:pt idx="11747">
                  <c:v>42703.679803240746</c:v>
                </c:pt>
                <c:pt idx="11748">
                  <c:v>42703.679861111115</c:v>
                </c:pt>
                <c:pt idx="11749">
                  <c:v>42703.679918981485</c:v>
                </c:pt>
                <c:pt idx="11750">
                  <c:v>42703.679976851854</c:v>
                </c:pt>
                <c:pt idx="11751">
                  <c:v>42703.680034722223</c:v>
                </c:pt>
                <c:pt idx="11752">
                  <c:v>42703.680092592593</c:v>
                </c:pt>
                <c:pt idx="11753">
                  <c:v>42703.680150462962</c:v>
                </c:pt>
                <c:pt idx="11754">
                  <c:v>42703.680208333339</c:v>
                </c:pt>
                <c:pt idx="11755">
                  <c:v>42703.680266203708</c:v>
                </c:pt>
                <c:pt idx="11756">
                  <c:v>42703.680324074077</c:v>
                </c:pt>
                <c:pt idx="11757">
                  <c:v>42703.680381944447</c:v>
                </c:pt>
                <c:pt idx="11758">
                  <c:v>42703.680439814816</c:v>
                </c:pt>
                <c:pt idx="11759">
                  <c:v>42703.680497685185</c:v>
                </c:pt>
                <c:pt idx="11760">
                  <c:v>42703.680555555555</c:v>
                </c:pt>
                <c:pt idx="11761">
                  <c:v>42703.680613425931</c:v>
                </c:pt>
                <c:pt idx="11762">
                  <c:v>42703.680671296301</c:v>
                </c:pt>
                <c:pt idx="11763">
                  <c:v>42703.68072916667</c:v>
                </c:pt>
                <c:pt idx="11764">
                  <c:v>42703.680787037039</c:v>
                </c:pt>
                <c:pt idx="11765">
                  <c:v>42703.680844907409</c:v>
                </c:pt>
                <c:pt idx="11766">
                  <c:v>42703.680902777778</c:v>
                </c:pt>
                <c:pt idx="11767">
                  <c:v>42703.680960648147</c:v>
                </c:pt>
                <c:pt idx="11768">
                  <c:v>42703.681018518524</c:v>
                </c:pt>
                <c:pt idx="11769">
                  <c:v>42703.681076388893</c:v>
                </c:pt>
                <c:pt idx="11770">
                  <c:v>42703.681134259263</c:v>
                </c:pt>
                <c:pt idx="11771">
                  <c:v>42703.681192129632</c:v>
                </c:pt>
                <c:pt idx="11772">
                  <c:v>42703.681250000001</c:v>
                </c:pt>
                <c:pt idx="11773">
                  <c:v>42703.681307870371</c:v>
                </c:pt>
                <c:pt idx="11774">
                  <c:v>42703.68136574074</c:v>
                </c:pt>
                <c:pt idx="11775">
                  <c:v>42703.681423611117</c:v>
                </c:pt>
                <c:pt idx="11776">
                  <c:v>42703.681481481486</c:v>
                </c:pt>
                <c:pt idx="11777">
                  <c:v>42703.681539351855</c:v>
                </c:pt>
                <c:pt idx="11778">
                  <c:v>42703.681597222225</c:v>
                </c:pt>
                <c:pt idx="11779">
                  <c:v>42703.681655092594</c:v>
                </c:pt>
                <c:pt idx="11780">
                  <c:v>42703.681712962964</c:v>
                </c:pt>
                <c:pt idx="11781">
                  <c:v>42703.681770833333</c:v>
                </c:pt>
                <c:pt idx="11782">
                  <c:v>42703.681828703709</c:v>
                </c:pt>
                <c:pt idx="11783">
                  <c:v>42703.681886574079</c:v>
                </c:pt>
                <c:pt idx="11784">
                  <c:v>42703.681944444448</c:v>
                </c:pt>
                <c:pt idx="11785">
                  <c:v>42703.682002314818</c:v>
                </c:pt>
                <c:pt idx="11786">
                  <c:v>42703.682060185187</c:v>
                </c:pt>
                <c:pt idx="11787">
                  <c:v>42703.682118055556</c:v>
                </c:pt>
                <c:pt idx="11788">
                  <c:v>42703.682175925926</c:v>
                </c:pt>
                <c:pt idx="11789">
                  <c:v>42703.682233796302</c:v>
                </c:pt>
                <c:pt idx="11790">
                  <c:v>42703.682291666672</c:v>
                </c:pt>
                <c:pt idx="11791">
                  <c:v>42703.682349537041</c:v>
                </c:pt>
                <c:pt idx="11792">
                  <c:v>42703.68240740741</c:v>
                </c:pt>
                <c:pt idx="11793">
                  <c:v>42703.68246527778</c:v>
                </c:pt>
                <c:pt idx="11794">
                  <c:v>42703.682523148149</c:v>
                </c:pt>
                <c:pt idx="11795">
                  <c:v>42703.682581018518</c:v>
                </c:pt>
                <c:pt idx="11796">
                  <c:v>42703.682638888895</c:v>
                </c:pt>
                <c:pt idx="11797">
                  <c:v>42703.682696759264</c:v>
                </c:pt>
                <c:pt idx="11798">
                  <c:v>42703.682754629634</c:v>
                </c:pt>
                <c:pt idx="11799">
                  <c:v>42703.682812500003</c:v>
                </c:pt>
                <c:pt idx="11800">
                  <c:v>42703.682870370372</c:v>
                </c:pt>
                <c:pt idx="11801">
                  <c:v>42703.682928240742</c:v>
                </c:pt>
                <c:pt idx="11802">
                  <c:v>42703.682986111111</c:v>
                </c:pt>
                <c:pt idx="11803">
                  <c:v>42703.68304398148</c:v>
                </c:pt>
                <c:pt idx="11804">
                  <c:v>42703.683101851857</c:v>
                </c:pt>
                <c:pt idx="11805">
                  <c:v>42703.683159722226</c:v>
                </c:pt>
                <c:pt idx="11806">
                  <c:v>42703.683217592596</c:v>
                </c:pt>
                <c:pt idx="11807">
                  <c:v>42703.683275462965</c:v>
                </c:pt>
                <c:pt idx="11808">
                  <c:v>42703.683333333334</c:v>
                </c:pt>
                <c:pt idx="11809">
                  <c:v>42703.683391203704</c:v>
                </c:pt>
                <c:pt idx="11810">
                  <c:v>42703.683449074073</c:v>
                </c:pt>
                <c:pt idx="11811">
                  <c:v>42703.68350694445</c:v>
                </c:pt>
                <c:pt idx="11812">
                  <c:v>42703.683564814819</c:v>
                </c:pt>
                <c:pt idx="11813">
                  <c:v>42703.683622685188</c:v>
                </c:pt>
                <c:pt idx="11814">
                  <c:v>42703.683680555558</c:v>
                </c:pt>
                <c:pt idx="11815">
                  <c:v>42703.683738425927</c:v>
                </c:pt>
                <c:pt idx="11816">
                  <c:v>42703.683796296296</c:v>
                </c:pt>
                <c:pt idx="11817">
                  <c:v>42703.683854166666</c:v>
                </c:pt>
                <c:pt idx="11818">
                  <c:v>42703.683912037042</c:v>
                </c:pt>
                <c:pt idx="11819">
                  <c:v>42703.683969907412</c:v>
                </c:pt>
                <c:pt idx="11820">
                  <c:v>42703.684027777781</c:v>
                </c:pt>
                <c:pt idx="11821">
                  <c:v>42703.68408564815</c:v>
                </c:pt>
                <c:pt idx="11822">
                  <c:v>42703.68414351852</c:v>
                </c:pt>
                <c:pt idx="11823">
                  <c:v>42703.684201388889</c:v>
                </c:pt>
                <c:pt idx="11824">
                  <c:v>42703.684259259258</c:v>
                </c:pt>
                <c:pt idx="11825">
                  <c:v>42703.684317129635</c:v>
                </c:pt>
                <c:pt idx="11826">
                  <c:v>42703.684375000004</c:v>
                </c:pt>
                <c:pt idx="11827">
                  <c:v>42703.684432870374</c:v>
                </c:pt>
                <c:pt idx="11828">
                  <c:v>42703.684490740743</c:v>
                </c:pt>
                <c:pt idx="11829">
                  <c:v>42703.684548611112</c:v>
                </c:pt>
                <c:pt idx="11830">
                  <c:v>42703.684606481482</c:v>
                </c:pt>
                <c:pt idx="11831">
                  <c:v>42703.684664351851</c:v>
                </c:pt>
                <c:pt idx="11832">
                  <c:v>42703.684722222228</c:v>
                </c:pt>
                <c:pt idx="11833">
                  <c:v>42703.684780092597</c:v>
                </c:pt>
                <c:pt idx="11834">
                  <c:v>42703.684837962966</c:v>
                </c:pt>
                <c:pt idx="11835">
                  <c:v>42703.684895833336</c:v>
                </c:pt>
                <c:pt idx="11836">
                  <c:v>42703.684953703705</c:v>
                </c:pt>
                <c:pt idx="11837">
                  <c:v>42703.685011574074</c:v>
                </c:pt>
                <c:pt idx="11838">
                  <c:v>42703.685069444444</c:v>
                </c:pt>
                <c:pt idx="11839">
                  <c:v>42703.68512731482</c:v>
                </c:pt>
                <c:pt idx="11840">
                  <c:v>42703.68518518519</c:v>
                </c:pt>
                <c:pt idx="11841">
                  <c:v>42703.685243055559</c:v>
                </c:pt>
                <c:pt idx="11842">
                  <c:v>42703.685300925928</c:v>
                </c:pt>
                <c:pt idx="11843">
                  <c:v>42703.685358796298</c:v>
                </c:pt>
                <c:pt idx="11844">
                  <c:v>42703.685416666667</c:v>
                </c:pt>
                <c:pt idx="11845">
                  <c:v>42703.685474537036</c:v>
                </c:pt>
                <c:pt idx="11846">
                  <c:v>42703.685532407413</c:v>
                </c:pt>
                <c:pt idx="11847">
                  <c:v>42703.685590277782</c:v>
                </c:pt>
                <c:pt idx="11848">
                  <c:v>42703.685648148152</c:v>
                </c:pt>
                <c:pt idx="11849">
                  <c:v>42703.685706018521</c:v>
                </c:pt>
                <c:pt idx="11850">
                  <c:v>42703.685763888891</c:v>
                </c:pt>
                <c:pt idx="11851">
                  <c:v>42703.68582175926</c:v>
                </c:pt>
                <c:pt idx="11852">
                  <c:v>42703.685879629629</c:v>
                </c:pt>
                <c:pt idx="11853">
                  <c:v>42703.685937500006</c:v>
                </c:pt>
                <c:pt idx="11854">
                  <c:v>42703.685995370375</c:v>
                </c:pt>
                <c:pt idx="11855">
                  <c:v>42703.686053240745</c:v>
                </c:pt>
                <c:pt idx="11856">
                  <c:v>42703.686111111114</c:v>
                </c:pt>
                <c:pt idx="11857">
                  <c:v>42703.686168981483</c:v>
                </c:pt>
                <c:pt idx="11858">
                  <c:v>42703.686226851853</c:v>
                </c:pt>
                <c:pt idx="11859">
                  <c:v>42703.686284722222</c:v>
                </c:pt>
                <c:pt idx="11860">
                  <c:v>42703.686342592599</c:v>
                </c:pt>
                <c:pt idx="11861">
                  <c:v>42703.686400462968</c:v>
                </c:pt>
                <c:pt idx="11862">
                  <c:v>42703.686458333337</c:v>
                </c:pt>
                <c:pt idx="11863">
                  <c:v>42703.686516203707</c:v>
                </c:pt>
                <c:pt idx="11864">
                  <c:v>42703.686574074076</c:v>
                </c:pt>
                <c:pt idx="11865">
                  <c:v>42703.686631944445</c:v>
                </c:pt>
                <c:pt idx="11866">
                  <c:v>42703.686689814815</c:v>
                </c:pt>
                <c:pt idx="11867">
                  <c:v>42703.686747685191</c:v>
                </c:pt>
                <c:pt idx="11868">
                  <c:v>42703.686805555561</c:v>
                </c:pt>
                <c:pt idx="11869">
                  <c:v>42703.68686342593</c:v>
                </c:pt>
                <c:pt idx="11870">
                  <c:v>42703.686921296299</c:v>
                </c:pt>
                <c:pt idx="11871">
                  <c:v>42703.686979166669</c:v>
                </c:pt>
                <c:pt idx="11872">
                  <c:v>42703.687037037038</c:v>
                </c:pt>
                <c:pt idx="11873">
                  <c:v>42703.687094907407</c:v>
                </c:pt>
                <c:pt idx="11874">
                  <c:v>42703.687152777777</c:v>
                </c:pt>
                <c:pt idx="11875">
                  <c:v>42703.687210648153</c:v>
                </c:pt>
                <c:pt idx="11876">
                  <c:v>42703.687268518523</c:v>
                </c:pt>
                <c:pt idx="11877">
                  <c:v>42703.687326388892</c:v>
                </c:pt>
                <c:pt idx="11878">
                  <c:v>42703.687384259261</c:v>
                </c:pt>
                <c:pt idx="11879">
                  <c:v>42703.687442129631</c:v>
                </c:pt>
                <c:pt idx="11880">
                  <c:v>42703.6875</c:v>
                </c:pt>
                <c:pt idx="11881">
                  <c:v>42703.687557870369</c:v>
                </c:pt>
                <c:pt idx="11882">
                  <c:v>42703.687615740746</c:v>
                </c:pt>
                <c:pt idx="11883">
                  <c:v>42703.687673611115</c:v>
                </c:pt>
                <c:pt idx="11884">
                  <c:v>42703.687731481485</c:v>
                </c:pt>
                <c:pt idx="11885">
                  <c:v>42703.687789351854</c:v>
                </c:pt>
                <c:pt idx="11886">
                  <c:v>42703.687847222223</c:v>
                </c:pt>
                <c:pt idx="11887">
                  <c:v>42703.687905092593</c:v>
                </c:pt>
                <c:pt idx="11888">
                  <c:v>42703.687962962962</c:v>
                </c:pt>
                <c:pt idx="11889">
                  <c:v>42703.688020833339</c:v>
                </c:pt>
                <c:pt idx="11890">
                  <c:v>42703.688078703708</c:v>
                </c:pt>
                <c:pt idx="11891">
                  <c:v>42703.688136574077</c:v>
                </c:pt>
                <c:pt idx="11892">
                  <c:v>42703.688194444447</c:v>
                </c:pt>
                <c:pt idx="11893">
                  <c:v>42703.688252314816</c:v>
                </c:pt>
                <c:pt idx="11894">
                  <c:v>42703.688310185185</c:v>
                </c:pt>
                <c:pt idx="11895">
                  <c:v>42703.688368055555</c:v>
                </c:pt>
                <c:pt idx="11896">
                  <c:v>42703.688425925931</c:v>
                </c:pt>
                <c:pt idx="11897">
                  <c:v>42703.688483796301</c:v>
                </c:pt>
                <c:pt idx="11898">
                  <c:v>42703.68854166667</c:v>
                </c:pt>
                <c:pt idx="11899">
                  <c:v>42703.688599537039</c:v>
                </c:pt>
                <c:pt idx="11900">
                  <c:v>42703.688657407409</c:v>
                </c:pt>
                <c:pt idx="11901">
                  <c:v>42703.688715277778</c:v>
                </c:pt>
                <c:pt idx="11902">
                  <c:v>42703.688773148147</c:v>
                </c:pt>
                <c:pt idx="11903">
                  <c:v>42703.688831018524</c:v>
                </c:pt>
                <c:pt idx="11904">
                  <c:v>42703.688888888893</c:v>
                </c:pt>
                <c:pt idx="11905">
                  <c:v>42703.688946759263</c:v>
                </c:pt>
                <c:pt idx="11906">
                  <c:v>42703.689004629632</c:v>
                </c:pt>
                <c:pt idx="11907">
                  <c:v>42703.689062500001</c:v>
                </c:pt>
                <c:pt idx="11908">
                  <c:v>42703.689120370371</c:v>
                </c:pt>
                <c:pt idx="11909">
                  <c:v>42703.68917824074</c:v>
                </c:pt>
                <c:pt idx="11910">
                  <c:v>42703.689236111117</c:v>
                </c:pt>
                <c:pt idx="11911">
                  <c:v>42703.689293981486</c:v>
                </c:pt>
                <c:pt idx="11912">
                  <c:v>42703.689351851855</c:v>
                </c:pt>
                <c:pt idx="11913">
                  <c:v>42703.689409722225</c:v>
                </c:pt>
                <c:pt idx="11914">
                  <c:v>42703.689467592594</c:v>
                </c:pt>
                <c:pt idx="11915">
                  <c:v>42703.689525462964</c:v>
                </c:pt>
                <c:pt idx="11916">
                  <c:v>42703.689583333333</c:v>
                </c:pt>
                <c:pt idx="11917">
                  <c:v>42703.689641203709</c:v>
                </c:pt>
                <c:pt idx="11918">
                  <c:v>42703.689699074079</c:v>
                </c:pt>
                <c:pt idx="11919">
                  <c:v>42703.689756944448</c:v>
                </c:pt>
                <c:pt idx="11920">
                  <c:v>42703.689814814818</c:v>
                </c:pt>
                <c:pt idx="11921">
                  <c:v>42703.689872685187</c:v>
                </c:pt>
                <c:pt idx="11922">
                  <c:v>42703.689930555556</c:v>
                </c:pt>
                <c:pt idx="11923">
                  <c:v>42703.689988425926</c:v>
                </c:pt>
                <c:pt idx="11924">
                  <c:v>42703.690046296302</c:v>
                </c:pt>
                <c:pt idx="11925">
                  <c:v>42703.690104166672</c:v>
                </c:pt>
                <c:pt idx="11926">
                  <c:v>42703.690162037041</c:v>
                </c:pt>
                <c:pt idx="11927">
                  <c:v>42703.69021990741</c:v>
                </c:pt>
                <c:pt idx="11928">
                  <c:v>42703.69027777778</c:v>
                </c:pt>
                <c:pt idx="11929">
                  <c:v>42703.690335648149</c:v>
                </c:pt>
                <c:pt idx="11930">
                  <c:v>42703.690393518518</c:v>
                </c:pt>
                <c:pt idx="11931">
                  <c:v>42703.690451388895</c:v>
                </c:pt>
                <c:pt idx="11932">
                  <c:v>42703.690509259264</c:v>
                </c:pt>
                <c:pt idx="11933">
                  <c:v>42703.690567129634</c:v>
                </c:pt>
                <c:pt idx="11934">
                  <c:v>42703.690625000003</c:v>
                </c:pt>
                <c:pt idx="11935">
                  <c:v>42703.690682870372</c:v>
                </c:pt>
                <c:pt idx="11936">
                  <c:v>42703.690740740742</c:v>
                </c:pt>
                <c:pt idx="11937">
                  <c:v>42703.690798611111</c:v>
                </c:pt>
                <c:pt idx="11938">
                  <c:v>42703.69085648148</c:v>
                </c:pt>
                <c:pt idx="11939">
                  <c:v>42703.690914351857</c:v>
                </c:pt>
                <c:pt idx="11940">
                  <c:v>42703.690972222226</c:v>
                </c:pt>
                <c:pt idx="11941">
                  <c:v>42703.691030092596</c:v>
                </c:pt>
                <c:pt idx="11942">
                  <c:v>42703.691087962965</c:v>
                </c:pt>
                <c:pt idx="11943">
                  <c:v>42703.691145833334</c:v>
                </c:pt>
                <c:pt idx="11944">
                  <c:v>42703.691203703704</c:v>
                </c:pt>
                <c:pt idx="11945">
                  <c:v>42703.691261574073</c:v>
                </c:pt>
                <c:pt idx="11946">
                  <c:v>42703.69131944445</c:v>
                </c:pt>
                <c:pt idx="11947">
                  <c:v>42703.691377314819</c:v>
                </c:pt>
                <c:pt idx="11948">
                  <c:v>42703.691435185188</c:v>
                </c:pt>
                <c:pt idx="11949">
                  <c:v>42703.691493055558</c:v>
                </c:pt>
                <c:pt idx="11950">
                  <c:v>42703.691550925927</c:v>
                </c:pt>
                <c:pt idx="11951">
                  <c:v>42703.691608796296</c:v>
                </c:pt>
                <c:pt idx="11952">
                  <c:v>42703.691666666666</c:v>
                </c:pt>
                <c:pt idx="11953">
                  <c:v>42703.691724537042</c:v>
                </c:pt>
                <c:pt idx="11954">
                  <c:v>42703.691782407412</c:v>
                </c:pt>
                <c:pt idx="11955">
                  <c:v>42703.691840277781</c:v>
                </c:pt>
                <c:pt idx="11956">
                  <c:v>42703.69189814815</c:v>
                </c:pt>
                <c:pt idx="11957">
                  <c:v>42703.69195601852</c:v>
                </c:pt>
                <c:pt idx="11958">
                  <c:v>42703.692013888889</c:v>
                </c:pt>
                <c:pt idx="11959">
                  <c:v>42703.692071759258</c:v>
                </c:pt>
                <c:pt idx="11960">
                  <c:v>42703.692129629635</c:v>
                </c:pt>
                <c:pt idx="11961">
                  <c:v>42703.692187500004</c:v>
                </c:pt>
                <c:pt idx="11962">
                  <c:v>42703.692245370374</c:v>
                </c:pt>
                <c:pt idx="11963">
                  <c:v>42703.692303240743</c:v>
                </c:pt>
                <c:pt idx="11964">
                  <c:v>42703.692361111112</c:v>
                </c:pt>
                <c:pt idx="11965">
                  <c:v>42703.692418981482</c:v>
                </c:pt>
                <c:pt idx="11966">
                  <c:v>42703.692476851851</c:v>
                </c:pt>
                <c:pt idx="11967">
                  <c:v>42703.692534722228</c:v>
                </c:pt>
                <c:pt idx="11968">
                  <c:v>42703.692592592597</c:v>
                </c:pt>
                <c:pt idx="11969">
                  <c:v>42703.692650462966</c:v>
                </c:pt>
                <c:pt idx="11970">
                  <c:v>42703.692708333336</c:v>
                </c:pt>
                <c:pt idx="11971">
                  <c:v>42703.692766203705</c:v>
                </c:pt>
                <c:pt idx="11972">
                  <c:v>42703.692824074074</c:v>
                </c:pt>
                <c:pt idx="11973">
                  <c:v>42703.692881944444</c:v>
                </c:pt>
                <c:pt idx="11974">
                  <c:v>42703.69293981482</c:v>
                </c:pt>
                <c:pt idx="11975">
                  <c:v>42703.69299768519</c:v>
                </c:pt>
                <c:pt idx="11976">
                  <c:v>42703.693055555559</c:v>
                </c:pt>
                <c:pt idx="11977">
                  <c:v>42703.693113425928</c:v>
                </c:pt>
                <c:pt idx="11978">
                  <c:v>42703.693171296298</c:v>
                </c:pt>
                <c:pt idx="11979">
                  <c:v>42703.693229166667</c:v>
                </c:pt>
                <c:pt idx="11980">
                  <c:v>42703.693287037036</c:v>
                </c:pt>
                <c:pt idx="11981">
                  <c:v>42703.693344907413</c:v>
                </c:pt>
                <c:pt idx="11982">
                  <c:v>42703.693402777782</c:v>
                </c:pt>
                <c:pt idx="11983">
                  <c:v>42703.693460648152</c:v>
                </c:pt>
                <c:pt idx="11984">
                  <c:v>42703.693518518521</c:v>
                </c:pt>
                <c:pt idx="11985">
                  <c:v>42703.693576388891</c:v>
                </c:pt>
                <c:pt idx="11986">
                  <c:v>42703.69363425926</c:v>
                </c:pt>
                <c:pt idx="11987">
                  <c:v>42703.693692129629</c:v>
                </c:pt>
                <c:pt idx="11988">
                  <c:v>42703.693750000006</c:v>
                </c:pt>
                <c:pt idx="11989">
                  <c:v>42703.693807870375</c:v>
                </c:pt>
                <c:pt idx="11990">
                  <c:v>42703.693865740745</c:v>
                </c:pt>
                <c:pt idx="11991">
                  <c:v>42703.693923611114</c:v>
                </c:pt>
                <c:pt idx="11992">
                  <c:v>42703.693981481483</c:v>
                </c:pt>
                <c:pt idx="11993">
                  <c:v>42703.694039351853</c:v>
                </c:pt>
                <c:pt idx="11994">
                  <c:v>42703.694097222222</c:v>
                </c:pt>
                <c:pt idx="11995">
                  <c:v>42703.694155092599</c:v>
                </c:pt>
                <c:pt idx="11996">
                  <c:v>42703.694212962968</c:v>
                </c:pt>
                <c:pt idx="11997">
                  <c:v>42703.694270833337</c:v>
                </c:pt>
                <c:pt idx="11998">
                  <c:v>42703.694328703707</c:v>
                </c:pt>
                <c:pt idx="11999">
                  <c:v>42703.694386574076</c:v>
                </c:pt>
                <c:pt idx="12000">
                  <c:v>42703.694444444445</c:v>
                </c:pt>
                <c:pt idx="12001">
                  <c:v>42703.694502314815</c:v>
                </c:pt>
                <c:pt idx="12002">
                  <c:v>42703.694560185191</c:v>
                </c:pt>
                <c:pt idx="12003">
                  <c:v>42703.694618055561</c:v>
                </c:pt>
                <c:pt idx="12004">
                  <c:v>42703.69467592593</c:v>
                </c:pt>
                <c:pt idx="12005">
                  <c:v>42703.694733796299</c:v>
                </c:pt>
                <c:pt idx="12006">
                  <c:v>42703.694791666669</c:v>
                </c:pt>
                <c:pt idx="12007">
                  <c:v>42703.694849537038</c:v>
                </c:pt>
                <c:pt idx="12008">
                  <c:v>42703.694907407407</c:v>
                </c:pt>
                <c:pt idx="12009">
                  <c:v>42703.694965277777</c:v>
                </c:pt>
                <c:pt idx="12010">
                  <c:v>42703.695023148153</c:v>
                </c:pt>
                <c:pt idx="12011">
                  <c:v>42703.695081018523</c:v>
                </c:pt>
                <c:pt idx="12012">
                  <c:v>42703.695138888892</c:v>
                </c:pt>
                <c:pt idx="12013">
                  <c:v>42703.695196759261</c:v>
                </c:pt>
                <c:pt idx="12014">
                  <c:v>42703.695254629631</c:v>
                </c:pt>
                <c:pt idx="12015">
                  <c:v>42703.6953125</c:v>
                </c:pt>
                <c:pt idx="12016">
                  <c:v>42703.695370370369</c:v>
                </c:pt>
                <c:pt idx="12017">
                  <c:v>42703.695428240746</c:v>
                </c:pt>
                <c:pt idx="12018">
                  <c:v>42703.695486111115</c:v>
                </c:pt>
                <c:pt idx="12019">
                  <c:v>42703.695543981485</c:v>
                </c:pt>
                <c:pt idx="12020">
                  <c:v>42703.695601851854</c:v>
                </c:pt>
                <c:pt idx="12021">
                  <c:v>42703.695659722223</c:v>
                </c:pt>
                <c:pt idx="12022">
                  <c:v>42703.695717592593</c:v>
                </c:pt>
                <c:pt idx="12023">
                  <c:v>42703.695775462962</c:v>
                </c:pt>
                <c:pt idx="12024">
                  <c:v>42703.695833333339</c:v>
                </c:pt>
                <c:pt idx="12025">
                  <c:v>42703.695891203708</c:v>
                </c:pt>
                <c:pt idx="12026">
                  <c:v>42703.695949074077</c:v>
                </c:pt>
                <c:pt idx="12027">
                  <c:v>42703.696006944447</c:v>
                </c:pt>
                <c:pt idx="12028">
                  <c:v>42703.696064814816</c:v>
                </c:pt>
                <c:pt idx="12029">
                  <c:v>42703.696122685185</c:v>
                </c:pt>
                <c:pt idx="12030">
                  <c:v>42703.696180555555</c:v>
                </c:pt>
                <c:pt idx="12031">
                  <c:v>42703.696238425931</c:v>
                </c:pt>
                <c:pt idx="12032">
                  <c:v>42703.696296296301</c:v>
                </c:pt>
                <c:pt idx="12033">
                  <c:v>42703.69635416667</c:v>
                </c:pt>
                <c:pt idx="12034">
                  <c:v>42703.696412037039</c:v>
                </c:pt>
                <c:pt idx="12035">
                  <c:v>42703.696469907409</c:v>
                </c:pt>
                <c:pt idx="12036">
                  <c:v>42703.696527777778</c:v>
                </c:pt>
                <c:pt idx="12037">
                  <c:v>42703.696585648147</c:v>
                </c:pt>
                <c:pt idx="12038">
                  <c:v>42703.696643518524</c:v>
                </c:pt>
                <c:pt idx="12039">
                  <c:v>42703.696701388893</c:v>
                </c:pt>
                <c:pt idx="12040">
                  <c:v>42703.696759259263</c:v>
                </c:pt>
                <c:pt idx="12041">
                  <c:v>42703.696817129632</c:v>
                </c:pt>
                <c:pt idx="12042">
                  <c:v>42703.696875000001</c:v>
                </c:pt>
                <c:pt idx="12043">
                  <c:v>42703.696932870371</c:v>
                </c:pt>
                <c:pt idx="12044">
                  <c:v>42703.69699074074</c:v>
                </c:pt>
                <c:pt idx="12045">
                  <c:v>42703.697048611117</c:v>
                </c:pt>
                <c:pt idx="12046">
                  <c:v>42703.697106481486</c:v>
                </c:pt>
                <c:pt idx="12047">
                  <c:v>42703.697164351855</c:v>
                </c:pt>
                <c:pt idx="12048">
                  <c:v>42703.697222222225</c:v>
                </c:pt>
                <c:pt idx="12049">
                  <c:v>42703.697280092594</c:v>
                </c:pt>
                <c:pt idx="12050">
                  <c:v>42703.697337962964</c:v>
                </c:pt>
                <c:pt idx="12051">
                  <c:v>42703.697395833333</c:v>
                </c:pt>
                <c:pt idx="12052">
                  <c:v>42703.697453703709</c:v>
                </c:pt>
                <c:pt idx="12053">
                  <c:v>42703.697511574079</c:v>
                </c:pt>
                <c:pt idx="12054">
                  <c:v>42703.697569444448</c:v>
                </c:pt>
                <c:pt idx="12055">
                  <c:v>42703.697627314818</c:v>
                </c:pt>
                <c:pt idx="12056">
                  <c:v>42703.697685185187</c:v>
                </c:pt>
                <c:pt idx="12057">
                  <c:v>42703.697743055556</c:v>
                </c:pt>
                <c:pt idx="12058">
                  <c:v>42703.697800925926</c:v>
                </c:pt>
                <c:pt idx="12059">
                  <c:v>42703.697858796302</c:v>
                </c:pt>
                <c:pt idx="12060">
                  <c:v>42703.697916666672</c:v>
                </c:pt>
                <c:pt idx="12061">
                  <c:v>42703.697974537041</c:v>
                </c:pt>
                <c:pt idx="12062">
                  <c:v>42703.69803240741</c:v>
                </c:pt>
                <c:pt idx="12063">
                  <c:v>42703.69809027778</c:v>
                </c:pt>
                <c:pt idx="12064">
                  <c:v>42703.698148148149</c:v>
                </c:pt>
                <c:pt idx="12065">
                  <c:v>42703.698206018518</c:v>
                </c:pt>
                <c:pt idx="12066">
                  <c:v>42703.698263888895</c:v>
                </c:pt>
                <c:pt idx="12067">
                  <c:v>42703.698321759264</c:v>
                </c:pt>
                <c:pt idx="12068">
                  <c:v>42703.698379629634</c:v>
                </c:pt>
                <c:pt idx="12069">
                  <c:v>42703.698437500003</c:v>
                </c:pt>
                <c:pt idx="12070">
                  <c:v>42703.698495370372</c:v>
                </c:pt>
                <c:pt idx="12071">
                  <c:v>42703.698553240742</c:v>
                </c:pt>
                <c:pt idx="12072">
                  <c:v>42703.698611111111</c:v>
                </c:pt>
                <c:pt idx="12073">
                  <c:v>42703.69866898148</c:v>
                </c:pt>
                <c:pt idx="12074">
                  <c:v>42703.698726851857</c:v>
                </c:pt>
                <c:pt idx="12075">
                  <c:v>42703.698784722226</c:v>
                </c:pt>
                <c:pt idx="12076">
                  <c:v>42703.698842592596</c:v>
                </c:pt>
                <c:pt idx="12077">
                  <c:v>42703.698900462965</c:v>
                </c:pt>
                <c:pt idx="12078">
                  <c:v>42703.698958333334</c:v>
                </c:pt>
                <c:pt idx="12079">
                  <c:v>42703.699016203704</c:v>
                </c:pt>
                <c:pt idx="12080">
                  <c:v>42703.699074074073</c:v>
                </c:pt>
                <c:pt idx="12081">
                  <c:v>42703.69913194445</c:v>
                </c:pt>
                <c:pt idx="12082">
                  <c:v>42703.699189814819</c:v>
                </c:pt>
                <c:pt idx="12083">
                  <c:v>42703.699247685188</c:v>
                </c:pt>
                <c:pt idx="12084">
                  <c:v>42703.699305555558</c:v>
                </c:pt>
                <c:pt idx="12085">
                  <c:v>42703.699363425927</c:v>
                </c:pt>
                <c:pt idx="12086">
                  <c:v>42703.699421296296</c:v>
                </c:pt>
                <c:pt idx="12087">
                  <c:v>42703.699479166666</c:v>
                </c:pt>
                <c:pt idx="12088">
                  <c:v>42703.699537037042</c:v>
                </c:pt>
                <c:pt idx="12089">
                  <c:v>42703.699594907412</c:v>
                </c:pt>
                <c:pt idx="12090">
                  <c:v>42703.699652777781</c:v>
                </c:pt>
                <c:pt idx="12091">
                  <c:v>42703.69971064815</c:v>
                </c:pt>
                <c:pt idx="12092">
                  <c:v>42703.69976851852</c:v>
                </c:pt>
                <c:pt idx="12093">
                  <c:v>42703.699826388889</c:v>
                </c:pt>
                <c:pt idx="12094">
                  <c:v>42703.699884259258</c:v>
                </c:pt>
                <c:pt idx="12095">
                  <c:v>42703.699942129635</c:v>
                </c:pt>
                <c:pt idx="12096">
                  <c:v>42703.700000000004</c:v>
                </c:pt>
                <c:pt idx="12097">
                  <c:v>42703.700057870374</c:v>
                </c:pt>
                <c:pt idx="12098">
                  <c:v>42703.700115740743</c:v>
                </c:pt>
                <c:pt idx="12099">
                  <c:v>42703.700173611112</c:v>
                </c:pt>
                <c:pt idx="12100">
                  <c:v>42703.700231481482</c:v>
                </c:pt>
                <c:pt idx="12101">
                  <c:v>42703.700289351851</c:v>
                </c:pt>
                <c:pt idx="12102">
                  <c:v>42703.700347222228</c:v>
                </c:pt>
                <c:pt idx="12103">
                  <c:v>42703.700405092597</c:v>
                </c:pt>
                <c:pt idx="12104">
                  <c:v>42703.700462962966</c:v>
                </c:pt>
                <c:pt idx="12105">
                  <c:v>42703.700520833336</c:v>
                </c:pt>
                <c:pt idx="12106">
                  <c:v>42703.700578703705</c:v>
                </c:pt>
                <c:pt idx="12107">
                  <c:v>42703.700636574074</c:v>
                </c:pt>
                <c:pt idx="12108">
                  <c:v>42703.700694444444</c:v>
                </c:pt>
                <c:pt idx="12109">
                  <c:v>42703.70075231482</c:v>
                </c:pt>
                <c:pt idx="12110">
                  <c:v>42703.70081018519</c:v>
                </c:pt>
                <c:pt idx="12111">
                  <c:v>42703.700868055559</c:v>
                </c:pt>
                <c:pt idx="12112">
                  <c:v>42703.700925925928</c:v>
                </c:pt>
                <c:pt idx="12113">
                  <c:v>42703.700983796298</c:v>
                </c:pt>
                <c:pt idx="12114">
                  <c:v>42703.701041666667</c:v>
                </c:pt>
                <c:pt idx="12115">
                  <c:v>42703.701099537036</c:v>
                </c:pt>
                <c:pt idx="12116">
                  <c:v>42703.701157407413</c:v>
                </c:pt>
                <c:pt idx="12117">
                  <c:v>42703.701215277782</c:v>
                </c:pt>
                <c:pt idx="12118">
                  <c:v>42703.701273148152</c:v>
                </c:pt>
                <c:pt idx="12119">
                  <c:v>42703.701331018521</c:v>
                </c:pt>
                <c:pt idx="12120">
                  <c:v>42703.701388888891</c:v>
                </c:pt>
                <c:pt idx="12121">
                  <c:v>42703.70144675926</c:v>
                </c:pt>
                <c:pt idx="12122">
                  <c:v>42703.701504629629</c:v>
                </c:pt>
                <c:pt idx="12123">
                  <c:v>42703.701562500006</c:v>
                </c:pt>
                <c:pt idx="12124">
                  <c:v>42703.701620370375</c:v>
                </c:pt>
                <c:pt idx="12125">
                  <c:v>42703.701678240745</c:v>
                </c:pt>
                <c:pt idx="12126">
                  <c:v>42703.701736111114</c:v>
                </c:pt>
                <c:pt idx="12127">
                  <c:v>42703.701793981483</c:v>
                </c:pt>
                <c:pt idx="12128">
                  <c:v>42703.701851851853</c:v>
                </c:pt>
                <c:pt idx="12129">
                  <c:v>42703.701909722222</c:v>
                </c:pt>
                <c:pt idx="12130">
                  <c:v>42703.701967592599</c:v>
                </c:pt>
                <c:pt idx="12131">
                  <c:v>42703.702025462968</c:v>
                </c:pt>
                <c:pt idx="12132">
                  <c:v>42703.702083333337</c:v>
                </c:pt>
                <c:pt idx="12133">
                  <c:v>42703.702141203707</c:v>
                </c:pt>
                <c:pt idx="12134">
                  <c:v>42703.702199074076</c:v>
                </c:pt>
                <c:pt idx="12135">
                  <c:v>42703.702256944445</c:v>
                </c:pt>
                <c:pt idx="12136">
                  <c:v>42703.702314814815</c:v>
                </c:pt>
                <c:pt idx="12137">
                  <c:v>42703.702372685191</c:v>
                </c:pt>
                <c:pt idx="12138">
                  <c:v>42703.702430555561</c:v>
                </c:pt>
                <c:pt idx="12139">
                  <c:v>42703.70248842593</c:v>
                </c:pt>
                <c:pt idx="12140">
                  <c:v>42703.702546296299</c:v>
                </c:pt>
                <c:pt idx="12141">
                  <c:v>42703.702604166669</c:v>
                </c:pt>
                <c:pt idx="12142">
                  <c:v>42703.702662037038</c:v>
                </c:pt>
                <c:pt idx="12143">
                  <c:v>42703.702719907407</c:v>
                </c:pt>
                <c:pt idx="12144">
                  <c:v>42703.702777777777</c:v>
                </c:pt>
                <c:pt idx="12145">
                  <c:v>42703.702835648153</c:v>
                </c:pt>
                <c:pt idx="12146">
                  <c:v>42703.702893518523</c:v>
                </c:pt>
                <c:pt idx="12147">
                  <c:v>42703.702951388892</c:v>
                </c:pt>
                <c:pt idx="12148">
                  <c:v>42703.703009259261</c:v>
                </c:pt>
                <c:pt idx="12149">
                  <c:v>42703.703067129631</c:v>
                </c:pt>
                <c:pt idx="12150">
                  <c:v>42703.703125</c:v>
                </c:pt>
                <c:pt idx="12151">
                  <c:v>42703.703182870369</c:v>
                </c:pt>
                <c:pt idx="12152">
                  <c:v>42703.703240740746</c:v>
                </c:pt>
                <c:pt idx="12153">
                  <c:v>42703.703298611115</c:v>
                </c:pt>
                <c:pt idx="12154">
                  <c:v>42703.703356481485</c:v>
                </c:pt>
                <c:pt idx="12155">
                  <c:v>42703.703414351854</c:v>
                </c:pt>
                <c:pt idx="12156">
                  <c:v>42703.703472222223</c:v>
                </c:pt>
                <c:pt idx="12157">
                  <c:v>42703.703530092593</c:v>
                </c:pt>
                <c:pt idx="12158">
                  <c:v>42703.703587962962</c:v>
                </c:pt>
                <c:pt idx="12159">
                  <c:v>42703.703645833339</c:v>
                </c:pt>
                <c:pt idx="12160">
                  <c:v>42703.703703703708</c:v>
                </c:pt>
                <c:pt idx="12161">
                  <c:v>42703.703761574077</c:v>
                </c:pt>
                <c:pt idx="12162">
                  <c:v>42703.703819444447</c:v>
                </c:pt>
                <c:pt idx="12163">
                  <c:v>42703.703877314816</c:v>
                </c:pt>
                <c:pt idx="12164">
                  <c:v>42703.703935185185</c:v>
                </c:pt>
                <c:pt idx="12165">
                  <c:v>42703.703993055555</c:v>
                </c:pt>
                <c:pt idx="12166">
                  <c:v>42703.704050925931</c:v>
                </c:pt>
                <c:pt idx="12167">
                  <c:v>42703.704108796301</c:v>
                </c:pt>
                <c:pt idx="12168">
                  <c:v>42703.70416666667</c:v>
                </c:pt>
                <c:pt idx="12169">
                  <c:v>42703.704224537039</c:v>
                </c:pt>
                <c:pt idx="12170">
                  <c:v>42703.704282407409</c:v>
                </c:pt>
                <c:pt idx="12171">
                  <c:v>42703.704340277778</c:v>
                </c:pt>
                <c:pt idx="12172">
                  <c:v>42703.704398148147</c:v>
                </c:pt>
                <c:pt idx="12173">
                  <c:v>42703.704456018524</c:v>
                </c:pt>
                <c:pt idx="12174">
                  <c:v>42703.704513888893</c:v>
                </c:pt>
                <c:pt idx="12175">
                  <c:v>42703.704571759263</c:v>
                </c:pt>
                <c:pt idx="12176">
                  <c:v>42703.704629629632</c:v>
                </c:pt>
                <c:pt idx="12177">
                  <c:v>42703.704687500001</c:v>
                </c:pt>
                <c:pt idx="12178">
                  <c:v>42703.704745370371</c:v>
                </c:pt>
                <c:pt idx="12179">
                  <c:v>42703.70480324074</c:v>
                </c:pt>
                <c:pt idx="12180">
                  <c:v>42703.704861111117</c:v>
                </c:pt>
                <c:pt idx="12181">
                  <c:v>42703.704918981486</c:v>
                </c:pt>
                <c:pt idx="12182">
                  <c:v>42703.704976851855</c:v>
                </c:pt>
                <c:pt idx="12183">
                  <c:v>42703.705034722225</c:v>
                </c:pt>
                <c:pt idx="12184">
                  <c:v>42703.705092592594</c:v>
                </c:pt>
                <c:pt idx="12185">
                  <c:v>42703.705150462964</c:v>
                </c:pt>
                <c:pt idx="12186">
                  <c:v>42703.705208333333</c:v>
                </c:pt>
                <c:pt idx="12187">
                  <c:v>42703.705266203709</c:v>
                </c:pt>
                <c:pt idx="12188">
                  <c:v>42703.705324074079</c:v>
                </c:pt>
                <c:pt idx="12189">
                  <c:v>42703.705381944448</c:v>
                </c:pt>
                <c:pt idx="12190">
                  <c:v>42703.705439814818</c:v>
                </c:pt>
                <c:pt idx="12191">
                  <c:v>42703.705497685187</c:v>
                </c:pt>
                <c:pt idx="12192">
                  <c:v>42703.705555555556</c:v>
                </c:pt>
                <c:pt idx="12193">
                  <c:v>42703.705613425926</c:v>
                </c:pt>
                <c:pt idx="12194">
                  <c:v>42703.705671296302</c:v>
                </c:pt>
                <c:pt idx="12195">
                  <c:v>42703.705729166672</c:v>
                </c:pt>
                <c:pt idx="12196">
                  <c:v>42703.705787037041</c:v>
                </c:pt>
                <c:pt idx="12197">
                  <c:v>42703.70584490741</c:v>
                </c:pt>
                <c:pt idx="12198">
                  <c:v>42703.70590277778</c:v>
                </c:pt>
                <c:pt idx="12199">
                  <c:v>42703.705960648149</c:v>
                </c:pt>
                <c:pt idx="12200">
                  <c:v>42703.706018518518</c:v>
                </c:pt>
                <c:pt idx="12201">
                  <c:v>42703.706076388895</c:v>
                </c:pt>
                <c:pt idx="12202">
                  <c:v>42703.706134259264</c:v>
                </c:pt>
                <c:pt idx="12203">
                  <c:v>42703.706192129634</c:v>
                </c:pt>
                <c:pt idx="12204">
                  <c:v>42703.706250000003</c:v>
                </c:pt>
                <c:pt idx="12205">
                  <c:v>42703.706307870372</c:v>
                </c:pt>
                <c:pt idx="12206">
                  <c:v>42703.706365740742</c:v>
                </c:pt>
                <c:pt idx="12207">
                  <c:v>42703.706423611111</c:v>
                </c:pt>
                <c:pt idx="12208">
                  <c:v>42703.70648148148</c:v>
                </c:pt>
                <c:pt idx="12209">
                  <c:v>42703.706539351857</c:v>
                </c:pt>
                <c:pt idx="12210">
                  <c:v>42703.706597222226</c:v>
                </c:pt>
                <c:pt idx="12211">
                  <c:v>42703.706655092596</c:v>
                </c:pt>
                <c:pt idx="12212">
                  <c:v>42703.706712962965</c:v>
                </c:pt>
                <c:pt idx="12213">
                  <c:v>42703.706770833334</c:v>
                </c:pt>
                <c:pt idx="12214">
                  <c:v>42703.706828703704</c:v>
                </c:pt>
                <c:pt idx="12215">
                  <c:v>42703.706886574073</c:v>
                </c:pt>
                <c:pt idx="12216">
                  <c:v>42703.70694444445</c:v>
                </c:pt>
                <c:pt idx="12217">
                  <c:v>42703.707002314819</c:v>
                </c:pt>
                <c:pt idx="12218">
                  <c:v>42703.707060185188</c:v>
                </c:pt>
                <c:pt idx="12219">
                  <c:v>42703.707118055558</c:v>
                </c:pt>
                <c:pt idx="12220">
                  <c:v>42703.707175925927</c:v>
                </c:pt>
                <c:pt idx="12221">
                  <c:v>42703.707233796296</c:v>
                </c:pt>
                <c:pt idx="12222">
                  <c:v>42703.707291666666</c:v>
                </c:pt>
                <c:pt idx="12223">
                  <c:v>42703.707349537042</c:v>
                </c:pt>
                <c:pt idx="12224">
                  <c:v>42703.707407407412</c:v>
                </c:pt>
                <c:pt idx="12225">
                  <c:v>42703.707465277781</c:v>
                </c:pt>
                <c:pt idx="12226">
                  <c:v>42703.70752314815</c:v>
                </c:pt>
                <c:pt idx="12227">
                  <c:v>42703.70758101852</c:v>
                </c:pt>
                <c:pt idx="12228">
                  <c:v>42703.707638888889</c:v>
                </c:pt>
                <c:pt idx="12229">
                  <c:v>42703.707696759258</c:v>
                </c:pt>
                <c:pt idx="12230">
                  <c:v>42703.707754629635</c:v>
                </c:pt>
                <c:pt idx="12231">
                  <c:v>42703.707812500004</c:v>
                </c:pt>
                <c:pt idx="12232">
                  <c:v>42703.707870370374</c:v>
                </c:pt>
                <c:pt idx="12233">
                  <c:v>42703.707928240743</c:v>
                </c:pt>
                <c:pt idx="12234">
                  <c:v>42703.707986111112</c:v>
                </c:pt>
                <c:pt idx="12235">
                  <c:v>42703.708043981482</c:v>
                </c:pt>
                <c:pt idx="12236">
                  <c:v>42703.708101851851</c:v>
                </c:pt>
                <c:pt idx="12237">
                  <c:v>42703.708159722228</c:v>
                </c:pt>
                <c:pt idx="12238">
                  <c:v>42703.708217592597</c:v>
                </c:pt>
                <c:pt idx="12239">
                  <c:v>42703.708275462966</c:v>
                </c:pt>
                <c:pt idx="12240">
                  <c:v>42703.708333333336</c:v>
                </c:pt>
                <c:pt idx="12241">
                  <c:v>42703.708391203705</c:v>
                </c:pt>
                <c:pt idx="12242">
                  <c:v>42703.708449074074</c:v>
                </c:pt>
                <c:pt idx="12243">
                  <c:v>42703.708506944444</c:v>
                </c:pt>
                <c:pt idx="12244">
                  <c:v>42703.70856481482</c:v>
                </c:pt>
                <c:pt idx="12245">
                  <c:v>42703.70862268519</c:v>
                </c:pt>
                <c:pt idx="12246">
                  <c:v>42703.708680555559</c:v>
                </c:pt>
                <c:pt idx="12247">
                  <c:v>42703.708738425928</c:v>
                </c:pt>
                <c:pt idx="12248">
                  <c:v>42703.708796296298</c:v>
                </c:pt>
                <c:pt idx="12249">
                  <c:v>42703.708854166667</c:v>
                </c:pt>
                <c:pt idx="12250">
                  <c:v>42703.708912037036</c:v>
                </c:pt>
                <c:pt idx="12251">
                  <c:v>42703.708969907413</c:v>
                </c:pt>
                <c:pt idx="12252">
                  <c:v>42703.709027777782</c:v>
                </c:pt>
                <c:pt idx="12253">
                  <c:v>42703.709085648152</c:v>
                </c:pt>
                <c:pt idx="12254">
                  <c:v>42703.709143518521</c:v>
                </c:pt>
                <c:pt idx="12255">
                  <c:v>42703.709201388891</c:v>
                </c:pt>
                <c:pt idx="12256">
                  <c:v>42703.70925925926</c:v>
                </c:pt>
                <c:pt idx="12257">
                  <c:v>42703.709317129629</c:v>
                </c:pt>
                <c:pt idx="12258">
                  <c:v>42703.709375000006</c:v>
                </c:pt>
                <c:pt idx="12259">
                  <c:v>42703.709432870375</c:v>
                </c:pt>
                <c:pt idx="12260">
                  <c:v>42703.709490740745</c:v>
                </c:pt>
                <c:pt idx="12261">
                  <c:v>42703.709548611114</c:v>
                </c:pt>
                <c:pt idx="12262">
                  <c:v>42703.709606481483</c:v>
                </c:pt>
                <c:pt idx="12263">
                  <c:v>42703.709664351853</c:v>
                </c:pt>
                <c:pt idx="12264">
                  <c:v>42703.709722222222</c:v>
                </c:pt>
                <c:pt idx="12265">
                  <c:v>42703.709780092599</c:v>
                </c:pt>
                <c:pt idx="12266">
                  <c:v>42703.709837962968</c:v>
                </c:pt>
                <c:pt idx="12267">
                  <c:v>42703.709895833337</c:v>
                </c:pt>
                <c:pt idx="12268">
                  <c:v>42703.709953703707</c:v>
                </c:pt>
                <c:pt idx="12269">
                  <c:v>42703.710011574076</c:v>
                </c:pt>
                <c:pt idx="12270">
                  <c:v>42703.710069444445</c:v>
                </c:pt>
                <c:pt idx="12271">
                  <c:v>42703.710127314815</c:v>
                </c:pt>
                <c:pt idx="12272">
                  <c:v>42703.710185185191</c:v>
                </c:pt>
                <c:pt idx="12273">
                  <c:v>42703.710243055561</c:v>
                </c:pt>
                <c:pt idx="12274">
                  <c:v>42703.71030092593</c:v>
                </c:pt>
                <c:pt idx="12275">
                  <c:v>42703.710358796299</c:v>
                </c:pt>
                <c:pt idx="12276">
                  <c:v>42703.710416666669</c:v>
                </c:pt>
                <c:pt idx="12277">
                  <c:v>42703.710474537038</c:v>
                </c:pt>
                <c:pt idx="12278">
                  <c:v>42703.710532407407</c:v>
                </c:pt>
                <c:pt idx="12279">
                  <c:v>42703.710590277777</c:v>
                </c:pt>
                <c:pt idx="12280">
                  <c:v>42703.710648148153</c:v>
                </c:pt>
                <c:pt idx="12281">
                  <c:v>42703.710706018523</c:v>
                </c:pt>
                <c:pt idx="12282">
                  <c:v>42703.710763888892</c:v>
                </c:pt>
                <c:pt idx="12283">
                  <c:v>42703.710821759261</c:v>
                </c:pt>
                <c:pt idx="12284">
                  <c:v>42703.710879629631</c:v>
                </c:pt>
                <c:pt idx="12285">
                  <c:v>42703.7109375</c:v>
                </c:pt>
                <c:pt idx="12286">
                  <c:v>42703.710995370369</c:v>
                </c:pt>
                <c:pt idx="12287">
                  <c:v>42703.711053240746</c:v>
                </c:pt>
                <c:pt idx="12288">
                  <c:v>42703.711111111115</c:v>
                </c:pt>
                <c:pt idx="12289">
                  <c:v>42703.711168981485</c:v>
                </c:pt>
                <c:pt idx="12290">
                  <c:v>42703.711226851854</c:v>
                </c:pt>
                <c:pt idx="12291">
                  <c:v>42703.711284722223</c:v>
                </c:pt>
                <c:pt idx="12292">
                  <c:v>42703.711342592593</c:v>
                </c:pt>
                <c:pt idx="12293">
                  <c:v>42703.711400462962</c:v>
                </c:pt>
                <c:pt idx="12294">
                  <c:v>42703.711458333339</c:v>
                </c:pt>
                <c:pt idx="12295">
                  <c:v>42703.711516203708</c:v>
                </c:pt>
                <c:pt idx="12296">
                  <c:v>42703.711574074077</c:v>
                </c:pt>
                <c:pt idx="12297">
                  <c:v>42703.711631944447</c:v>
                </c:pt>
                <c:pt idx="12298">
                  <c:v>42703.711689814816</c:v>
                </c:pt>
                <c:pt idx="12299">
                  <c:v>42703.711747685185</c:v>
                </c:pt>
                <c:pt idx="12300">
                  <c:v>42703.711805555555</c:v>
                </c:pt>
                <c:pt idx="12301">
                  <c:v>42703.711863425931</c:v>
                </c:pt>
                <c:pt idx="12302">
                  <c:v>42703.711921296301</c:v>
                </c:pt>
                <c:pt idx="12303">
                  <c:v>42703.71197916667</c:v>
                </c:pt>
                <c:pt idx="12304">
                  <c:v>42703.712037037039</c:v>
                </c:pt>
                <c:pt idx="12305">
                  <c:v>42703.712094907409</c:v>
                </c:pt>
                <c:pt idx="12306">
                  <c:v>42703.712152777778</c:v>
                </c:pt>
                <c:pt idx="12307">
                  <c:v>42703.712210648147</c:v>
                </c:pt>
                <c:pt idx="12308">
                  <c:v>42703.712268518524</c:v>
                </c:pt>
                <c:pt idx="12309">
                  <c:v>42703.712326388893</c:v>
                </c:pt>
                <c:pt idx="12310">
                  <c:v>42703.712384259263</c:v>
                </c:pt>
                <c:pt idx="12311">
                  <c:v>42703.712442129632</c:v>
                </c:pt>
                <c:pt idx="12312">
                  <c:v>42703.712500000001</c:v>
                </c:pt>
                <c:pt idx="12313">
                  <c:v>42703.712557870371</c:v>
                </c:pt>
                <c:pt idx="12314">
                  <c:v>42703.71261574074</c:v>
                </c:pt>
                <c:pt idx="12315">
                  <c:v>42703.712673611117</c:v>
                </c:pt>
                <c:pt idx="12316">
                  <c:v>42703.712731481486</c:v>
                </c:pt>
                <c:pt idx="12317">
                  <c:v>42703.712789351855</c:v>
                </c:pt>
                <c:pt idx="12318">
                  <c:v>42703.712847222225</c:v>
                </c:pt>
                <c:pt idx="12319">
                  <c:v>42703.712905092594</c:v>
                </c:pt>
                <c:pt idx="12320">
                  <c:v>42703.712962962964</c:v>
                </c:pt>
                <c:pt idx="12321">
                  <c:v>42703.713020833333</c:v>
                </c:pt>
                <c:pt idx="12322">
                  <c:v>42703.713078703709</c:v>
                </c:pt>
                <c:pt idx="12323">
                  <c:v>42703.713136574079</c:v>
                </c:pt>
                <c:pt idx="12324">
                  <c:v>42703.713194444448</c:v>
                </c:pt>
                <c:pt idx="12325">
                  <c:v>42703.713252314818</c:v>
                </c:pt>
                <c:pt idx="12326">
                  <c:v>42703.713310185187</c:v>
                </c:pt>
                <c:pt idx="12327">
                  <c:v>42703.713368055556</c:v>
                </c:pt>
                <c:pt idx="12328">
                  <c:v>42703.713425925926</c:v>
                </c:pt>
                <c:pt idx="12329">
                  <c:v>42703.713483796302</c:v>
                </c:pt>
                <c:pt idx="12330">
                  <c:v>42703.713541666672</c:v>
                </c:pt>
                <c:pt idx="12331">
                  <c:v>42703.713599537041</c:v>
                </c:pt>
                <c:pt idx="12332">
                  <c:v>42703.71365740741</c:v>
                </c:pt>
                <c:pt idx="12333">
                  <c:v>42703.71371527778</c:v>
                </c:pt>
                <c:pt idx="12334">
                  <c:v>42703.713773148149</c:v>
                </c:pt>
                <c:pt idx="12335">
                  <c:v>42703.713831018518</c:v>
                </c:pt>
                <c:pt idx="12336">
                  <c:v>42703.713888888895</c:v>
                </c:pt>
                <c:pt idx="12337">
                  <c:v>42703.713946759264</c:v>
                </c:pt>
                <c:pt idx="12338">
                  <c:v>42703.714004629634</c:v>
                </c:pt>
                <c:pt idx="12339">
                  <c:v>42703.714062500003</c:v>
                </c:pt>
                <c:pt idx="12340">
                  <c:v>42703.714120370372</c:v>
                </c:pt>
                <c:pt idx="12341">
                  <c:v>42703.714178240742</c:v>
                </c:pt>
                <c:pt idx="12342">
                  <c:v>42703.714236111111</c:v>
                </c:pt>
                <c:pt idx="12343">
                  <c:v>42703.71429398148</c:v>
                </c:pt>
                <c:pt idx="12344">
                  <c:v>42703.714351851857</c:v>
                </c:pt>
                <c:pt idx="12345">
                  <c:v>42703.714409722226</c:v>
                </c:pt>
                <c:pt idx="12346">
                  <c:v>42703.714467592596</c:v>
                </c:pt>
                <c:pt idx="12347">
                  <c:v>42703.714525462965</c:v>
                </c:pt>
                <c:pt idx="12348">
                  <c:v>42703.714583333334</c:v>
                </c:pt>
                <c:pt idx="12349">
                  <c:v>42703.714641203704</c:v>
                </c:pt>
                <c:pt idx="12350">
                  <c:v>42703.714699074073</c:v>
                </c:pt>
                <c:pt idx="12351">
                  <c:v>42703.71475694445</c:v>
                </c:pt>
                <c:pt idx="12352">
                  <c:v>42703.714814814819</c:v>
                </c:pt>
                <c:pt idx="12353">
                  <c:v>42703.714872685188</c:v>
                </c:pt>
                <c:pt idx="12354">
                  <c:v>42703.714930555558</c:v>
                </c:pt>
                <c:pt idx="12355">
                  <c:v>42703.714988425927</c:v>
                </c:pt>
                <c:pt idx="12356">
                  <c:v>42703.715046296296</c:v>
                </c:pt>
                <c:pt idx="12357">
                  <c:v>42703.715104166666</c:v>
                </c:pt>
                <c:pt idx="12358">
                  <c:v>42703.715162037042</c:v>
                </c:pt>
                <c:pt idx="12359">
                  <c:v>42703.715219907412</c:v>
                </c:pt>
                <c:pt idx="12360">
                  <c:v>42703.715277777781</c:v>
                </c:pt>
                <c:pt idx="12361">
                  <c:v>42703.71533564815</c:v>
                </c:pt>
                <c:pt idx="12362">
                  <c:v>42703.71539351852</c:v>
                </c:pt>
                <c:pt idx="12363">
                  <c:v>42703.715451388889</c:v>
                </c:pt>
                <c:pt idx="12364">
                  <c:v>42703.715509259258</c:v>
                </c:pt>
                <c:pt idx="12365">
                  <c:v>42703.715567129635</c:v>
                </c:pt>
                <c:pt idx="12366">
                  <c:v>42703.715625000004</c:v>
                </c:pt>
                <c:pt idx="12367">
                  <c:v>42703.715682870374</c:v>
                </c:pt>
                <c:pt idx="12368">
                  <c:v>42703.715740740743</c:v>
                </c:pt>
                <c:pt idx="12369">
                  <c:v>42703.715798611112</c:v>
                </c:pt>
                <c:pt idx="12370">
                  <c:v>42703.715856481482</c:v>
                </c:pt>
                <c:pt idx="12371">
                  <c:v>42703.715914351851</c:v>
                </c:pt>
                <c:pt idx="12372">
                  <c:v>42703.715972222228</c:v>
                </c:pt>
                <c:pt idx="12373">
                  <c:v>42703.716030092597</c:v>
                </c:pt>
                <c:pt idx="12374">
                  <c:v>42703.716087962966</c:v>
                </c:pt>
                <c:pt idx="12375">
                  <c:v>42703.716145833336</c:v>
                </c:pt>
                <c:pt idx="12376">
                  <c:v>42703.716203703705</c:v>
                </c:pt>
                <c:pt idx="12377">
                  <c:v>42703.716261574074</c:v>
                </c:pt>
                <c:pt idx="12378">
                  <c:v>42703.716319444444</c:v>
                </c:pt>
                <c:pt idx="12379">
                  <c:v>42703.71637731482</c:v>
                </c:pt>
                <c:pt idx="12380">
                  <c:v>42703.71643518519</c:v>
                </c:pt>
                <c:pt idx="12381">
                  <c:v>42703.716493055559</c:v>
                </c:pt>
                <c:pt idx="12382">
                  <c:v>42703.716550925928</c:v>
                </c:pt>
                <c:pt idx="12383">
                  <c:v>42703.716608796298</c:v>
                </c:pt>
                <c:pt idx="12384">
                  <c:v>42703.716666666667</c:v>
                </c:pt>
                <c:pt idx="12385">
                  <c:v>42703.716724537036</c:v>
                </c:pt>
                <c:pt idx="12386">
                  <c:v>42703.716782407413</c:v>
                </c:pt>
                <c:pt idx="12387">
                  <c:v>42703.716840277782</c:v>
                </c:pt>
                <c:pt idx="12388">
                  <c:v>42703.716898148152</c:v>
                </c:pt>
                <c:pt idx="12389">
                  <c:v>42703.716956018521</c:v>
                </c:pt>
                <c:pt idx="12390">
                  <c:v>42703.717013888891</c:v>
                </c:pt>
                <c:pt idx="12391">
                  <c:v>42703.71707175926</c:v>
                </c:pt>
                <c:pt idx="12392">
                  <c:v>42703.717129629629</c:v>
                </c:pt>
                <c:pt idx="12393">
                  <c:v>42703.717187500006</c:v>
                </c:pt>
                <c:pt idx="12394">
                  <c:v>42703.717245370375</c:v>
                </c:pt>
                <c:pt idx="12395">
                  <c:v>42703.717303240745</c:v>
                </c:pt>
                <c:pt idx="12396">
                  <c:v>42703.717361111114</c:v>
                </c:pt>
                <c:pt idx="12397">
                  <c:v>42703.717418981483</c:v>
                </c:pt>
                <c:pt idx="12398">
                  <c:v>42703.717476851853</c:v>
                </c:pt>
                <c:pt idx="12399">
                  <c:v>42703.717534722222</c:v>
                </c:pt>
                <c:pt idx="12400">
                  <c:v>42703.717592592599</c:v>
                </c:pt>
                <c:pt idx="12401">
                  <c:v>42703.717650462968</c:v>
                </c:pt>
                <c:pt idx="12402">
                  <c:v>42703.717708333337</c:v>
                </c:pt>
                <c:pt idx="12403">
                  <c:v>42703.717766203707</c:v>
                </c:pt>
                <c:pt idx="12404">
                  <c:v>42703.717824074076</c:v>
                </c:pt>
                <c:pt idx="12405">
                  <c:v>42703.717881944445</c:v>
                </c:pt>
                <c:pt idx="12406">
                  <c:v>42703.717939814815</c:v>
                </c:pt>
                <c:pt idx="12407">
                  <c:v>42703.717997685191</c:v>
                </c:pt>
                <c:pt idx="12408">
                  <c:v>42703.718055555561</c:v>
                </c:pt>
                <c:pt idx="12409">
                  <c:v>42703.71811342593</c:v>
                </c:pt>
                <c:pt idx="12410">
                  <c:v>42703.718171296299</c:v>
                </c:pt>
                <c:pt idx="12411">
                  <c:v>42703.718229166669</c:v>
                </c:pt>
                <c:pt idx="12412">
                  <c:v>42703.718287037038</c:v>
                </c:pt>
                <c:pt idx="12413">
                  <c:v>42703.718344907407</c:v>
                </c:pt>
                <c:pt idx="12414">
                  <c:v>42703.718402777777</c:v>
                </c:pt>
                <c:pt idx="12415">
                  <c:v>42703.718460648153</c:v>
                </c:pt>
                <c:pt idx="12416">
                  <c:v>42703.718518518523</c:v>
                </c:pt>
                <c:pt idx="12417">
                  <c:v>42703.718576388892</c:v>
                </c:pt>
                <c:pt idx="12418">
                  <c:v>42703.718634259261</c:v>
                </c:pt>
                <c:pt idx="12419">
                  <c:v>42703.718692129631</c:v>
                </c:pt>
                <c:pt idx="12420">
                  <c:v>42703.71875</c:v>
                </c:pt>
                <c:pt idx="12421">
                  <c:v>42703.718807870369</c:v>
                </c:pt>
                <c:pt idx="12422">
                  <c:v>42703.718865740746</c:v>
                </c:pt>
                <c:pt idx="12423">
                  <c:v>42703.718923611115</c:v>
                </c:pt>
                <c:pt idx="12424">
                  <c:v>42703.718981481485</c:v>
                </c:pt>
                <c:pt idx="12425">
                  <c:v>42703.719039351854</c:v>
                </c:pt>
                <c:pt idx="12426">
                  <c:v>42703.719097222223</c:v>
                </c:pt>
                <c:pt idx="12427">
                  <c:v>42703.719155092593</c:v>
                </c:pt>
                <c:pt idx="12428">
                  <c:v>42703.719212962962</c:v>
                </c:pt>
                <c:pt idx="12429">
                  <c:v>42703.719270833339</c:v>
                </c:pt>
                <c:pt idx="12430">
                  <c:v>42703.719328703708</c:v>
                </c:pt>
                <c:pt idx="12431">
                  <c:v>42703.719386574077</c:v>
                </c:pt>
                <c:pt idx="12432">
                  <c:v>42703.719444444447</c:v>
                </c:pt>
                <c:pt idx="12433">
                  <c:v>42703.719502314816</c:v>
                </c:pt>
                <c:pt idx="12434">
                  <c:v>42703.719560185185</c:v>
                </c:pt>
                <c:pt idx="12435">
                  <c:v>42703.719618055555</c:v>
                </c:pt>
                <c:pt idx="12436">
                  <c:v>42703.719675925931</c:v>
                </c:pt>
                <c:pt idx="12437">
                  <c:v>42703.719733796301</c:v>
                </c:pt>
                <c:pt idx="12438">
                  <c:v>42703.71979166667</c:v>
                </c:pt>
                <c:pt idx="12439">
                  <c:v>42703.719849537039</c:v>
                </c:pt>
                <c:pt idx="12440">
                  <c:v>42703.719907407409</c:v>
                </c:pt>
                <c:pt idx="12441">
                  <c:v>42703.719965277778</c:v>
                </c:pt>
                <c:pt idx="12442">
                  <c:v>42703.720023148147</c:v>
                </c:pt>
                <c:pt idx="12443">
                  <c:v>42703.720081018524</c:v>
                </c:pt>
                <c:pt idx="12444">
                  <c:v>42703.720138888893</c:v>
                </c:pt>
                <c:pt idx="12445">
                  <c:v>42703.720196759263</c:v>
                </c:pt>
                <c:pt idx="12446">
                  <c:v>42703.720254629632</c:v>
                </c:pt>
                <c:pt idx="12447">
                  <c:v>42703.720312500001</c:v>
                </c:pt>
                <c:pt idx="12448">
                  <c:v>42703.720370370371</c:v>
                </c:pt>
                <c:pt idx="12449">
                  <c:v>42703.72042824074</c:v>
                </c:pt>
                <c:pt idx="12450">
                  <c:v>42703.720486111117</c:v>
                </c:pt>
                <c:pt idx="12451">
                  <c:v>42703.720543981486</c:v>
                </c:pt>
                <c:pt idx="12452">
                  <c:v>42703.720601851855</c:v>
                </c:pt>
                <c:pt idx="12453">
                  <c:v>42703.720659722225</c:v>
                </c:pt>
                <c:pt idx="12454">
                  <c:v>42703.720717592594</c:v>
                </c:pt>
                <c:pt idx="12455">
                  <c:v>42703.720775462964</c:v>
                </c:pt>
                <c:pt idx="12456">
                  <c:v>42703.720833333333</c:v>
                </c:pt>
                <c:pt idx="12457">
                  <c:v>42703.720891203709</c:v>
                </c:pt>
                <c:pt idx="12458">
                  <c:v>42703.720949074079</c:v>
                </c:pt>
                <c:pt idx="12459">
                  <c:v>42703.721006944448</c:v>
                </c:pt>
                <c:pt idx="12460">
                  <c:v>42703.721064814818</c:v>
                </c:pt>
                <c:pt idx="12461">
                  <c:v>42703.721122685187</c:v>
                </c:pt>
                <c:pt idx="12462">
                  <c:v>42703.721180555556</c:v>
                </c:pt>
                <c:pt idx="12463">
                  <c:v>42703.721238425926</c:v>
                </c:pt>
                <c:pt idx="12464">
                  <c:v>42703.721296296302</c:v>
                </c:pt>
                <c:pt idx="12465">
                  <c:v>42703.721354166672</c:v>
                </c:pt>
                <c:pt idx="12466">
                  <c:v>42703.721412037041</c:v>
                </c:pt>
                <c:pt idx="12467">
                  <c:v>42703.72146990741</c:v>
                </c:pt>
                <c:pt idx="12468">
                  <c:v>42703.72152777778</c:v>
                </c:pt>
                <c:pt idx="12469">
                  <c:v>42703.721585648149</c:v>
                </c:pt>
                <c:pt idx="12470">
                  <c:v>42703.721643518518</c:v>
                </c:pt>
                <c:pt idx="12471">
                  <c:v>42703.721701388895</c:v>
                </c:pt>
                <c:pt idx="12472">
                  <c:v>42703.721759259264</c:v>
                </c:pt>
                <c:pt idx="12473">
                  <c:v>42703.721817129634</c:v>
                </c:pt>
                <c:pt idx="12474">
                  <c:v>42703.721875000003</c:v>
                </c:pt>
                <c:pt idx="12475">
                  <c:v>42703.721932870372</c:v>
                </c:pt>
                <c:pt idx="12476">
                  <c:v>42703.721990740742</c:v>
                </c:pt>
                <c:pt idx="12477">
                  <c:v>42703.722048611111</c:v>
                </c:pt>
                <c:pt idx="12478">
                  <c:v>42703.72210648148</c:v>
                </c:pt>
                <c:pt idx="12479">
                  <c:v>42703.722164351857</c:v>
                </c:pt>
                <c:pt idx="12480">
                  <c:v>42703.722222222226</c:v>
                </c:pt>
                <c:pt idx="12481">
                  <c:v>42703.722280092596</c:v>
                </c:pt>
                <c:pt idx="12482">
                  <c:v>42703.722337962965</c:v>
                </c:pt>
                <c:pt idx="12483">
                  <c:v>42703.722395833334</c:v>
                </c:pt>
                <c:pt idx="12484">
                  <c:v>42703.722453703704</c:v>
                </c:pt>
                <c:pt idx="12485">
                  <c:v>42703.722511574073</c:v>
                </c:pt>
                <c:pt idx="12486">
                  <c:v>42703.72256944445</c:v>
                </c:pt>
                <c:pt idx="12487">
                  <c:v>42703.722627314819</c:v>
                </c:pt>
                <c:pt idx="12488">
                  <c:v>42703.722685185188</c:v>
                </c:pt>
                <c:pt idx="12489">
                  <c:v>42703.722743055558</c:v>
                </c:pt>
                <c:pt idx="12490">
                  <c:v>42703.722800925927</c:v>
                </c:pt>
                <c:pt idx="12491">
                  <c:v>42703.722858796296</c:v>
                </c:pt>
                <c:pt idx="12492">
                  <c:v>42703.722916666666</c:v>
                </c:pt>
                <c:pt idx="12493">
                  <c:v>42703.722974537042</c:v>
                </c:pt>
                <c:pt idx="12494">
                  <c:v>42703.723032407412</c:v>
                </c:pt>
                <c:pt idx="12495">
                  <c:v>42703.723090277781</c:v>
                </c:pt>
                <c:pt idx="12496">
                  <c:v>42703.72314814815</c:v>
                </c:pt>
                <c:pt idx="12497">
                  <c:v>42703.72320601852</c:v>
                </c:pt>
                <c:pt idx="12498">
                  <c:v>42703.723263888889</c:v>
                </c:pt>
                <c:pt idx="12499">
                  <c:v>42703.723321759258</c:v>
                </c:pt>
                <c:pt idx="12500">
                  <c:v>42703.723379629635</c:v>
                </c:pt>
                <c:pt idx="12501">
                  <c:v>42703.723437500004</c:v>
                </c:pt>
                <c:pt idx="12502">
                  <c:v>42703.723495370374</c:v>
                </c:pt>
                <c:pt idx="12503">
                  <c:v>42703.723553240743</c:v>
                </c:pt>
                <c:pt idx="12504">
                  <c:v>42703.723611111112</c:v>
                </c:pt>
                <c:pt idx="12505">
                  <c:v>42703.723668981482</c:v>
                </c:pt>
                <c:pt idx="12506">
                  <c:v>42703.723726851851</c:v>
                </c:pt>
                <c:pt idx="12507">
                  <c:v>42703.723784722228</c:v>
                </c:pt>
                <c:pt idx="12508">
                  <c:v>42703.723842592597</c:v>
                </c:pt>
                <c:pt idx="12509">
                  <c:v>42703.723900462966</c:v>
                </c:pt>
                <c:pt idx="12510">
                  <c:v>42703.723958333336</c:v>
                </c:pt>
                <c:pt idx="12511">
                  <c:v>42703.724016203705</c:v>
                </c:pt>
                <c:pt idx="12512">
                  <c:v>42703.724074074074</c:v>
                </c:pt>
                <c:pt idx="12513">
                  <c:v>42703.724131944444</c:v>
                </c:pt>
                <c:pt idx="12514">
                  <c:v>42703.72418981482</c:v>
                </c:pt>
                <c:pt idx="12515">
                  <c:v>42703.72424768519</c:v>
                </c:pt>
                <c:pt idx="12516">
                  <c:v>42703.724305555559</c:v>
                </c:pt>
                <c:pt idx="12517">
                  <c:v>42703.724363425928</c:v>
                </c:pt>
                <c:pt idx="12518">
                  <c:v>42703.724421296298</c:v>
                </c:pt>
                <c:pt idx="12519">
                  <c:v>42703.724479166667</c:v>
                </c:pt>
                <c:pt idx="12520">
                  <c:v>42703.724537037036</c:v>
                </c:pt>
                <c:pt idx="12521">
                  <c:v>42703.724594907413</c:v>
                </c:pt>
                <c:pt idx="12522">
                  <c:v>42703.724652777782</c:v>
                </c:pt>
                <c:pt idx="12523">
                  <c:v>42703.724710648152</c:v>
                </c:pt>
                <c:pt idx="12524">
                  <c:v>42703.724768518521</c:v>
                </c:pt>
                <c:pt idx="12525">
                  <c:v>42703.724826388891</c:v>
                </c:pt>
                <c:pt idx="12526">
                  <c:v>42703.72488425926</c:v>
                </c:pt>
                <c:pt idx="12527">
                  <c:v>42703.724942129629</c:v>
                </c:pt>
                <c:pt idx="12528">
                  <c:v>42703.725000000006</c:v>
                </c:pt>
                <c:pt idx="12529">
                  <c:v>42703.725057870375</c:v>
                </c:pt>
                <c:pt idx="12530">
                  <c:v>42703.725115740745</c:v>
                </c:pt>
                <c:pt idx="12531">
                  <c:v>42703.725173611114</c:v>
                </c:pt>
                <c:pt idx="12532">
                  <c:v>42703.725231481483</c:v>
                </c:pt>
                <c:pt idx="12533">
                  <c:v>42703.725289351853</c:v>
                </c:pt>
                <c:pt idx="12534">
                  <c:v>42703.725347222222</c:v>
                </c:pt>
                <c:pt idx="12535">
                  <c:v>42703.725405092599</c:v>
                </c:pt>
                <c:pt idx="12536">
                  <c:v>42703.725462962968</c:v>
                </c:pt>
                <c:pt idx="12537">
                  <c:v>42703.725520833337</c:v>
                </c:pt>
                <c:pt idx="12538">
                  <c:v>42703.725578703707</c:v>
                </c:pt>
                <c:pt idx="12539">
                  <c:v>42703.725636574076</c:v>
                </c:pt>
                <c:pt idx="12540">
                  <c:v>42703.725694444445</c:v>
                </c:pt>
                <c:pt idx="12541">
                  <c:v>42703.725752314815</c:v>
                </c:pt>
                <c:pt idx="12542">
                  <c:v>42703.725810185191</c:v>
                </c:pt>
                <c:pt idx="12543">
                  <c:v>42703.725868055561</c:v>
                </c:pt>
                <c:pt idx="12544">
                  <c:v>42703.72592592593</c:v>
                </c:pt>
                <c:pt idx="12545">
                  <c:v>42703.725983796299</c:v>
                </c:pt>
                <c:pt idx="12546">
                  <c:v>42703.726041666669</c:v>
                </c:pt>
                <c:pt idx="12547">
                  <c:v>42703.726099537038</c:v>
                </c:pt>
                <c:pt idx="12548">
                  <c:v>42703.726157407407</c:v>
                </c:pt>
                <c:pt idx="12549">
                  <c:v>42703.726215277777</c:v>
                </c:pt>
                <c:pt idx="12550">
                  <c:v>42703.726273148153</c:v>
                </c:pt>
                <c:pt idx="12551">
                  <c:v>42703.726331018523</c:v>
                </c:pt>
                <c:pt idx="12552">
                  <c:v>42703.726388888892</c:v>
                </c:pt>
                <c:pt idx="12553">
                  <c:v>42703.726446759261</c:v>
                </c:pt>
                <c:pt idx="12554">
                  <c:v>42703.726504629631</c:v>
                </c:pt>
                <c:pt idx="12555">
                  <c:v>42703.7265625</c:v>
                </c:pt>
                <c:pt idx="12556">
                  <c:v>42703.726620370369</c:v>
                </c:pt>
                <c:pt idx="12557">
                  <c:v>42703.726678240746</c:v>
                </c:pt>
                <c:pt idx="12558">
                  <c:v>42703.726736111115</c:v>
                </c:pt>
                <c:pt idx="12559">
                  <c:v>42703.726793981485</c:v>
                </c:pt>
                <c:pt idx="12560">
                  <c:v>42703.726851851854</c:v>
                </c:pt>
                <c:pt idx="12561">
                  <c:v>42703.726909722223</c:v>
                </c:pt>
                <c:pt idx="12562">
                  <c:v>42703.726967592593</c:v>
                </c:pt>
                <c:pt idx="12563">
                  <c:v>42703.727025462962</c:v>
                </c:pt>
                <c:pt idx="12564">
                  <c:v>42703.727083333339</c:v>
                </c:pt>
                <c:pt idx="12565">
                  <c:v>42703.727141203708</c:v>
                </c:pt>
                <c:pt idx="12566">
                  <c:v>42703.727199074077</c:v>
                </c:pt>
                <c:pt idx="12567">
                  <c:v>42703.727256944447</c:v>
                </c:pt>
                <c:pt idx="12568">
                  <c:v>42703.727314814816</c:v>
                </c:pt>
                <c:pt idx="12569">
                  <c:v>42703.727372685185</c:v>
                </c:pt>
                <c:pt idx="12570">
                  <c:v>42703.727430555555</c:v>
                </c:pt>
                <c:pt idx="12571">
                  <c:v>42703.727488425931</c:v>
                </c:pt>
                <c:pt idx="12572">
                  <c:v>42703.727546296301</c:v>
                </c:pt>
                <c:pt idx="12573">
                  <c:v>42703.72760416667</c:v>
                </c:pt>
                <c:pt idx="12574">
                  <c:v>42703.727662037039</c:v>
                </c:pt>
                <c:pt idx="12575">
                  <c:v>42703.727719907409</c:v>
                </c:pt>
                <c:pt idx="12576">
                  <c:v>42703.727777777778</c:v>
                </c:pt>
                <c:pt idx="12577">
                  <c:v>42703.727835648147</c:v>
                </c:pt>
                <c:pt idx="12578">
                  <c:v>42703.727893518524</c:v>
                </c:pt>
                <c:pt idx="12579">
                  <c:v>42703.727951388893</c:v>
                </c:pt>
                <c:pt idx="12580">
                  <c:v>42703.728009259263</c:v>
                </c:pt>
                <c:pt idx="12581">
                  <c:v>42703.728067129632</c:v>
                </c:pt>
                <c:pt idx="12582">
                  <c:v>42703.728125000001</c:v>
                </c:pt>
                <c:pt idx="12583">
                  <c:v>42703.728182870371</c:v>
                </c:pt>
                <c:pt idx="12584">
                  <c:v>42703.72824074074</c:v>
                </c:pt>
                <c:pt idx="12585">
                  <c:v>42703.728298611117</c:v>
                </c:pt>
                <c:pt idx="12586">
                  <c:v>42703.728356481486</c:v>
                </c:pt>
                <c:pt idx="12587">
                  <c:v>42703.728414351855</c:v>
                </c:pt>
                <c:pt idx="12588">
                  <c:v>42703.728472222225</c:v>
                </c:pt>
                <c:pt idx="12589">
                  <c:v>42703.728530092594</c:v>
                </c:pt>
                <c:pt idx="12590">
                  <c:v>42703.728587962964</c:v>
                </c:pt>
                <c:pt idx="12591">
                  <c:v>42703.728645833333</c:v>
                </c:pt>
                <c:pt idx="12592">
                  <c:v>42703.728703703709</c:v>
                </c:pt>
                <c:pt idx="12593">
                  <c:v>42703.728761574079</c:v>
                </c:pt>
                <c:pt idx="12594">
                  <c:v>42703.728819444448</c:v>
                </c:pt>
                <c:pt idx="12595">
                  <c:v>42703.728877314818</c:v>
                </c:pt>
                <c:pt idx="12596">
                  <c:v>42703.728935185187</c:v>
                </c:pt>
                <c:pt idx="12597">
                  <c:v>42703.728993055556</c:v>
                </c:pt>
                <c:pt idx="12598">
                  <c:v>42703.729050925926</c:v>
                </c:pt>
                <c:pt idx="12599">
                  <c:v>42703.729108796302</c:v>
                </c:pt>
                <c:pt idx="12600">
                  <c:v>42703.729166666672</c:v>
                </c:pt>
                <c:pt idx="12601">
                  <c:v>42703.729224537041</c:v>
                </c:pt>
                <c:pt idx="12602">
                  <c:v>42703.72928240741</c:v>
                </c:pt>
                <c:pt idx="12603">
                  <c:v>42703.72934027778</c:v>
                </c:pt>
                <c:pt idx="12604">
                  <c:v>42703.729398148149</c:v>
                </c:pt>
                <c:pt idx="12605">
                  <c:v>42703.729456018518</c:v>
                </c:pt>
                <c:pt idx="12606">
                  <c:v>42703.729513888895</c:v>
                </c:pt>
                <c:pt idx="12607">
                  <c:v>42703.729571759264</c:v>
                </c:pt>
                <c:pt idx="12608">
                  <c:v>42703.729629629634</c:v>
                </c:pt>
                <c:pt idx="12609">
                  <c:v>42703.729687500003</c:v>
                </c:pt>
                <c:pt idx="12610">
                  <c:v>42703.729745370372</c:v>
                </c:pt>
                <c:pt idx="12611">
                  <c:v>42703.729803240742</c:v>
                </c:pt>
                <c:pt idx="12612">
                  <c:v>42703.729861111111</c:v>
                </c:pt>
                <c:pt idx="12613">
                  <c:v>42703.72991898148</c:v>
                </c:pt>
                <c:pt idx="12614">
                  <c:v>42703.729976851857</c:v>
                </c:pt>
                <c:pt idx="12615">
                  <c:v>42703.730034722226</c:v>
                </c:pt>
                <c:pt idx="12616">
                  <c:v>42703.730092592596</c:v>
                </c:pt>
                <c:pt idx="12617">
                  <c:v>42703.730150462965</c:v>
                </c:pt>
                <c:pt idx="12618">
                  <c:v>42703.730208333334</c:v>
                </c:pt>
                <c:pt idx="12619">
                  <c:v>42703.730266203704</c:v>
                </c:pt>
                <c:pt idx="12620">
                  <c:v>42703.730324074073</c:v>
                </c:pt>
                <c:pt idx="12621">
                  <c:v>42703.73038194445</c:v>
                </c:pt>
                <c:pt idx="12622">
                  <c:v>42703.730439814819</c:v>
                </c:pt>
                <c:pt idx="12623">
                  <c:v>42703.730497685188</c:v>
                </c:pt>
                <c:pt idx="12624">
                  <c:v>42703.730555555558</c:v>
                </c:pt>
                <c:pt idx="12625">
                  <c:v>42703.730613425927</c:v>
                </c:pt>
                <c:pt idx="12626">
                  <c:v>42703.730671296296</c:v>
                </c:pt>
                <c:pt idx="12627">
                  <c:v>42703.730729166666</c:v>
                </c:pt>
                <c:pt idx="12628">
                  <c:v>42703.730787037042</c:v>
                </c:pt>
                <c:pt idx="12629">
                  <c:v>42703.730844907412</c:v>
                </c:pt>
                <c:pt idx="12630">
                  <c:v>42703.730902777781</c:v>
                </c:pt>
                <c:pt idx="12631">
                  <c:v>42703.73096064815</c:v>
                </c:pt>
                <c:pt idx="12632">
                  <c:v>42703.73101851852</c:v>
                </c:pt>
                <c:pt idx="12633">
                  <c:v>42703.731076388889</c:v>
                </c:pt>
                <c:pt idx="12634">
                  <c:v>42703.731134259258</c:v>
                </c:pt>
                <c:pt idx="12635">
                  <c:v>42703.731192129635</c:v>
                </c:pt>
                <c:pt idx="12636">
                  <c:v>42703.731250000004</c:v>
                </c:pt>
                <c:pt idx="12637">
                  <c:v>42703.731307870374</c:v>
                </c:pt>
                <c:pt idx="12638">
                  <c:v>42703.731365740743</c:v>
                </c:pt>
                <c:pt idx="12639">
                  <c:v>42703.731423611112</c:v>
                </c:pt>
                <c:pt idx="12640">
                  <c:v>42703.731481481482</c:v>
                </c:pt>
                <c:pt idx="12641">
                  <c:v>42703.731539351851</c:v>
                </c:pt>
                <c:pt idx="12642">
                  <c:v>42703.731597222228</c:v>
                </c:pt>
                <c:pt idx="12643">
                  <c:v>42703.731655092597</c:v>
                </c:pt>
                <c:pt idx="12644">
                  <c:v>42703.731712962966</c:v>
                </c:pt>
                <c:pt idx="12645">
                  <c:v>42703.731770833336</c:v>
                </c:pt>
                <c:pt idx="12646">
                  <c:v>42703.731828703705</c:v>
                </c:pt>
                <c:pt idx="12647">
                  <c:v>42703.731886574074</c:v>
                </c:pt>
                <c:pt idx="12648">
                  <c:v>42703.731944444444</c:v>
                </c:pt>
                <c:pt idx="12649">
                  <c:v>42703.73200231482</c:v>
                </c:pt>
                <c:pt idx="12650">
                  <c:v>42703.73206018519</c:v>
                </c:pt>
                <c:pt idx="12651">
                  <c:v>42703.732118055559</c:v>
                </c:pt>
                <c:pt idx="12652">
                  <c:v>42703.732175925928</c:v>
                </c:pt>
                <c:pt idx="12653">
                  <c:v>42703.732233796298</c:v>
                </c:pt>
                <c:pt idx="12654">
                  <c:v>42703.732291666667</c:v>
                </c:pt>
                <c:pt idx="12655">
                  <c:v>42703.732349537036</c:v>
                </c:pt>
                <c:pt idx="12656">
                  <c:v>42703.732407407413</c:v>
                </c:pt>
                <c:pt idx="12657">
                  <c:v>42703.732465277782</c:v>
                </c:pt>
                <c:pt idx="12658">
                  <c:v>42703.732523148152</c:v>
                </c:pt>
                <c:pt idx="12659">
                  <c:v>42703.732581018521</c:v>
                </c:pt>
                <c:pt idx="12660">
                  <c:v>42703.732638888891</c:v>
                </c:pt>
                <c:pt idx="12661">
                  <c:v>42703.73269675926</c:v>
                </c:pt>
                <c:pt idx="12662">
                  <c:v>42703.732754629629</c:v>
                </c:pt>
                <c:pt idx="12663">
                  <c:v>42703.732812500006</c:v>
                </c:pt>
                <c:pt idx="12664">
                  <c:v>42703.732870370375</c:v>
                </c:pt>
                <c:pt idx="12665">
                  <c:v>42703.732928240745</c:v>
                </c:pt>
                <c:pt idx="12666">
                  <c:v>42703.732986111114</c:v>
                </c:pt>
                <c:pt idx="12667">
                  <c:v>42703.733043981483</c:v>
                </c:pt>
                <c:pt idx="12668">
                  <c:v>42703.733101851853</c:v>
                </c:pt>
                <c:pt idx="12669">
                  <c:v>42703.733159722222</c:v>
                </c:pt>
                <c:pt idx="12670">
                  <c:v>42703.733217592599</c:v>
                </c:pt>
                <c:pt idx="12671">
                  <c:v>42703.733275462968</c:v>
                </c:pt>
                <c:pt idx="12672">
                  <c:v>42703.733333333337</c:v>
                </c:pt>
                <c:pt idx="12673">
                  <c:v>42703.733391203707</c:v>
                </c:pt>
                <c:pt idx="12674">
                  <c:v>42703.733449074076</c:v>
                </c:pt>
                <c:pt idx="12675">
                  <c:v>42703.733506944445</c:v>
                </c:pt>
                <c:pt idx="12676">
                  <c:v>42703.733564814815</c:v>
                </c:pt>
                <c:pt idx="12677">
                  <c:v>42703.733622685191</c:v>
                </c:pt>
                <c:pt idx="12678">
                  <c:v>42703.733680555561</c:v>
                </c:pt>
                <c:pt idx="12679">
                  <c:v>42703.73373842593</c:v>
                </c:pt>
                <c:pt idx="12680">
                  <c:v>42703.733796296299</c:v>
                </c:pt>
                <c:pt idx="12681">
                  <c:v>42703.733854166669</c:v>
                </c:pt>
                <c:pt idx="12682">
                  <c:v>42703.733912037038</c:v>
                </c:pt>
                <c:pt idx="12683">
                  <c:v>42703.733969907407</c:v>
                </c:pt>
                <c:pt idx="12684">
                  <c:v>42703.734027777777</c:v>
                </c:pt>
                <c:pt idx="12685">
                  <c:v>42703.734085648153</c:v>
                </c:pt>
                <c:pt idx="12686">
                  <c:v>42703.734143518523</c:v>
                </c:pt>
                <c:pt idx="12687">
                  <c:v>42703.734201388892</c:v>
                </c:pt>
                <c:pt idx="12688">
                  <c:v>42703.734259259261</c:v>
                </c:pt>
                <c:pt idx="12689">
                  <c:v>42703.734317129631</c:v>
                </c:pt>
                <c:pt idx="12690">
                  <c:v>42703.734375</c:v>
                </c:pt>
                <c:pt idx="12691">
                  <c:v>42703.734432870369</c:v>
                </c:pt>
                <c:pt idx="12692">
                  <c:v>42703.734490740746</c:v>
                </c:pt>
                <c:pt idx="12693">
                  <c:v>42703.734548611115</c:v>
                </c:pt>
                <c:pt idx="12694">
                  <c:v>42703.734606481485</c:v>
                </c:pt>
                <c:pt idx="12695">
                  <c:v>42703.734664351854</c:v>
                </c:pt>
                <c:pt idx="12696">
                  <c:v>42703.734722222223</c:v>
                </c:pt>
                <c:pt idx="12697">
                  <c:v>42703.734780092593</c:v>
                </c:pt>
                <c:pt idx="12698">
                  <c:v>42703.734837962962</c:v>
                </c:pt>
                <c:pt idx="12699">
                  <c:v>42703.734895833339</c:v>
                </c:pt>
                <c:pt idx="12700">
                  <c:v>42703.734953703708</c:v>
                </c:pt>
                <c:pt idx="12701">
                  <c:v>42703.735011574077</c:v>
                </c:pt>
                <c:pt idx="12702">
                  <c:v>42703.735069444447</c:v>
                </c:pt>
                <c:pt idx="12703">
                  <c:v>42703.735127314816</c:v>
                </c:pt>
                <c:pt idx="12704">
                  <c:v>42703.735185185185</c:v>
                </c:pt>
                <c:pt idx="12705">
                  <c:v>42703.735243055555</c:v>
                </c:pt>
                <c:pt idx="12706">
                  <c:v>42703.735300925931</c:v>
                </c:pt>
                <c:pt idx="12707">
                  <c:v>42703.735358796301</c:v>
                </c:pt>
                <c:pt idx="12708">
                  <c:v>42703.73541666667</c:v>
                </c:pt>
                <c:pt idx="12709">
                  <c:v>42703.735474537039</c:v>
                </c:pt>
                <c:pt idx="12710">
                  <c:v>42703.735532407409</c:v>
                </c:pt>
                <c:pt idx="12711">
                  <c:v>42703.735590277778</c:v>
                </c:pt>
                <c:pt idx="12712">
                  <c:v>42703.735648148147</c:v>
                </c:pt>
                <c:pt idx="12713">
                  <c:v>42703.735706018524</c:v>
                </c:pt>
                <c:pt idx="12714">
                  <c:v>42703.735763888893</c:v>
                </c:pt>
                <c:pt idx="12715">
                  <c:v>42703.735821759263</c:v>
                </c:pt>
                <c:pt idx="12716">
                  <c:v>42703.735879629632</c:v>
                </c:pt>
                <c:pt idx="12717">
                  <c:v>42703.735937500001</c:v>
                </c:pt>
                <c:pt idx="12718">
                  <c:v>42703.735995370371</c:v>
                </c:pt>
                <c:pt idx="12719">
                  <c:v>42703.73605324074</c:v>
                </c:pt>
                <c:pt idx="12720">
                  <c:v>42703.736111111117</c:v>
                </c:pt>
                <c:pt idx="12721">
                  <c:v>42703.736168981486</c:v>
                </c:pt>
                <c:pt idx="12722">
                  <c:v>42703.736226851855</c:v>
                </c:pt>
                <c:pt idx="12723">
                  <c:v>42703.736284722225</c:v>
                </c:pt>
                <c:pt idx="12724">
                  <c:v>42703.736342592594</c:v>
                </c:pt>
                <c:pt idx="12725">
                  <c:v>42703.736400462964</c:v>
                </c:pt>
                <c:pt idx="12726">
                  <c:v>42703.736458333333</c:v>
                </c:pt>
                <c:pt idx="12727">
                  <c:v>42703.736516203709</c:v>
                </c:pt>
                <c:pt idx="12728">
                  <c:v>42703.736574074079</c:v>
                </c:pt>
                <c:pt idx="12729">
                  <c:v>42703.736631944448</c:v>
                </c:pt>
                <c:pt idx="12730">
                  <c:v>42703.736689814818</c:v>
                </c:pt>
                <c:pt idx="12731">
                  <c:v>42703.736747685187</c:v>
                </c:pt>
                <c:pt idx="12732">
                  <c:v>42703.736805555556</c:v>
                </c:pt>
                <c:pt idx="12733">
                  <c:v>42703.736863425926</c:v>
                </c:pt>
                <c:pt idx="12734">
                  <c:v>42703.736921296302</c:v>
                </c:pt>
                <c:pt idx="12735">
                  <c:v>42703.736979166672</c:v>
                </c:pt>
                <c:pt idx="12736">
                  <c:v>42703.737037037041</c:v>
                </c:pt>
                <c:pt idx="12737">
                  <c:v>42703.73709490741</c:v>
                </c:pt>
                <c:pt idx="12738">
                  <c:v>42703.73715277778</c:v>
                </c:pt>
                <c:pt idx="12739">
                  <c:v>42703.737210648149</c:v>
                </c:pt>
                <c:pt idx="12740">
                  <c:v>42703.737268518518</c:v>
                </c:pt>
                <c:pt idx="12741">
                  <c:v>42703.737326388895</c:v>
                </c:pt>
                <c:pt idx="12742">
                  <c:v>42703.737384259264</c:v>
                </c:pt>
                <c:pt idx="12743">
                  <c:v>42703.737442129634</c:v>
                </c:pt>
                <c:pt idx="12744">
                  <c:v>42703.737500000003</c:v>
                </c:pt>
                <c:pt idx="12745">
                  <c:v>42703.737557870372</c:v>
                </c:pt>
                <c:pt idx="12746">
                  <c:v>42703.737615740742</c:v>
                </c:pt>
                <c:pt idx="12747">
                  <c:v>42703.737673611111</c:v>
                </c:pt>
                <c:pt idx="12748">
                  <c:v>42703.73773148148</c:v>
                </c:pt>
                <c:pt idx="12749">
                  <c:v>42703.737789351857</c:v>
                </c:pt>
                <c:pt idx="12750">
                  <c:v>42703.737847222226</c:v>
                </c:pt>
                <c:pt idx="12751">
                  <c:v>42703.737905092596</c:v>
                </c:pt>
                <c:pt idx="12752">
                  <c:v>42703.737962962965</c:v>
                </c:pt>
                <c:pt idx="12753">
                  <c:v>42703.738020833334</c:v>
                </c:pt>
                <c:pt idx="12754">
                  <c:v>42703.738078703704</c:v>
                </c:pt>
                <c:pt idx="12755">
                  <c:v>42703.738136574073</c:v>
                </c:pt>
                <c:pt idx="12756">
                  <c:v>42703.73819444445</c:v>
                </c:pt>
                <c:pt idx="12757">
                  <c:v>42703.738252314819</c:v>
                </c:pt>
                <c:pt idx="12758">
                  <c:v>42703.738310185188</c:v>
                </c:pt>
                <c:pt idx="12759">
                  <c:v>42703.738368055558</c:v>
                </c:pt>
                <c:pt idx="12760">
                  <c:v>42703.738425925927</c:v>
                </c:pt>
                <c:pt idx="12761">
                  <c:v>42703.738483796296</c:v>
                </c:pt>
                <c:pt idx="12762">
                  <c:v>42703.738541666666</c:v>
                </c:pt>
                <c:pt idx="12763">
                  <c:v>42703.738599537042</c:v>
                </c:pt>
                <c:pt idx="12764">
                  <c:v>42703.738657407412</c:v>
                </c:pt>
                <c:pt idx="12765">
                  <c:v>42703.738715277781</c:v>
                </c:pt>
                <c:pt idx="12766">
                  <c:v>42703.73877314815</c:v>
                </c:pt>
                <c:pt idx="12767">
                  <c:v>42703.73883101852</c:v>
                </c:pt>
                <c:pt idx="12768">
                  <c:v>42703.738888888889</c:v>
                </c:pt>
                <c:pt idx="12769">
                  <c:v>42703.738946759258</c:v>
                </c:pt>
                <c:pt idx="12770">
                  <c:v>42703.739004629635</c:v>
                </c:pt>
                <c:pt idx="12771">
                  <c:v>42703.739062500004</c:v>
                </c:pt>
                <c:pt idx="12772">
                  <c:v>42703.739120370374</c:v>
                </c:pt>
                <c:pt idx="12773">
                  <c:v>42703.739178240743</c:v>
                </c:pt>
                <c:pt idx="12774">
                  <c:v>42703.739236111112</c:v>
                </c:pt>
                <c:pt idx="12775">
                  <c:v>42703.739293981482</c:v>
                </c:pt>
                <c:pt idx="12776">
                  <c:v>42703.739351851851</c:v>
                </c:pt>
                <c:pt idx="12777">
                  <c:v>42703.739409722228</c:v>
                </c:pt>
                <c:pt idx="12778">
                  <c:v>42703.739467592597</c:v>
                </c:pt>
                <c:pt idx="12779">
                  <c:v>42703.739525462966</c:v>
                </c:pt>
                <c:pt idx="12780">
                  <c:v>42703.739583333336</c:v>
                </c:pt>
                <c:pt idx="12781">
                  <c:v>42703.739641203705</c:v>
                </c:pt>
                <c:pt idx="12782">
                  <c:v>42703.739699074074</c:v>
                </c:pt>
                <c:pt idx="12783">
                  <c:v>42703.739756944444</c:v>
                </c:pt>
                <c:pt idx="12784">
                  <c:v>42703.73981481482</c:v>
                </c:pt>
                <c:pt idx="12785">
                  <c:v>42703.73987268519</c:v>
                </c:pt>
                <c:pt idx="12786">
                  <c:v>42703.739930555559</c:v>
                </c:pt>
                <c:pt idx="12787">
                  <c:v>42703.739988425928</c:v>
                </c:pt>
                <c:pt idx="12788">
                  <c:v>42703.740046296298</c:v>
                </c:pt>
                <c:pt idx="12789">
                  <c:v>42703.740104166667</c:v>
                </c:pt>
                <c:pt idx="12790">
                  <c:v>42703.740162037036</c:v>
                </c:pt>
                <c:pt idx="12791">
                  <c:v>42703.740219907413</c:v>
                </c:pt>
                <c:pt idx="12792">
                  <c:v>42703.740277777782</c:v>
                </c:pt>
                <c:pt idx="12793">
                  <c:v>42703.740335648152</c:v>
                </c:pt>
                <c:pt idx="12794">
                  <c:v>42703.740393518521</c:v>
                </c:pt>
                <c:pt idx="12795">
                  <c:v>42703.740451388891</c:v>
                </c:pt>
                <c:pt idx="12796">
                  <c:v>42703.74050925926</c:v>
                </c:pt>
                <c:pt idx="12797">
                  <c:v>42703.740567129629</c:v>
                </c:pt>
                <c:pt idx="12798">
                  <c:v>42703.740625000006</c:v>
                </c:pt>
                <c:pt idx="12799">
                  <c:v>42703.740682870375</c:v>
                </c:pt>
                <c:pt idx="12800">
                  <c:v>42703.740740740745</c:v>
                </c:pt>
                <c:pt idx="12801">
                  <c:v>42703.740798611114</c:v>
                </c:pt>
                <c:pt idx="12802">
                  <c:v>42703.740856481483</c:v>
                </c:pt>
                <c:pt idx="12803">
                  <c:v>42703.740914351853</c:v>
                </c:pt>
                <c:pt idx="12804">
                  <c:v>42703.740972222222</c:v>
                </c:pt>
                <c:pt idx="12805">
                  <c:v>42703.741030092599</c:v>
                </c:pt>
                <c:pt idx="12806">
                  <c:v>42703.741087962968</c:v>
                </c:pt>
                <c:pt idx="12807">
                  <c:v>42703.741145833337</c:v>
                </c:pt>
                <c:pt idx="12808">
                  <c:v>42703.741203703707</c:v>
                </c:pt>
                <c:pt idx="12809">
                  <c:v>42703.741261574076</c:v>
                </c:pt>
                <c:pt idx="12810">
                  <c:v>42703.741319444445</c:v>
                </c:pt>
                <c:pt idx="12811">
                  <c:v>42703.741377314815</c:v>
                </c:pt>
                <c:pt idx="12812">
                  <c:v>42703.741435185191</c:v>
                </c:pt>
                <c:pt idx="12813">
                  <c:v>42703.741493055561</c:v>
                </c:pt>
                <c:pt idx="12814">
                  <c:v>42703.74155092593</c:v>
                </c:pt>
                <c:pt idx="12815">
                  <c:v>42703.741608796299</c:v>
                </c:pt>
                <c:pt idx="12816">
                  <c:v>42703.741666666669</c:v>
                </c:pt>
                <c:pt idx="12817">
                  <c:v>42703.741724537038</c:v>
                </c:pt>
                <c:pt idx="12818">
                  <c:v>42703.741782407407</c:v>
                </c:pt>
                <c:pt idx="12819">
                  <c:v>42703.741840277777</c:v>
                </c:pt>
                <c:pt idx="12820">
                  <c:v>42703.741898148153</c:v>
                </c:pt>
                <c:pt idx="12821">
                  <c:v>42703.741956018523</c:v>
                </c:pt>
                <c:pt idx="12822">
                  <c:v>42703.742013888892</c:v>
                </c:pt>
                <c:pt idx="12823">
                  <c:v>42703.742071759261</c:v>
                </c:pt>
                <c:pt idx="12824">
                  <c:v>42703.742129629631</c:v>
                </c:pt>
                <c:pt idx="12825">
                  <c:v>42703.7421875</c:v>
                </c:pt>
                <c:pt idx="12826">
                  <c:v>42703.742245370369</c:v>
                </c:pt>
                <c:pt idx="12827">
                  <c:v>42703.742303240746</c:v>
                </c:pt>
                <c:pt idx="12828">
                  <c:v>42703.742361111115</c:v>
                </c:pt>
                <c:pt idx="12829">
                  <c:v>42703.742418981485</c:v>
                </c:pt>
                <c:pt idx="12830">
                  <c:v>42703.742476851854</c:v>
                </c:pt>
                <c:pt idx="12831">
                  <c:v>42703.742534722223</c:v>
                </c:pt>
                <c:pt idx="12832">
                  <c:v>42703.742592592593</c:v>
                </c:pt>
                <c:pt idx="12833">
                  <c:v>42703.742650462962</c:v>
                </c:pt>
                <c:pt idx="12834">
                  <c:v>42703.742708333339</c:v>
                </c:pt>
                <c:pt idx="12835">
                  <c:v>42703.742766203708</c:v>
                </c:pt>
                <c:pt idx="12836">
                  <c:v>42703.742824074077</c:v>
                </c:pt>
                <c:pt idx="12837">
                  <c:v>42703.742881944447</c:v>
                </c:pt>
                <c:pt idx="12838">
                  <c:v>42703.742939814816</c:v>
                </c:pt>
                <c:pt idx="12839">
                  <c:v>42703.742997685185</c:v>
                </c:pt>
                <c:pt idx="12840">
                  <c:v>42703.743055555555</c:v>
                </c:pt>
                <c:pt idx="12841">
                  <c:v>42703.743113425931</c:v>
                </c:pt>
                <c:pt idx="12842">
                  <c:v>42703.743171296301</c:v>
                </c:pt>
                <c:pt idx="12843">
                  <c:v>42703.74322916667</c:v>
                </c:pt>
                <c:pt idx="12844">
                  <c:v>42703.743287037039</c:v>
                </c:pt>
                <c:pt idx="12845">
                  <c:v>42703.743344907409</c:v>
                </c:pt>
                <c:pt idx="12846">
                  <c:v>42703.743402777778</c:v>
                </c:pt>
                <c:pt idx="12847">
                  <c:v>42703.743460648147</c:v>
                </c:pt>
                <c:pt idx="12848">
                  <c:v>42703.743518518524</c:v>
                </c:pt>
                <c:pt idx="12849">
                  <c:v>42703.743576388893</c:v>
                </c:pt>
                <c:pt idx="12850">
                  <c:v>42703.743634259263</c:v>
                </c:pt>
                <c:pt idx="12851">
                  <c:v>42703.743692129632</c:v>
                </c:pt>
                <c:pt idx="12852">
                  <c:v>42703.743750000001</c:v>
                </c:pt>
                <c:pt idx="12853">
                  <c:v>42703.743807870371</c:v>
                </c:pt>
                <c:pt idx="12854">
                  <c:v>42703.74386574074</c:v>
                </c:pt>
                <c:pt idx="12855">
                  <c:v>42703.743923611117</c:v>
                </c:pt>
                <c:pt idx="12856">
                  <c:v>42703.743981481486</c:v>
                </c:pt>
                <c:pt idx="12857">
                  <c:v>42703.744039351855</c:v>
                </c:pt>
                <c:pt idx="12858">
                  <c:v>42703.744097222225</c:v>
                </c:pt>
                <c:pt idx="12859">
                  <c:v>42703.744155092594</c:v>
                </c:pt>
                <c:pt idx="12860">
                  <c:v>42703.744212962964</c:v>
                </c:pt>
                <c:pt idx="12861">
                  <c:v>42703.744270833333</c:v>
                </c:pt>
                <c:pt idx="12862">
                  <c:v>42703.744328703709</c:v>
                </c:pt>
                <c:pt idx="12863">
                  <c:v>42703.744386574079</c:v>
                </c:pt>
                <c:pt idx="12864">
                  <c:v>42703.744444444448</c:v>
                </c:pt>
                <c:pt idx="12865">
                  <c:v>42703.744502314818</c:v>
                </c:pt>
                <c:pt idx="12866">
                  <c:v>42703.744560185187</c:v>
                </c:pt>
                <c:pt idx="12867">
                  <c:v>42703.744618055556</c:v>
                </c:pt>
                <c:pt idx="12868">
                  <c:v>42703.744675925926</c:v>
                </c:pt>
                <c:pt idx="12869">
                  <c:v>42703.744733796302</c:v>
                </c:pt>
                <c:pt idx="12870">
                  <c:v>42703.744791666672</c:v>
                </c:pt>
                <c:pt idx="12871">
                  <c:v>42703.744849537041</c:v>
                </c:pt>
                <c:pt idx="12872">
                  <c:v>42703.74490740741</c:v>
                </c:pt>
                <c:pt idx="12873">
                  <c:v>42703.74496527778</c:v>
                </c:pt>
                <c:pt idx="12874">
                  <c:v>42703.745023148149</c:v>
                </c:pt>
                <c:pt idx="12875">
                  <c:v>42703.745081018518</c:v>
                </c:pt>
                <c:pt idx="12876">
                  <c:v>42703.745138888895</c:v>
                </c:pt>
                <c:pt idx="12877">
                  <c:v>42703.745196759264</c:v>
                </c:pt>
                <c:pt idx="12878">
                  <c:v>42703.745254629634</c:v>
                </c:pt>
                <c:pt idx="12879">
                  <c:v>42703.745312500003</c:v>
                </c:pt>
                <c:pt idx="12880">
                  <c:v>42703.745370370372</c:v>
                </c:pt>
                <c:pt idx="12881">
                  <c:v>42703.745428240742</c:v>
                </c:pt>
                <c:pt idx="12882">
                  <c:v>42703.745486111111</c:v>
                </c:pt>
                <c:pt idx="12883">
                  <c:v>42703.74554398148</c:v>
                </c:pt>
                <c:pt idx="12884">
                  <c:v>42703.745601851857</c:v>
                </c:pt>
                <c:pt idx="12885">
                  <c:v>42703.745659722226</c:v>
                </c:pt>
                <c:pt idx="12886">
                  <c:v>42703.745717592596</c:v>
                </c:pt>
                <c:pt idx="12887">
                  <c:v>42703.745775462965</c:v>
                </c:pt>
                <c:pt idx="12888">
                  <c:v>42703.745833333334</c:v>
                </c:pt>
                <c:pt idx="12889">
                  <c:v>42703.745891203704</c:v>
                </c:pt>
                <c:pt idx="12890">
                  <c:v>42703.745949074073</c:v>
                </c:pt>
                <c:pt idx="12891">
                  <c:v>42703.74600694445</c:v>
                </c:pt>
                <c:pt idx="12892">
                  <c:v>42703.746064814819</c:v>
                </c:pt>
                <c:pt idx="12893">
                  <c:v>42703.746122685188</c:v>
                </c:pt>
                <c:pt idx="12894">
                  <c:v>42703.746180555558</c:v>
                </c:pt>
                <c:pt idx="12895">
                  <c:v>42703.746238425927</c:v>
                </c:pt>
                <c:pt idx="12896">
                  <c:v>42703.746296296296</c:v>
                </c:pt>
                <c:pt idx="12897">
                  <c:v>42703.746354166666</c:v>
                </c:pt>
                <c:pt idx="12898">
                  <c:v>42703.746412037042</c:v>
                </c:pt>
                <c:pt idx="12899">
                  <c:v>42703.746469907412</c:v>
                </c:pt>
                <c:pt idx="12900">
                  <c:v>42703.746527777781</c:v>
                </c:pt>
                <c:pt idx="12901">
                  <c:v>42703.74658564815</c:v>
                </c:pt>
                <c:pt idx="12902">
                  <c:v>42703.74664351852</c:v>
                </c:pt>
                <c:pt idx="12903">
                  <c:v>42703.746701388889</c:v>
                </c:pt>
                <c:pt idx="12904">
                  <c:v>42703.746759259258</c:v>
                </c:pt>
                <c:pt idx="12905">
                  <c:v>42703.746817129635</c:v>
                </c:pt>
                <c:pt idx="12906">
                  <c:v>42703.746875000004</c:v>
                </c:pt>
                <c:pt idx="12907">
                  <c:v>42703.746932870374</c:v>
                </c:pt>
                <c:pt idx="12908">
                  <c:v>42703.746990740743</c:v>
                </c:pt>
                <c:pt idx="12909">
                  <c:v>42703.747048611112</c:v>
                </c:pt>
                <c:pt idx="12910">
                  <c:v>42703.747106481482</c:v>
                </c:pt>
                <c:pt idx="12911">
                  <c:v>42703.747164351851</c:v>
                </c:pt>
                <c:pt idx="12912">
                  <c:v>42703.747222222228</c:v>
                </c:pt>
                <c:pt idx="12913">
                  <c:v>42703.747280092597</c:v>
                </c:pt>
                <c:pt idx="12914">
                  <c:v>42703.747337962966</c:v>
                </c:pt>
                <c:pt idx="12915">
                  <c:v>42703.747395833336</c:v>
                </c:pt>
                <c:pt idx="12916">
                  <c:v>42703.747453703705</c:v>
                </c:pt>
                <c:pt idx="12917">
                  <c:v>42703.747511574074</c:v>
                </c:pt>
                <c:pt idx="12918">
                  <c:v>42703.747569444444</c:v>
                </c:pt>
                <c:pt idx="12919">
                  <c:v>42703.74762731482</c:v>
                </c:pt>
                <c:pt idx="12920">
                  <c:v>42703.74768518519</c:v>
                </c:pt>
                <c:pt idx="12921">
                  <c:v>42703.747743055559</c:v>
                </c:pt>
                <c:pt idx="12922">
                  <c:v>42703.747800925928</c:v>
                </c:pt>
                <c:pt idx="12923">
                  <c:v>42703.747858796298</c:v>
                </c:pt>
                <c:pt idx="12924">
                  <c:v>42703.747916666667</c:v>
                </c:pt>
                <c:pt idx="12925">
                  <c:v>42703.747974537036</c:v>
                </c:pt>
                <c:pt idx="12926">
                  <c:v>42703.748032407413</c:v>
                </c:pt>
                <c:pt idx="12927">
                  <c:v>42703.748090277782</c:v>
                </c:pt>
                <c:pt idx="12928">
                  <c:v>42703.748148148152</c:v>
                </c:pt>
                <c:pt idx="12929">
                  <c:v>42703.748206018521</c:v>
                </c:pt>
                <c:pt idx="12930">
                  <c:v>42703.748263888891</c:v>
                </c:pt>
                <c:pt idx="12931">
                  <c:v>42703.74832175926</c:v>
                </c:pt>
                <c:pt idx="12932">
                  <c:v>42703.748379629629</c:v>
                </c:pt>
                <c:pt idx="12933">
                  <c:v>42703.748437500006</c:v>
                </c:pt>
                <c:pt idx="12934">
                  <c:v>42703.748495370375</c:v>
                </c:pt>
                <c:pt idx="12935">
                  <c:v>42703.748553240745</c:v>
                </c:pt>
                <c:pt idx="12936">
                  <c:v>42703.748611111114</c:v>
                </c:pt>
                <c:pt idx="12937">
                  <c:v>42703.748668981483</c:v>
                </c:pt>
                <c:pt idx="12938">
                  <c:v>42703.748726851853</c:v>
                </c:pt>
                <c:pt idx="12939">
                  <c:v>42703.748784722222</c:v>
                </c:pt>
                <c:pt idx="12940">
                  <c:v>42703.748842592599</c:v>
                </c:pt>
                <c:pt idx="12941">
                  <c:v>42703.748900462968</c:v>
                </c:pt>
                <c:pt idx="12942">
                  <c:v>42703.748958333337</c:v>
                </c:pt>
                <c:pt idx="12943">
                  <c:v>42703.749016203707</c:v>
                </c:pt>
                <c:pt idx="12944">
                  <c:v>42703.749074074076</c:v>
                </c:pt>
                <c:pt idx="12945">
                  <c:v>42703.749131944445</c:v>
                </c:pt>
                <c:pt idx="12946">
                  <c:v>42703.749189814815</c:v>
                </c:pt>
                <c:pt idx="12947">
                  <c:v>42703.749247685191</c:v>
                </c:pt>
                <c:pt idx="12948">
                  <c:v>42703.749305555561</c:v>
                </c:pt>
                <c:pt idx="12949">
                  <c:v>42703.74936342593</c:v>
                </c:pt>
                <c:pt idx="12950">
                  <c:v>42703.749421296299</c:v>
                </c:pt>
                <c:pt idx="12951">
                  <c:v>42703.749479166669</c:v>
                </c:pt>
                <c:pt idx="12952">
                  <c:v>42703.749537037038</c:v>
                </c:pt>
                <c:pt idx="12953">
                  <c:v>42703.749594907407</c:v>
                </c:pt>
                <c:pt idx="12954">
                  <c:v>42703.749652777777</c:v>
                </c:pt>
                <c:pt idx="12955">
                  <c:v>42703.749710648153</c:v>
                </c:pt>
                <c:pt idx="12956">
                  <c:v>42703.749768518523</c:v>
                </c:pt>
                <c:pt idx="12957">
                  <c:v>42703.749826388892</c:v>
                </c:pt>
                <c:pt idx="12958">
                  <c:v>42703.749884259261</c:v>
                </c:pt>
                <c:pt idx="12959">
                  <c:v>42703.749942129631</c:v>
                </c:pt>
                <c:pt idx="12960">
                  <c:v>42703.75</c:v>
                </c:pt>
                <c:pt idx="12961">
                  <c:v>42703.750057870369</c:v>
                </c:pt>
                <c:pt idx="12962">
                  <c:v>42703.750115740746</c:v>
                </c:pt>
                <c:pt idx="12963">
                  <c:v>42703.750173611115</c:v>
                </c:pt>
                <c:pt idx="12964">
                  <c:v>42703.750231481485</c:v>
                </c:pt>
                <c:pt idx="12965">
                  <c:v>42703.750289351854</c:v>
                </c:pt>
                <c:pt idx="12966">
                  <c:v>42703.750347222223</c:v>
                </c:pt>
                <c:pt idx="12967">
                  <c:v>42703.750405092593</c:v>
                </c:pt>
                <c:pt idx="12968">
                  <c:v>42703.750462962962</c:v>
                </c:pt>
                <c:pt idx="12969">
                  <c:v>42703.750520833339</c:v>
                </c:pt>
                <c:pt idx="12970">
                  <c:v>42703.750578703708</c:v>
                </c:pt>
                <c:pt idx="12971">
                  <c:v>42703.750636574077</c:v>
                </c:pt>
                <c:pt idx="12972">
                  <c:v>42703.750694444447</c:v>
                </c:pt>
                <c:pt idx="12973">
                  <c:v>42703.750752314816</c:v>
                </c:pt>
                <c:pt idx="12974">
                  <c:v>42703.750810185185</c:v>
                </c:pt>
                <c:pt idx="12975">
                  <c:v>42703.750868055555</c:v>
                </c:pt>
                <c:pt idx="12976">
                  <c:v>42703.750925925931</c:v>
                </c:pt>
                <c:pt idx="12977">
                  <c:v>42703.750983796301</c:v>
                </c:pt>
                <c:pt idx="12978">
                  <c:v>42703.75104166667</c:v>
                </c:pt>
                <c:pt idx="12979">
                  <c:v>42703.751099537039</c:v>
                </c:pt>
                <c:pt idx="12980">
                  <c:v>42703.751157407409</c:v>
                </c:pt>
                <c:pt idx="12981">
                  <c:v>42703.751215277778</c:v>
                </c:pt>
                <c:pt idx="12982">
                  <c:v>42703.751273148147</c:v>
                </c:pt>
                <c:pt idx="12983">
                  <c:v>42703.751331018524</c:v>
                </c:pt>
                <c:pt idx="12984">
                  <c:v>42703.751388888893</c:v>
                </c:pt>
                <c:pt idx="12985">
                  <c:v>42703.751446759263</c:v>
                </c:pt>
                <c:pt idx="12986">
                  <c:v>42703.751504629632</c:v>
                </c:pt>
                <c:pt idx="12987">
                  <c:v>42703.751562500001</c:v>
                </c:pt>
                <c:pt idx="12988">
                  <c:v>42703.751620370371</c:v>
                </c:pt>
                <c:pt idx="12989">
                  <c:v>42703.75167824074</c:v>
                </c:pt>
                <c:pt idx="12990">
                  <c:v>42703.751736111117</c:v>
                </c:pt>
                <c:pt idx="12991">
                  <c:v>42703.751793981486</c:v>
                </c:pt>
                <c:pt idx="12992">
                  <c:v>42703.751851851855</c:v>
                </c:pt>
                <c:pt idx="12993">
                  <c:v>42703.751909722225</c:v>
                </c:pt>
                <c:pt idx="12994">
                  <c:v>42703.751967592594</c:v>
                </c:pt>
                <c:pt idx="12995">
                  <c:v>42703.752025462964</c:v>
                </c:pt>
                <c:pt idx="12996">
                  <c:v>42703.752083333333</c:v>
                </c:pt>
                <c:pt idx="12997">
                  <c:v>42703.752141203709</c:v>
                </c:pt>
                <c:pt idx="12998">
                  <c:v>42703.752199074079</c:v>
                </c:pt>
                <c:pt idx="12999">
                  <c:v>42703.752256944448</c:v>
                </c:pt>
                <c:pt idx="13000">
                  <c:v>42703.752314814818</c:v>
                </c:pt>
                <c:pt idx="13001">
                  <c:v>42703.752372685187</c:v>
                </c:pt>
                <c:pt idx="13002">
                  <c:v>42703.752430555556</c:v>
                </c:pt>
                <c:pt idx="13003">
                  <c:v>42703.752488425926</c:v>
                </c:pt>
                <c:pt idx="13004">
                  <c:v>42703.752546296302</c:v>
                </c:pt>
                <c:pt idx="13005">
                  <c:v>42703.752604166672</c:v>
                </c:pt>
                <c:pt idx="13006">
                  <c:v>42703.752662037041</c:v>
                </c:pt>
                <c:pt idx="13007">
                  <c:v>42703.75271990741</c:v>
                </c:pt>
                <c:pt idx="13008">
                  <c:v>42703.75277777778</c:v>
                </c:pt>
                <c:pt idx="13009">
                  <c:v>42703.752835648149</c:v>
                </c:pt>
                <c:pt idx="13010">
                  <c:v>42703.752893518518</c:v>
                </c:pt>
                <c:pt idx="13011">
                  <c:v>42703.752951388895</c:v>
                </c:pt>
                <c:pt idx="13012">
                  <c:v>42703.753009259264</c:v>
                </c:pt>
                <c:pt idx="13013">
                  <c:v>42703.753067129634</c:v>
                </c:pt>
                <c:pt idx="13014">
                  <c:v>42703.753125000003</c:v>
                </c:pt>
                <c:pt idx="13015">
                  <c:v>42703.753182870372</c:v>
                </c:pt>
                <c:pt idx="13016">
                  <c:v>42703.753240740742</c:v>
                </c:pt>
                <c:pt idx="13017">
                  <c:v>42703.753298611111</c:v>
                </c:pt>
                <c:pt idx="13018">
                  <c:v>42703.75335648148</c:v>
                </c:pt>
                <c:pt idx="13019">
                  <c:v>42703.753414351857</c:v>
                </c:pt>
                <c:pt idx="13020">
                  <c:v>42703.753472222226</c:v>
                </c:pt>
                <c:pt idx="13021">
                  <c:v>42703.753530092596</c:v>
                </c:pt>
                <c:pt idx="13022">
                  <c:v>42703.753587962965</c:v>
                </c:pt>
                <c:pt idx="13023">
                  <c:v>42703.753645833334</c:v>
                </c:pt>
                <c:pt idx="13024">
                  <c:v>42703.753703703704</c:v>
                </c:pt>
                <c:pt idx="13025">
                  <c:v>42703.753761574073</c:v>
                </c:pt>
                <c:pt idx="13026">
                  <c:v>42703.75381944445</c:v>
                </c:pt>
                <c:pt idx="13027">
                  <c:v>42703.753877314819</c:v>
                </c:pt>
                <c:pt idx="13028">
                  <c:v>42703.753935185188</c:v>
                </c:pt>
                <c:pt idx="13029">
                  <c:v>42703.753993055558</c:v>
                </c:pt>
                <c:pt idx="13030">
                  <c:v>42703.754050925927</c:v>
                </c:pt>
                <c:pt idx="13031">
                  <c:v>42703.754108796296</c:v>
                </c:pt>
                <c:pt idx="13032">
                  <c:v>42703.754166666666</c:v>
                </c:pt>
                <c:pt idx="13033">
                  <c:v>42703.754224537042</c:v>
                </c:pt>
                <c:pt idx="13034">
                  <c:v>42703.754282407412</c:v>
                </c:pt>
                <c:pt idx="13035">
                  <c:v>42703.754340277781</c:v>
                </c:pt>
                <c:pt idx="13036">
                  <c:v>42703.75439814815</c:v>
                </c:pt>
                <c:pt idx="13037">
                  <c:v>42703.75445601852</c:v>
                </c:pt>
                <c:pt idx="13038">
                  <c:v>42703.754513888889</c:v>
                </c:pt>
                <c:pt idx="13039">
                  <c:v>42703.754571759258</c:v>
                </c:pt>
                <c:pt idx="13040">
                  <c:v>42703.754629629635</c:v>
                </c:pt>
                <c:pt idx="13041">
                  <c:v>42703.754687500004</c:v>
                </c:pt>
                <c:pt idx="13042">
                  <c:v>42703.754745370374</c:v>
                </c:pt>
                <c:pt idx="13043">
                  <c:v>42703.754803240743</c:v>
                </c:pt>
                <c:pt idx="13044">
                  <c:v>42703.754861111112</c:v>
                </c:pt>
                <c:pt idx="13045">
                  <c:v>42703.754918981482</c:v>
                </c:pt>
                <c:pt idx="13046">
                  <c:v>42703.754976851851</c:v>
                </c:pt>
                <c:pt idx="13047">
                  <c:v>42703.755034722228</c:v>
                </c:pt>
                <c:pt idx="13048">
                  <c:v>42703.755092592597</c:v>
                </c:pt>
                <c:pt idx="13049">
                  <c:v>42703.755150462966</c:v>
                </c:pt>
                <c:pt idx="13050">
                  <c:v>42703.755208333336</c:v>
                </c:pt>
                <c:pt idx="13051">
                  <c:v>42703.755266203705</c:v>
                </c:pt>
                <c:pt idx="13052">
                  <c:v>42703.755324074074</c:v>
                </c:pt>
                <c:pt idx="13053">
                  <c:v>42703.755381944444</c:v>
                </c:pt>
                <c:pt idx="13054">
                  <c:v>42703.75543981482</c:v>
                </c:pt>
                <c:pt idx="13055">
                  <c:v>42703.75549768519</c:v>
                </c:pt>
                <c:pt idx="13056">
                  <c:v>42703.755555555559</c:v>
                </c:pt>
                <c:pt idx="13057">
                  <c:v>42703.755613425928</c:v>
                </c:pt>
                <c:pt idx="13058">
                  <c:v>42703.755671296298</c:v>
                </c:pt>
                <c:pt idx="13059">
                  <c:v>42703.755729166667</c:v>
                </c:pt>
                <c:pt idx="13060">
                  <c:v>42703.755787037036</c:v>
                </c:pt>
                <c:pt idx="13061">
                  <c:v>42703.755844907413</c:v>
                </c:pt>
                <c:pt idx="13062">
                  <c:v>42703.755902777782</c:v>
                </c:pt>
                <c:pt idx="13063">
                  <c:v>42703.755960648152</c:v>
                </c:pt>
                <c:pt idx="13064">
                  <c:v>42703.756018518521</c:v>
                </c:pt>
                <c:pt idx="13065">
                  <c:v>42703.756076388891</c:v>
                </c:pt>
                <c:pt idx="13066">
                  <c:v>42703.75613425926</c:v>
                </c:pt>
                <c:pt idx="13067">
                  <c:v>42703.756192129629</c:v>
                </c:pt>
                <c:pt idx="13068">
                  <c:v>42703.756250000006</c:v>
                </c:pt>
                <c:pt idx="13069">
                  <c:v>42703.756307870375</c:v>
                </c:pt>
                <c:pt idx="13070">
                  <c:v>42703.756365740745</c:v>
                </c:pt>
                <c:pt idx="13071">
                  <c:v>42703.756423611114</c:v>
                </c:pt>
                <c:pt idx="13072">
                  <c:v>42703.756481481483</c:v>
                </c:pt>
                <c:pt idx="13073">
                  <c:v>42703.756539351853</c:v>
                </c:pt>
                <c:pt idx="13074">
                  <c:v>42703.756597222222</c:v>
                </c:pt>
                <c:pt idx="13075">
                  <c:v>42703.756655092599</c:v>
                </c:pt>
                <c:pt idx="13076">
                  <c:v>42703.756712962968</c:v>
                </c:pt>
                <c:pt idx="13077">
                  <c:v>42703.756770833337</c:v>
                </c:pt>
                <c:pt idx="13078">
                  <c:v>42703.756828703707</c:v>
                </c:pt>
                <c:pt idx="13079">
                  <c:v>42703.756886574076</c:v>
                </c:pt>
                <c:pt idx="13080">
                  <c:v>42703.756944444445</c:v>
                </c:pt>
                <c:pt idx="13081">
                  <c:v>42703.757002314815</c:v>
                </c:pt>
                <c:pt idx="13082">
                  <c:v>42703.757060185191</c:v>
                </c:pt>
                <c:pt idx="13083">
                  <c:v>42703.757118055561</c:v>
                </c:pt>
                <c:pt idx="13084">
                  <c:v>42703.75717592593</c:v>
                </c:pt>
                <c:pt idx="13085">
                  <c:v>42703.757233796299</c:v>
                </c:pt>
                <c:pt idx="13086">
                  <c:v>42703.757291666669</c:v>
                </c:pt>
                <c:pt idx="13087">
                  <c:v>42703.757349537038</c:v>
                </c:pt>
                <c:pt idx="13088">
                  <c:v>42703.757407407407</c:v>
                </c:pt>
                <c:pt idx="13089">
                  <c:v>42703.757465277777</c:v>
                </c:pt>
                <c:pt idx="13090">
                  <c:v>42703.757523148153</c:v>
                </c:pt>
                <c:pt idx="13091">
                  <c:v>42703.757581018523</c:v>
                </c:pt>
                <c:pt idx="13092">
                  <c:v>42703.757638888892</c:v>
                </c:pt>
                <c:pt idx="13093">
                  <c:v>42703.757696759261</c:v>
                </c:pt>
                <c:pt idx="13094">
                  <c:v>42703.757754629631</c:v>
                </c:pt>
                <c:pt idx="13095">
                  <c:v>42703.7578125</c:v>
                </c:pt>
                <c:pt idx="13096">
                  <c:v>42703.757870370369</c:v>
                </c:pt>
                <c:pt idx="13097">
                  <c:v>42703.757928240746</c:v>
                </c:pt>
                <c:pt idx="13098">
                  <c:v>42703.757986111115</c:v>
                </c:pt>
                <c:pt idx="13099">
                  <c:v>42703.758043981485</c:v>
                </c:pt>
                <c:pt idx="13100">
                  <c:v>42703.758101851854</c:v>
                </c:pt>
                <c:pt idx="13101">
                  <c:v>42703.758159722223</c:v>
                </c:pt>
                <c:pt idx="13102">
                  <c:v>42703.758217592593</c:v>
                </c:pt>
                <c:pt idx="13103">
                  <c:v>42703.758275462962</c:v>
                </c:pt>
                <c:pt idx="13104">
                  <c:v>42703.758333333339</c:v>
                </c:pt>
                <c:pt idx="13105">
                  <c:v>42703.758391203708</c:v>
                </c:pt>
                <c:pt idx="13106">
                  <c:v>42703.758449074077</c:v>
                </c:pt>
                <c:pt idx="13107">
                  <c:v>42703.758506944447</c:v>
                </c:pt>
                <c:pt idx="13108">
                  <c:v>42703.758564814816</c:v>
                </c:pt>
                <c:pt idx="13109">
                  <c:v>42703.758622685185</c:v>
                </c:pt>
                <c:pt idx="13110">
                  <c:v>42703.758680555555</c:v>
                </c:pt>
                <c:pt idx="13111">
                  <c:v>42703.758738425931</c:v>
                </c:pt>
                <c:pt idx="13112">
                  <c:v>42703.758796296301</c:v>
                </c:pt>
                <c:pt idx="13113">
                  <c:v>42703.75885416667</c:v>
                </c:pt>
                <c:pt idx="13114">
                  <c:v>42703.758912037039</c:v>
                </c:pt>
                <c:pt idx="13115">
                  <c:v>42703.758969907409</c:v>
                </c:pt>
                <c:pt idx="13116">
                  <c:v>42703.759027777778</c:v>
                </c:pt>
                <c:pt idx="13117">
                  <c:v>42703.759085648147</c:v>
                </c:pt>
                <c:pt idx="13118">
                  <c:v>42703.759143518524</c:v>
                </c:pt>
                <c:pt idx="13119">
                  <c:v>42703.759201388893</c:v>
                </c:pt>
                <c:pt idx="13120">
                  <c:v>42703.759259259263</c:v>
                </c:pt>
                <c:pt idx="13121">
                  <c:v>42703.759317129632</c:v>
                </c:pt>
                <c:pt idx="13122">
                  <c:v>42703.759375000001</c:v>
                </c:pt>
                <c:pt idx="13123">
                  <c:v>42703.759432870371</c:v>
                </c:pt>
                <c:pt idx="13124">
                  <c:v>42703.75949074074</c:v>
                </c:pt>
                <c:pt idx="13125">
                  <c:v>42703.759548611117</c:v>
                </c:pt>
                <c:pt idx="13126">
                  <c:v>42703.759606481486</c:v>
                </c:pt>
                <c:pt idx="13127">
                  <c:v>42703.759664351855</c:v>
                </c:pt>
                <c:pt idx="13128">
                  <c:v>42703.759722222225</c:v>
                </c:pt>
                <c:pt idx="13129">
                  <c:v>42703.759780092594</c:v>
                </c:pt>
                <c:pt idx="13130">
                  <c:v>42703.759837962964</c:v>
                </c:pt>
                <c:pt idx="13131">
                  <c:v>42703.759895833333</c:v>
                </c:pt>
                <c:pt idx="13132">
                  <c:v>42703.759953703709</c:v>
                </c:pt>
                <c:pt idx="13133">
                  <c:v>42703.760011574079</c:v>
                </c:pt>
                <c:pt idx="13134">
                  <c:v>42703.760069444448</c:v>
                </c:pt>
                <c:pt idx="13135">
                  <c:v>42703.760127314818</c:v>
                </c:pt>
                <c:pt idx="13136">
                  <c:v>42703.760185185187</c:v>
                </c:pt>
                <c:pt idx="13137">
                  <c:v>42703.760243055556</c:v>
                </c:pt>
                <c:pt idx="13138">
                  <c:v>42703.760300925926</c:v>
                </c:pt>
                <c:pt idx="13139">
                  <c:v>42703.760358796302</c:v>
                </c:pt>
                <c:pt idx="13140">
                  <c:v>42703.760416666672</c:v>
                </c:pt>
                <c:pt idx="13141">
                  <c:v>42703.760474537041</c:v>
                </c:pt>
                <c:pt idx="13142">
                  <c:v>42703.76053240741</c:v>
                </c:pt>
                <c:pt idx="13143">
                  <c:v>42703.76059027778</c:v>
                </c:pt>
                <c:pt idx="13144">
                  <c:v>42703.760648148149</c:v>
                </c:pt>
                <c:pt idx="13145">
                  <c:v>42703.760706018518</c:v>
                </c:pt>
                <c:pt idx="13146">
                  <c:v>42703.760763888895</c:v>
                </c:pt>
                <c:pt idx="13147">
                  <c:v>42703.760821759264</c:v>
                </c:pt>
                <c:pt idx="13148">
                  <c:v>42703.760879629634</c:v>
                </c:pt>
                <c:pt idx="13149">
                  <c:v>42703.760937500003</c:v>
                </c:pt>
                <c:pt idx="13150">
                  <c:v>42703.760995370372</c:v>
                </c:pt>
                <c:pt idx="13151">
                  <c:v>42703.761053240742</c:v>
                </c:pt>
                <c:pt idx="13152">
                  <c:v>42703.761111111111</c:v>
                </c:pt>
                <c:pt idx="13153">
                  <c:v>42703.76116898148</c:v>
                </c:pt>
                <c:pt idx="13154">
                  <c:v>42703.761226851857</c:v>
                </c:pt>
                <c:pt idx="13155">
                  <c:v>42703.761284722226</c:v>
                </c:pt>
                <c:pt idx="13156">
                  <c:v>42703.761342592596</c:v>
                </c:pt>
                <c:pt idx="13157">
                  <c:v>42703.761400462965</c:v>
                </c:pt>
                <c:pt idx="13158">
                  <c:v>42703.761458333334</c:v>
                </c:pt>
                <c:pt idx="13159">
                  <c:v>42703.761516203704</c:v>
                </c:pt>
                <c:pt idx="13160">
                  <c:v>42703.761574074073</c:v>
                </c:pt>
                <c:pt idx="13161">
                  <c:v>42703.76163194445</c:v>
                </c:pt>
                <c:pt idx="13162">
                  <c:v>42703.761689814819</c:v>
                </c:pt>
                <c:pt idx="13163">
                  <c:v>42703.761747685188</c:v>
                </c:pt>
                <c:pt idx="13164">
                  <c:v>42703.761805555558</c:v>
                </c:pt>
                <c:pt idx="13165">
                  <c:v>42703.761863425927</c:v>
                </c:pt>
                <c:pt idx="13166">
                  <c:v>42703.761921296296</c:v>
                </c:pt>
                <c:pt idx="13167">
                  <c:v>42703.761979166666</c:v>
                </c:pt>
                <c:pt idx="13168">
                  <c:v>42703.762037037042</c:v>
                </c:pt>
                <c:pt idx="13169">
                  <c:v>42703.762094907412</c:v>
                </c:pt>
                <c:pt idx="13170">
                  <c:v>42703.762152777781</c:v>
                </c:pt>
                <c:pt idx="13171">
                  <c:v>42703.76221064815</c:v>
                </c:pt>
                <c:pt idx="13172">
                  <c:v>42703.76226851852</c:v>
                </c:pt>
                <c:pt idx="13173">
                  <c:v>42703.762326388889</c:v>
                </c:pt>
                <c:pt idx="13174">
                  <c:v>42703.762384259258</c:v>
                </c:pt>
                <c:pt idx="13175">
                  <c:v>42703.762442129635</c:v>
                </c:pt>
                <c:pt idx="13176">
                  <c:v>42703.762500000004</c:v>
                </c:pt>
                <c:pt idx="13177">
                  <c:v>42703.762557870374</c:v>
                </c:pt>
                <c:pt idx="13178">
                  <c:v>42703.762615740743</c:v>
                </c:pt>
                <c:pt idx="13179">
                  <c:v>42703.762673611112</c:v>
                </c:pt>
                <c:pt idx="13180">
                  <c:v>42703.762731481482</c:v>
                </c:pt>
                <c:pt idx="13181">
                  <c:v>42703.762789351851</c:v>
                </c:pt>
                <c:pt idx="13182">
                  <c:v>42703.762847222228</c:v>
                </c:pt>
                <c:pt idx="13183">
                  <c:v>42703.762905092597</c:v>
                </c:pt>
                <c:pt idx="13184">
                  <c:v>42703.762962962966</c:v>
                </c:pt>
                <c:pt idx="13185">
                  <c:v>42703.763020833336</c:v>
                </c:pt>
                <c:pt idx="13186">
                  <c:v>42703.763078703705</c:v>
                </c:pt>
                <c:pt idx="13187">
                  <c:v>42703.763136574074</c:v>
                </c:pt>
                <c:pt idx="13188">
                  <c:v>42703.763194444444</c:v>
                </c:pt>
                <c:pt idx="13189">
                  <c:v>42703.76325231482</c:v>
                </c:pt>
                <c:pt idx="13190">
                  <c:v>42703.76331018519</c:v>
                </c:pt>
                <c:pt idx="13191">
                  <c:v>42703.763368055559</c:v>
                </c:pt>
                <c:pt idx="13192">
                  <c:v>42703.763425925928</c:v>
                </c:pt>
                <c:pt idx="13193">
                  <c:v>42703.763483796298</c:v>
                </c:pt>
                <c:pt idx="13194">
                  <c:v>42703.763541666667</c:v>
                </c:pt>
                <c:pt idx="13195">
                  <c:v>42703.763599537036</c:v>
                </c:pt>
                <c:pt idx="13196">
                  <c:v>42703.763657407413</c:v>
                </c:pt>
                <c:pt idx="13197">
                  <c:v>42703.763715277782</c:v>
                </c:pt>
                <c:pt idx="13198">
                  <c:v>42703.763773148152</c:v>
                </c:pt>
                <c:pt idx="13199">
                  <c:v>42703.763831018521</c:v>
                </c:pt>
                <c:pt idx="13200">
                  <c:v>42703.763888888891</c:v>
                </c:pt>
                <c:pt idx="13201">
                  <c:v>42703.76394675926</c:v>
                </c:pt>
                <c:pt idx="13202">
                  <c:v>42703.764004629629</c:v>
                </c:pt>
                <c:pt idx="13203">
                  <c:v>42703.764062500006</c:v>
                </c:pt>
                <c:pt idx="13204">
                  <c:v>42703.764120370375</c:v>
                </c:pt>
                <c:pt idx="13205">
                  <c:v>42703.764178240745</c:v>
                </c:pt>
                <c:pt idx="13206">
                  <c:v>42703.764236111114</c:v>
                </c:pt>
                <c:pt idx="13207">
                  <c:v>42703.764293981483</c:v>
                </c:pt>
                <c:pt idx="13208">
                  <c:v>42703.764351851853</c:v>
                </c:pt>
                <c:pt idx="13209">
                  <c:v>42703.764409722222</c:v>
                </c:pt>
                <c:pt idx="13210">
                  <c:v>42703.764467592599</c:v>
                </c:pt>
                <c:pt idx="13211">
                  <c:v>42703.764525462968</c:v>
                </c:pt>
                <c:pt idx="13212">
                  <c:v>42703.764583333337</c:v>
                </c:pt>
                <c:pt idx="13213">
                  <c:v>42703.764641203707</c:v>
                </c:pt>
                <c:pt idx="13214">
                  <c:v>42703.764699074076</c:v>
                </c:pt>
                <c:pt idx="13215">
                  <c:v>42703.764756944445</c:v>
                </c:pt>
                <c:pt idx="13216">
                  <c:v>42703.764814814815</c:v>
                </c:pt>
                <c:pt idx="13217">
                  <c:v>42703.764872685191</c:v>
                </c:pt>
                <c:pt idx="13218">
                  <c:v>42703.764930555561</c:v>
                </c:pt>
                <c:pt idx="13219">
                  <c:v>42703.76498842593</c:v>
                </c:pt>
                <c:pt idx="13220">
                  <c:v>42703.765046296299</c:v>
                </c:pt>
                <c:pt idx="13221">
                  <c:v>42703.765104166669</c:v>
                </c:pt>
                <c:pt idx="13222">
                  <c:v>42703.765162037038</c:v>
                </c:pt>
                <c:pt idx="13223">
                  <c:v>42703.765219907407</c:v>
                </c:pt>
                <c:pt idx="13224">
                  <c:v>42703.765277777777</c:v>
                </c:pt>
                <c:pt idx="13225">
                  <c:v>42703.765335648153</c:v>
                </c:pt>
                <c:pt idx="13226">
                  <c:v>42703.765393518523</c:v>
                </c:pt>
                <c:pt idx="13227">
                  <c:v>42703.765451388892</c:v>
                </c:pt>
                <c:pt idx="13228">
                  <c:v>42703.765509259261</c:v>
                </c:pt>
                <c:pt idx="13229">
                  <c:v>42703.765567129631</c:v>
                </c:pt>
                <c:pt idx="13230">
                  <c:v>42703.765625</c:v>
                </c:pt>
                <c:pt idx="13231">
                  <c:v>42703.765682870369</c:v>
                </c:pt>
                <c:pt idx="13232">
                  <c:v>42703.765740740746</c:v>
                </c:pt>
                <c:pt idx="13233">
                  <c:v>42703.765798611115</c:v>
                </c:pt>
                <c:pt idx="13234">
                  <c:v>42703.765856481485</c:v>
                </c:pt>
                <c:pt idx="13235">
                  <c:v>42703.765914351854</c:v>
                </c:pt>
                <c:pt idx="13236">
                  <c:v>42703.765972222223</c:v>
                </c:pt>
                <c:pt idx="13237">
                  <c:v>42703.766030092593</c:v>
                </c:pt>
                <c:pt idx="13238">
                  <c:v>42703.766087962962</c:v>
                </c:pt>
                <c:pt idx="13239">
                  <c:v>42703.766145833339</c:v>
                </c:pt>
                <c:pt idx="13240">
                  <c:v>42703.766203703708</c:v>
                </c:pt>
                <c:pt idx="13241">
                  <c:v>42703.766261574077</c:v>
                </c:pt>
                <c:pt idx="13242">
                  <c:v>42703.766319444447</c:v>
                </c:pt>
                <c:pt idx="13243">
                  <c:v>42703.766377314816</c:v>
                </c:pt>
                <c:pt idx="13244">
                  <c:v>42703.766435185185</c:v>
                </c:pt>
                <c:pt idx="13245">
                  <c:v>42703.766493055555</c:v>
                </c:pt>
                <c:pt idx="13246">
                  <c:v>42703.766550925931</c:v>
                </c:pt>
                <c:pt idx="13247">
                  <c:v>42703.766608796301</c:v>
                </c:pt>
                <c:pt idx="13248">
                  <c:v>42703.76666666667</c:v>
                </c:pt>
                <c:pt idx="13249">
                  <c:v>42703.766724537039</c:v>
                </c:pt>
                <c:pt idx="13250">
                  <c:v>42703.766782407409</c:v>
                </c:pt>
                <c:pt idx="13251">
                  <c:v>42703.766840277778</c:v>
                </c:pt>
                <c:pt idx="13252">
                  <c:v>42703.766898148147</c:v>
                </c:pt>
                <c:pt idx="13253">
                  <c:v>42703.766956018524</c:v>
                </c:pt>
                <c:pt idx="13254">
                  <c:v>42703.767013888893</c:v>
                </c:pt>
                <c:pt idx="13255">
                  <c:v>42703.767071759263</c:v>
                </c:pt>
                <c:pt idx="13256">
                  <c:v>42703.767129629632</c:v>
                </c:pt>
                <c:pt idx="13257">
                  <c:v>42703.767187500001</c:v>
                </c:pt>
                <c:pt idx="13258">
                  <c:v>42703.767245370371</c:v>
                </c:pt>
                <c:pt idx="13259">
                  <c:v>42703.76730324074</c:v>
                </c:pt>
                <c:pt idx="13260">
                  <c:v>42703.767361111117</c:v>
                </c:pt>
                <c:pt idx="13261">
                  <c:v>42703.767418981486</c:v>
                </c:pt>
                <c:pt idx="13262">
                  <c:v>42703.767476851855</c:v>
                </c:pt>
                <c:pt idx="13263">
                  <c:v>42703.767534722225</c:v>
                </c:pt>
                <c:pt idx="13264">
                  <c:v>42703.767592592594</c:v>
                </c:pt>
                <c:pt idx="13265">
                  <c:v>42703.767650462964</c:v>
                </c:pt>
                <c:pt idx="13266">
                  <c:v>42703.767708333333</c:v>
                </c:pt>
                <c:pt idx="13267">
                  <c:v>42703.767766203709</c:v>
                </c:pt>
                <c:pt idx="13268">
                  <c:v>42703.767824074079</c:v>
                </c:pt>
                <c:pt idx="13269">
                  <c:v>42703.767881944448</c:v>
                </c:pt>
                <c:pt idx="13270">
                  <c:v>42703.767939814818</c:v>
                </c:pt>
                <c:pt idx="13271">
                  <c:v>42703.767997685187</c:v>
                </c:pt>
                <c:pt idx="13272">
                  <c:v>42703.768055555556</c:v>
                </c:pt>
                <c:pt idx="13273">
                  <c:v>42703.768113425926</c:v>
                </c:pt>
                <c:pt idx="13274">
                  <c:v>42703.768171296302</c:v>
                </c:pt>
                <c:pt idx="13275">
                  <c:v>42703.768229166672</c:v>
                </c:pt>
                <c:pt idx="13276">
                  <c:v>42703.768287037041</c:v>
                </c:pt>
                <c:pt idx="13277">
                  <c:v>42703.76834490741</c:v>
                </c:pt>
                <c:pt idx="13278">
                  <c:v>42703.76840277778</c:v>
                </c:pt>
                <c:pt idx="13279">
                  <c:v>42703.768460648149</c:v>
                </c:pt>
                <c:pt idx="13280">
                  <c:v>42703.768518518518</c:v>
                </c:pt>
                <c:pt idx="13281">
                  <c:v>42703.768576388895</c:v>
                </c:pt>
                <c:pt idx="13282">
                  <c:v>42703.768634259264</c:v>
                </c:pt>
                <c:pt idx="13283">
                  <c:v>42703.768692129634</c:v>
                </c:pt>
                <c:pt idx="13284">
                  <c:v>42703.768750000003</c:v>
                </c:pt>
                <c:pt idx="13285">
                  <c:v>42703.768807870372</c:v>
                </c:pt>
                <c:pt idx="13286">
                  <c:v>42703.768865740742</c:v>
                </c:pt>
                <c:pt idx="13287">
                  <c:v>42703.768923611111</c:v>
                </c:pt>
                <c:pt idx="13288">
                  <c:v>42703.76898148148</c:v>
                </c:pt>
                <c:pt idx="13289">
                  <c:v>42703.769039351857</c:v>
                </c:pt>
                <c:pt idx="13290">
                  <c:v>42703.769097222226</c:v>
                </c:pt>
                <c:pt idx="13291">
                  <c:v>42703.769155092596</c:v>
                </c:pt>
                <c:pt idx="13292">
                  <c:v>42703.769212962965</c:v>
                </c:pt>
                <c:pt idx="13293">
                  <c:v>42703.769270833334</c:v>
                </c:pt>
                <c:pt idx="13294">
                  <c:v>42703.769328703704</c:v>
                </c:pt>
                <c:pt idx="13295">
                  <c:v>42703.769386574073</c:v>
                </c:pt>
                <c:pt idx="13296">
                  <c:v>42703.76944444445</c:v>
                </c:pt>
                <c:pt idx="13297">
                  <c:v>42703.769502314819</c:v>
                </c:pt>
                <c:pt idx="13298">
                  <c:v>42703.769560185188</c:v>
                </c:pt>
                <c:pt idx="13299">
                  <c:v>42703.769618055558</c:v>
                </c:pt>
                <c:pt idx="13300">
                  <c:v>42703.769675925927</c:v>
                </c:pt>
                <c:pt idx="13301">
                  <c:v>42703.769733796296</c:v>
                </c:pt>
                <c:pt idx="13302">
                  <c:v>42703.769791666666</c:v>
                </c:pt>
                <c:pt idx="13303">
                  <c:v>42703.769849537042</c:v>
                </c:pt>
                <c:pt idx="13304">
                  <c:v>42703.769907407412</c:v>
                </c:pt>
                <c:pt idx="13305">
                  <c:v>42703.769965277781</c:v>
                </c:pt>
                <c:pt idx="13306">
                  <c:v>42703.77002314815</c:v>
                </c:pt>
                <c:pt idx="13307">
                  <c:v>42703.77008101852</c:v>
                </c:pt>
                <c:pt idx="13308">
                  <c:v>42703.770138888889</c:v>
                </c:pt>
                <c:pt idx="13309">
                  <c:v>42703.770196759258</c:v>
                </c:pt>
                <c:pt idx="13310">
                  <c:v>42703.770254629635</c:v>
                </c:pt>
                <c:pt idx="13311">
                  <c:v>42703.770312500004</c:v>
                </c:pt>
                <c:pt idx="13312">
                  <c:v>42703.770370370374</c:v>
                </c:pt>
                <c:pt idx="13313">
                  <c:v>42703.770428240743</c:v>
                </c:pt>
                <c:pt idx="13314">
                  <c:v>42703.770486111112</c:v>
                </c:pt>
                <c:pt idx="13315">
                  <c:v>42703.770543981482</c:v>
                </c:pt>
                <c:pt idx="13316">
                  <c:v>42703.770601851851</c:v>
                </c:pt>
                <c:pt idx="13317">
                  <c:v>42703.770659722228</c:v>
                </c:pt>
                <c:pt idx="13318">
                  <c:v>42703.770717592597</c:v>
                </c:pt>
                <c:pt idx="13319">
                  <c:v>42703.770775462966</c:v>
                </c:pt>
                <c:pt idx="13320">
                  <c:v>42703.770833333336</c:v>
                </c:pt>
                <c:pt idx="13321">
                  <c:v>42703.770891203705</c:v>
                </c:pt>
                <c:pt idx="13322">
                  <c:v>42703.770949074074</c:v>
                </c:pt>
                <c:pt idx="13323">
                  <c:v>42703.771006944444</c:v>
                </c:pt>
                <c:pt idx="13324">
                  <c:v>42703.77106481482</c:v>
                </c:pt>
                <c:pt idx="13325">
                  <c:v>42703.77112268519</c:v>
                </c:pt>
                <c:pt idx="13326">
                  <c:v>42703.771180555559</c:v>
                </c:pt>
                <c:pt idx="13327">
                  <c:v>42703.771238425928</c:v>
                </c:pt>
                <c:pt idx="13328">
                  <c:v>42703.771296296298</c:v>
                </c:pt>
                <c:pt idx="13329">
                  <c:v>42703.771354166667</c:v>
                </c:pt>
                <c:pt idx="13330">
                  <c:v>42703.771412037036</c:v>
                </c:pt>
                <c:pt idx="13331">
                  <c:v>42703.771469907413</c:v>
                </c:pt>
                <c:pt idx="13332">
                  <c:v>42703.771527777782</c:v>
                </c:pt>
                <c:pt idx="13333">
                  <c:v>42703.771585648152</c:v>
                </c:pt>
                <c:pt idx="13334">
                  <c:v>42703.771643518521</c:v>
                </c:pt>
                <c:pt idx="13335">
                  <c:v>42703.771701388891</c:v>
                </c:pt>
                <c:pt idx="13336">
                  <c:v>42703.77175925926</c:v>
                </c:pt>
                <c:pt idx="13337">
                  <c:v>42703.771817129629</c:v>
                </c:pt>
                <c:pt idx="13338">
                  <c:v>42703.771875000006</c:v>
                </c:pt>
                <c:pt idx="13339">
                  <c:v>42703.771932870375</c:v>
                </c:pt>
                <c:pt idx="13340">
                  <c:v>42703.771990740745</c:v>
                </c:pt>
                <c:pt idx="13341">
                  <c:v>42703.772048611114</c:v>
                </c:pt>
                <c:pt idx="13342">
                  <c:v>42703.772106481483</c:v>
                </c:pt>
                <c:pt idx="13343">
                  <c:v>42703.772164351853</c:v>
                </c:pt>
                <c:pt idx="13344">
                  <c:v>42703.772222222222</c:v>
                </c:pt>
                <c:pt idx="13345">
                  <c:v>42703.772280092599</c:v>
                </c:pt>
                <c:pt idx="13346">
                  <c:v>42703.772337962968</c:v>
                </c:pt>
                <c:pt idx="13347">
                  <c:v>42703.772395833337</c:v>
                </c:pt>
                <c:pt idx="13348">
                  <c:v>42703.772453703707</c:v>
                </c:pt>
                <c:pt idx="13349">
                  <c:v>42703.772511574076</c:v>
                </c:pt>
                <c:pt idx="13350">
                  <c:v>42703.772569444445</c:v>
                </c:pt>
                <c:pt idx="13351">
                  <c:v>42703.772627314815</c:v>
                </c:pt>
                <c:pt idx="13352">
                  <c:v>42703.772685185191</c:v>
                </c:pt>
                <c:pt idx="13353">
                  <c:v>42703.772743055561</c:v>
                </c:pt>
                <c:pt idx="13354">
                  <c:v>42703.77280092593</c:v>
                </c:pt>
                <c:pt idx="13355">
                  <c:v>42703.772858796299</c:v>
                </c:pt>
                <c:pt idx="13356">
                  <c:v>42703.772916666669</c:v>
                </c:pt>
                <c:pt idx="13357">
                  <c:v>42703.772974537038</c:v>
                </c:pt>
                <c:pt idx="13358">
                  <c:v>42703.773032407407</c:v>
                </c:pt>
                <c:pt idx="13359">
                  <c:v>42703.773090277777</c:v>
                </c:pt>
                <c:pt idx="13360">
                  <c:v>42703.773148148153</c:v>
                </c:pt>
                <c:pt idx="13361">
                  <c:v>42703.773206018523</c:v>
                </c:pt>
                <c:pt idx="13362">
                  <c:v>42703.773263888892</c:v>
                </c:pt>
                <c:pt idx="13363">
                  <c:v>42703.773321759261</c:v>
                </c:pt>
                <c:pt idx="13364">
                  <c:v>42703.773379629631</c:v>
                </c:pt>
                <c:pt idx="13365">
                  <c:v>42703.7734375</c:v>
                </c:pt>
                <c:pt idx="13366">
                  <c:v>42703.773495370369</c:v>
                </c:pt>
                <c:pt idx="13367">
                  <c:v>42703.773553240746</c:v>
                </c:pt>
                <c:pt idx="13368">
                  <c:v>42703.773611111115</c:v>
                </c:pt>
                <c:pt idx="13369">
                  <c:v>42703.773668981485</c:v>
                </c:pt>
                <c:pt idx="13370">
                  <c:v>42703.773726851854</c:v>
                </c:pt>
                <c:pt idx="13371">
                  <c:v>42703.773784722223</c:v>
                </c:pt>
                <c:pt idx="13372">
                  <c:v>42703.773842592593</c:v>
                </c:pt>
                <c:pt idx="13373">
                  <c:v>42703.773900462962</c:v>
                </c:pt>
                <c:pt idx="13374">
                  <c:v>42703.773958333339</c:v>
                </c:pt>
                <c:pt idx="13375">
                  <c:v>42703.774016203708</c:v>
                </c:pt>
                <c:pt idx="13376">
                  <c:v>42703.774074074077</c:v>
                </c:pt>
                <c:pt idx="13377">
                  <c:v>42703.774131944447</c:v>
                </c:pt>
                <c:pt idx="13378">
                  <c:v>42703.774189814816</c:v>
                </c:pt>
                <c:pt idx="13379">
                  <c:v>42703.774247685185</c:v>
                </c:pt>
                <c:pt idx="13380">
                  <c:v>42703.774305555555</c:v>
                </c:pt>
                <c:pt idx="13381">
                  <c:v>42703.774363425931</c:v>
                </c:pt>
                <c:pt idx="13382">
                  <c:v>42703.774421296301</c:v>
                </c:pt>
                <c:pt idx="13383">
                  <c:v>42703.77447916667</c:v>
                </c:pt>
                <c:pt idx="13384">
                  <c:v>42703.774537037039</c:v>
                </c:pt>
                <c:pt idx="13385">
                  <c:v>42703.774594907409</c:v>
                </c:pt>
                <c:pt idx="13386">
                  <c:v>42703.774652777778</c:v>
                </c:pt>
                <c:pt idx="13387">
                  <c:v>42703.774710648147</c:v>
                </c:pt>
                <c:pt idx="13388">
                  <c:v>42703.774768518524</c:v>
                </c:pt>
                <c:pt idx="13389">
                  <c:v>42703.774826388893</c:v>
                </c:pt>
                <c:pt idx="13390">
                  <c:v>42703.774884259263</c:v>
                </c:pt>
                <c:pt idx="13391">
                  <c:v>42703.774942129632</c:v>
                </c:pt>
                <c:pt idx="13392">
                  <c:v>42703.775000000001</c:v>
                </c:pt>
                <c:pt idx="13393">
                  <c:v>42703.775057870371</c:v>
                </c:pt>
                <c:pt idx="13394">
                  <c:v>42703.77511574074</c:v>
                </c:pt>
                <c:pt idx="13395">
                  <c:v>42703.775173611117</c:v>
                </c:pt>
                <c:pt idx="13396">
                  <c:v>42703.775231481486</c:v>
                </c:pt>
                <c:pt idx="13397">
                  <c:v>42703.775289351855</c:v>
                </c:pt>
                <c:pt idx="13398">
                  <c:v>42703.775347222225</c:v>
                </c:pt>
                <c:pt idx="13399">
                  <c:v>42703.775405092594</c:v>
                </c:pt>
                <c:pt idx="13400">
                  <c:v>42703.775462962964</c:v>
                </c:pt>
                <c:pt idx="13401">
                  <c:v>42703.775520833333</c:v>
                </c:pt>
                <c:pt idx="13402">
                  <c:v>42703.775578703709</c:v>
                </c:pt>
                <c:pt idx="13403">
                  <c:v>42703.775636574079</c:v>
                </c:pt>
                <c:pt idx="13404">
                  <c:v>42703.775694444448</c:v>
                </c:pt>
                <c:pt idx="13405">
                  <c:v>42703.775752314818</c:v>
                </c:pt>
                <c:pt idx="13406">
                  <c:v>42703.775810185187</c:v>
                </c:pt>
                <c:pt idx="13407">
                  <c:v>42703.775868055556</c:v>
                </c:pt>
                <c:pt idx="13408">
                  <c:v>42703.775925925926</c:v>
                </c:pt>
                <c:pt idx="13409">
                  <c:v>42703.775983796302</c:v>
                </c:pt>
                <c:pt idx="13410">
                  <c:v>42703.776041666672</c:v>
                </c:pt>
                <c:pt idx="13411">
                  <c:v>42703.776099537041</c:v>
                </c:pt>
                <c:pt idx="13412">
                  <c:v>42703.77615740741</c:v>
                </c:pt>
                <c:pt idx="13413">
                  <c:v>42703.77621527778</c:v>
                </c:pt>
                <c:pt idx="13414">
                  <c:v>42703.776273148149</c:v>
                </c:pt>
                <c:pt idx="13415">
                  <c:v>42703.776331018518</c:v>
                </c:pt>
                <c:pt idx="13416">
                  <c:v>42703.776388888895</c:v>
                </c:pt>
                <c:pt idx="13417">
                  <c:v>42703.776446759264</c:v>
                </c:pt>
                <c:pt idx="13418">
                  <c:v>42703.776504629634</c:v>
                </c:pt>
                <c:pt idx="13419">
                  <c:v>42703.776562500003</c:v>
                </c:pt>
                <c:pt idx="13420">
                  <c:v>42703.776620370372</c:v>
                </c:pt>
                <c:pt idx="13421">
                  <c:v>42703.776678240742</c:v>
                </c:pt>
                <c:pt idx="13422">
                  <c:v>42703.776736111111</c:v>
                </c:pt>
                <c:pt idx="13423">
                  <c:v>42703.77679398148</c:v>
                </c:pt>
                <c:pt idx="13424">
                  <c:v>42703.776851851857</c:v>
                </c:pt>
                <c:pt idx="13425">
                  <c:v>42703.776909722226</c:v>
                </c:pt>
                <c:pt idx="13426">
                  <c:v>42703.776967592596</c:v>
                </c:pt>
                <c:pt idx="13427">
                  <c:v>42703.777025462965</c:v>
                </c:pt>
                <c:pt idx="13428">
                  <c:v>42703.777083333334</c:v>
                </c:pt>
                <c:pt idx="13429">
                  <c:v>42703.777141203704</c:v>
                </c:pt>
                <c:pt idx="13430">
                  <c:v>42703.777199074073</c:v>
                </c:pt>
                <c:pt idx="13431">
                  <c:v>42703.77725694445</c:v>
                </c:pt>
                <c:pt idx="13432">
                  <c:v>42703.777314814819</c:v>
                </c:pt>
                <c:pt idx="13433">
                  <c:v>42703.777372685188</c:v>
                </c:pt>
                <c:pt idx="13434">
                  <c:v>42703.777430555558</c:v>
                </c:pt>
                <c:pt idx="13435">
                  <c:v>42703.777488425927</c:v>
                </c:pt>
                <c:pt idx="13436">
                  <c:v>42703.777546296296</c:v>
                </c:pt>
                <c:pt idx="13437">
                  <c:v>42703.777604166666</c:v>
                </c:pt>
                <c:pt idx="13438">
                  <c:v>42703.777662037042</c:v>
                </c:pt>
                <c:pt idx="13439">
                  <c:v>42703.777719907412</c:v>
                </c:pt>
                <c:pt idx="13440">
                  <c:v>42703.777777777781</c:v>
                </c:pt>
                <c:pt idx="13441">
                  <c:v>42703.77783564815</c:v>
                </c:pt>
                <c:pt idx="13442">
                  <c:v>42703.77789351852</c:v>
                </c:pt>
                <c:pt idx="13443">
                  <c:v>42703.777951388889</c:v>
                </c:pt>
                <c:pt idx="13444">
                  <c:v>42703.778009259258</c:v>
                </c:pt>
                <c:pt idx="13445">
                  <c:v>42703.778067129635</c:v>
                </c:pt>
                <c:pt idx="13446">
                  <c:v>42703.778125000004</c:v>
                </c:pt>
                <c:pt idx="13447">
                  <c:v>42703.778182870374</c:v>
                </c:pt>
                <c:pt idx="13448">
                  <c:v>42703.778240740743</c:v>
                </c:pt>
                <c:pt idx="13449">
                  <c:v>42703.778298611112</c:v>
                </c:pt>
                <c:pt idx="13450">
                  <c:v>42703.778356481482</c:v>
                </c:pt>
                <c:pt idx="13451">
                  <c:v>42703.778414351851</c:v>
                </c:pt>
                <c:pt idx="13452">
                  <c:v>42703.778472222228</c:v>
                </c:pt>
                <c:pt idx="13453">
                  <c:v>42703.778530092597</c:v>
                </c:pt>
                <c:pt idx="13454">
                  <c:v>42703.778587962966</c:v>
                </c:pt>
                <c:pt idx="13455">
                  <c:v>42703.778645833336</c:v>
                </c:pt>
                <c:pt idx="13456">
                  <c:v>42703.778703703705</c:v>
                </c:pt>
                <c:pt idx="13457">
                  <c:v>42703.778761574074</c:v>
                </c:pt>
                <c:pt idx="13458">
                  <c:v>42703.778819444444</c:v>
                </c:pt>
                <c:pt idx="13459">
                  <c:v>42703.77887731482</c:v>
                </c:pt>
                <c:pt idx="13460">
                  <c:v>42703.77893518519</c:v>
                </c:pt>
                <c:pt idx="13461">
                  <c:v>42703.778993055559</c:v>
                </c:pt>
                <c:pt idx="13462">
                  <c:v>42703.779050925928</c:v>
                </c:pt>
                <c:pt idx="13463">
                  <c:v>42703.779108796298</c:v>
                </c:pt>
                <c:pt idx="13464">
                  <c:v>42703.779166666667</c:v>
                </c:pt>
                <c:pt idx="13465">
                  <c:v>42703.779224537036</c:v>
                </c:pt>
                <c:pt idx="13466">
                  <c:v>42703.779282407413</c:v>
                </c:pt>
                <c:pt idx="13467">
                  <c:v>42703.779340277782</c:v>
                </c:pt>
                <c:pt idx="13468">
                  <c:v>42703.779398148152</c:v>
                </c:pt>
                <c:pt idx="13469">
                  <c:v>42703.779456018521</c:v>
                </c:pt>
                <c:pt idx="13470">
                  <c:v>42703.779513888891</c:v>
                </c:pt>
                <c:pt idx="13471">
                  <c:v>42703.77957175926</c:v>
                </c:pt>
                <c:pt idx="13472">
                  <c:v>42703.779629629629</c:v>
                </c:pt>
                <c:pt idx="13473">
                  <c:v>42703.779687500006</c:v>
                </c:pt>
                <c:pt idx="13474">
                  <c:v>42703.779745370375</c:v>
                </c:pt>
                <c:pt idx="13475">
                  <c:v>42703.779803240745</c:v>
                </c:pt>
                <c:pt idx="13476">
                  <c:v>42703.779861111114</c:v>
                </c:pt>
                <c:pt idx="13477">
                  <c:v>42703.779918981483</c:v>
                </c:pt>
                <c:pt idx="13478">
                  <c:v>42703.779976851853</c:v>
                </c:pt>
                <c:pt idx="13479">
                  <c:v>42703.780034722222</c:v>
                </c:pt>
                <c:pt idx="13480">
                  <c:v>42703.780092592599</c:v>
                </c:pt>
                <c:pt idx="13481">
                  <c:v>42703.780150462968</c:v>
                </c:pt>
                <c:pt idx="13482">
                  <c:v>42703.780208333337</c:v>
                </c:pt>
                <c:pt idx="13483">
                  <c:v>42703.780266203707</c:v>
                </c:pt>
                <c:pt idx="13484">
                  <c:v>42703.780324074076</c:v>
                </c:pt>
                <c:pt idx="13485">
                  <c:v>42703.780381944445</c:v>
                </c:pt>
                <c:pt idx="13486">
                  <c:v>42703.780439814815</c:v>
                </c:pt>
                <c:pt idx="13487">
                  <c:v>42703.780497685191</c:v>
                </c:pt>
                <c:pt idx="13488">
                  <c:v>42703.780555555561</c:v>
                </c:pt>
                <c:pt idx="13489">
                  <c:v>42703.78061342593</c:v>
                </c:pt>
                <c:pt idx="13490">
                  <c:v>42703.780671296299</c:v>
                </c:pt>
                <c:pt idx="13491">
                  <c:v>42703.780729166669</c:v>
                </c:pt>
                <c:pt idx="13492">
                  <c:v>42703.780787037038</c:v>
                </c:pt>
                <c:pt idx="13493">
                  <c:v>42703.780844907407</c:v>
                </c:pt>
                <c:pt idx="13494">
                  <c:v>42703.780902777777</c:v>
                </c:pt>
                <c:pt idx="13495">
                  <c:v>42703.780960648153</c:v>
                </c:pt>
                <c:pt idx="13496">
                  <c:v>42703.781018518523</c:v>
                </c:pt>
                <c:pt idx="13497">
                  <c:v>42703.781076388892</c:v>
                </c:pt>
                <c:pt idx="13498">
                  <c:v>42703.781134259261</c:v>
                </c:pt>
                <c:pt idx="13499">
                  <c:v>42703.781192129631</c:v>
                </c:pt>
                <c:pt idx="13500">
                  <c:v>42703.78125</c:v>
                </c:pt>
                <c:pt idx="13501">
                  <c:v>42703.781307870369</c:v>
                </c:pt>
                <c:pt idx="13502">
                  <c:v>42703.781365740746</c:v>
                </c:pt>
                <c:pt idx="13503">
                  <c:v>42703.781423611115</c:v>
                </c:pt>
                <c:pt idx="13504">
                  <c:v>42703.781481481485</c:v>
                </c:pt>
                <c:pt idx="13505">
                  <c:v>42703.781539351854</c:v>
                </c:pt>
                <c:pt idx="13506">
                  <c:v>42703.781597222223</c:v>
                </c:pt>
                <c:pt idx="13507">
                  <c:v>42703.781655092593</c:v>
                </c:pt>
                <c:pt idx="13508">
                  <c:v>42703.781712962962</c:v>
                </c:pt>
                <c:pt idx="13509">
                  <c:v>42703.781770833339</c:v>
                </c:pt>
                <c:pt idx="13510">
                  <c:v>42703.781828703708</c:v>
                </c:pt>
                <c:pt idx="13511">
                  <c:v>42703.781886574077</c:v>
                </c:pt>
                <c:pt idx="13512">
                  <c:v>42703.781944444447</c:v>
                </c:pt>
                <c:pt idx="13513">
                  <c:v>42703.782002314816</c:v>
                </c:pt>
                <c:pt idx="13514">
                  <c:v>42703.782060185185</c:v>
                </c:pt>
                <c:pt idx="13515">
                  <c:v>42703.782118055555</c:v>
                </c:pt>
                <c:pt idx="13516">
                  <c:v>42703.782175925931</c:v>
                </c:pt>
                <c:pt idx="13517">
                  <c:v>42703.782233796301</c:v>
                </c:pt>
                <c:pt idx="13518">
                  <c:v>42703.78229166667</c:v>
                </c:pt>
                <c:pt idx="13519">
                  <c:v>42703.782349537039</c:v>
                </c:pt>
                <c:pt idx="13520">
                  <c:v>42703.782407407409</c:v>
                </c:pt>
                <c:pt idx="13521">
                  <c:v>42703.782465277778</c:v>
                </c:pt>
                <c:pt idx="13522">
                  <c:v>42703.782523148147</c:v>
                </c:pt>
                <c:pt idx="13523">
                  <c:v>42703.782581018524</c:v>
                </c:pt>
                <c:pt idx="13524">
                  <c:v>42703.782638888893</c:v>
                </c:pt>
                <c:pt idx="13525">
                  <c:v>42703.782696759263</c:v>
                </c:pt>
                <c:pt idx="13526">
                  <c:v>42703.782754629632</c:v>
                </c:pt>
                <c:pt idx="13527">
                  <c:v>42703.782812500001</c:v>
                </c:pt>
                <c:pt idx="13528">
                  <c:v>42703.782870370371</c:v>
                </c:pt>
                <c:pt idx="13529">
                  <c:v>42703.78292824074</c:v>
                </c:pt>
                <c:pt idx="13530">
                  <c:v>42703.782986111117</c:v>
                </c:pt>
                <c:pt idx="13531">
                  <c:v>42703.783043981486</c:v>
                </c:pt>
                <c:pt idx="13532">
                  <c:v>42703.783101851855</c:v>
                </c:pt>
                <c:pt idx="13533">
                  <c:v>42703.783159722225</c:v>
                </c:pt>
                <c:pt idx="13534">
                  <c:v>42703.783217592594</c:v>
                </c:pt>
                <c:pt idx="13535">
                  <c:v>42703.783275462964</c:v>
                </c:pt>
                <c:pt idx="13536">
                  <c:v>42703.783333333333</c:v>
                </c:pt>
                <c:pt idx="13537">
                  <c:v>42703.783391203709</c:v>
                </c:pt>
                <c:pt idx="13538">
                  <c:v>42703.783449074079</c:v>
                </c:pt>
                <c:pt idx="13539">
                  <c:v>42703.783506944448</c:v>
                </c:pt>
                <c:pt idx="13540">
                  <c:v>42703.783564814818</c:v>
                </c:pt>
                <c:pt idx="13541">
                  <c:v>42703.783622685187</c:v>
                </c:pt>
                <c:pt idx="13542">
                  <c:v>42703.783680555556</c:v>
                </c:pt>
                <c:pt idx="13543">
                  <c:v>42703.783738425926</c:v>
                </c:pt>
                <c:pt idx="13544">
                  <c:v>42703.783796296302</c:v>
                </c:pt>
                <c:pt idx="13545">
                  <c:v>42703.783854166672</c:v>
                </c:pt>
                <c:pt idx="13546">
                  <c:v>42703.783912037041</c:v>
                </c:pt>
                <c:pt idx="13547">
                  <c:v>42703.78396990741</c:v>
                </c:pt>
                <c:pt idx="13548">
                  <c:v>42703.78402777778</c:v>
                </c:pt>
                <c:pt idx="13549">
                  <c:v>42703.784085648149</c:v>
                </c:pt>
                <c:pt idx="13550">
                  <c:v>42703.784143518518</c:v>
                </c:pt>
                <c:pt idx="13551">
                  <c:v>42703.784201388895</c:v>
                </c:pt>
                <c:pt idx="13552">
                  <c:v>42703.784259259264</c:v>
                </c:pt>
                <c:pt idx="13553">
                  <c:v>42703.784317129634</c:v>
                </c:pt>
                <c:pt idx="13554">
                  <c:v>42703.784375000003</c:v>
                </c:pt>
                <c:pt idx="13555">
                  <c:v>42703.784432870372</c:v>
                </c:pt>
                <c:pt idx="13556">
                  <c:v>42703.784490740742</c:v>
                </c:pt>
                <c:pt idx="13557">
                  <c:v>42703.784548611111</c:v>
                </c:pt>
                <c:pt idx="13558">
                  <c:v>42703.78460648148</c:v>
                </c:pt>
                <c:pt idx="13559">
                  <c:v>42703.784664351857</c:v>
                </c:pt>
                <c:pt idx="13560">
                  <c:v>42703.784722222226</c:v>
                </c:pt>
                <c:pt idx="13561">
                  <c:v>42703.784780092596</c:v>
                </c:pt>
                <c:pt idx="13562">
                  <c:v>42703.784837962965</c:v>
                </c:pt>
                <c:pt idx="13563">
                  <c:v>42703.784895833334</c:v>
                </c:pt>
                <c:pt idx="13564">
                  <c:v>42703.784953703704</c:v>
                </c:pt>
                <c:pt idx="13565">
                  <c:v>42703.785011574073</c:v>
                </c:pt>
                <c:pt idx="13566">
                  <c:v>42703.78506944445</c:v>
                </c:pt>
                <c:pt idx="13567">
                  <c:v>42703.785127314819</c:v>
                </c:pt>
                <c:pt idx="13568">
                  <c:v>42703.785185185188</c:v>
                </c:pt>
                <c:pt idx="13569">
                  <c:v>42703.785243055558</c:v>
                </c:pt>
                <c:pt idx="13570">
                  <c:v>42703.785300925927</c:v>
                </c:pt>
                <c:pt idx="13571">
                  <c:v>42703.785358796296</c:v>
                </c:pt>
                <c:pt idx="13572">
                  <c:v>42703.785416666666</c:v>
                </c:pt>
                <c:pt idx="13573">
                  <c:v>42703.785474537042</c:v>
                </c:pt>
                <c:pt idx="13574">
                  <c:v>42703.785532407412</c:v>
                </c:pt>
                <c:pt idx="13575">
                  <c:v>42703.785590277781</c:v>
                </c:pt>
                <c:pt idx="13576">
                  <c:v>42703.78564814815</c:v>
                </c:pt>
                <c:pt idx="13577">
                  <c:v>42703.78570601852</c:v>
                </c:pt>
                <c:pt idx="13578">
                  <c:v>42703.785763888889</c:v>
                </c:pt>
                <c:pt idx="13579">
                  <c:v>42703.785821759258</c:v>
                </c:pt>
                <c:pt idx="13580">
                  <c:v>42703.785879629635</c:v>
                </c:pt>
                <c:pt idx="13581">
                  <c:v>42703.785937500004</c:v>
                </c:pt>
                <c:pt idx="13582">
                  <c:v>42703.785995370374</c:v>
                </c:pt>
                <c:pt idx="13583">
                  <c:v>42703.786053240743</c:v>
                </c:pt>
                <c:pt idx="13584">
                  <c:v>42703.786111111112</c:v>
                </c:pt>
                <c:pt idx="13585">
                  <c:v>42703.786168981482</c:v>
                </c:pt>
                <c:pt idx="13586">
                  <c:v>42703.786226851851</c:v>
                </c:pt>
                <c:pt idx="13587">
                  <c:v>42703.786284722228</c:v>
                </c:pt>
                <c:pt idx="13588">
                  <c:v>42703.786342592597</c:v>
                </c:pt>
                <c:pt idx="13589">
                  <c:v>42703.786400462966</c:v>
                </c:pt>
                <c:pt idx="13590">
                  <c:v>42703.786458333336</c:v>
                </c:pt>
                <c:pt idx="13591">
                  <c:v>42703.786516203705</c:v>
                </c:pt>
                <c:pt idx="13592">
                  <c:v>42703.786574074074</c:v>
                </c:pt>
                <c:pt idx="13593">
                  <c:v>42703.786631944444</c:v>
                </c:pt>
                <c:pt idx="13594">
                  <c:v>42703.78668981482</c:v>
                </c:pt>
                <c:pt idx="13595">
                  <c:v>42703.78674768519</c:v>
                </c:pt>
                <c:pt idx="13596">
                  <c:v>42703.786805555559</c:v>
                </c:pt>
                <c:pt idx="13597">
                  <c:v>42703.786863425928</c:v>
                </c:pt>
                <c:pt idx="13598">
                  <c:v>42703.786921296298</c:v>
                </c:pt>
                <c:pt idx="13599">
                  <c:v>42703.786979166667</c:v>
                </c:pt>
                <c:pt idx="13600">
                  <c:v>42703.787037037036</c:v>
                </c:pt>
                <c:pt idx="13601">
                  <c:v>42703.787094907413</c:v>
                </c:pt>
                <c:pt idx="13602">
                  <c:v>42703.787152777782</c:v>
                </c:pt>
                <c:pt idx="13603">
                  <c:v>42703.787210648152</c:v>
                </c:pt>
                <c:pt idx="13604">
                  <c:v>42703.787268518521</c:v>
                </c:pt>
                <c:pt idx="13605">
                  <c:v>42703.787326388891</c:v>
                </c:pt>
                <c:pt idx="13606">
                  <c:v>42703.78738425926</c:v>
                </c:pt>
                <c:pt idx="13607">
                  <c:v>42703.787442129629</c:v>
                </c:pt>
                <c:pt idx="13608">
                  <c:v>42703.787500000006</c:v>
                </c:pt>
                <c:pt idx="13609">
                  <c:v>42703.787557870375</c:v>
                </c:pt>
                <c:pt idx="13610">
                  <c:v>42703.787615740745</c:v>
                </c:pt>
                <c:pt idx="13611">
                  <c:v>42703.787673611114</c:v>
                </c:pt>
                <c:pt idx="13612">
                  <c:v>42703.787731481483</c:v>
                </c:pt>
                <c:pt idx="13613">
                  <c:v>42703.787789351853</c:v>
                </c:pt>
                <c:pt idx="13614">
                  <c:v>42703.787847222222</c:v>
                </c:pt>
                <c:pt idx="13615">
                  <c:v>42703.787905092599</c:v>
                </c:pt>
                <c:pt idx="13616">
                  <c:v>42703.787962962968</c:v>
                </c:pt>
                <c:pt idx="13617">
                  <c:v>42703.788020833337</c:v>
                </c:pt>
                <c:pt idx="13618">
                  <c:v>42703.788078703707</c:v>
                </c:pt>
                <c:pt idx="13619">
                  <c:v>42703.788136574076</c:v>
                </c:pt>
                <c:pt idx="13620">
                  <c:v>42703.788194444445</c:v>
                </c:pt>
                <c:pt idx="13621">
                  <c:v>42703.788252314815</c:v>
                </c:pt>
                <c:pt idx="13622">
                  <c:v>42703.788310185191</c:v>
                </c:pt>
                <c:pt idx="13623">
                  <c:v>42703.788368055561</c:v>
                </c:pt>
                <c:pt idx="13624">
                  <c:v>42703.78842592593</c:v>
                </c:pt>
                <c:pt idx="13625">
                  <c:v>42703.788483796299</c:v>
                </c:pt>
                <c:pt idx="13626">
                  <c:v>42703.788541666669</c:v>
                </c:pt>
                <c:pt idx="13627">
                  <c:v>42703.788599537038</c:v>
                </c:pt>
                <c:pt idx="13628">
                  <c:v>42703.788657407407</c:v>
                </c:pt>
                <c:pt idx="13629">
                  <c:v>42703.788715277777</c:v>
                </c:pt>
                <c:pt idx="13630">
                  <c:v>42703.788773148153</c:v>
                </c:pt>
                <c:pt idx="13631">
                  <c:v>42703.788831018523</c:v>
                </c:pt>
                <c:pt idx="13632">
                  <c:v>42703.788888888892</c:v>
                </c:pt>
                <c:pt idx="13633">
                  <c:v>42703.788946759261</c:v>
                </c:pt>
                <c:pt idx="13634">
                  <c:v>42703.789004629631</c:v>
                </c:pt>
                <c:pt idx="13635">
                  <c:v>42703.7890625</c:v>
                </c:pt>
                <c:pt idx="13636">
                  <c:v>42703.789120370369</c:v>
                </c:pt>
                <c:pt idx="13637">
                  <c:v>42703.789178240746</c:v>
                </c:pt>
                <c:pt idx="13638">
                  <c:v>42703.789236111115</c:v>
                </c:pt>
                <c:pt idx="13639">
                  <c:v>42703.789293981485</c:v>
                </c:pt>
                <c:pt idx="13640">
                  <c:v>42703.789351851854</c:v>
                </c:pt>
                <c:pt idx="13641">
                  <c:v>42703.789409722223</c:v>
                </c:pt>
                <c:pt idx="13642">
                  <c:v>42703.789467592593</c:v>
                </c:pt>
                <c:pt idx="13643">
                  <c:v>42703.789525462962</c:v>
                </c:pt>
                <c:pt idx="13644">
                  <c:v>42703.789583333339</c:v>
                </c:pt>
                <c:pt idx="13645">
                  <c:v>42703.789641203708</c:v>
                </c:pt>
                <c:pt idx="13646">
                  <c:v>42703.789699074077</c:v>
                </c:pt>
                <c:pt idx="13647">
                  <c:v>42703.789756944447</c:v>
                </c:pt>
                <c:pt idx="13648">
                  <c:v>42703.789814814816</c:v>
                </c:pt>
                <c:pt idx="13649">
                  <c:v>42703.789872685185</c:v>
                </c:pt>
                <c:pt idx="13650">
                  <c:v>42703.789930555555</c:v>
                </c:pt>
                <c:pt idx="13651">
                  <c:v>42703.789988425931</c:v>
                </c:pt>
                <c:pt idx="13652">
                  <c:v>42703.790046296301</c:v>
                </c:pt>
                <c:pt idx="13653">
                  <c:v>42703.79010416667</c:v>
                </c:pt>
                <c:pt idx="13654">
                  <c:v>42703.790162037039</c:v>
                </c:pt>
                <c:pt idx="13655">
                  <c:v>42703.790219907409</c:v>
                </c:pt>
                <c:pt idx="13656">
                  <c:v>42703.790277777778</c:v>
                </c:pt>
                <c:pt idx="13657">
                  <c:v>42703.790335648147</c:v>
                </c:pt>
                <c:pt idx="13658">
                  <c:v>42703.790393518524</c:v>
                </c:pt>
                <c:pt idx="13659">
                  <c:v>42703.790451388893</c:v>
                </c:pt>
                <c:pt idx="13660">
                  <c:v>42703.790509259263</c:v>
                </c:pt>
                <c:pt idx="13661">
                  <c:v>42703.790567129632</c:v>
                </c:pt>
                <c:pt idx="13662">
                  <c:v>42703.790625000001</c:v>
                </c:pt>
                <c:pt idx="13663">
                  <c:v>42703.790682870371</c:v>
                </c:pt>
                <c:pt idx="13664">
                  <c:v>42703.79074074074</c:v>
                </c:pt>
                <c:pt idx="13665">
                  <c:v>42703.790798611117</c:v>
                </c:pt>
                <c:pt idx="13666">
                  <c:v>42703.790856481486</c:v>
                </c:pt>
                <c:pt idx="13667">
                  <c:v>42703.790914351855</c:v>
                </c:pt>
                <c:pt idx="13668">
                  <c:v>42703.790972222225</c:v>
                </c:pt>
                <c:pt idx="13669">
                  <c:v>42703.791030092594</c:v>
                </c:pt>
                <c:pt idx="13670">
                  <c:v>42703.791087962964</c:v>
                </c:pt>
                <c:pt idx="13671">
                  <c:v>42703.791145833333</c:v>
                </c:pt>
                <c:pt idx="13672">
                  <c:v>42703.791203703709</c:v>
                </c:pt>
                <c:pt idx="13673">
                  <c:v>42703.791261574079</c:v>
                </c:pt>
                <c:pt idx="13674">
                  <c:v>42703.791319444448</c:v>
                </c:pt>
                <c:pt idx="13675">
                  <c:v>42703.791377314818</c:v>
                </c:pt>
                <c:pt idx="13676">
                  <c:v>42703.791435185187</c:v>
                </c:pt>
                <c:pt idx="13677">
                  <c:v>42703.791493055556</c:v>
                </c:pt>
                <c:pt idx="13678">
                  <c:v>42703.791550925926</c:v>
                </c:pt>
                <c:pt idx="13679">
                  <c:v>42703.791608796302</c:v>
                </c:pt>
                <c:pt idx="13680">
                  <c:v>42703.791666666672</c:v>
                </c:pt>
                <c:pt idx="13681">
                  <c:v>42703.791724537041</c:v>
                </c:pt>
                <c:pt idx="13682">
                  <c:v>42703.79178240741</c:v>
                </c:pt>
                <c:pt idx="13683">
                  <c:v>42703.79184027778</c:v>
                </c:pt>
                <c:pt idx="13684">
                  <c:v>42703.791898148149</c:v>
                </c:pt>
                <c:pt idx="13685">
                  <c:v>42703.791956018518</c:v>
                </c:pt>
                <c:pt idx="13686">
                  <c:v>42703.792013888895</c:v>
                </c:pt>
                <c:pt idx="13687">
                  <c:v>42703.792071759264</c:v>
                </c:pt>
                <c:pt idx="13688">
                  <c:v>42703.792129629634</c:v>
                </c:pt>
                <c:pt idx="13689">
                  <c:v>42703.792187500003</c:v>
                </c:pt>
                <c:pt idx="13690">
                  <c:v>42703.792245370372</c:v>
                </c:pt>
                <c:pt idx="13691">
                  <c:v>42703.792303240742</c:v>
                </c:pt>
                <c:pt idx="13692">
                  <c:v>42703.792361111111</c:v>
                </c:pt>
                <c:pt idx="13693">
                  <c:v>42703.79241898148</c:v>
                </c:pt>
                <c:pt idx="13694">
                  <c:v>42703.792476851857</c:v>
                </c:pt>
                <c:pt idx="13695">
                  <c:v>42703.792534722226</c:v>
                </c:pt>
                <c:pt idx="13696">
                  <c:v>42703.792592592596</c:v>
                </c:pt>
                <c:pt idx="13697">
                  <c:v>42703.792650462965</c:v>
                </c:pt>
                <c:pt idx="13698">
                  <c:v>42703.792708333334</c:v>
                </c:pt>
                <c:pt idx="13699">
                  <c:v>42703.792766203704</c:v>
                </c:pt>
                <c:pt idx="13700">
                  <c:v>42703.792824074073</c:v>
                </c:pt>
                <c:pt idx="13701">
                  <c:v>42703.79288194445</c:v>
                </c:pt>
                <c:pt idx="13702">
                  <c:v>42703.792939814819</c:v>
                </c:pt>
                <c:pt idx="13703">
                  <c:v>42703.792997685188</c:v>
                </c:pt>
                <c:pt idx="13704">
                  <c:v>42703.793055555558</c:v>
                </c:pt>
                <c:pt idx="13705">
                  <c:v>42703.793113425927</c:v>
                </c:pt>
                <c:pt idx="13706">
                  <c:v>42703.793171296296</c:v>
                </c:pt>
                <c:pt idx="13707">
                  <c:v>42703.793229166666</c:v>
                </c:pt>
                <c:pt idx="13708">
                  <c:v>42703.793287037042</c:v>
                </c:pt>
                <c:pt idx="13709">
                  <c:v>42703.793344907412</c:v>
                </c:pt>
                <c:pt idx="13710">
                  <c:v>42703.793402777781</c:v>
                </c:pt>
                <c:pt idx="13711">
                  <c:v>42703.79346064815</c:v>
                </c:pt>
                <c:pt idx="13712">
                  <c:v>42703.79351851852</c:v>
                </c:pt>
                <c:pt idx="13713">
                  <c:v>42703.793576388889</c:v>
                </c:pt>
                <c:pt idx="13714">
                  <c:v>42703.793634259258</c:v>
                </c:pt>
                <c:pt idx="13715">
                  <c:v>42703.793692129635</c:v>
                </c:pt>
                <c:pt idx="13716">
                  <c:v>42703.793750000004</c:v>
                </c:pt>
                <c:pt idx="13717">
                  <c:v>42703.793807870374</c:v>
                </c:pt>
                <c:pt idx="13718">
                  <c:v>42703.793865740743</c:v>
                </c:pt>
                <c:pt idx="13719">
                  <c:v>42703.793923611112</c:v>
                </c:pt>
                <c:pt idx="13720">
                  <c:v>42703.793981481482</c:v>
                </c:pt>
                <c:pt idx="13721">
                  <c:v>42703.794039351851</c:v>
                </c:pt>
                <c:pt idx="13722">
                  <c:v>42703.794097222228</c:v>
                </c:pt>
                <c:pt idx="13723">
                  <c:v>42703.794155092597</c:v>
                </c:pt>
                <c:pt idx="13724">
                  <c:v>42703.794212962966</c:v>
                </c:pt>
                <c:pt idx="13725">
                  <c:v>42703.794270833336</c:v>
                </c:pt>
                <c:pt idx="13726">
                  <c:v>42703.794328703705</c:v>
                </c:pt>
                <c:pt idx="13727">
                  <c:v>42703.794386574074</c:v>
                </c:pt>
                <c:pt idx="13728">
                  <c:v>42703.794444444444</c:v>
                </c:pt>
                <c:pt idx="13729">
                  <c:v>42703.79450231482</c:v>
                </c:pt>
                <c:pt idx="13730">
                  <c:v>42703.79456018519</c:v>
                </c:pt>
                <c:pt idx="13731">
                  <c:v>42703.794618055559</c:v>
                </c:pt>
                <c:pt idx="13732">
                  <c:v>42703.794675925928</c:v>
                </c:pt>
                <c:pt idx="13733">
                  <c:v>42703.794733796298</c:v>
                </c:pt>
                <c:pt idx="13734">
                  <c:v>42703.794791666667</c:v>
                </c:pt>
                <c:pt idx="13735">
                  <c:v>42703.794849537036</c:v>
                </c:pt>
                <c:pt idx="13736">
                  <c:v>42703.794907407413</c:v>
                </c:pt>
                <c:pt idx="13737">
                  <c:v>42703.794965277782</c:v>
                </c:pt>
                <c:pt idx="13738">
                  <c:v>42703.795023148152</c:v>
                </c:pt>
                <c:pt idx="13739">
                  <c:v>42703.795081018521</c:v>
                </c:pt>
                <c:pt idx="13740">
                  <c:v>42703.795138888891</c:v>
                </c:pt>
                <c:pt idx="13741">
                  <c:v>42703.79519675926</c:v>
                </c:pt>
                <c:pt idx="13742">
                  <c:v>42703.795254629629</c:v>
                </c:pt>
                <c:pt idx="13743">
                  <c:v>42703.795312500006</c:v>
                </c:pt>
                <c:pt idx="13744">
                  <c:v>42703.795370370375</c:v>
                </c:pt>
                <c:pt idx="13745">
                  <c:v>42703.795428240745</c:v>
                </c:pt>
                <c:pt idx="13746">
                  <c:v>42703.795486111114</c:v>
                </c:pt>
                <c:pt idx="13747">
                  <c:v>42703.795543981483</c:v>
                </c:pt>
                <c:pt idx="13748">
                  <c:v>42703.795601851853</c:v>
                </c:pt>
                <c:pt idx="13749">
                  <c:v>42703.795659722222</c:v>
                </c:pt>
                <c:pt idx="13750">
                  <c:v>42703.795717592599</c:v>
                </c:pt>
                <c:pt idx="13751">
                  <c:v>42703.795775462968</c:v>
                </c:pt>
                <c:pt idx="13752">
                  <c:v>42703.795833333337</c:v>
                </c:pt>
                <c:pt idx="13753">
                  <c:v>42703.795891203707</c:v>
                </c:pt>
                <c:pt idx="13754">
                  <c:v>42703.795949074076</c:v>
                </c:pt>
                <c:pt idx="13755">
                  <c:v>42703.796006944445</c:v>
                </c:pt>
                <c:pt idx="13756">
                  <c:v>42703.796064814815</c:v>
                </c:pt>
                <c:pt idx="13757">
                  <c:v>42703.796122685191</c:v>
                </c:pt>
                <c:pt idx="13758">
                  <c:v>42703.796180555561</c:v>
                </c:pt>
                <c:pt idx="13759">
                  <c:v>42703.79623842593</c:v>
                </c:pt>
                <c:pt idx="13760">
                  <c:v>42703.796296296299</c:v>
                </c:pt>
                <c:pt idx="13761">
                  <c:v>42703.796354166669</c:v>
                </c:pt>
                <c:pt idx="13762">
                  <c:v>42703.796412037038</c:v>
                </c:pt>
                <c:pt idx="13763">
                  <c:v>42703.796469907407</c:v>
                </c:pt>
                <c:pt idx="13764">
                  <c:v>42703.796527777777</c:v>
                </c:pt>
                <c:pt idx="13765">
                  <c:v>42703.796585648153</c:v>
                </c:pt>
                <c:pt idx="13766">
                  <c:v>42703.796643518523</c:v>
                </c:pt>
                <c:pt idx="13767">
                  <c:v>42703.796701388892</c:v>
                </c:pt>
                <c:pt idx="13768">
                  <c:v>42703.796759259261</c:v>
                </c:pt>
                <c:pt idx="13769">
                  <c:v>42703.796817129631</c:v>
                </c:pt>
                <c:pt idx="13770">
                  <c:v>42703.796875</c:v>
                </c:pt>
                <c:pt idx="13771">
                  <c:v>42703.796932870369</c:v>
                </c:pt>
                <c:pt idx="13772">
                  <c:v>42703.796990740746</c:v>
                </c:pt>
                <c:pt idx="13773">
                  <c:v>42703.797048611115</c:v>
                </c:pt>
                <c:pt idx="13774">
                  <c:v>42703.797106481485</c:v>
                </c:pt>
                <c:pt idx="13775">
                  <c:v>42703.797164351854</c:v>
                </c:pt>
                <c:pt idx="13776">
                  <c:v>42703.797222222223</c:v>
                </c:pt>
                <c:pt idx="13777">
                  <c:v>42703.797280092593</c:v>
                </c:pt>
                <c:pt idx="13778">
                  <c:v>42703.797337962962</c:v>
                </c:pt>
                <c:pt idx="13779">
                  <c:v>42703.797395833339</c:v>
                </c:pt>
                <c:pt idx="13780">
                  <c:v>42703.797453703708</c:v>
                </c:pt>
                <c:pt idx="13781">
                  <c:v>42703.797511574077</c:v>
                </c:pt>
                <c:pt idx="13782">
                  <c:v>42703.797569444447</c:v>
                </c:pt>
                <c:pt idx="13783">
                  <c:v>42703.797627314816</c:v>
                </c:pt>
                <c:pt idx="13784">
                  <c:v>42703.797685185185</c:v>
                </c:pt>
                <c:pt idx="13785">
                  <c:v>42703.797743055555</c:v>
                </c:pt>
                <c:pt idx="13786">
                  <c:v>42703.797800925931</c:v>
                </c:pt>
                <c:pt idx="13787">
                  <c:v>42703.797858796301</c:v>
                </c:pt>
                <c:pt idx="13788">
                  <c:v>42703.79791666667</c:v>
                </c:pt>
                <c:pt idx="13789">
                  <c:v>42703.797974537039</c:v>
                </c:pt>
                <c:pt idx="13790">
                  <c:v>42703.798032407409</c:v>
                </c:pt>
                <c:pt idx="13791">
                  <c:v>42703.798090277778</c:v>
                </c:pt>
                <c:pt idx="13792">
                  <c:v>42703.798148148147</c:v>
                </c:pt>
                <c:pt idx="13793">
                  <c:v>42703.798206018524</c:v>
                </c:pt>
                <c:pt idx="13794">
                  <c:v>42703.798263888893</c:v>
                </c:pt>
                <c:pt idx="13795">
                  <c:v>42703.798321759263</c:v>
                </c:pt>
                <c:pt idx="13796">
                  <c:v>42703.798379629632</c:v>
                </c:pt>
                <c:pt idx="13797">
                  <c:v>42703.798437500001</c:v>
                </c:pt>
                <c:pt idx="13798">
                  <c:v>42703.798495370371</c:v>
                </c:pt>
                <c:pt idx="13799">
                  <c:v>42703.79855324074</c:v>
                </c:pt>
                <c:pt idx="13800">
                  <c:v>42703.798611111117</c:v>
                </c:pt>
                <c:pt idx="13801">
                  <c:v>42703.798668981486</c:v>
                </c:pt>
                <c:pt idx="13802">
                  <c:v>42703.798726851855</c:v>
                </c:pt>
                <c:pt idx="13803">
                  <c:v>42703.798784722225</c:v>
                </c:pt>
                <c:pt idx="13804">
                  <c:v>42703.798842592594</c:v>
                </c:pt>
                <c:pt idx="13805">
                  <c:v>42703.798900462964</c:v>
                </c:pt>
                <c:pt idx="13806">
                  <c:v>42703.798958333333</c:v>
                </c:pt>
                <c:pt idx="13807">
                  <c:v>42703.799016203709</c:v>
                </c:pt>
                <c:pt idx="13808">
                  <c:v>42703.799074074079</c:v>
                </c:pt>
                <c:pt idx="13809">
                  <c:v>42703.799131944448</c:v>
                </c:pt>
                <c:pt idx="13810">
                  <c:v>42703.799189814818</c:v>
                </c:pt>
                <c:pt idx="13811">
                  <c:v>42703.799247685187</c:v>
                </c:pt>
                <c:pt idx="13812">
                  <c:v>42703.799305555556</c:v>
                </c:pt>
                <c:pt idx="13813">
                  <c:v>42703.799363425926</c:v>
                </c:pt>
                <c:pt idx="13814">
                  <c:v>42703.799421296302</c:v>
                </c:pt>
                <c:pt idx="13815">
                  <c:v>42703.799479166672</c:v>
                </c:pt>
                <c:pt idx="13816">
                  <c:v>42703.799537037041</c:v>
                </c:pt>
                <c:pt idx="13817">
                  <c:v>42703.79959490741</c:v>
                </c:pt>
                <c:pt idx="13818">
                  <c:v>42703.79965277778</c:v>
                </c:pt>
                <c:pt idx="13819">
                  <c:v>42703.799710648149</c:v>
                </c:pt>
                <c:pt idx="13820">
                  <c:v>42703.799768518518</c:v>
                </c:pt>
                <c:pt idx="13821">
                  <c:v>42703.799826388895</c:v>
                </c:pt>
                <c:pt idx="13822">
                  <c:v>42703.799884259264</c:v>
                </c:pt>
                <c:pt idx="13823">
                  <c:v>42703.799942129634</c:v>
                </c:pt>
                <c:pt idx="13824">
                  <c:v>42703.8</c:v>
                </c:pt>
                <c:pt idx="13825">
                  <c:v>42703.800057870372</c:v>
                </c:pt>
                <c:pt idx="13826">
                  <c:v>42703.800115740742</c:v>
                </c:pt>
                <c:pt idx="13827">
                  <c:v>42703.800173611111</c:v>
                </c:pt>
                <c:pt idx="13828">
                  <c:v>42703.80023148148</c:v>
                </c:pt>
                <c:pt idx="13829">
                  <c:v>42703.800289351857</c:v>
                </c:pt>
                <c:pt idx="13830">
                  <c:v>42703.800347222226</c:v>
                </c:pt>
                <c:pt idx="13831">
                  <c:v>42703.800405092596</c:v>
                </c:pt>
                <c:pt idx="13832">
                  <c:v>42703.800462962965</c:v>
                </c:pt>
                <c:pt idx="13833">
                  <c:v>42703.800520833334</c:v>
                </c:pt>
                <c:pt idx="13834">
                  <c:v>42703.800578703704</c:v>
                </c:pt>
                <c:pt idx="13835">
                  <c:v>42703.800636574073</c:v>
                </c:pt>
                <c:pt idx="13836">
                  <c:v>42703.80069444445</c:v>
                </c:pt>
                <c:pt idx="13837">
                  <c:v>42703.800752314819</c:v>
                </c:pt>
                <c:pt idx="13838">
                  <c:v>42703.800810185188</c:v>
                </c:pt>
                <c:pt idx="13839">
                  <c:v>42703.800868055558</c:v>
                </c:pt>
                <c:pt idx="13840">
                  <c:v>42703.800925925927</c:v>
                </c:pt>
                <c:pt idx="13841">
                  <c:v>42703.800983796296</c:v>
                </c:pt>
                <c:pt idx="13842">
                  <c:v>42703.801041666666</c:v>
                </c:pt>
                <c:pt idx="13843">
                  <c:v>42703.801099537042</c:v>
                </c:pt>
                <c:pt idx="13844">
                  <c:v>42703.801157407412</c:v>
                </c:pt>
                <c:pt idx="13845">
                  <c:v>42703.801215277781</c:v>
                </c:pt>
                <c:pt idx="13846">
                  <c:v>42703.80127314815</c:v>
                </c:pt>
                <c:pt idx="13847">
                  <c:v>42703.80133101852</c:v>
                </c:pt>
                <c:pt idx="13848">
                  <c:v>42703.801388888889</c:v>
                </c:pt>
                <c:pt idx="13849">
                  <c:v>42703.801446759258</c:v>
                </c:pt>
                <c:pt idx="13850">
                  <c:v>42703.801504629635</c:v>
                </c:pt>
                <c:pt idx="13851">
                  <c:v>42703.801562500004</c:v>
                </c:pt>
                <c:pt idx="13852">
                  <c:v>42703.801620370374</c:v>
                </c:pt>
                <c:pt idx="13853">
                  <c:v>42703.801678240743</c:v>
                </c:pt>
                <c:pt idx="13854">
                  <c:v>42703.801736111112</c:v>
                </c:pt>
                <c:pt idx="13855">
                  <c:v>42703.801793981482</c:v>
                </c:pt>
                <c:pt idx="13856">
                  <c:v>42703.801851851851</c:v>
                </c:pt>
                <c:pt idx="13857">
                  <c:v>42703.801909722228</c:v>
                </c:pt>
                <c:pt idx="13858">
                  <c:v>42703.801967592597</c:v>
                </c:pt>
                <c:pt idx="13859">
                  <c:v>42703.802025462966</c:v>
                </c:pt>
                <c:pt idx="13860">
                  <c:v>42703.802083333336</c:v>
                </c:pt>
                <c:pt idx="13861">
                  <c:v>42703.802141203705</c:v>
                </c:pt>
                <c:pt idx="13862">
                  <c:v>42703.802199074074</c:v>
                </c:pt>
                <c:pt idx="13863">
                  <c:v>42703.802256944444</c:v>
                </c:pt>
                <c:pt idx="13864">
                  <c:v>42703.80231481482</c:v>
                </c:pt>
                <c:pt idx="13865">
                  <c:v>42703.80237268519</c:v>
                </c:pt>
                <c:pt idx="13866">
                  <c:v>42703.802430555559</c:v>
                </c:pt>
                <c:pt idx="13867">
                  <c:v>42703.802488425928</c:v>
                </c:pt>
                <c:pt idx="13868">
                  <c:v>42703.802546296298</c:v>
                </c:pt>
                <c:pt idx="13869">
                  <c:v>42703.802604166667</c:v>
                </c:pt>
                <c:pt idx="13870">
                  <c:v>42703.802662037036</c:v>
                </c:pt>
                <c:pt idx="13871">
                  <c:v>42703.802719907413</c:v>
                </c:pt>
                <c:pt idx="13872">
                  <c:v>42703.802777777782</c:v>
                </c:pt>
                <c:pt idx="13873">
                  <c:v>42703.802835648152</c:v>
                </c:pt>
                <c:pt idx="13874">
                  <c:v>42703.802893518521</c:v>
                </c:pt>
                <c:pt idx="13875">
                  <c:v>42703.802951388891</c:v>
                </c:pt>
                <c:pt idx="13876">
                  <c:v>42703.80300925926</c:v>
                </c:pt>
                <c:pt idx="13877">
                  <c:v>42703.803067129629</c:v>
                </c:pt>
                <c:pt idx="13878">
                  <c:v>42703.803125000006</c:v>
                </c:pt>
                <c:pt idx="13879">
                  <c:v>42703.803182870375</c:v>
                </c:pt>
                <c:pt idx="13880">
                  <c:v>42703.803240740745</c:v>
                </c:pt>
                <c:pt idx="13881">
                  <c:v>42703.803298611114</c:v>
                </c:pt>
                <c:pt idx="13882">
                  <c:v>42703.803356481483</c:v>
                </c:pt>
                <c:pt idx="13883">
                  <c:v>42703.803414351853</c:v>
                </c:pt>
                <c:pt idx="13884">
                  <c:v>42703.803472222222</c:v>
                </c:pt>
                <c:pt idx="13885">
                  <c:v>42703.803530092599</c:v>
                </c:pt>
                <c:pt idx="13886">
                  <c:v>42703.803587962968</c:v>
                </c:pt>
                <c:pt idx="13887">
                  <c:v>42703.803645833337</c:v>
                </c:pt>
                <c:pt idx="13888">
                  <c:v>42703.803703703707</c:v>
                </c:pt>
                <c:pt idx="13889">
                  <c:v>42703.803761574076</c:v>
                </c:pt>
                <c:pt idx="13890">
                  <c:v>42703.803819444445</c:v>
                </c:pt>
                <c:pt idx="13891">
                  <c:v>42703.803877314815</c:v>
                </c:pt>
                <c:pt idx="13892">
                  <c:v>42703.803935185191</c:v>
                </c:pt>
                <c:pt idx="13893">
                  <c:v>42703.803993055561</c:v>
                </c:pt>
                <c:pt idx="13894">
                  <c:v>42703.80405092593</c:v>
                </c:pt>
                <c:pt idx="13895">
                  <c:v>42703.804108796299</c:v>
                </c:pt>
                <c:pt idx="13896">
                  <c:v>42703.804166666669</c:v>
                </c:pt>
                <c:pt idx="13897">
                  <c:v>42703.804224537038</c:v>
                </c:pt>
                <c:pt idx="13898">
                  <c:v>42703.804282407407</c:v>
                </c:pt>
                <c:pt idx="13899">
                  <c:v>42703.804340277777</c:v>
                </c:pt>
                <c:pt idx="13900">
                  <c:v>42703.804398148153</c:v>
                </c:pt>
                <c:pt idx="13901">
                  <c:v>42703.804456018523</c:v>
                </c:pt>
                <c:pt idx="13902">
                  <c:v>42703.804513888892</c:v>
                </c:pt>
                <c:pt idx="13903">
                  <c:v>42703.804571759261</c:v>
                </c:pt>
                <c:pt idx="13904">
                  <c:v>42703.804629629631</c:v>
                </c:pt>
                <c:pt idx="13905">
                  <c:v>42703.8046875</c:v>
                </c:pt>
                <c:pt idx="13906">
                  <c:v>42703.804745370369</c:v>
                </c:pt>
                <c:pt idx="13907">
                  <c:v>42703.804803240746</c:v>
                </c:pt>
                <c:pt idx="13908">
                  <c:v>42703.804861111115</c:v>
                </c:pt>
                <c:pt idx="13909">
                  <c:v>42703.804918981485</c:v>
                </c:pt>
                <c:pt idx="13910">
                  <c:v>42703.804976851854</c:v>
                </c:pt>
                <c:pt idx="13911">
                  <c:v>42703.805034722223</c:v>
                </c:pt>
                <c:pt idx="13912">
                  <c:v>42703.805092592593</c:v>
                </c:pt>
                <c:pt idx="13913">
                  <c:v>42703.805150462962</c:v>
                </c:pt>
                <c:pt idx="13914">
                  <c:v>42703.805208333339</c:v>
                </c:pt>
                <c:pt idx="13915">
                  <c:v>42703.805266203708</c:v>
                </c:pt>
                <c:pt idx="13916">
                  <c:v>42703.805324074077</c:v>
                </c:pt>
                <c:pt idx="13917">
                  <c:v>42703.805381944447</c:v>
                </c:pt>
                <c:pt idx="13918">
                  <c:v>42703.805439814816</c:v>
                </c:pt>
                <c:pt idx="13919">
                  <c:v>42703.805497685185</c:v>
                </c:pt>
                <c:pt idx="13920">
                  <c:v>42703.805555555555</c:v>
                </c:pt>
                <c:pt idx="13921">
                  <c:v>42703.805613425931</c:v>
                </c:pt>
                <c:pt idx="13922">
                  <c:v>42703.805671296301</c:v>
                </c:pt>
                <c:pt idx="13923">
                  <c:v>42703.80572916667</c:v>
                </c:pt>
                <c:pt idx="13924">
                  <c:v>42703.805787037039</c:v>
                </c:pt>
                <c:pt idx="13925">
                  <c:v>42703.805844907409</c:v>
                </c:pt>
                <c:pt idx="13926">
                  <c:v>42703.805902777778</c:v>
                </c:pt>
                <c:pt idx="13927">
                  <c:v>42703.805960648147</c:v>
                </c:pt>
                <c:pt idx="13928">
                  <c:v>42703.806018518524</c:v>
                </c:pt>
                <c:pt idx="13929">
                  <c:v>42703.806076388893</c:v>
                </c:pt>
                <c:pt idx="13930">
                  <c:v>42703.806134259263</c:v>
                </c:pt>
                <c:pt idx="13931">
                  <c:v>42703.806192129632</c:v>
                </c:pt>
                <c:pt idx="13932">
                  <c:v>42703.806250000001</c:v>
                </c:pt>
                <c:pt idx="13933">
                  <c:v>42703.806307870371</c:v>
                </c:pt>
                <c:pt idx="13934">
                  <c:v>42703.80636574074</c:v>
                </c:pt>
                <c:pt idx="13935">
                  <c:v>42703.806423611117</c:v>
                </c:pt>
                <c:pt idx="13936">
                  <c:v>42703.806481481486</c:v>
                </c:pt>
                <c:pt idx="13937">
                  <c:v>42703.806539351855</c:v>
                </c:pt>
                <c:pt idx="13938">
                  <c:v>42703.806597222225</c:v>
                </c:pt>
                <c:pt idx="13939">
                  <c:v>42703.806655092594</c:v>
                </c:pt>
                <c:pt idx="13940">
                  <c:v>42703.806712962964</c:v>
                </c:pt>
                <c:pt idx="13941">
                  <c:v>42703.806770833333</c:v>
                </c:pt>
                <c:pt idx="13942">
                  <c:v>42703.806828703709</c:v>
                </c:pt>
                <c:pt idx="13943">
                  <c:v>42703.806886574079</c:v>
                </c:pt>
                <c:pt idx="13944">
                  <c:v>42703.806944444448</c:v>
                </c:pt>
                <c:pt idx="13945">
                  <c:v>42703.807002314818</c:v>
                </c:pt>
                <c:pt idx="13946">
                  <c:v>42703.807060185187</c:v>
                </c:pt>
                <c:pt idx="13947">
                  <c:v>42703.807118055556</c:v>
                </c:pt>
                <c:pt idx="13948">
                  <c:v>42703.807175925926</c:v>
                </c:pt>
                <c:pt idx="13949">
                  <c:v>42703.807233796302</c:v>
                </c:pt>
                <c:pt idx="13950">
                  <c:v>42703.807291666672</c:v>
                </c:pt>
                <c:pt idx="13951">
                  <c:v>42703.807349537041</c:v>
                </c:pt>
                <c:pt idx="13952">
                  <c:v>42703.80740740741</c:v>
                </c:pt>
                <c:pt idx="13953">
                  <c:v>42703.80746527778</c:v>
                </c:pt>
                <c:pt idx="13954">
                  <c:v>42703.807523148149</c:v>
                </c:pt>
                <c:pt idx="13955">
                  <c:v>42703.807581018518</c:v>
                </c:pt>
                <c:pt idx="13956">
                  <c:v>42703.807638888895</c:v>
                </c:pt>
                <c:pt idx="13957">
                  <c:v>42703.807696759264</c:v>
                </c:pt>
                <c:pt idx="13958">
                  <c:v>42703.807754629634</c:v>
                </c:pt>
                <c:pt idx="13959">
                  <c:v>42703.807812500003</c:v>
                </c:pt>
                <c:pt idx="13960">
                  <c:v>42703.807870370372</c:v>
                </c:pt>
                <c:pt idx="13961">
                  <c:v>42703.807928240742</c:v>
                </c:pt>
                <c:pt idx="13962">
                  <c:v>42703.807986111111</c:v>
                </c:pt>
                <c:pt idx="13963">
                  <c:v>42703.80804398148</c:v>
                </c:pt>
                <c:pt idx="13964">
                  <c:v>42703.808101851857</c:v>
                </c:pt>
                <c:pt idx="13965">
                  <c:v>42703.808159722226</c:v>
                </c:pt>
                <c:pt idx="13966">
                  <c:v>42703.808217592596</c:v>
                </c:pt>
                <c:pt idx="13967">
                  <c:v>42703.808275462965</c:v>
                </c:pt>
                <c:pt idx="13968">
                  <c:v>42703.808333333334</c:v>
                </c:pt>
                <c:pt idx="13969">
                  <c:v>42703.808391203704</c:v>
                </c:pt>
                <c:pt idx="13970">
                  <c:v>42703.808449074073</c:v>
                </c:pt>
                <c:pt idx="13971">
                  <c:v>42703.80850694445</c:v>
                </c:pt>
                <c:pt idx="13972">
                  <c:v>42703.808564814819</c:v>
                </c:pt>
                <c:pt idx="13973">
                  <c:v>42703.808622685188</c:v>
                </c:pt>
                <c:pt idx="13974">
                  <c:v>42703.808680555558</c:v>
                </c:pt>
                <c:pt idx="13975">
                  <c:v>42703.808738425927</c:v>
                </c:pt>
                <c:pt idx="13976">
                  <c:v>42703.808796296296</c:v>
                </c:pt>
                <c:pt idx="13977">
                  <c:v>42703.808854166666</c:v>
                </c:pt>
                <c:pt idx="13978">
                  <c:v>42703.808912037042</c:v>
                </c:pt>
                <c:pt idx="13979">
                  <c:v>42703.808969907412</c:v>
                </c:pt>
                <c:pt idx="13980">
                  <c:v>42703.809027777781</c:v>
                </c:pt>
                <c:pt idx="13981">
                  <c:v>42703.80908564815</c:v>
                </c:pt>
                <c:pt idx="13982">
                  <c:v>42703.80914351852</c:v>
                </c:pt>
                <c:pt idx="13983">
                  <c:v>42703.809201388889</c:v>
                </c:pt>
                <c:pt idx="13984">
                  <c:v>42703.809259259258</c:v>
                </c:pt>
                <c:pt idx="13985">
                  <c:v>42703.809317129635</c:v>
                </c:pt>
                <c:pt idx="13986">
                  <c:v>42703.809375000004</c:v>
                </c:pt>
                <c:pt idx="13987">
                  <c:v>42703.809432870374</c:v>
                </c:pt>
                <c:pt idx="13988">
                  <c:v>42703.809490740743</c:v>
                </c:pt>
                <c:pt idx="13989">
                  <c:v>42703.809548611112</c:v>
                </c:pt>
                <c:pt idx="13990">
                  <c:v>42703.809606481482</c:v>
                </c:pt>
                <c:pt idx="13991">
                  <c:v>42703.809664351851</c:v>
                </c:pt>
                <c:pt idx="13992">
                  <c:v>42703.809722222228</c:v>
                </c:pt>
                <c:pt idx="13993">
                  <c:v>42703.809780092597</c:v>
                </c:pt>
                <c:pt idx="13994">
                  <c:v>42703.809837962966</c:v>
                </c:pt>
                <c:pt idx="13995">
                  <c:v>42703.809895833336</c:v>
                </c:pt>
                <c:pt idx="13996">
                  <c:v>42703.809953703705</c:v>
                </c:pt>
                <c:pt idx="13997">
                  <c:v>42703.810011574074</c:v>
                </c:pt>
                <c:pt idx="13998">
                  <c:v>42703.810069444444</c:v>
                </c:pt>
                <c:pt idx="13999">
                  <c:v>42703.81012731482</c:v>
                </c:pt>
                <c:pt idx="14000">
                  <c:v>42703.81018518519</c:v>
                </c:pt>
                <c:pt idx="14001">
                  <c:v>42703.810243055559</c:v>
                </c:pt>
                <c:pt idx="14002">
                  <c:v>42703.810300925928</c:v>
                </c:pt>
                <c:pt idx="14003">
                  <c:v>42703.810358796298</c:v>
                </c:pt>
                <c:pt idx="14004">
                  <c:v>42703.810416666667</c:v>
                </c:pt>
                <c:pt idx="14005">
                  <c:v>42703.810474537036</c:v>
                </c:pt>
                <c:pt idx="14006">
                  <c:v>42703.810532407413</c:v>
                </c:pt>
                <c:pt idx="14007">
                  <c:v>42703.810590277782</c:v>
                </c:pt>
                <c:pt idx="14008">
                  <c:v>42703.810648148152</c:v>
                </c:pt>
                <c:pt idx="14009">
                  <c:v>42703.810706018521</c:v>
                </c:pt>
                <c:pt idx="14010">
                  <c:v>42703.810763888891</c:v>
                </c:pt>
                <c:pt idx="14011">
                  <c:v>42703.81082175926</c:v>
                </c:pt>
                <c:pt idx="14012">
                  <c:v>42703.810879629629</c:v>
                </c:pt>
                <c:pt idx="14013">
                  <c:v>42703.810937500006</c:v>
                </c:pt>
                <c:pt idx="14014">
                  <c:v>42703.810995370375</c:v>
                </c:pt>
                <c:pt idx="14015">
                  <c:v>42703.811053240745</c:v>
                </c:pt>
                <c:pt idx="14016">
                  <c:v>42703.811111111114</c:v>
                </c:pt>
                <c:pt idx="14017">
                  <c:v>42703.811168981483</c:v>
                </c:pt>
                <c:pt idx="14018">
                  <c:v>42703.811226851853</c:v>
                </c:pt>
                <c:pt idx="14019">
                  <c:v>42703.811284722222</c:v>
                </c:pt>
                <c:pt idx="14020">
                  <c:v>42703.811342592599</c:v>
                </c:pt>
                <c:pt idx="14021">
                  <c:v>42703.811400462968</c:v>
                </c:pt>
                <c:pt idx="14022">
                  <c:v>42703.811458333337</c:v>
                </c:pt>
                <c:pt idx="14023">
                  <c:v>42703.811516203707</c:v>
                </c:pt>
                <c:pt idx="14024">
                  <c:v>42703.811574074076</c:v>
                </c:pt>
                <c:pt idx="14025">
                  <c:v>42703.811631944445</c:v>
                </c:pt>
                <c:pt idx="14026">
                  <c:v>42703.811689814815</c:v>
                </c:pt>
                <c:pt idx="14027">
                  <c:v>42703.811747685191</c:v>
                </c:pt>
                <c:pt idx="14028">
                  <c:v>42703.811805555561</c:v>
                </c:pt>
                <c:pt idx="14029">
                  <c:v>42703.81186342593</c:v>
                </c:pt>
                <c:pt idx="14030">
                  <c:v>42703.811921296299</c:v>
                </c:pt>
                <c:pt idx="14031">
                  <c:v>42703.811979166669</c:v>
                </c:pt>
                <c:pt idx="14032">
                  <c:v>42703.812037037038</c:v>
                </c:pt>
                <c:pt idx="14033">
                  <c:v>42703.812094907407</c:v>
                </c:pt>
                <c:pt idx="14034">
                  <c:v>42703.812152777777</c:v>
                </c:pt>
                <c:pt idx="14035">
                  <c:v>42703.812210648153</c:v>
                </c:pt>
                <c:pt idx="14036">
                  <c:v>42703.812268518523</c:v>
                </c:pt>
                <c:pt idx="14037">
                  <c:v>42703.812326388892</c:v>
                </c:pt>
                <c:pt idx="14038">
                  <c:v>42703.812384259261</c:v>
                </c:pt>
                <c:pt idx="14039">
                  <c:v>42703.812442129631</c:v>
                </c:pt>
                <c:pt idx="14040">
                  <c:v>42703.8125</c:v>
                </c:pt>
                <c:pt idx="14041">
                  <c:v>42703.812557870369</c:v>
                </c:pt>
                <c:pt idx="14042">
                  <c:v>42703.812615740746</c:v>
                </c:pt>
                <c:pt idx="14043">
                  <c:v>42703.812673611115</c:v>
                </c:pt>
                <c:pt idx="14044">
                  <c:v>42703.812731481485</c:v>
                </c:pt>
                <c:pt idx="14045">
                  <c:v>42703.812789351854</c:v>
                </c:pt>
                <c:pt idx="14046">
                  <c:v>42703.812847222223</c:v>
                </c:pt>
                <c:pt idx="14047">
                  <c:v>42703.812905092593</c:v>
                </c:pt>
                <c:pt idx="14048">
                  <c:v>42703.812962962962</c:v>
                </c:pt>
                <c:pt idx="14049">
                  <c:v>42703.813020833339</c:v>
                </c:pt>
                <c:pt idx="14050">
                  <c:v>42703.813078703708</c:v>
                </c:pt>
                <c:pt idx="14051">
                  <c:v>42703.813136574077</c:v>
                </c:pt>
                <c:pt idx="14052">
                  <c:v>42703.813194444447</c:v>
                </c:pt>
                <c:pt idx="14053">
                  <c:v>42703.813252314816</c:v>
                </c:pt>
                <c:pt idx="14054">
                  <c:v>42703.813310185185</c:v>
                </c:pt>
                <c:pt idx="14055">
                  <c:v>42703.813368055555</c:v>
                </c:pt>
                <c:pt idx="14056">
                  <c:v>42703.813425925931</c:v>
                </c:pt>
                <c:pt idx="14057">
                  <c:v>42703.813483796301</c:v>
                </c:pt>
                <c:pt idx="14058">
                  <c:v>42703.81354166667</c:v>
                </c:pt>
                <c:pt idx="14059">
                  <c:v>42703.813599537039</c:v>
                </c:pt>
                <c:pt idx="14060">
                  <c:v>42703.813657407409</c:v>
                </c:pt>
                <c:pt idx="14061">
                  <c:v>42703.813715277778</c:v>
                </c:pt>
                <c:pt idx="14062">
                  <c:v>42703.813773148147</c:v>
                </c:pt>
                <c:pt idx="14063">
                  <c:v>42703.813831018524</c:v>
                </c:pt>
                <c:pt idx="14064">
                  <c:v>42703.813888888893</c:v>
                </c:pt>
                <c:pt idx="14065">
                  <c:v>42703.813946759263</c:v>
                </c:pt>
                <c:pt idx="14066">
                  <c:v>42703.814004629632</c:v>
                </c:pt>
                <c:pt idx="14067">
                  <c:v>42703.814062500001</c:v>
                </c:pt>
                <c:pt idx="14068">
                  <c:v>42703.814120370371</c:v>
                </c:pt>
                <c:pt idx="14069">
                  <c:v>42703.81417824074</c:v>
                </c:pt>
                <c:pt idx="14070">
                  <c:v>42703.814236111117</c:v>
                </c:pt>
                <c:pt idx="14071">
                  <c:v>42703.814293981486</c:v>
                </c:pt>
                <c:pt idx="14072">
                  <c:v>42703.814351851855</c:v>
                </c:pt>
                <c:pt idx="14073">
                  <c:v>42703.814409722225</c:v>
                </c:pt>
                <c:pt idx="14074">
                  <c:v>42703.814467592594</c:v>
                </c:pt>
                <c:pt idx="14075">
                  <c:v>42703.814525462964</c:v>
                </c:pt>
                <c:pt idx="14076">
                  <c:v>42703.814583333333</c:v>
                </c:pt>
                <c:pt idx="14077">
                  <c:v>42703.814641203709</c:v>
                </c:pt>
                <c:pt idx="14078">
                  <c:v>42703.814699074079</c:v>
                </c:pt>
                <c:pt idx="14079">
                  <c:v>42703.814756944448</c:v>
                </c:pt>
                <c:pt idx="14080">
                  <c:v>42703.814814814818</c:v>
                </c:pt>
                <c:pt idx="14081">
                  <c:v>42703.814872685187</c:v>
                </c:pt>
                <c:pt idx="14082">
                  <c:v>42703.814930555556</c:v>
                </c:pt>
                <c:pt idx="14083">
                  <c:v>42703.814988425926</c:v>
                </c:pt>
                <c:pt idx="14084">
                  <c:v>42703.815046296302</c:v>
                </c:pt>
                <c:pt idx="14085">
                  <c:v>42703.815104166672</c:v>
                </c:pt>
                <c:pt idx="14086">
                  <c:v>42703.815162037041</c:v>
                </c:pt>
                <c:pt idx="14087">
                  <c:v>42703.81521990741</c:v>
                </c:pt>
                <c:pt idx="14088">
                  <c:v>42703.81527777778</c:v>
                </c:pt>
                <c:pt idx="14089">
                  <c:v>42703.815335648149</c:v>
                </c:pt>
                <c:pt idx="14090">
                  <c:v>42703.815393518518</c:v>
                </c:pt>
                <c:pt idx="14091">
                  <c:v>42703.815451388895</c:v>
                </c:pt>
                <c:pt idx="14092">
                  <c:v>42703.815509259264</c:v>
                </c:pt>
                <c:pt idx="14093">
                  <c:v>42703.815567129634</c:v>
                </c:pt>
                <c:pt idx="14094">
                  <c:v>42703.815625000003</c:v>
                </c:pt>
                <c:pt idx="14095">
                  <c:v>42703.815682870372</c:v>
                </c:pt>
                <c:pt idx="14096">
                  <c:v>42703.815740740742</c:v>
                </c:pt>
                <c:pt idx="14097">
                  <c:v>42703.815798611111</c:v>
                </c:pt>
                <c:pt idx="14098">
                  <c:v>42703.81585648148</c:v>
                </c:pt>
                <c:pt idx="14099">
                  <c:v>42703.815914351857</c:v>
                </c:pt>
                <c:pt idx="14100">
                  <c:v>42703.815972222226</c:v>
                </c:pt>
                <c:pt idx="14101">
                  <c:v>42703.816030092596</c:v>
                </c:pt>
                <c:pt idx="14102">
                  <c:v>42703.816087962965</c:v>
                </c:pt>
                <c:pt idx="14103">
                  <c:v>42703.816145833334</c:v>
                </c:pt>
                <c:pt idx="14104">
                  <c:v>42703.816203703704</c:v>
                </c:pt>
                <c:pt idx="14105">
                  <c:v>42703.816261574073</c:v>
                </c:pt>
                <c:pt idx="14106">
                  <c:v>42703.81631944445</c:v>
                </c:pt>
                <c:pt idx="14107">
                  <c:v>42703.816377314819</c:v>
                </c:pt>
                <c:pt idx="14108">
                  <c:v>42703.816435185188</c:v>
                </c:pt>
                <c:pt idx="14109">
                  <c:v>42703.816493055558</c:v>
                </c:pt>
                <c:pt idx="14110">
                  <c:v>42703.816550925927</c:v>
                </c:pt>
                <c:pt idx="14111">
                  <c:v>42703.816608796296</c:v>
                </c:pt>
                <c:pt idx="14112">
                  <c:v>42703.816666666666</c:v>
                </c:pt>
                <c:pt idx="14113">
                  <c:v>42703.816724537042</c:v>
                </c:pt>
                <c:pt idx="14114">
                  <c:v>42703.816782407412</c:v>
                </c:pt>
                <c:pt idx="14115">
                  <c:v>42703.816840277781</c:v>
                </c:pt>
                <c:pt idx="14116">
                  <c:v>42703.81689814815</c:v>
                </c:pt>
                <c:pt idx="14117">
                  <c:v>42703.81695601852</c:v>
                </c:pt>
                <c:pt idx="14118">
                  <c:v>42703.817013888889</c:v>
                </c:pt>
                <c:pt idx="14119">
                  <c:v>42703.817071759258</c:v>
                </c:pt>
                <c:pt idx="14120">
                  <c:v>42703.817129629635</c:v>
                </c:pt>
                <c:pt idx="14121">
                  <c:v>42703.817187500004</c:v>
                </c:pt>
                <c:pt idx="14122">
                  <c:v>42703.817245370374</c:v>
                </c:pt>
                <c:pt idx="14123">
                  <c:v>42703.817303240743</c:v>
                </c:pt>
                <c:pt idx="14124">
                  <c:v>42703.817361111112</c:v>
                </c:pt>
                <c:pt idx="14125">
                  <c:v>42703.817418981482</c:v>
                </c:pt>
                <c:pt idx="14126">
                  <c:v>42703.817476851851</c:v>
                </c:pt>
                <c:pt idx="14127">
                  <c:v>42703.817534722228</c:v>
                </c:pt>
                <c:pt idx="14128">
                  <c:v>42703.817592592597</c:v>
                </c:pt>
                <c:pt idx="14129">
                  <c:v>42703.817650462966</c:v>
                </c:pt>
                <c:pt idx="14130">
                  <c:v>42703.817708333336</c:v>
                </c:pt>
                <c:pt idx="14131">
                  <c:v>42703.817766203705</c:v>
                </c:pt>
                <c:pt idx="14132">
                  <c:v>42703.817824074074</c:v>
                </c:pt>
                <c:pt idx="14133">
                  <c:v>42703.817881944444</c:v>
                </c:pt>
                <c:pt idx="14134">
                  <c:v>42703.81793981482</c:v>
                </c:pt>
                <c:pt idx="14135">
                  <c:v>42703.81799768519</c:v>
                </c:pt>
                <c:pt idx="14136">
                  <c:v>42703.818055555559</c:v>
                </c:pt>
                <c:pt idx="14137">
                  <c:v>42703.818113425928</c:v>
                </c:pt>
                <c:pt idx="14138">
                  <c:v>42703.818171296298</c:v>
                </c:pt>
                <c:pt idx="14139">
                  <c:v>42703.818229166667</c:v>
                </c:pt>
                <c:pt idx="14140">
                  <c:v>42703.818287037036</c:v>
                </c:pt>
                <c:pt idx="14141">
                  <c:v>42703.818344907413</c:v>
                </c:pt>
                <c:pt idx="14142">
                  <c:v>42703.818402777782</c:v>
                </c:pt>
                <c:pt idx="14143">
                  <c:v>42703.818460648152</c:v>
                </c:pt>
                <c:pt idx="14144">
                  <c:v>42703.818518518521</c:v>
                </c:pt>
                <c:pt idx="14145">
                  <c:v>42703.818576388891</c:v>
                </c:pt>
                <c:pt idx="14146">
                  <c:v>42703.81863425926</c:v>
                </c:pt>
                <c:pt idx="14147">
                  <c:v>42703.818692129629</c:v>
                </c:pt>
                <c:pt idx="14148">
                  <c:v>42703.818750000006</c:v>
                </c:pt>
                <c:pt idx="14149">
                  <c:v>42703.818807870375</c:v>
                </c:pt>
                <c:pt idx="14150">
                  <c:v>42703.818865740745</c:v>
                </c:pt>
                <c:pt idx="14151">
                  <c:v>42703.818923611114</c:v>
                </c:pt>
                <c:pt idx="14152">
                  <c:v>42703.818981481483</c:v>
                </c:pt>
                <c:pt idx="14153">
                  <c:v>42703.819039351853</c:v>
                </c:pt>
                <c:pt idx="14154">
                  <c:v>42703.819097222222</c:v>
                </c:pt>
                <c:pt idx="14155">
                  <c:v>42703.819155092599</c:v>
                </c:pt>
                <c:pt idx="14156">
                  <c:v>42703.819212962968</c:v>
                </c:pt>
                <c:pt idx="14157">
                  <c:v>42703.819270833337</c:v>
                </c:pt>
                <c:pt idx="14158">
                  <c:v>42703.819328703707</c:v>
                </c:pt>
                <c:pt idx="14159">
                  <c:v>42703.819386574076</c:v>
                </c:pt>
                <c:pt idx="14160">
                  <c:v>42703.819444444445</c:v>
                </c:pt>
                <c:pt idx="14161">
                  <c:v>42703.819502314815</c:v>
                </c:pt>
                <c:pt idx="14162">
                  <c:v>42703.819560185191</c:v>
                </c:pt>
                <c:pt idx="14163">
                  <c:v>42703.819618055561</c:v>
                </c:pt>
                <c:pt idx="14164">
                  <c:v>42703.81967592593</c:v>
                </c:pt>
                <c:pt idx="14165">
                  <c:v>42703.819733796299</c:v>
                </c:pt>
                <c:pt idx="14166">
                  <c:v>42703.819791666669</c:v>
                </c:pt>
                <c:pt idx="14167">
                  <c:v>42703.819849537038</c:v>
                </c:pt>
                <c:pt idx="14168">
                  <c:v>42703.819907407407</c:v>
                </c:pt>
                <c:pt idx="14169">
                  <c:v>42703.819965277777</c:v>
                </c:pt>
                <c:pt idx="14170">
                  <c:v>42703.820023148153</c:v>
                </c:pt>
                <c:pt idx="14171">
                  <c:v>42703.820081018523</c:v>
                </c:pt>
                <c:pt idx="14172">
                  <c:v>42703.820138888892</c:v>
                </c:pt>
                <c:pt idx="14173">
                  <c:v>42703.820196759261</c:v>
                </c:pt>
                <c:pt idx="14174">
                  <c:v>42703.820254629631</c:v>
                </c:pt>
                <c:pt idx="14175">
                  <c:v>42703.8203125</c:v>
                </c:pt>
                <c:pt idx="14176">
                  <c:v>42703.820370370369</c:v>
                </c:pt>
                <c:pt idx="14177">
                  <c:v>42703.820428240746</c:v>
                </c:pt>
                <c:pt idx="14178">
                  <c:v>42703.820486111115</c:v>
                </c:pt>
                <c:pt idx="14179">
                  <c:v>42703.820543981485</c:v>
                </c:pt>
                <c:pt idx="14180">
                  <c:v>42703.820601851854</c:v>
                </c:pt>
                <c:pt idx="14181">
                  <c:v>42703.820659722223</c:v>
                </c:pt>
                <c:pt idx="14182">
                  <c:v>42703.820717592593</c:v>
                </c:pt>
                <c:pt idx="14183">
                  <c:v>42703.820775462962</c:v>
                </c:pt>
                <c:pt idx="14184">
                  <c:v>42703.820833333339</c:v>
                </c:pt>
                <c:pt idx="14185">
                  <c:v>42703.820891203708</c:v>
                </c:pt>
                <c:pt idx="14186">
                  <c:v>42703.820949074077</c:v>
                </c:pt>
                <c:pt idx="14187">
                  <c:v>42703.821006944447</c:v>
                </c:pt>
                <c:pt idx="14188">
                  <c:v>42703.821064814816</c:v>
                </c:pt>
                <c:pt idx="14189">
                  <c:v>42703.821122685185</c:v>
                </c:pt>
                <c:pt idx="14190">
                  <c:v>42703.821180555555</c:v>
                </c:pt>
                <c:pt idx="14191">
                  <c:v>42703.821238425931</c:v>
                </c:pt>
                <c:pt idx="14192">
                  <c:v>42703.821296296301</c:v>
                </c:pt>
                <c:pt idx="14193">
                  <c:v>42703.82135416667</c:v>
                </c:pt>
                <c:pt idx="14194">
                  <c:v>42703.821412037039</c:v>
                </c:pt>
                <c:pt idx="14195">
                  <c:v>42703.821469907409</c:v>
                </c:pt>
                <c:pt idx="14196">
                  <c:v>42703.821527777778</c:v>
                </c:pt>
                <c:pt idx="14197">
                  <c:v>42703.821585648147</c:v>
                </c:pt>
                <c:pt idx="14198">
                  <c:v>42703.821643518524</c:v>
                </c:pt>
                <c:pt idx="14199">
                  <c:v>42703.821701388893</c:v>
                </c:pt>
                <c:pt idx="14200">
                  <c:v>42703.821759259263</c:v>
                </c:pt>
                <c:pt idx="14201">
                  <c:v>42703.821817129632</c:v>
                </c:pt>
                <c:pt idx="14202">
                  <c:v>42703.821875000001</c:v>
                </c:pt>
                <c:pt idx="14203">
                  <c:v>42703.821932870371</c:v>
                </c:pt>
                <c:pt idx="14204">
                  <c:v>42703.82199074074</c:v>
                </c:pt>
                <c:pt idx="14205">
                  <c:v>42703.822048611117</c:v>
                </c:pt>
                <c:pt idx="14206">
                  <c:v>42703.822106481486</c:v>
                </c:pt>
                <c:pt idx="14207">
                  <c:v>42703.822164351855</c:v>
                </c:pt>
                <c:pt idx="14208">
                  <c:v>42703.822222222225</c:v>
                </c:pt>
                <c:pt idx="14209">
                  <c:v>42703.822280092594</c:v>
                </c:pt>
                <c:pt idx="14210">
                  <c:v>42703.822337962964</c:v>
                </c:pt>
                <c:pt idx="14211">
                  <c:v>42703.822395833333</c:v>
                </c:pt>
                <c:pt idx="14212">
                  <c:v>42703.822453703709</c:v>
                </c:pt>
                <c:pt idx="14213">
                  <c:v>42703.822511574079</c:v>
                </c:pt>
                <c:pt idx="14214">
                  <c:v>42703.822569444448</c:v>
                </c:pt>
                <c:pt idx="14215">
                  <c:v>42703.822627314818</c:v>
                </c:pt>
                <c:pt idx="14216">
                  <c:v>42703.822685185187</c:v>
                </c:pt>
                <c:pt idx="14217">
                  <c:v>42703.822743055556</c:v>
                </c:pt>
                <c:pt idx="14218">
                  <c:v>42703.822800925926</c:v>
                </c:pt>
                <c:pt idx="14219">
                  <c:v>42703.822858796302</c:v>
                </c:pt>
                <c:pt idx="14220">
                  <c:v>42703.822916666672</c:v>
                </c:pt>
                <c:pt idx="14221">
                  <c:v>42703.822974537041</c:v>
                </c:pt>
                <c:pt idx="14222">
                  <c:v>42703.82303240741</c:v>
                </c:pt>
                <c:pt idx="14223">
                  <c:v>42703.82309027778</c:v>
                </c:pt>
                <c:pt idx="14224">
                  <c:v>42703.823148148149</c:v>
                </c:pt>
                <c:pt idx="14225">
                  <c:v>42703.823206018518</c:v>
                </c:pt>
                <c:pt idx="14226">
                  <c:v>42703.823263888895</c:v>
                </c:pt>
                <c:pt idx="14227">
                  <c:v>42703.823321759264</c:v>
                </c:pt>
                <c:pt idx="14228">
                  <c:v>42703.823379629634</c:v>
                </c:pt>
                <c:pt idx="14229">
                  <c:v>42703.823437500003</c:v>
                </c:pt>
                <c:pt idx="14230">
                  <c:v>42703.823495370372</c:v>
                </c:pt>
                <c:pt idx="14231">
                  <c:v>42703.823553240742</c:v>
                </c:pt>
                <c:pt idx="14232">
                  <c:v>42703.823611111111</c:v>
                </c:pt>
                <c:pt idx="14233">
                  <c:v>42703.82366898148</c:v>
                </c:pt>
                <c:pt idx="14234">
                  <c:v>42703.823726851857</c:v>
                </c:pt>
                <c:pt idx="14235">
                  <c:v>42703.823784722226</c:v>
                </c:pt>
                <c:pt idx="14236">
                  <c:v>42703.823842592596</c:v>
                </c:pt>
                <c:pt idx="14237">
                  <c:v>42703.823900462965</c:v>
                </c:pt>
                <c:pt idx="14238">
                  <c:v>42703.823958333334</c:v>
                </c:pt>
                <c:pt idx="14239">
                  <c:v>42703.824016203704</c:v>
                </c:pt>
                <c:pt idx="14240">
                  <c:v>42703.824074074073</c:v>
                </c:pt>
                <c:pt idx="14241">
                  <c:v>42703.82413194445</c:v>
                </c:pt>
                <c:pt idx="14242">
                  <c:v>42703.824189814819</c:v>
                </c:pt>
                <c:pt idx="14243">
                  <c:v>42703.824247685188</c:v>
                </c:pt>
                <c:pt idx="14244">
                  <c:v>42703.824305555558</c:v>
                </c:pt>
                <c:pt idx="14245">
                  <c:v>42703.824363425927</c:v>
                </c:pt>
                <c:pt idx="14246">
                  <c:v>42703.824421296296</c:v>
                </c:pt>
                <c:pt idx="14247">
                  <c:v>42703.824479166666</c:v>
                </c:pt>
                <c:pt idx="14248">
                  <c:v>42703.824537037042</c:v>
                </c:pt>
                <c:pt idx="14249">
                  <c:v>42703.824594907412</c:v>
                </c:pt>
                <c:pt idx="14250">
                  <c:v>42703.824652777781</c:v>
                </c:pt>
                <c:pt idx="14251">
                  <c:v>42703.82471064815</c:v>
                </c:pt>
                <c:pt idx="14252">
                  <c:v>42703.82476851852</c:v>
                </c:pt>
                <c:pt idx="14253">
                  <c:v>42703.824826388889</c:v>
                </c:pt>
                <c:pt idx="14254">
                  <c:v>42703.824884259258</c:v>
                </c:pt>
                <c:pt idx="14255">
                  <c:v>42703.824942129635</c:v>
                </c:pt>
                <c:pt idx="14256">
                  <c:v>42703.825000000004</c:v>
                </c:pt>
                <c:pt idx="14257">
                  <c:v>42703.825057870374</c:v>
                </c:pt>
                <c:pt idx="14258">
                  <c:v>42703.825115740743</c:v>
                </c:pt>
                <c:pt idx="14259">
                  <c:v>42703.825173611112</c:v>
                </c:pt>
                <c:pt idx="14260">
                  <c:v>42703.825231481482</c:v>
                </c:pt>
                <c:pt idx="14261">
                  <c:v>42703.825289351851</c:v>
                </c:pt>
                <c:pt idx="14262">
                  <c:v>42703.825347222228</c:v>
                </c:pt>
                <c:pt idx="14263">
                  <c:v>42703.825405092597</c:v>
                </c:pt>
                <c:pt idx="14264">
                  <c:v>42703.825462962966</c:v>
                </c:pt>
                <c:pt idx="14265">
                  <c:v>42703.825520833336</c:v>
                </c:pt>
                <c:pt idx="14266">
                  <c:v>42703.825578703705</c:v>
                </c:pt>
                <c:pt idx="14267">
                  <c:v>42703.825636574074</c:v>
                </c:pt>
                <c:pt idx="14268">
                  <c:v>42703.825694444444</c:v>
                </c:pt>
                <c:pt idx="14269">
                  <c:v>42703.82575231482</c:v>
                </c:pt>
                <c:pt idx="14270">
                  <c:v>42703.82581018519</c:v>
                </c:pt>
                <c:pt idx="14271">
                  <c:v>42703.825868055559</c:v>
                </c:pt>
                <c:pt idx="14272">
                  <c:v>42703.825925925928</c:v>
                </c:pt>
                <c:pt idx="14273">
                  <c:v>42703.825983796298</c:v>
                </c:pt>
                <c:pt idx="14274">
                  <c:v>42703.826041666667</c:v>
                </c:pt>
                <c:pt idx="14275">
                  <c:v>42703.826099537036</c:v>
                </c:pt>
                <c:pt idx="14276">
                  <c:v>42703.826157407413</c:v>
                </c:pt>
                <c:pt idx="14277">
                  <c:v>42703.826215277782</c:v>
                </c:pt>
                <c:pt idx="14278">
                  <c:v>42703.826273148152</c:v>
                </c:pt>
                <c:pt idx="14279">
                  <c:v>42703.826331018521</c:v>
                </c:pt>
                <c:pt idx="14280">
                  <c:v>42703.826388888891</c:v>
                </c:pt>
                <c:pt idx="14281">
                  <c:v>42703.82644675926</c:v>
                </c:pt>
                <c:pt idx="14282">
                  <c:v>42703.826504629629</c:v>
                </c:pt>
                <c:pt idx="14283">
                  <c:v>42703.826562500006</c:v>
                </c:pt>
                <c:pt idx="14284">
                  <c:v>42703.826620370375</c:v>
                </c:pt>
                <c:pt idx="14285">
                  <c:v>42703.826678240745</c:v>
                </c:pt>
                <c:pt idx="14286">
                  <c:v>42703.826736111114</c:v>
                </c:pt>
                <c:pt idx="14287">
                  <c:v>42703.826793981483</c:v>
                </c:pt>
                <c:pt idx="14288">
                  <c:v>42703.826851851853</c:v>
                </c:pt>
                <c:pt idx="14289">
                  <c:v>42703.826909722222</c:v>
                </c:pt>
                <c:pt idx="14290">
                  <c:v>42703.826967592599</c:v>
                </c:pt>
                <c:pt idx="14291">
                  <c:v>42703.827025462968</c:v>
                </c:pt>
                <c:pt idx="14292">
                  <c:v>42703.827083333337</c:v>
                </c:pt>
                <c:pt idx="14293">
                  <c:v>42703.827141203707</c:v>
                </c:pt>
                <c:pt idx="14294">
                  <c:v>42703.827199074076</c:v>
                </c:pt>
                <c:pt idx="14295">
                  <c:v>42703.827256944445</c:v>
                </c:pt>
                <c:pt idx="14296">
                  <c:v>42703.827314814815</c:v>
                </c:pt>
                <c:pt idx="14297">
                  <c:v>42703.827372685191</c:v>
                </c:pt>
                <c:pt idx="14298">
                  <c:v>42703.827430555561</c:v>
                </c:pt>
                <c:pt idx="14299">
                  <c:v>42703.82748842593</c:v>
                </c:pt>
                <c:pt idx="14300">
                  <c:v>42703.827546296299</c:v>
                </c:pt>
                <c:pt idx="14301">
                  <c:v>42703.827604166669</c:v>
                </c:pt>
                <c:pt idx="14302">
                  <c:v>42703.827662037038</c:v>
                </c:pt>
                <c:pt idx="14303">
                  <c:v>42703.827719907407</c:v>
                </c:pt>
                <c:pt idx="14304">
                  <c:v>42703.827777777777</c:v>
                </c:pt>
                <c:pt idx="14305">
                  <c:v>42703.827835648153</c:v>
                </c:pt>
                <c:pt idx="14306">
                  <c:v>42703.827893518523</c:v>
                </c:pt>
                <c:pt idx="14307">
                  <c:v>42703.827951388892</c:v>
                </c:pt>
                <c:pt idx="14308">
                  <c:v>42703.828009259261</c:v>
                </c:pt>
                <c:pt idx="14309">
                  <c:v>42703.828067129631</c:v>
                </c:pt>
                <c:pt idx="14310">
                  <c:v>42703.828125</c:v>
                </c:pt>
                <c:pt idx="14311">
                  <c:v>42703.828182870369</c:v>
                </c:pt>
                <c:pt idx="14312">
                  <c:v>42703.828240740746</c:v>
                </c:pt>
                <c:pt idx="14313">
                  <c:v>42703.828298611115</c:v>
                </c:pt>
                <c:pt idx="14314">
                  <c:v>42703.828356481485</c:v>
                </c:pt>
                <c:pt idx="14315">
                  <c:v>42703.828414351854</c:v>
                </c:pt>
                <c:pt idx="14316">
                  <c:v>42703.828472222223</c:v>
                </c:pt>
                <c:pt idx="14317">
                  <c:v>42703.828530092593</c:v>
                </c:pt>
                <c:pt idx="14318">
                  <c:v>42703.828587962962</c:v>
                </c:pt>
                <c:pt idx="14319">
                  <c:v>42703.828645833339</c:v>
                </c:pt>
                <c:pt idx="14320">
                  <c:v>42703.828703703708</c:v>
                </c:pt>
                <c:pt idx="14321">
                  <c:v>42703.828761574077</c:v>
                </c:pt>
                <c:pt idx="14322">
                  <c:v>42703.828819444447</c:v>
                </c:pt>
                <c:pt idx="14323">
                  <c:v>42703.828877314816</c:v>
                </c:pt>
                <c:pt idx="14324">
                  <c:v>42703.828935185185</c:v>
                </c:pt>
                <c:pt idx="14325">
                  <c:v>42703.828993055555</c:v>
                </c:pt>
                <c:pt idx="14326">
                  <c:v>42703.829050925931</c:v>
                </c:pt>
                <c:pt idx="14327">
                  <c:v>42703.829108796301</c:v>
                </c:pt>
                <c:pt idx="14328">
                  <c:v>42703.82916666667</c:v>
                </c:pt>
                <c:pt idx="14329">
                  <c:v>42703.829224537039</c:v>
                </c:pt>
                <c:pt idx="14330">
                  <c:v>42703.829282407409</c:v>
                </c:pt>
                <c:pt idx="14331">
                  <c:v>42703.829340277778</c:v>
                </c:pt>
                <c:pt idx="14332">
                  <c:v>42703.829398148147</c:v>
                </c:pt>
                <c:pt idx="14333">
                  <c:v>42703.829456018524</c:v>
                </c:pt>
                <c:pt idx="14334">
                  <c:v>42703.829513888893</c:v>
                </c:pt>
                <c:pt idx="14335">
                  <c:v>42703.829571759263</c:v>
                </c:pt>
                <c:pt idx="14336">
                  <c:v>42703.829629629632</c:v>
                </c:pt>
                <c:pt idx="14337">
                  <c:v>42703.829687500001</c:v>
                </c:pt>
                <c:pt idx="14338">
                  <c:v>42703.829745370371</c:v>
                </c:pt>
                <c:pt idx="14339">
                  <c:v>42703.82980324074</c:v>
                </c:pt>
                <c:pt idx="14340">
                  <c:v>42703.829861111117</c:v>
                </c:pt>
                <c:pt idx="14341">
                  <c:v>42703.829918981486</c:v>
                </c:pt>
                <c:pt idx="14342">
                  <c:v>42703.829976851855</c:v>
                </c:pt>
                <c:pt idx="14343">
                  <c:v>42703.830034722225</c:v>
                </c:pt>
                <c:pt idx="14344">
                  <c:v>42703.830092592594</c:v>
                </c:pt>
                <c:pt idx="14345">
                  <c:v>42703.830150462964</c:v>
                </c:pt>
                <c:pt idx="14346">
                  <c:v>42703.830208333333</c:v>
                </c:pt>
                <c:pt idx="14347">
                  <c:v>42703.830266203709</c:v>
                </c:pt>
                <c:pt idx="14348">
                  <c:v>42703.830324074079</c:v>
                </c:pt>
                <c:pt idx="14349">
                  <c:v>42703.830381944448</c:v>
                </c:pt>
                <c:pt idx="14350">
                  <c:v>42703.830439814818</c:v>
                </c:pt>
                <c:pt idx="14351">
                  <c:v>42703.830497685187</c:v>
                </c:pt>
                <c:pt idx="14352">
                  <c:v>42703.830555555556</c:v>
                </c:pt>
                <c:pt idx="14353">
                  <c:v>42703.830613425926</c:v>
                </c:pt>
                <c:pt idx="14354">
                  <c:v>42703.830671296302</c:v>
                </c:pt>
                <c:pt idx="14355">
                  <c:v>42703.830729166672</c:v>
                </c:pt>
                <c:pt idx="14356">
                  <c:v>42703.830787037041</c:v>
                </c:pt>
                <c:pt idx="14357">
                  <c:v>42703.83084490741</c:v>
                </c:pt>
                <c:pt idx="14358">
                  <c:v>42703.83090277778</c:v>
                </c:pt>
                <c:pt idx="14359">
                  <c:v>42703.830960648149</c:v>
                </c:pt>
                <c:pt idx="14360">
                  <c:v>42703.831018518518</c:v>
                </c:pt>
                <c:pt idx="14361">
                  <c:v>42703.831076388895</c:v>
                </c:pt>
                <c:pt idx="14362">
                  <c:v>42703.831134259264</c:v>
                </c:pt>
                <c:pt idx="14363">
                  <c:v>42703.831192129634</c:v>
                </c:pt>
                <c:pt idx="14364">
                  <c:v>42703.831250000003</c:v>
                </c:pt>
                <c:pt idx="14365">
                  <c:v>42703.831307870372</c:v>
                </c:pt>
                <c:pt idx="14366">
                  <c:v>42703.831365740742</c:v>
                </c:pt>
                <c:pt idx="14367">
                  <c:v>42703.831423611111</c:v>
                </c:pt>
                <c:pt idx="14368">
                  <c:v>42703.83148148148</c:v>
                </c:pt>
                <c:pt idx="14369">
                  <c:v>42703.831539351857</c:v>
                </c:pt>
                <c:pt idx="14370">
                  <c:v>42703.831597222226</c:v>
                </c:pt>
                <c:pt idx="14371">
                  <c:v>42703.831655092596</c:v>
                </c:pt>
                <c:pt idx="14372">
                  <c:v>42703.831712962965</c:v>
                </c:pt>
                <c:pt idx="14373">
                  <c:v>42703.831770833334</c:v>
                </c:pt>
                <c:pt idx="14374">
                  <c:v>42703.831828703704</c:v>
                </c:pt>
                <c:pt idx="14375">
                  <c:v>42703.831886574073</c:v>
                </c:pt>
                <c:pt idx="14376">
                  <c:v>42703.83194444445</c:v>
                </c:pt>
                <c:pt idx="14377">
                  <c:v>42703.832002314819</c:v>
                </c:pt>
                <c:pt idx="14378">
                  <c:v>42703.832060185188</c:v>
                </c:pt>
                <c:pt idx="14379">
                  <c:v>42703.832118055558</c:v>
                </c:pt>
                <c:pt idx="14380">
                  <c:v>42703.832175925927</c:v>
                </c:pt>
                <c:pt idx="14381">
                  <c:v>42703.832233796296</c:v>
                </c:pt>
                <c:pt idx="14382">
                  <c:v>42703.832291666666</c:v>
                </c:pt>
                <c:pt idx="14383">
                  <c:v>42703.832349537042</c:v>
                </c:pt>
                <c:pt idx="14384">
                  <c:v>42703.832407407412</c:v>
                </c:pt>
                <c:pt idx="14385">
                  <c:v>42703.832465277781</c:v>
                </c:pt>
                <c:pt idx="14386">
                  <c:v>42703.83252314815</c:v>
                </c:pt>
                <c:pt idx="14387">
                  <c:v>42703.83258101852</c:v>
                </c:pt>
                <c:pt idx="14388">
                  <c:v>42703.832638888889</c:v>
                </c:pt>
                <c:pt idx="14389">
                  <c:v>42703.832696759258</c:v>
                </c:pt>
                <c:pt idx="14390">
                  <c:v>42703.832754629635</c:v>
                </c:pt>
                <c:pt idx="14391">
                  <c:v>42703.832812500004</c:v>
                </c:pt>
                <c:pt idx="14392">
                  <c:v>42703.832870370374</c:v>
                </c:pt>
                <c:pt idx="14393">
                  <c:v>42703.832928240743</c:v>
                </c:pt>
                <c:pt idx="14394">
                  <c:v>42703.832986111112</c:v>
                </c:pt>
                <c:pt idx="14395">
                  <c:v>42703.833043981482</c:v>
                </c:pt>
                <c:pt idx="14396">
                  <c:v>42703.833101851851</c:v>
                </c:pt>
                <c:pt idx="14397">
                  <c:v>42703.833159722228</c:v>
                </c:pt>
                <c:pt idx="14398">
                  <c:v>42703.833217592597</c:v>
                </c:pt>
                <c:pt idx="14399">
                  <c:v>42703.833275462966</c:v>
                </c:pt>
                <c:pt idx="14400">
                  <c:v>42703.833333333336</c:v>
                </c:pt>
                <c:pt idx="14401">
                  <c:v>42703.833391203705</c:v>
                </c:pt>
                <c:pt idx="14402">
                  <c:v>42703.833449074074</c:v>
                </c:pt>
                <c:pt idx="14403">
                  <c:v>42703.833506944444</c:v>
                </c:pt>
                <c:pt idx="14404">
                  <c:v>42703.83356481482</c:v>
                </c:pt>
                <c:pt idx="14405">
                  <c:v>42703.83362268519</c:v>
                </c:pt>
                <c:pt idx="14406">
                  <c:v>42703.833680555559</c:v>
                </c:pt>
                <c:pt idx="14407">
                  <c:v>42703.833738425928</c:v>
                </c:pt>
                <c:pt idx="14408">
                  <c:v>42703.833796296298</c:v>
                </c:pt>
                <c:pt idx="14409">
                  <c:v>42703.833854166667</c:v>
                </c:pt>
                <c:pt idx="14410">
                  <c:v>42703.833912037036</c:v>
                </c:pt>
                <c:pt idx="14411">
                  <c:v>42703.833969907413</c:v>
                </c:pt>
                <c:pt idx="14412">
                  <c:v>42703.834027777782</c:v>
                </c:pt>
                <c:pt idx="14413">
                  <c:v>42703.834085648152</c:v>
                </c:pt>
                <c:pt idx="14414">
                  <c:v>42703.834143518521</c:v>
                </c:pt>
                <c:pt idx="14415">
                  <c:v>42703.834201388891</c:v>
                </c:pt>
                <c:pt idx="14416">
                  <c:v>42703.83425925926</c:v>
                </c:pt>
                <c:pt idx="14417">
                  <c:v>42703.834317129629</c:v>
                </c:pt>
                <c:pt idx="14418">
                  <c:v>42703.834375000006</c:v>
                </c:pt>
                <c:pt idx="14419">
                  <c:v>42703.834432870375</c:v>
                </c:pt>
                <c:pt idx="14420">
                  <c:v>42703.834490740745</c:v>
                </c:pt>
                <c:pt idx="14421">
                  <c:v>42703.834548611114</c:v>
                </c:pt>
                <c:pt idx="14422">
                  <c:v>42703.834606481483</c:v>
                </c:pt>
                <c:pt idx="14423">
                  <c:v>42703.834664351853</c:v>
                </c:pt>
                <c:pt idx="14424">
                  <c:v>42703.834722222222</c:v>
                </c:pt>
                <c:pt idx="14425">
                  <c:v>42703.834780092599</c:v>
                </c:pt>
                <c:pt idx="14426">
                  <c:v>42703.834837962968</c:v>
                </c:pt>
                <c:pt idx="14427">
                  <c:v>42703.834895833337</c:v>
                </c:pt>
                <c:pt idx="14428">
                  <c:v>42703.834953703707</c:v>
                </c:pt>
                <c:pt idx="14429">
                  <c:v>42703.835011574076</c:v>
                </c:pt>
                <c:pt idx="14430">
                  <c:v>42703.835069444445</c:v>
                </c:pt>
                <c:pt idx="14431">
                  <c:v>42703.835127314815</c:v>
                </c:pt>
                <c:pt idx="14432">
                  <c:v>42703.835185185191</c:v>
                </c:pt>
                <c:pt idx="14433">
                  <c:v>42703.835243055561</c:v>
                </c:pt>
                <c:pt idx="14434">
                  <c:v>42703.83530092593</c:v>
                </c:pt>
                <c:pt idx="14435">
                  <c:v>42703.835358796299</c:v>
                </c:pt>
                <c:pt idx="14436">
                  <c:v>42703.835416666669</c:v>
                </c:pt>
                <c:pt idx="14437">
                  <c:v>42703.835474537038</c:v>
                </c:pt>
                <c:pt idx="14438">
                  <c:v>42703.835532407407</c:v>
                </c:pt>
                <c:pt idx="14439">
                  <c:v>42703.835590277777</c:v>
                </c:pt>
                <c:pt idx="14440">
                  <c:v>42703.835648148153</c:v>
                </c:pt>
                <c:pt idx="14441">
                  <c:v>42703.835706018523</c:v>
                </c:pt>
                <c:pt idx="14442">
                  <c:v>42703.835763888892</c:v>
                </c:pt>
                <c:pt idx="14443">
                  <c:v>42703.835821759261</c:v>
                </c:pt>
                <c:pt idx="14444">
                  <c:v>42703.835879629631</c:v>
                </c:pt>
                <c:pt idx="14445">
                  <c:v>42703.8359375</c:v>
                </c:pt>
                <c:pt idx="14446">
                  <c:v>42703.835995370369</c:v>
                </c:pt>
                <c:pt idx="14447">
                  <c:v>42703.836053240746</c:v>
                </c:pt>
                <c:pt idx="14448">
                  <c:v>42703.836111111115</c:v>
                </c:pt>
                <c:pt idx="14449">
                  <c:v>42703.836168981485</c:v>
                </c:pt>
                <c:pt idx="14450">
                  <c:v>42703.836226851854</c:v>
                </c:pt>
                <c:pt idx="14451">
                  <c:v>42703.836284722223</c:v>
                </c:pt>
                <c:pt idx="14452">
                  <c:v>42703.836342592593</c:v>
                </c:pt>
                <c:pt idx="14453">
                  <c:v>42703.836400462962</c:v>
                </c:pt>
                <c:pt idx="14454">
                  <c:v>42703.836458333339</c:v>
                </c:pt>
                <c:pt idx="14455">
                  <c:v>42703.836516203708</c:v>
                </c:pt>
                <c:pt idx="14456">
                  <c:v>42703.836574074077</c:v>
                </c:pt>
                <c:pt idx="14457">
                  <c:v>42703.836631944447</c:v>
                </c:pt>
                <c:pt idx="14458">
                  <c:v>42703.836689814816</c:v>
                </c:pt>
                <c:pt idx="14459">
                  <c:v>42703.836747685185</c:v>
                </c:pt>
                <c:pt idx="14460">
                  <c:v>42703.836805555555</c:v>
                </c:pt>
                <c:pt idx="14461">
                  <c:v>42703.836863425931</c:v>
                </c:pt>
                <c:pt idx="14462">
                  <c:v>42703.836921296301</c:v>
                </c:pt>
                <c:pt idx="14463">
                  <c:v>42703.83697916667</c:v>
                </c:pt>
                <c:pt idx="14464">
                  <c:v>42703.837037037039</c:v>
                </c:pt>
                <c:pt idx="14465">
                  <c:v>42703.837094907409</c:v>
                </c:pt>
                <c:pt idx="14466">
                  <c:v>42703.837152777778</c:v>
                </c:pt>
                <c:pt idx="14467">
                  <c:v>42703.837210648147</c:v>
                </c:pt>
                <c:pt idx="14468">
                  <c:v>42703.837268518524</c:v>
                </c:pt>
                <c:pt idx="14469">
                  <c:v>42703.837326388893</c:v>
                </c:pt>
                <c:pt idx="14470">
                  <c:v>42703.837384259263</c:v>
                </c:pt>
                <c:pt idx="14471">
                  <c:v>42703.837442129632</c:v>
                </c:pt>
                <c:pt idx="14472">
                  <c:v>42703.837500000001</c:v>
                </c:pt>
                <c:pt idx="14473">
                  <c:v>42703.837557870371</c:v>
                </c:pt>
                <c:pt idx="14474">
                  <c:v>42703.83761574074</c:v>
                </c:pt>
                <c:pt idx="14475">
                  <c:v>42703.837673611117</c:v>
                </c:pt>
                <c:pt idx="14476">
                  <c:v>42703.837731481486</c:v>
                </c:pt>
                <c:pt idx="14477">
                  <c:v>42703.837789351855</c:v>
                </c:pt>
                <c:pt idx="14478">
                  <c:v>42703.837847222225</c:v>
                </c:pt>
                <c:pt idx="14479">
                  <c:v>42703.837905092594</c:v>
                </c:pt>
                <c:pt idx="14480">
                  <c:v>42703.837962962964</c:v>
                </c:pt>
                <c:pt idx="14481">
                  <c:v>42703.838020833333</c:v>
                </c:pt>
                <c:pt idx="14482">
                  <c:v>42703.838078703709</c:v>
                </c:pt>
                <c:pt idx="14483">
                  <c:v>42703.838136574079</c:v>
                </c:pt>
                <c:pt idx="14484">
                  <c:v>42703.838194444448</c:v>
                </c:pt>
                <c:pt idx="14485">
                  <c:v>42703.838252314818</c:v>
                </c:pt>
                <c:pt idx="14486">
                  <c:v>42703.838310185187</c:v>
                </c:pt>
                <c:pt idx="14487">
                  <c:v>42703.838368055556</c:v>
                </c:pt>
                <c:pt idx="14488">
                  <c:v>42703.838425925926</c:v>
                </c:pt>
                <c:pt idx="14489">
                  <c:v>42703.838483796302</c:v>
                </c:pt>
                <c:pt idx="14490">
                  <c:v>42703.838541666672</c:v>
                </c:pt>
                <c:pt idx="14491">
                  <c:v>42703.838599537041</c:v>
                </c:pt>
                <c:pt idx="14492">
                  <c:v>42703.83865740741</c:v>
                </c:pt>
                <c:pt idx="14493">
                  <c:v>42703.83871527778</c:v>
                </c:pt>
                <c:pt idx="14494">
                  <c:v>42703.838773148149</c:v>
                </c:pt>
                <c:pt idx="14495">
                  <c:v>42703.838831018518</c:v>
                </c:pt>
                <c:pt idx="14496">
                  <c:v>42703.838888888895</c:v>
                </c:pt>
                <c:pt idx="14497">
                  <c:v>42703.838946759264</c:v>
                </c:pt>
                <c:pt idx="14498">
                  <c:v>42703.839004629634</c:v>
                </c:pt>
                <c:pt idx="14499">
                  <c:v>42703.839062500003</c:v>
                </c:pt>
                <c:pt idx="14500">
                  <c:v>42703.839120370372</c:v>
                </c:pt>
                <c:pt idx="14501">
                  <c:v>42703.839178240742</c:v>
                </c:pt>
                <c:pt idx="14502">
                  <c:v>42703.839236111111</c:v>
                </c:pt>
                <c:pt idx="14503">
                  <c:v>42703.83929398148</c:v>
                </c:pt>
                <c:pt idx="14504">
                  <c:v>42703.839351851857</c:v>
                </c:pt>
                <c:pt idx="14505">
                  <c:v>42703.839409722226</c:v>
                </c:pt>
                <c:pt idx="14506">
                  <c:v>42703.839467592596</c:v>
                </c:pt>
                <c:pt idx="14507">
                  <c:v>42703.839525462965</c:v>
                </c:pt>
                <c:pt idx="14508">
                  <c:v>42703.839583333334</c:v>
                </c:pt>
                <c:pt idx="14509">
                  <c:v>42703.839641203704</c:v>
                </c:pt>
                <c:pt idx="14510">
                  <c:v>42703.839699074073</c:v>
                </c:pt>
                <c:pt idx="14511">
                  <c:v>42703.83975694445</c:v>
                </c:pt>
                <c:pt idx="14512">
                  <c:v>42703.839814814819</c:v>
                </c:pt>
                <c:pt idx="14513">
                  <c:v>42703.839872685188</c:v>
                </c:pt>
                <c:pt idx="14514">
                  <c:v>42703.839930555558</c:v>
                </c:pt>
                <c:pt idx="14515">
                  <c:v>42703.839988425927</c:v>
                </c:pt>
                <c:pt idx="14516">
                  <c:v>42703.840046296296</c:v>
                </c:pt>
                <c:pt idx="14517">
                  <c:v>42703.840104166666</c:v>
                </c:pt>
                <c:pt idx="14518">
                  <c:v>42703.840162037042</c:v>
                </c:pt>
                <c:pt idx="14519">
                  <c:v>42703.840219907412</c:v>
                </c:pt>
                <c:pt idx="14520">
                  <c:v>42703.840277777781</c:v>
                </c:pt>
                <c:pt idx="14521">
                  <c:v>42703.84033564815</c:v>
                </c:pt>
                <c:pt idx="14522">
                  <c:v>42703.84039351852</c:v>
                </c:pt>
                <c:pt idx="14523">
                  <c:v>42703.840451388889</c:v>
                </c:pt>
                <c:pt idx="14524">
                  <c:v>42703.840509259258</c:v>
                </c:pt>
                <c:pt idx="14525">
                  <c:v>42703.840567129635</c:v>
                </c:pt>
                <c:pt idx="14526">
                  <c:v>42703.840625000004</c:v>
                </c:pt>
                <c:pt idx="14527">
                  <c:v>42703.840682870374</c:v>
                </c:pt>
                <c:pt idx="14528">
                  <c:v>42703.840740740743</c:v>
                </c:pt>
                <c:pt idx="14529">
                  <c:v>42703.840798611112</c:v>
                </c:pt>
                <c:pt idx="14530">
                  <c:v>42703.840856481482</c:v>
                </c:pt>
                <c:pt idx="14531">
                  <c:v>42703.840914351851</c:v>
                </c:pt>
                <c:pt idx="14532">
                  <c:v>42703.840972222228</c:v>
                </c:pt>
                <c:pt idx="14533">
                  <c:v>42703.841030092597</c:v>
                </c:pt>
                <c:pt idx="14534">
                  <c:v>42703.841087962966</c:v>
                </c:pt>
                <c:pt idx="14535">
                  <c:v>42703.841145833336</c:v>
                </c:pt>
                <c:pt idx="14536">
                  <c:v>42703.841203703705</c:v>
                </c:pt>
                <c:pt idx="14537">
                  <c:v>42703.841261574074</c:v>
                </c:pt>
                <c:pt idx="14538">
                  <c:v>42703.841319444444</c:v>
                </c:pt>
                <c:pt idx="14539">
                  <c:v>42703.84137731482</c:v>
                </c:pt>
                <c:pt idx="14540">
                  <c:v>42703.84143518519</c:v>
                </c:pt>
                <c:pt idx="14541">
                  <c:v>42703.841493055559</c:v>
                </c:pt>
                <c:pt idx="14542">
                  <c:v>42703.841550925928</c:v>
                </c:pt>
                <c:pt idx="14543">
                  <c:v>42703.841608796298</c:v>
                </c:pt>
                <c:pt idx="14544">
                  <c:v>42703.841666666667</c:v>
                </c:pt>
                <c:pt idx="14545">
                  <c:v>42703.841724537036</c:v>
                </c:pt>
                <c:pt idx="14546">
                  <c:v>42703.841782407413</c:v>
                </c:pt>
                <c:pt idx="14547">
                  <c:v>42703.841840277782</c:v>
                </c:pt>
                <c:pt idx="14548">
                  <c:v>42703.841898148152</c:v>
                </c:pt>
                <c:pt idx="14549">
                  <c:v>42703.841956018521</c:v>
                </c:pt>
                <c:pt idx="14550">
                  <c:v>42703.842013888891</c:v>
                </c:pt>
                <c:pt idx="14551">
                  <c:v>42703.84207175926</c:v>
                </c:pt>
                <c:pt idx="14552">
                  <c:v>42703.842129629629</c:v>
                </c:pt>
                <c:pt idx="14553">
                  <c:v>42703.842187500006</c:v>
                </c:pt>
                <c:pt idx="14554">
                  <c:v>42703.842245370375</c:v>
                </c:pt>
                <c:pt idx="14555">
                  <c:v>42703.842303240745</c:v>
                </c:pt>
                <c:pt idx="14556">
                  <c:v>42703.842361111114</c:v>
                </c:pt>
                <c:pt idx="14557">
                  <c:v>42703.842418981483</c:v>
                </c:pt>
                <c:pt idx="14558">
                  <c:v>42703.842476851853</c:v>
                </c:pt>
                <c:pt idx="14559">
                  <c:v>42703.842534722222</c:v>
                </c:pt>
                <c:pt idx="14560">
                  <c:v>42703.842592592599</c:v>
                </c:pt>
                <c:pt idx="14561">
                  <c:v>42703.842650462968</c:v>
                </c:pt>
                <c:pt idx="14562">
                  <c:v>42703.842708333337</c:v>
                </c:pt>
                <c:pt idx="14563">
                  <c:v>42703.842766203707</c:v>
                </c:pt>
                <c:pt idx="14564">
                  <c:v>42703.842824074076</c:v>
                </c:pt>
                <c:pt idx="14565">
                  <c:v>42703.842881944445</c:v>
                </c:pt>
                <c:pt idx="14566">
                  <c:v>42703.842939814815</c:v>
                </c:pt>
                <c:pt idx="14567">
                  <c:v>42703.842997685191</c:v>
                </c:pt>
                <c:pt idx="14568">
                  <c:v>42703.843055555561</c:v>
                </c:pt>
                <c:pt idx="14569">
                  <c:v>42703.84311342593</c:v>
                </c:pt>
                <c:pt idx="14570">
                  <c:v>42703.843171296299</c:v>
                </c:pt>
                <c:pt idx="14571">
                  <c:v>42703.843229166669</c:v>
                </c:pt>
                <c:pt idx="14572">
                  <c:v>42703.843287037038</c:v>
                </c:pt>
                <c:pt idx="14573">
                  <c:v>42703.843344907407</c:v>
                </c:pt>
                <c:pt idx="14574">
                  <c:v>42703.843402777777</c:v>
                </c:pt>
                <c:pt idx="14575">
                  <c:v>42703.843460648153</c:v>
                </c:pt>
                <c:pt idx="14576">
                  <c:v>42703.843518518523</c:v>
                </c:pt>
                <c:pt idx="14577">
                  <c:v>42703.843576388892</c:v>
                </c:pt>
                <c:pt idx="14578">
                  <c:v>42703.843634259261</c:v>
                </c:pt>
                <c:pt idx="14579">
                  <c:v>42703.843692129631</c:v>
                </c:pt>
                <c:pt idx="14580">
                  <c:v>42703.84375</c:v>
                </c:pt>
                <c:pt idx="14581">
                  <c:v>42703.843807870369</c:v>
                </c:pt>
                <c:pt idx="14582">
                  <c:v>42703.843865740746</c:v>
                </c:pt>
                <c:pt idx="14583">
                  <c:v>42703.843923611115</c:v>
                </c:pt>
                <c:pt idx="14584">
                  <c:v>42703.843981481485</c:v>
                </c:pt>
                <c:pt idx="14585">
                  <c:v>42703.844039351854</c:v>
                </c:pt>
                <c:pt idx="14586">
                  <c:v>42703.844097222223</c:v>
                </c:pt>
                <c:pt idx="14587">
                  <c:v>42703.844155092593</c:v>
                </c:pt>
                <c:pt idx="14588">
                  <c:v>42703.844212962962</c:v>
                </c:pt>
                <c:pt idx="14589">
                  <c:v>42703.844270833339</c:v>
                </c:pt>
                <c:pt idx="14590">
                  <c:v>42703.844328703708</c:v>
                </c:pt>
                <c:pt idx="14591">
                  <c:v>42703.844386574077</c:v>
                </c:pt>
                <c:pt idx="14592">
                  <c:v>42703.844444444447</c:v>
                </c:pt>
                <c:pt idx="14593">
                  <c:v>42703.844502314816</c:v>
                </c:pt>
                <c:pt idx="14594">
                  <c:v>42703.844560185185</c:v>
                </c:pt>
                <c:pt idx="14595">
                  <c:v>42703.844618055555</c:v>
                </c:pt>
                <c:pt idx="14596">
                  <c:v>42703.844675925931</c:v>
                </c:pt>
                <c:pt idx="14597">
                  <c:v>42703.844733796301</c:v>
                </c:pt>
                <c:pt idx="14598">
                  <c:v>42703.84479166667</c:v>
                </c:pt>
                <c:pt idx="14599">
                  <c:v>42703.844849537039</c:v>
                </c:pt>
                <c:pt idx="14600">
                  <c:v>42703.844907407409</c:v>
                </c:pt>
                <c:pt idx="14601">
                  <c:v>42703.844965277778</c:v>
                </c:pt>
                <c:pt idx="14602">
                  <c:v>42703.845023148147</c:v>
                </c:pt>
                <c:pt idx="14603">
                  <c:v>42703.845081018524</c:v>
                </c:pt>
                <c:pt idx="14604">
                  <c:v>42703.845138888893</c:v>
                </c:pt>
                <c:pt idx="14605">
                  <c:v>42703.845196759263</c:v>
                </c:pt>
                <c:pt idx="14606">
                  <c:v>42703.845254629632</c:v>
                </c:pt>
                <c:pt idx="14607">
                  <c:v>42703.845312500001</c:v>
                </c:pt>
                <c:pt idx="14608">
                  <c:v>42703.845370370371</c:v>
                </c:pt>
                <c:pt idx="14609">
                  <c:v>42703.84542824074</c:v>
                </c:pt>
                <c:pt idx="14610">
                  <c:v>42703.845486111117</c:v>
                </c:pt>
                <c:pt idx="14611">
                  <c:v>42703.845543981486</c:v>
                </c:pt>
                <c:pt idx="14612">
                  <c:v>42703.845601851855</c:v>
                </c:pt>
                <c:pt idx="14613">
                  <c:v>42703.845659722225</c:v>
                </c:pt>
                <c:pt idx="14614">
                  <c:v>42703.845717592594</c:v>
                </c:pt>
                <c:pt idx="14615">
                  <c:v>42703.845775462964</c:v>
                </c:pt>
                <c:pt idx="14616">
                  <c:v>42703.845833333333</c:v>
                </c:pt>
                <c:pt idx="14617">
                  <c:v>42703.845891203709</c:v>
                </c:pt>
                <c:pt idx="14618">
                  <c:v>42703.845949074079</c:v>
                </c:pt>
                <c:pt idx="14619">
                  <c:v>42703.846006944448</c:v>
                </c:pt>
                <c:pt idx="14620">
                  <c:v>42703.846064814818</c:v>
                </c:pt>
                <c:pt idx="14621">
                  <c:v>42703.846122685187</c:v>
                </c:pt>
                <c:pt idx="14622">
                  <c:v>42703.846180555556</c:v>
                </c:pt>
                <c:pt idx="14623">
                  <c:v>42703.846238425926</c:v>
                </c:pt>
                <c:pt idx="14624">
                  <c:v>42703.846296296302</c:v>
                </c:pt>
                <c:pt idx="14625">
                  <c:v>42703.846354166672</c:v>
                </c:pt>
                <c:pt idx="14626">
                  <c:v>42703.846412037041</c:v>
                </c:pt>
                <c:pt idx="14627">
                  <c:v>42703.84646990741</c:v>
                </c:pt>
                <c:pt idx="14628">
                  <c:v>42703.84652777778</c:v>
                </c:pt>
                <c:pt idx="14629">
                  <c:v>42703.846585648149</c:v>
                </c:pt>
                <c:pt idx="14630">
                  <c:v>42703.846643518518</c:v>
                </c:pt>
                <c:pt idx="14631">
                  <c:v>42703.846701388895</c:v>
                </c:pt>
                <c:pt idx="14632">
                  <c:v>42703.846759259264</c:v>
                </c:pt>
                <c:pt idx="14633">
                  <c:v>42703.846817129634</c:v>
                </c:pt>
                <c:pt idx="14634">
                  <c:v>42703.846875000003</c:v>
                </c:pt>
                <c:pt idx="14635">
                  <c:v>42703.846932870372</c:v>
                </c:pt>
                <c:pt idx="14636">
                  <c:v>42703.846990740742</c:v>
                </c:pt>
                <c:pt idx="14637">
                  <c:v>42703.847048611111</c:v>
                </c:pt>
                <c:pt idx="14638">
                  <c:v>42703.84710648148</c:v>
                </c:pt>
                <c:pt idx="14639">
                  <c:v>42703.847164351857</c:v>
                </c:pt>
                <c:pt idx="14640">
                  <c:v>42703.847222222226</c:v>
                </c:pt>
                <c:pt idx="14641">
                  <c:v>42703.847280092596</c:v>
                </c:pt>
                <c:pt idx="14642">
                  <c:v>42703.847337962965</c:v>
                </c:pt>
                <c:pt idx="14643">
                  <c:v>42703.847395833334</c:v>
                </c:pt>
                <c:pt idx="14644">
                  <c:v>42703.847453703704</c:v>
                </c:pt>
                <c:pt idx="14645">
                  <c:v>42703.847511574073</c:v>
                </c:pt>
                <c:pt idx="14646">
                  <c:v>42703.84756944445</c:v>
                </c:pt>
                <c:pt idx="14647">
                  <c:v>42703.847627314819</c:v>
                </c:pt>
                <c:pt idx="14648">
                  <c:v>42703.847685185188</c:v>
                </c:pt>
                <c:pt idx="14649">
                  <c:v>42703.847743055558</c:v>
                </c:pt>
                <c:pt idx="14650">
                  <c:v>42703.847800925927</c:v>
                </c:pt>
                <c:pt idx="14651">
                  <c:v>42703.847858796296</c:v>
                </c:pt>
                <c:pt idx="14652">
                  <c:v>42703.847916666666</c:v>
                </c:pt>
                <c:pt idx="14653">
                  <c:v>42703.847974537042</c:v>
                </c:pt>
                <c:pt idx="14654">
                  <c:v>42703.848032407412</c:v>
                </c:pt>
                <c:pt idx="14655">
                  <c:v>42703.848090277781</c:v>
                </c:pt>
                <c:pt idx="14656">
                  <c:v>42703.84814814815</c:v>
                </c:pt>
                <c:pt idx="14657">
                  <c:v>42703.84820601852</c:v>
                </c:pt>
                <c:pt idx="14658">
                  <c:v>42703.848263888889</c:v>
                </c:pt>
                <c:pt idx="14659">
                  <c:v>42703.848321759258</c:v>
                </c:pt>
                <c:pt idx="14660">
                  <c:v>42703.848379629635</c:v>
                </c:pt>
                <c:pt idx="14661">
                  <c:v>42703.848437500004</c:v>
                </c:pt>
                <c:pt idx="14662">
                  <c:v>42703.848495370374</c:v>
                </c:pt>
                <c:pt idx="14663">
                  <c:v>42703.848553240743</c:v>
                </c:pt>
                <c:pt idx="14664">
                  <c:v>42703.848611111112</c:v>
                </c:pt>
                <c:pt idx="14665">
                  <c:v>42703.848668981482</c:v>
                </c:pt>
                <c:pt idx="14666">
                  <c:v>42703.848726851851</c:v>
                </c:pt>
                <c:pt idx="14667">
                  <c:v>42703.848784722228</c:v>
                </c:pt>
                <c:pt idx="14668">
                  <c:v>42703.848842592597</c:v>
                </c:pt>
                <c:pt idx="14669">
                  <c:v>42703.848900462966</c:v>
                </c:pt>
                <c:pt idx="14670">
                  <c:v>42703.848958333336</c:v>
                </c:pt>
                <c:pt idx="14671">
                  <c:v>42703.849016203705</c:v>
                </c:pt>
                <c:pt idx="14672">
                  <c:v>42703.849074074074</c:v>
                </c:pt>
                <c:pt idx="14673">
                  <c:v>42703.849131944444</c:v>
                </c:pt>
                <c:pt idx="14674">
                  <c:v>42703.84918981482</c:v>
                </c:pt>
                <c:pt idx="14675">
                  <c:v>42703.84924768519</c:v>
                </c:pt>
                <c:pt idx="14676">
                  <c:v>42703.849305555559</c:v>
                </c:pt>
                <c:pt idx="14677">
                  <c:v>42703.849363425928</c:v>
                </c:pt>
                <c:pt idx="14678">
                  <c:v>42703.849421296298</c:v>
                </c:pt>
                <c:pt idx="14679">
                  <c:v>42703.849479166667</c:v>
                </c:pt>
                <c:pt idx="14680">
                  <c:v>42703.849537037036</c:v>
                </c:pt>
                <c:pt idx="14681">
                  <c:v>42703.849594907413</c:v>
                </c:pt>
                <c:pt idx="14682">
                  <c:v>42703.849652777782</c:v>
                </c:pt>
                <c:pt idx="14683">
                  <c:v>42703.849710648152</c:v>
                </c:pt>
                <c:pt idx="14684">
                  <c:v>42703.849768518521</c:v>
                </c:pt>
                <c:pt idx="14685">
                  <c:v>42703.849826388891</c:v>
                </c:pt>
                <c:pt idx="14686">
                  <c:v>42703.84988425926</c:v>
                </c:pt>
                <c:pt idx="14687">
                  <c:v>42703.849942129629</c:v>
                </c:pt>
                <c:pt idx="14688">
                  <c:v>42703.850000000006</c:v>
                </c:pt>
                <c:pt idx="14689">
                  <c:v>42703.850057870375</c:v>
                </c:pt>
                <c:pt idx="14690">
                  <c:v>42703.850115740745</c:v>
                </c:pt>
                <c:pt idx="14691">
                  <c:v>42703.850173611114</c:v>
                </c:pt>
                <c:pt idx="14692">
                  <c:v>42703.850231481483</c:v>
                </c:pt>
                <c:pt idx="14693">
                  <c:v>42703.850289351853</c:v>
                </c:pt>
                <c:pt idx="14694">
                  <c:v>42703.850347222222</c:v>
                </c:pt>
                <c:pt idx="14695">
                  <c:v>42703.850405092599</c:v>
                </c:pt>
                <c:pt idx="14696">
                  <c:v>42703.850462962968</c:v>
                </c:pt>
                <c:pt idx="14697">
                  <c:v>42703.850520833337</c:v>
                </c:pt>
                <c:pt idx="14698">
                  <c:v>42703.850578703707</c:v>
                </c:pt>
                <c:pt idx="14699">
                  <c:v>42703.850636574076</c:v>
                </c:pt>
                <c:pt idx="14700">
                  <c:v>42703.850694444445</c:v>
                </c:pt>
                <c:pt idx="14701">
                  <c:v>42703.850752314815</c:v>
                </c:pt>
                <c:pt idx="14702">
                  <c:v>42703.850810185191</c:v>
                </c:pt>
                <c:pt idx="14703">
                  <c:v>42703.850868055561</c:v>
                </c:pt>
                <c:pt idx="14704">
                  <c:v>42703.85092592593</c:v>
                </c:pt>
                <c:pt idx="14705">
                  <c:v>42703.850983796299</c:v>
                </c:pt>
                <c:pt idx="14706">
                  <c:v>42703.851041666669</c:v>
                </c:pt>
                <c:pt idx="14707">
                  <c:v>42703.851099537038</c:v>
                </c:pt>
                <c:pt idx="14708">
                  <c:v>42703.851157407407</c:v>
                </c:pt>
                <c:pt idx="14709">
                  <c:v>42703.851215277777</c:v>
                </c:pt>
                <c:pt idx="14710">
                  <c:v>42703.851273148153</c:v>
                </c:pt>
                <c:pt idx="14711">
                  <c:v>42703.851331018523</c:v>
                </c:pt>
                <c:pt idx="14712">
                  <c:v>42703.851388888892</c:v>
                </c:pt>
                <c:pt idx="14713">
                  <c:v>42703.851446759261</c:v>
                </c:pt>
                <c:pt idx="14714">
                  <c:v>42703.851504629631</c:v>
                </c:pt>
                <c:pt idx="14715">
                  <c:v>42703.8515625</c:v>
                </c:pt>
                <c:pt idx="14716">
                  <c:v>42703.851620370369</c:v>
                </c:pt>
                <c:pt idx="14717">
                  <c:v>42703.851678240746</c:v>
                </c:pt>
                <c:pt idx="14718">
                  <c:v>42703.851736111115</c:v>
                </c:pt>
                <c:pt idx="14719">
                  <c:v>42703.851793981485</c:v>
                </c:pt>
                <c:pt idx="14720">
                  <c:v>42703.851851851854</c:v>
                </c:pt>
                <c:pt idx="14721">
                  <c:v>42703.851909722223</c:v>
                </c:pt>
                <c:pt idx="14722">
                  <c:v>42703.851967592593</c:v>
                </c:pt>
                <c:pt idx="14723">
                  <c:v>42703.852025462962</c:v>
                </c:pt>
                <c:pt idx="14724">
                  <c:v>42703.852083333339</c:v>
                </c:pt>
                <c:pt idx="14725">
                  <c:v>42703.852141203708</c:v>
                </c:pt>
                <c:pt idx="14726">
                  <c:v>42703.852199074077</c:v>
                </c:pt>
                <c:pt idx="14727">
                  <c:v>42703.852256944447</c:v>
                </c:pt>
                <c:pt idx="14728">
                  <c:v>42703.852314814816</c:v>
                </c:pt>
                <c:pt idx="14729">
                  <c:v>42703.852372685185</c:v>
                </c:pt>
                <c:pt idx="14730">
                  <c:v>42703.852430555555</c:v>
                </c:pt>
                <c:pt idx="14731">
                  <c:v>42703.852488425931</c:v>
                </c:pt>
                <c:pt idx="14732">
                  <c:v>42703.852546296301</c:v>
                </c:pt>
                <c:pt idx="14733">
                  <c:v>42703.85260416667</c:v>
                </c:pt>
                <c:pt idx="14734">
                  <c:v>42703.852662037039</c:v>
                </c:pt>
                <c:pt idx="14735">
                  <c:v>42703.852719907409</c:v>
                </c:pt>
                <c:pt idx="14736">
                  <c:v>42703.852777777778</c:v>
                </c:pt>
                <c:pt idx="14737">
                  <c:v>42703.852835648147</c:v>
                </c:pt>
                <c:pt idx="14738">
                  <c:v>42703.852893518524</c:v>
                </c:pt>
                <c:pt idx="14739">
                  <c:v>42703.852951388893</c:v>
                </c:pt>
                <c:pt idx="14740">
                  <c:v>42703.853009259263</c:v>
                </c:pt>
                <c:pt idx="14741">
                  <c:v>42703.853067129632</c:v>
                </c:pt>
                <c:pt idx="14742">
                  <c:v>42703.853125000001</c:v>
                </c:pt>
                <c:pt idx="14743">
                  <c:v>42703.853182870371</c:v>
                </c:pt>
                <c:pt idx="14744">
                  <c:v>42703.85324074074</c:v>
                </c:pt>
                <c:pt idx="14745">
                  <c:v>42703.853298611117</c:v>
                </c:pt>
                <c:pt idx="14746">
                  <c:v>42703.853356481486</c:v>
                </c:pt>
                <c:pt idx="14747">
                  <c:v>42703.853414351855</c:v>
                </c:pt>
                <c:pt idx="14748">
                  <c:v>42703.853472222225</c:v>
                </c:pt>
                <c:pt idx="14749">
                  <c:v>42703.853530092594</c:v>
                </c:pt>
                <c:pt idx="14750">
                  <c:v>42703.853587962964</c:v>
                </c:pt>
                <c:pt idx="14751">
                  <c:v>42703.853645833333</c:v>
                </c:pt>
                <c:pt idx="14752">
                  <c:v>42703.853703703709</c:v>
                </c:pt>
                <c:pt idx="14753">
                  <c:v>42703.853761574079</c:v>
                </c:pt>
                <c:pt idx="14754">
                  <c:v>42703.853819444448</c:v>
                </c:pt>
                <c:pt idx="14755">
                  <c:v>42703.853877314818</c:v>
                </c:pt>
                <c:pt idx="14756">
                  <c:v>42703.853935185187</c:v>
                </c:pt>
                <c:pt idx="14757">
                  <c:v>42703.853993055556</c:v>
                </c:pt>
                <c:pt idx="14758">
                  <c:v>42703.854050925926</c:v>
                </c:pt>
                <c:pt idx="14759">
                  <c:v>42703.854108796302</c:v>
                </c:pt>
                <c:pt idx="14760">
                  <c:v>42703.854166666672</c:v>
                </c:pt>
                <c:pt idx="14761">
                  <c:v>42703.854224537041</c:v>
                </c:pt>
                <c:pt idx="14762">
                  <c:v>42703.85428240741</c:v>
                </c:pt>
                <c:pt idx="14763">
                  <c:v>42703.85434027778</c:v>
                </c:pt>
                <c:pt idx="14764">
                  <c:v>42703.854398148149</c:v>
                </c:pt>
                <c:pt idx="14765">
                  <c:v>42703.854456018518</c:v>
                </c:pt>
                <c:pt idx="14766">
                  <c:v>42703.854513888895</c:v>
                </c:pt>
                <c:pt idx="14767">
                  <c:v>42703.854571759264</c:v>
                </c:pt>
                <c:pt idx="14768">
                  <c:v>42703.854629629634</c:v>
                </c:pt>
                <c:pt idx="14769">
                  <c:v>42703.854687500003</c:v>
                </c:pt>
                <c:pt idx="14770">
                  <c:v>42703.854745370372</c:v>
                </c:pt>
                <c:pt idx="14771">
                  <c:v>42703.854803240742</c:v>
                </c:pt>
                <c:pt idx="14772">
                  <c:v>42703.854861111111</c:v>
                </c:pt>
                <c:pt idx="14773">
                  <c:v>42703.85491898148</c:v>
                </c:pt>
                <c:pt idx="14774">
                  <c:v>42703.854976851857</c:v>
                </c:pt>
                <c:pt idx="14775">
                  <c:v>42703.855034722226</c:v>
                </c:pt>
                <c:pt idx="14776">
                  <c:v>42703.855092592596</c:v>
                </c:pt>
                <c:pt idx="14777">
                  <c:v>42703.855150462965</c:v>
                </c:pt>
                <c:pt idx="14778">
                  <c:v>42703.855208333334</c:v>
                </c:pt>
                <c:pt idx="14779">
                  <c:v>42703.855266203704</c:v>
                </c:pt>
                <c:pt idx="14780">
                  <c:v>42703.855324074073</c:v>
                </c:pt>
                <c:pt idx="14781">
                  <c:v>42703.85538194445</c:v>
                </c:pt>
                <c:pt idx="14782">
                  <c:v>42703.855439814819</c:v>
                </c:pt>
                <c:pt idx="14783">
                  <c:v>42703.855497685188</c:v>
                </c:pt>
                <c:pt idx="14784">
                  <c:v>42703.855555555558</c:v>
                </c:pt>
                <c:pt idx="14785">
                  <c:v>42703.855613425927</c:v>
                </c:pt>
                <c:pt idx="14786">
                  <c:v>42703.855671296296</c:v>
                </c:pt>
                <c:pt idx="14787">
                  <c:v>42703.855729166666</c:v>
                </c:pt>
                <c:pt idx="14788">
                  <c:v>42703.855787037042</c:v>
                </c:pt>
                <c:pt idx="14789">
                  <c:v>42703.855844907412</c:v>
                </c:pt>
                <c:pt idx="14790">
                  <c:v>42703.855902777781</c:v>
                </c:pt>
                <c:pt idx="14791">
                  <c:v>42703.85596064815</c:v>
                </c:pt>
                <c:pt idx="14792">
                  <c:v>42703.85601851852</c:v>
                </c:pt>
                <c:pt idx="14793">
                  <c:v>42703.856076388889</c:v>
                </c:pt>
                <c:pt idx="14794">
                  <c:v>42703.856134259258</c:v>
                </c:pt>
                <c:pt idx="14795">
                  <c:v>42703.856192129635</c:v>
                </c:pt>
                <c:pt idx="14796">
                  <c:v>42703.856250000004</c:v>
                </c:pt>
                <c:pt idx="14797">
                  <c:v>42703.856307870374</c:v>
                </c:pt>
                <c:pt idx="14798">
                  <c:v>42703.856365740743</c:v>
                </c:pt>
                <c:pt idx="14799">
                  <c:v>42703.856423611112</c:v>
                </c:pt>
                <c:pt idx="14800">
                  <c:v>42703.856481481482</c:v>
                </c:pt>
                <c:pt idx="14801">
                  <c:v>42703.856539351851</c:v>
                </c:pt>
                <c:pt idx="14802">
                  <c:v>42703.856597222228</c:v>
                </c:pt>
                <c:pt idx="14803">
                  <c:v>42703.856655092597</c:v>
                </c:pt>
                <c:pt idx="14804">
                  <c:v>42703.856712962966</c:v>
                </c:pt>
                <c:pt idx="14805">
                  <c:v>42703.856770833336</c:v>
                </c:pt>
                <c:pt idx="14806">
                  <c:v>42703.856828703705</c:v>
                </c:pt>
                <c:pt idx="14807">
                  <c:v>42703.856886574074</c:v>
                </c:pt>
                <c:pt idx="14808">
                  <c:v>42703.856944444444</c:v>
                </c:pt>
                <c:pt idx="14809">
                  <c:v>42703.85700231482</c:v>
                </c:pt>
                <c:pt idx="14810">
                  <c:v>42703.85706018519</c:v>
                </c:pt>
                <c:pt idx="14811">
                  <c:v>42703.857118055559</c:v>
                </c:pt>
                <c:pt idx="14812">
                  <c:v>42703.857175925928</c:v>
                </c:pt>
                <c:pt idx="14813">
                  <c:v>42703.857233796298</c:v>
                </c:pt>
                <c:pt idx="14814">
                  <c:v>42703.857291666667</c:v>
                </c:pt>
                <c:pt idx="14815">
                  <c:v>42703.857349537036</c:v>
                </c:pt>
                <c:pt idx="14816">
                  <c:v>42703.857407407413</c:v>
                </c:pt>
                <c:pt idx="14817">
                  <c:v>42703.857465277782</c:v>
                </c:pt>
                <c:pt idx="14818">
                  <c:v>42703.857523148152</c:v>
                </c:pt>
                <c:pt idx="14819">
                  <c:v>42703.857581018521</c:v>
                </c:pt>
                <c:pt idx="14820">
                  <c:v>42703.857638888891</c:v>
                </c:pt>
                <c:pt idx="14821">
                  <c:v>42703.85769675926</c:v>
                </c:pt>
                <c:pt idx="14822">
                  <c:v>42703.857754629629</c:v>
                </c:pt>
                <c:pt idx="14823">
                  <c:v>42703.857812500006</c:v>
                </c:pt>
                <c:pt idx="14824">
                  <c:v>42703.857870370375</c:v>
                </c:pt>
                <c:pt idx="14825">
                  <c:v>42703.857928240745</c:v>
                </c:pt>
                <c:pt idx="14826">
                  <c:v>42703.857986111114</c:v>
                </c:pt>
                <c:pt idx="14827">
                  <c:v>42703.858043981483</c:v>
                </c:pt>
                <c:pt idx="14828">
                  <c:v>42703.858101851853</c:v>
                </c:pt>
                <c:pt idx="14829">
                  <c:v>42703.858159722222</c:v>
                </c:pt>
                <c:pt idx="14830">
                  <c:v>42703.858217592599</c:v>
                </c:pt>
                <c:pt idx="14831">
                  <c:v>42703.858275462968</c:v>
                </c:pt>
                <c:pt idx="14832">
                  <c:v>42703.858333333337</c:v>
                </c:pt>
                <c:pt idx="14833">
                  <c:v>42703.858391203707</c:v>
                </c:pt>
                <c:pt idx="14834">
                  <c:v>42703.858449074076</c:v>
                </c:pt>
                <c:pt idx="14835">
                  <c:v>42703.858506944445</c:v>
                </c:pt>
                <c:pt idx="14836">
                  <c:v>42703.858564814815</c:v>
                </c:pt>
                <c:pt idx="14837">
                  <c:v>42703.858622685191</c:v>
                </c:pt>
                <c:pt idx="14838">
                  <c:v>42703.858680555561</c:v>
                </c:pt>
                <c:pt idx="14839">
                  <c:v>42703.85873842593</c:v>
                </c:pt>
                <c:pt idx="14840">
                  <c:v>42703.858796296299</c:v>
                </c:pt>
                <c:pt idx="14841">
                  <c:v>42703.858854166669</c:v>
                </c:pt>
                <c:pt idx="14842">
                  <c:v>42703.858912037038</c:v>
                </c:pt>
                <c:pt idx="14843">
                  <c:v>42703.858969907407</c:v>
                </c:pt>
                <c:pt idx="14844">
                  <c:v>42703.859027777777</c:v>
                </c:pt>
                <c:pt idx="14845">
                  <c:v>42703.859085648153</c:v>
                </c:pt>
                <c:pt idx="14846">
                  <c:v>42703.859143518523</c:v>
                </c:pt>
                <c:pt idx="14847">
                  <c:v>42703.859201388892</c:v>
                </c:pt>
                <c:pt idx="14848">
                  <c:v>42703.859259259261</c:v>
                </c:pt>
                <c:pt idx="14849">
                  <c:v>42703.859317129631</c:v>
                </c:pt>
                <c:pt idx="14850">
                  <c:v>42703.859375</c:v>
                </c:pt>
                <c:pt idx="14851">
                  <c:v>42703.859432870369</c:v>
                </c:pt>
                <c:pt idx="14852">
                  <c:v>42703.859490740746</c:v>
                </c:pt>
                <c:pt idx="14853">
                  <c:v>42703.859548611115</c:v>
                </c:pt>
                <c:pt idx="14854">
                  <c:v>42703.859606481485</c:v>
                </c:pt>
                <c:pt idx="14855">
                  <c:v>42703.859664351854</c:v>
                </c:pt>
                <c:pt idx="14856">
                  <c:v>42703.859722222223</c:v>
                </c:pt>
                <c:pt idx="14857">
                  <c:v>42703.859780092593</c:v>
                </c:pt>
                <c:pt idx="14858">
                  <c:v>42703.859837962962</c:v>
                </c:pt>
                <c:pt idx="14859">
                  <c:v>42703.859895833339</c:v>
                </c:pt>
                <c:pt idx="14860">
                  <c:v>42703.859953703708</c:v>
                </c:pt>
                <c:pt idx="14861">
                  <c:v>42703.860011574077</c:v>
                </c:pt>
                <c:pt idx="14862">
                  <c:v>42703.860069444447</c:v>
                </c:pt>
                <c:pt idx="14863">
                  <c:v>42703.860127314816</c:v>
                </c:pt>
                <c:pt idx="14864">
                  <c:v>42703.860185185185</c:v>
                </c:pt>
                <c:pt idx="14865">
                  <c:v>42703.860243055555</c:v>
                </c:pt>
                <c:pt idx="14866">
                  <c:v>42703.860300925931</c:v>
                </c:pt>
                <c:pt idx="14867">
                  <c:v>42703.860358796301</c:v>
                </c:pt>
                <c:pt idx="14868">
                  <c:v>42703.86041666667</c:v>
                </c:pt>
                <c:pt idx="14869">
                  <c:v>42703.860474537039</c:v>
                </c:pt>
                <c:pt idx="14870">
                  <c:v>42703.860532407409</c:v>
                </c:pt>
                <c:pt idx="14871">
                  <c:v>42703.860590277778</c:v>
                </c:pt>
                <c:pt idx="14872">
                  <c:v>42703.860648148147</c:v>
                </c:pt>
                <c:pt idx="14873">
                  <c:v>42703.860706018524</c:v>
                </c:pt>
                <c:pt idx="14874">
                  <c:v>42703.860763888893</c:v>
                </c:pt>
                <c:pt idx="14875">
                  <c:v>42703.860821759263</c:v>
                </c:pt>
                <c:pt idx="14876">
                  <c:v>42703.860879629632</c:v>
                </c:pt>
                <c:pt idx="14877">
                  <c:v>42703.860937500001</c:v>
                </c:pt>
                <c:pt idx="14878">
                  <c:v>42703.860995370371</c:v>
                </c:pt>
                <c:pt idx="14879">
                  <c:v>42703.86105324074</c:v>
                </c:pt>
                <c:pt idx="14880">
                  <c:v>42703.861111111117</c:v>
                </c:pt>
                <c:pt idx="14881">
                  <c:v>42703.861168981486</c:v>
                </c:pt>
                <c:pt idx="14882">
                  <c:v>42703.861226851855</c:v>
                </c:pt>
                <c:pt idx="14883">
                  <c:v>42703.861284722225</c:v>
                </c:pt>
                <c:pt idx="14884">
                  <c:v>42703.861342592594</c:v>
                </c:pt>
                <c:pt idx="14885">
                  <c:v>42703.861400462964</c:v>
                </c:pt>
                <c:pt idx="14886">
                  <c:v>42703.861458333333</c:v>
                </c:pt>
                <c:pt idx="14887">
                  <c:v>42703.861516203709</c:v>
                </c:pt>
                <c:pt idx="14888">
                  <c:v>42703.861574074079</c:v>
                </c:pt>
                <c:pt idx="14889">
                  <c:v>42703.861631944448</c:v>
                </c:pt>
                <c:pt idx="14890">
                  <c:v>42703.861689814818</c:v>
                </c:pt>
                <c:pt idx="14891">
                  <c:v>42703.861747685187</c:v>
                </c:pt>
                <c:pt idx="14892">
                  <c:v>42703.861805555556</c:v>
                </c:pt>
                <c:pt idx="14893">
                  <c:v>42703.861863425926</c:v>
                </c:pt>
                <c:pt idx="14894">
                  <c:v>42703.861921296302</c:v>
                </c:pt>
                <c:pt idx="14895">
                  <c:v>42703.861979166672</c:v>
                </c:pt>
                <c:pt idx="14896">
                  <c:v>42703.862037037041</c:v>
                </c:pt>
                <c:pt idx="14897">
                  <c:v>42703.86209490741</c:v>
                </c:pt>
                <c:pt idx="14898">
                  <c:v>42703.86215277778</c:v>
                </c:pt>
                <c:pt idx="14899">
                  <c:v>42703.862210648149</c:v>
                </c:pt>
                <c:pt idx="14900">
                  <c:v>42703.862268518518</c:v>
                </c:pt>
                <c:pt idx="14901">
                  <c:v>42703.862326388895</c:v>
                </c:pt>
                <c:pt idx="14902">
                  <c:v>42703.862384259264</c:v>
                </c:pt>
                <c:pt idx="14903">
                  <c:v>42703.862442129634</c:v>
                </c:pt>
                <c:pt idx="14904">
                  <c:v>42703.862500000003</c:v>
                </c:pt>
                <c:pt idx="14905">
                  <c:v>42703.862557870372</c:v>
                </c:pt>
                <c:pt idx="14906">
                  <c:v>42703.862615740742</c:v>
                </c:pt>
                <c:pt idx="14907">
                  <c:v>42703.862673611111</c:v>
                </c:pt>
                <c:pt idx="14908">
                  <c:v>42703.86273148148</c:v>
                </c:pt>
                <c:pt idx="14909">
                  <c:v>42703.862789351857</c:v>
                </c:pt>
                <c:pt idx="14910">
                  <c:v>42703.862847222226</c:v>
                </c:pt>
                <c:pt idx="14911">
                  <c:v>42703.862905092596</c:v>
                </c:pt>
                <c:pt idx="14912">
                  <c:v>42703.862962962965</c:v>
                </c:pt>
                <c:pt idx="14913">
                  <c:v>42703.863020833334</c:v>
                </c:pt>
                <c:pt idx="14914">
                  <c:v>42703.863078703704</c:v>
                </c:pt>
                <c:pt idx="14915">
                  <c:v>42703.863136574073</c:v>
                </c:pt>
                <c:pt idx="14916">
                  <c:v>42703.86319444445</c:v>
                </c:pt>
                <c:pt idx="14917">
                  <c:v>42703.863252314819</c:v>
                </c:pt>
                <c:pt idx="14918">
                  <c:v>42703.863310185188</c:v>
                </c:pt>
                <c:pt idx="14919">
                  <c:v>42703.863368055558</c:v>
                </c:pt>
                <c:pt idx="14920">
                  <c:v>42703.863425925927</c:v>
                </c:pt>
                <c:pt idx="14921">
                  <c:v>42703.863483796296</c:v>
                </c:pt>
                <c:pt idx="14922">
                  <c:v>42703.863541666666</c:v>
                </c:pt>
                <c:pt idx="14923">
                  <c:v>42703.863599537042</c:v>
                </c:pt>
                <c:pt idx="14924">
                  <c:v>42703.863657407412</c:v>
                </c:pt>
                <c:pt idx="14925">
                  <c:v>42703.863715277781</c:v>
                </c:pt>
                <c:pt idx="14926">
                  <c:v>42703.86377314815</c:v>
                </c:pt>
                <c:pt idx="14927">
                  <c:v>42703.86383101852</c:v>
                </c:pt>
                <c:pt idx="14928">
                  <c:v>42703.863888888889</c:v>
                </c:pt>
                <c:pt idx="14929">
                  <c:v>42703.863946759258</c:v>
                </c:pt>
                <c:pt idx="14930">
                  <c:v>42703.864004629635</c:v>
                </c:pt>
                <c:pt idx="14931">
                  <c:v>42703.864062500004</c:v>
                </c:pt>
                <c:pt idx="14932">
                  <c:v>42703.864120370374</c:v>
                </c:pt>
                <c:pt idx="14933">
                  <c:v>42703.864178240743</c:v>
                </c:pt>
                <c:pt idx="14934">
                  <c:v>42703.864236111112</c:v>
                </c:pt>
                <c:pt idx="14935">
                  <c:v>42703.864293981482</c:v>
                </c:pt>
                <c:pt idx="14936">
                  <c:v>42703.864351851851</c:v>
                </c:pt>
                <c:pt idx="14937">
                  <c:v>42703.864409722228</c:v>
                </c:pt>
                <c:pt idx="14938">
                  <c:v>42703.864467592597</c:v>
                </c:pt>
                <c:pt idx="14939">
                  <c:v>42703.864525462966</c:v>
                </c:pt>
                <c:pt idx="14940">
                  <c:v>42703.864583333336</c:v>
                </c:pt>
                <c:pt idx="14941">
                  <c:v>42703.864641203705</c:v>
                </c:pt>
                <c:pt idx="14942">
                  <c:v>42703.864699074074</c:v>
                </c:pt>
                <c:pt idx="14943">
                  <c:v>42703.864756944444</c:v>
                </c:pt>
                <c:pt idx="14944">
                  <c:v>42703.86481481482</c:v>
                </c:pt>
                <c:pt idx="14945">
                  <c:v>42703.86487268519</c:v>
                </c:pt>
                <c:pt idx="14946">
                  <c:v>42703.864930555559</c:v>
                </c:pt>
                <c:pt idx="14947">
                  <c:v>42703.864988425928</c:v>
                </c:pt>
                <c:pt idx="14948">
                  <c:v>42703.865046296298</c:v>
                </c:pt>
                <c:pt idx="14949">
                  <c:v>42703.865104166667</c:v>
                </c:pt>
                <c:pt idx="14950">
                  <c:v>42703.865162037036</c:v>
                </c:pt>
                <c:pt idx="14951">
                  <c:v>42703.865219907413</c:v>
                </c:pt>
                <c:pt idx="14952">
                  <c:v>42703.865277777782</c:v>
                </c:pt>
                <c:pt idx="14953">
                  <c:v>42703.865335648152</c:v>
                </c:pt>
                <c:pt idx="14954">
                  <c:v>42703.865393518521</c:v>
                </c:pt>
                <c:pt idx="14955">
                  <c:v>42703.865451388891</c:v>
                </c:pt>
                <c:pt idx="14956">
                  <c:v>42703.86550925926</c:v>
                </c:pt>
                <c:pt idx="14957">
                  <c:v>42703.865567129629</c:v>
                </c:pt>
                <c:pt idx="14958">
                  <c:v>42703.865625000006</c:v>
                </c:pt>
                <c:pt idx="14959">
                  <c:v>42703.865682870375</c:v>
                </c:pt>
                <c:pt idx="14960">
                  <c:v>42703.865740740745</c:v>
                </c:pt>
                <c:pt idx="14961">
                  <c:v>42703.865798611114</c:v>
                </c:pt>
                <c:pt idx="14962">
                  <c:v>42703.865856481483</c:v>
                </c:pt>
                <c:pt idx="14963">
                  <c:v>42703.865914351853</c:v>
                </c:pt>
                <c:pt idx="14964">
                  <c:v>42703.865972222222</c:v>
                </c:pt>
                <c:pt idx="14965">
                  <c:v>42703.866030092599</c:v>
                </c:pt>
                <c:pt idx="14966">
                  <c:v>42703.866087962968</c:v>
                </c:pt>
                <c:pt idx="14967">
                  <c:v>42703.866145833337</c:v>
                </c:pt>
                <c:pt idx="14968">
                  <c:v>42703.866203703707</c:v>
                </c:pt>
                <c:pt idx="14969">
                  <c:v>42703.866261574076</c:v>
                </c:pt>
                <c:pt idx="14970">
                  <c:v>42703.866319444445</c:v>
                </c:pt>
                <c:pt idx="14971">
                  <c:v>42703.866377314815</c:v>
                </c:pt>
                <c:pt idx="14972">
                  <c:v>42703.866435185191</c:v>
                </c:pt>
                <c:pt idx="14973">
                  <c:v>42703.866493055561</c:v>
                </c:pt>
                <c:pt idx="14974">
                  <c:v>42703.86655092593</c:v>
                </c:pt>
                <c:pt idx="14975">
                  <c:v>42703.866608796299</c:v>
                </c:pt>
                <c:pt idx="14976">
                  <c:v>42703.866666666669</c:v>
                </c:pt>
                <c:pt idx="14977">
                  <c:v>42703.866724537038</c:v>
                </c:pt>
                <c:pt idx="14978">
                  <c:v>42703.866782407407</c:v>
                </c:pt>
                <c:pt idx="14979">
                  <c:v>42703.866840277777</c:v>
                </c:pt>
                <c:pt idx="14980">
                  <c:v>42703.866898148153</c:v>
                </c:pt>
                <c:pt idx="14981">
                  <c:v>42703.866956018523</c:v>
                </c:pt>
                <c:pt idx="14982">
                  <c:v>42703.867013888892</c:v>
                </c:pt>
                <c:pt idx="14983">
                  <c:v>42703.867071759261</c:v>
                </c:pt>
                <c:pt idx="14984">
                  <c:v>42703.867129629631</c:v>
                </c:pt>
                <c:pt idx="14985">
                  <c:v>42703.8671875</c:v>
                </c:pt>
                <c:pt idx="14986">
                  <c:v>42703.867245370369</c:v>
                </c:pt>
                <c:pt idx="14987">
                  <c:v>42703.867303240746</c:v>
                </c:pt>
                <c:pt idx="14988">
                  <c:v>42703.867361111115</c:v>
                </c:pt>
                <c:pt idx="14989">
                  <c:v>42703.867418981485</c:v>
                </c:pt>
                <c:pt idx="14990">
                  <c:v>42703.867476851854</c:v>
                </c:pt>
                <c:pt idx="14991">
                  <c:v>42703.867534722223</c:v>
                </c:pt>
                <c:pt idx="14992">
                  <c:v>42703.867592592593</c:v>
                </c:pt>
                <c:pt idx="14993">
                  <c:v>42703.867650462962</c:v>
                </c:pt>
                <c:pt idx="14994">
                  <c:v>42703.867708333339</c:v>
                </c:pt>
                <c:pt idx="14995">
                  <c:v>42703.867766203708</c:v>
                </c:pt>
                <c:pt idx="14996">
                  <c:v>42703.867824074077</c:v>
                </c:pt>
                <c:pt idx="14997">
                  <c:v>42703.867881944447</c:v>
                </c:pt>
                <c:pt idx="14998">
                  <c:v>42703.867939814816</c:v>
                </c:pt>
                <c:pt idx="14999">
                  <c:v>42703.867997685185</c:v>
                </c:pt>
                <c:pt idx="15000">
                  <c:v>42703.868055555555</c:v>
                </c:pt>
                <c:pt idx="15001">
                  <c:v>42703.868113425931</c:v>
                </c:pt>
                <c:pt idx="15002">
                  <c:v>42703.868171296301</c:v>
                </c:pt>
                <c:pt idx="15003">
                  <c:v>42703.86822916667</c:v>
                </c:pt>
                <c:pt idx="15004">
                  <c:v>42703.868287037039</c:v>
                </c:pt>
                <c:pt idx="15005">
                  <c:v>42703.868344907409</c:v>
                </c:pt>
                <c:pt idx="15006">
                  <c:v>42703.868402777778</c:v>
                </c:pt>
                <c:pt idx="15007">
                  <c:v>42703.868460648147</c:v>
                </c:pt>
                <c:pt idx="15008">
                  <c:v>42703.868518518524</c:v>
                </c:pt>
                <c:pt idx="15009">
                  <c:v>42703.868576388893</c:v>
                </c:pt>
                <c:pt idx="15010">
                  <c:v>42703.868634259263</c:v>
                </c:pt>
                <c:pt idx="15011">
                  <c:v>42703.868692129632</c:v>
                </c:pt>
                <c:pt idx="15012">
                  <c:v>42703.868750000001</c:v>
                </c:pt>
                <c:pt idx="15013">
                  <c:v>42703.868807870371</c:v>
                </c:pt>
                <c:pt idx="15014">
                  <c:v>42703.86886574074</c:v>
                </c:pt>
                <c:pt idx="15015">
                  <c:v>42703.868923611117</c:v>
                </c:pt>
                <c:pt idx="15016">
                  <c:v>42703.868981481486</c:v>
                </c:pt>
                <c:pt idx="15017">
                  <c:v>42703.869039351855</c:v>
                </c:pt>
                <c:pt idx="15018">
                  <c:v>42703.869097222225</c:v>
                </c:pt>
                <c:pt idx="15019">
                  <c:v>42703.869155092594</c:v>
                </c:pt>
                <c:pt idx="15020">
                  <c:v>42703.869212962964</c:v>
                </c:pt>
                <c:pt idx="15021">
                  <c:v>42703.869270833333</c:v>
                </c:pt>
                <c:pt idx="15022">
                  <c:v>42703.869328703709</c:v>
                </c:pt>
                <c:pt idx="15023">
                  <c:v>42703.869386574079</c:v>
                </c:pt>
                <c:pt idx="15024">
                  <c:v>42703.869444444448</c:v>
                </c:pt>
                <c:pt idx="15025">
                  <c:v>42703.869502314818</c:v>
                </c:pt>
                <c:pt idx="15026">
                  <c:v>42703.869560185187</c:v>
                </c:pt>
                <c:pt idx="15027">
                  <c:v>42703.869618055556</c:v>
                </c:pt>
                <c:pt idx="15028">
                  <c:v>42703.869675925926</c:v>
                </c:pt>
                <c:pt idx="15029">
                  <c:v>42703.869733796302</c:v>
                </c:pt>
                <c:pt idx="15030">
                  <c:v>42703.869791666672</c:v>
                </c:pt>
                <c:pt idx="15031">
                  <c:v>42703.869849537041</c:v>
                </c:pt>
                <c:pt idx="15032">
                  <c:v>42703.86990740741</c:v>
                </c:pt>
                <c:pt idx="15033">
                  <c:v>42703.86996527778</c:v>
                </c:pt>
                <c:pt idx="15034">
                  <c:v>42703.870023148149</c:v>
                </c:pt>
                <c:pt idx="15035">
                  <c:v>42703.870081018518</c:v>
                </c:pt>
                <c:pt idx="15036">
                  <c:v>42703.870138888895</c:v>
                </c:pt>
                <c:pt idx="15037">
                  <c:v>42703.870196759264</c:v>
                </c:pt>
                <c:pt idx="15038">
                  <c:v>42703.870254629634</c:v>
                </c:pt>
                <c:pt idx="15039">
                  <c:v>42703.870312500003</c:v>
                </c:pt>
                <c:pt idx="15040">
                  <c:v>42703.870370370372</c:v>
                </c:pt>
                <c:pt idx="15041">
                  <c:v>42703.870428240742</c:v>
                </c:pt>
                <c:pt idx="15042">
                  <c:v>42703.870486111111</c:v>
                </c:pt>
                <c:pt idx="15043">
                  <c:v>42703.87054398148</c:v>
                </c:pt>
                <c:pt idx="15044">
                  <c:v>42703.870601851857</c:v>
                </c:pt>
                <c:pt idx="15045">
                  <c:v>42703.870659722226</c:v>
                </c:pt>
                <c:pt idx="15046">
                  <c:v>42703.870717592596</c:v>
                </c:pt>
                <c:pt idx="15047">
                  <c:v>42703.870775462965</c:v>
                </c:pt>
                <c:pt idx="15048">
                  <c:v>42703.870833333334</c:v>
                </c:pt>
                <c:pt idx="15049">
                  <c:v>42703.870891203704</c:v>
                </c:pt>
                <c:pt idx="15050">
                  <c:v>42703.870949074073</c:v>
                </c:pt>
                <c:pt idx="15051">
                  <c:v>42703.87100694445</c:v>
                </c:pt>
                <c:pt idx="15052">
                  <c:v>42703.871064814819</c:v>
                </c:pt>
                <c:pt idx="15053">
                  <c:v>42703.871122685188</c:v>
                </c:pt>
                <c:pt idx="15054">
                  <c:v>42703.871180555558</c:v>
                </c:pt>
                <c:pt idx="15055">
                  <c:v>42703.871238425927</c:v>
                </c:pt>
                <c:pt idx="15056">
                  <c:v>42703.871296296296</c:v>
                </c:pt>
                <c:pt idx="15057">
                  <c:v>42703.871354166666</c:v>
                </c:pt>
                <c:pt idx="15058">
                  <c:v>42703.871412037042</c:v>
                </c:pt>
                <c:pt idx="15059">
                  <c:v>42703.871469907412</c:v>
                </c:pt>
                <c:pt idx="15060">
                  <c:v>42703.871527777781</c:v>
                </c:pt>
                <c:pt idx="15061">
                  <c:v>42703.87158564815</c:v>
                </c:pt>
                <c:pt idx="15062">
                  <c:v>42703.87164351852</c:v>
                </c:pt>
                <c:pt idx="15063">
                  <c:v>42703.871701388889</c:v>
                </c:pt>
                <c:pt idx="15064">
                  <c:v>42703.871759259258</c:v>
                </c:pt>
                <c:pt idx="15065">
                  <c:v>42703.871817129635</c:v>
                </c:pt>
                <c:pt idx="15066">
                  <c:v>42703.871875000004</c:v>
                </c:pt>
                <c:pt idx="15067">
                  <c:v>42703.871932870374</c:v>
                </c:pt>
                <c:pt idx="15068">
                  <c:v>42703.871990740743</c:v>
                </c:pt>
                <c:pt idx="15069">
                  <c:v>42703.872048611112</c:v>
                </c:pt>
                <c:pt idx="15070">
                  <c:v>42703.872106481482</c:v>
                </c:pt>
                <c:pt idx="15071">
                  <c:v>42703.872164351851</c:v>
                </c:pt>
                <c:pt idx="15072">
                  <c:v>42703.872222222228</c:v>
                </c:pt>
                <c:pt idx="15073">
                  <c:v>42703.872280092597</c:v>
                </c:pt>
                <c:pt idx="15074">
                  <c:v>42703.872337962966</c:v>
                </c:pt>
                <c:pt idx="15075">
                  <c:v>42703.872395833336</c:v>
                </c:pt>
                <c:pt idx="15076">
                  <c:v>42703.872453703705</c:v>
                </c:pt>
                <c:pt idx="15077">
                  <c:v>42703.872511574074</c:v>
                </c:pt>
                <c:pt idx="15078">
                  <c:v>42703.872569444444</c:v>
                </c:pt>
                <c:pt idx="15079">
                  <c:v>42703.87262731482</c:v>
                </c:pt>
                <c:pt idx="15080">
                  <c:v>42703.87268518519</c:v>
                </c:pt>
                <c:pt idx="15081">
                  <c:v>42703.872743055559</c:v>
                </c:pt>
                <c:pt idx="15082">
                  <c:v>42703.872800925928</c:v>
                </c:pt>
                <c:pt idx="15083">
                  <c:v>42703.872858796298</c:v>
                </c:pt>
                <c:pt idx="15084">
                  <c:v>42703.872916666667</c:v>
                </c:pt>
                <c:pt idx="15085">
                  <c:v>42703.872974537036</c:v>
                </c:pt>
                <c:pt idx="15086">
                  <c:v>42703.873032407413</c:v>
                </c:pt>
                <c:pt idx="15087">
                  <c:v>42703.873090277782</c:v>
                </c:pt>
                <c:pt idx="15088">
                  <c:v>42703.873148148152</c:v>
                </c:pt>
                <c:pt idx="15089">
                  <c:v>42703.873206018521</c:v>
                </c:pt>
                <c:pt idx="15090">
                  <c:v>42703.873263888891</c:v>
                </c:pt>
                <c:pt idx="15091">
                  <c:v>42703.87332175926</c:v>
                </c:pt>
                <c:pt idx="15092">
                  <c:v>42703.873379629629</c:v>
                </c:pt>
                <c:pt idx="15093">
                  <c:v>42703.873437500006</c:v>
                </c:pt>
                <c:pt idx="15094">
                  <c:v>42703.873495370375</c:v>
                </c:pt>
                <c:pt idx="15095">
                  <c:v>42703.873553240745</c:v>
                </c:pt>
                <c:pt idx="15096">
                  <c:v>42703.873611111114</c:v>
                </c:pt>
                <c:pt idx="15097">
                  <c:v>42703.873668981483</c:v>
                </c:pt>
                <c:pt idx="15098">
                  <c:v>42703.873726851853</c:v>
                </c:pt>
                <c:pt idx="15099">
                  <c:v>42703.873784722222</c:v>
                </c:pt>
                <c:pt idx="15100">
                  <c:v>42703.873842592599</c:v>
                </c:pt>
                <c:pt idx="15101">
                  <c:v>42703.873900462968</c:v>
                </c:pt>
                <c:pt idx="15102">
                  <c:v>42703.873958333337</c:v>
                </c:pt>
                <c:pt idx="15103">
                  <c:v>42703.874016203707</c:v>
                </c:pt>
                <c:pt idx="15104">
                  <c:v>42703.874074074076</c:v>
                </c:pt>
                <c:pt idx="15105">
                  <c:v>42703.874131944445</c:v>
                </c:pt>
                <c:pt idx="15106">
                  <c:v>42703.874189814815</c:v>
                </c:pt>
                <c:pt idx="15107">
                  <c:v>42703.874247685191</c:v>
                </c:pt>
                <c:pt idx="15108">
                  <c:v>42703.874305555561</c:v>
                </c:pt>
                <c:pt idx="15109">
                  <c:v>42703.87436342593</c:v>
                </c:pt>
                <c:pt idx="15110">
                  <c:v>42703.874421296299</c:v>
                </c:pt>
                <c:pt idx="15111">
                  <c:v>42703.874479166669</c:v>
                </c:pt>
                <c:pt idx="15112">
                  <c:v>42703.874537037038</c:v>
                </c:pt>
                <c:pt idx="15113">
                  <c:v>42703.874594907407</c:v>
                </c:pt>
                <c:pt idx="15114">
                  <c:v>42703.874652777777</c:v>
                </c:pt>
                <c:pt idx="15115">
                  <c:v>42703.874710648153</c:v>
                </c:pt>
                <c:pt idx="15116">
                  <c:v>42703.874768518523</c:v>
                </c:pt>
                <c:pt idx="15117">
                  <c:v>42703.874826388892</c:v>
                </c:pt>
                <c:pt idx="15118">
                  <c:v>42703.874884259261</c:v>
                </c:pt>
                <c:pt idx="15119">
                  <c:v>42703.874942129631</c:v>
                </c:pt>
                <c:pt idx="15120">
                  <c:v>42703.875</c:v>
                </c:pt>
                <c:pt idx="15121">
                  <c:v>42703.875057870369</c:v>
                </c:pt>
                <c:pt idx="15122">
                  <c:v>42703.875115740746</c:v>
                </c:pt>
                <c:pt idx="15123">
                  <c:v>42703.875173611115</c:v>
                </c:pt>
                <c:pt idx="15124">
                  <c:v>42703.875231481485</c:v>
                </c:pt>
                <c:pt idx="15125">
                  <c:v>42703.875289351854</c:v>
                </c:pt>
                <c:pt idx="15126">
                  <c:v>42703.875347222223</c:v>
                </c:pt>
                <c:pt idx="15127">
                  <c:v>42703.875405092593</c:v>
                </c:pt>
                <c:pt idx="15128">
                  <c:v>42703.875462962962</c:v>
                </c:pt>
                <c:pt idx="15129">
                  <c:v>42703.875520833339</c:v>
                </c:pt>
                <c:pt idx="15130">
                  <c:v>42703.875578703708</c:v>
                </c:pt>
                <c:pt idx="15131">
                  <c:v>42703.875636574077</c:v>
                </c:pt>
                <c:pt idx="15132">
                  <c:v>42703.875694444447</c:v>
                </c:pt>
                <c:pt idx="15133">
                  <c:v>42703.875752314816</c:v>
                </c:pt>
                <c:pt idx="15134">
                  <c:v>42703.875810185185</c:v>
                </c:pt>
                <c:pt idx="15135">
                  <c:v>42703.875868055555</c:v>
                </c:pt>
                <c:pt idx="15136">
                  <c:v>42703.875925925931</c:v>
                </c:pt>
                <c:pt idx="15137">
                  <c:v>42703.875983796301</c:v>
                </c:pt>
                <c:pt idx="15138">
                  <c:v>42703.87604166667</c:v>
                </c:pt>
                <c:pt idx="15139">
                  <c:v>42703.876099537039</c:v>
                </c:pt>
                <c:pt idx="15140">
                  <c:v>42703.876157407409</c:v>
                </c:pt>
                <c:pt idx="15141">
                  <c:v>42703.876215277778</c:v>
                </c:pt>
                <c:pt idx="15142">
                  <c:v>42703.876273148147</c:v>
                </c:pt>
                <c:pt idx="15143">
                  <c:v>42703.876331018524</c:v>
                </c:pt>
                <c:pt idx="15144">
                  <c:v>42703.876388888893</c:v>
                </c:pt>
                <c:pt idx="15145">
                  <c:v>42703.876446759263</c:v>
                </c:pt>
                <c:pt idx="15146">
                  <c:v>42703.876504629632</c:v>
                </c:pt>
                <c:pt idx="15147">
                  <c:v>42703.876562500001</c:v>
                </c:pt>
                <c:pt idx="15148">
                  <c:v>42703.876620370371</c:v>
                </c:pt>
                <c:pt idx="15149">
                  <c:v>42703.87667824074</c:v>
                </c:pt>
                <c:pt idx="15150">
                  <c:v>42703.876736111117</c:v>
                </c:pt>
                <c:pt idx="15151">
                  <c:v>42703.876793981486</c:v>
                </c:pt>
                <c:pt idx="15152">
                  <c:v>42703.876851851855</c:v>
                </c:pt>
                <c:pt idx="15153">
                  <c:v>42703.876909722225</c:v>
                </c:pt>
                <c:pt idx="15154">
                  <c:v>42703.876967592594</c:v>
                </c:pt>
                <c:pt idx="15155">
                  <c:v>42703.877025462964</c:v>
                </c:pt>
                <c:pt idx="15156">
                  <c:v>42703.877083333333</c:v>
                </c:pt>
                <c:pt idx="15157">
                  <c:v>42703.877141203709</c:v>
                </c:pt>
                <c:pt idx="15158">
                  <c:v>42703.877199074079</c:v>
                </c:pt>
                <c:pt idx="15159">
                  <c:v>42703.877256944448</c:v>
                </c:pt>
                <c:pt idx="15160">
                  <c:v>42703.877314814818</c:v>
                </c:pt>
                <c:pt idx="15161">
                  <c:v>42703.877372685187</c:v>
                </c:pt>
                <c:pt idx="15162">
                  <c:v>42703.877430555556</c:v>
                </c:pt>
                <c:pt idx="15163">
                  <c:v>42703.877488425926</c:v>
                </c:pt>
                <c:pt idx="15164">
                  <c:v>42703.877546296302</c:v>
                </c:pt>
                <c:pt idx="15165">
                  <c:v>42703.877604166672</c:v>
                </c:pt>
                <c:pt idx="15166">
                  <c:v>42703.877662037041</c:v>
                </c:pt>
                <c:pt idx="15167">
                  <c:v>42703.87771990741</c:v>
                </c:pt>
                <c:pt idx="15168">
                  <c:v>42703.87777777778</c:v>
                </c:pt>
                <c:pt idx="15169">
                  <c:v>42703.877835648149</c:v>
                </c:pt>
                <c:pt idx="15170">
                  <c:v>42703.877893518518</c:v>
                </c:pt>
                <c:pt idx="15171">
                  <c:v>42703.877951388895</c:v>
                </c:pt>
                <c:pt idx="15172">
                  <c:v>42703.878009259264</c:v>
                </c:pt>
                <c:pt idx="15173">
                  <c:v>42703.878067129634</c:v>
                </c:pt>
                <c:pt idx="15174">
                  <c:v>42703.878125000003</c:v>
                </c:pt>
                <c:pt idx="15175">
                  <c:v>42703.878182870372</c:v>
                </c:pt>
                <c:pt idx="15176">
                  <c:v>42703.878240740742</c:v>
                </c:pt>
                <c:pt idx="15177">
                  <c:v>42703.878298611111</c:v>
                </c:pt>
                <c:pt idx="15178">
                  <c:v>42703.87835648148</c:v>
                </c:pt>
                <c:pt idx="15179">
                  <c:v>42703.878414351857</c:v>
                </c:pt>
                <c:pt idx="15180">
                  <c:v>42703.878472222226</c:v>
                </c:pt>
                <c:pt idx="15181">
                  <c:v>42703.878530092596</c:v>
                </c:pt>
                <c:pt idx="15182">
                  <c:v>42703.878587962965</c:v>
                </c:pt>
                <c:pt idx="15183">
                  <c:v>42703.878645833334</c:v>
                </c:pt>
                <c:pt idx="15184">
                  <c:v>42703.878703703704</c:v>
                </c:pt>
                <c:pt idx="15185">
                  <c:v>42703.878761574073</c:v>
                </c:pt>
                <c:pt idx="15186">
                  <c:v>42703.87881944445</c:v>
                </c:pt>
                <c:pt idx="15187">
                  <c:v>42703.878877314819</c:v>
                </c:pt>
                <c:pt idx="15188">
                  <c:v>42703.878935185188</c:v>
                </c:pt>
                <c:pt idx="15189">
                  <c:v>42703.878993055558</c:v>
                </c:pt>
                <c:pt idx="15190">
                  <c:v>42703.879050925927</c:v>
                </c:pt>
                <c:pt idx="15191">
                  <c:v>42703.879108796296</c:v>
                </c:pt>
                <c:pt idx="15192">
                  <c:v>42703.879166666666</c:v>
                </c:pt>
                <c:pt idx="15193">
                  <c:v>42703.879224537042</c:v>
                </c:pt>
                <c:pt idx="15194">
                  <c:v>42703.879282407412</c:v>
                </c:pt>
                <c:pt idx="15195">
                  <c:v>42703.879340277781</c:v>
                </c:pt>
                <c:pt idx="15196">
                  <c:v>42703.87939814815</c:v>
                </c:pt>
                <c:pt idx="15197">
                  <c:v>42703.87945601852</c:v>
                </c:pt>
                <c:pt idx="15198">
                  <c:v>42703.879513888889</c:v>
                </c:pt>
                <c:pt idx="15199">
                  <c:v>42703.879571759258</c:v>
                </c:pt>
                <c:pt idx="15200">
                  <c:v>42703.879629629635</c:v>
                </c:pt>
                <c:pt idx="15201">
                  <c:v>42703.879687500004</c:v>
                </c:pt>
                <c:pt idx="15202">
                  <c:v>42703.879745370374</c:v>
                </c:pt>
                <c:pt idx="15203">
                  <c:v>42703.879803240743</c:v>
                </c:pt>
                <c:pt idx="15204">
                  <c:v>42703.879861111112</c:v>
                </c:pt>
                <c:pt idx="15205">
                  <c:v>42703.879918981482</c:v>
                </c:pt>
                <c:pt idx="15206">
                  <c:v>42703.879976851851</c:v>
                </c:pt>
                <c:pt idx="15207">
                  <c:v>42703.880034722228</c:v>
                </c:pt>
                <c:pt idx="15208">
                  <c:v>42703.880092592597</c:v>
                </c:pt>
                <c:pt idx="15209">
                  <c:v>42703.880150462966</c:v>
                </c:pt>
                <c:pt idx="15210">
                  <c:v>42703.880208333336</c:v>
                </c:pt>
                <c:pt idx="15211">
                  <c:v>42703.880266203705</c:v>
                </c:pt>
                <c:pt idx="15212">
                  <c:v>42703.880324074074</c:v>
                </c:pt>
                <c:pt idx="15213">
                  <c:v>42703.880381944444</c:v>
                </c:pt>
                <c:pt idx="15214">
                  <c:v>42703.88043981482</c:v>
                </c:pt>
                <c:pt idx="15215">
                  <c:v>42703.88049768519</c:v>
                </c:pt>
                <c:pt idx="15216">
                  <c:v>42703.880555555559</c:v>
                </c:pt>
                <c:pt idx="15217">
                  <c:v>42703.880613425928</c:v>
                </c:pt>
                <c:pt idx="15218">
                  <c:v>42703.880671296298</c:v>
                </c:pt>
                <c:pt idx="15219">
                  <c:v>42703.880729166667</c:v>
                </c:pt>
                <c:pt idx="15220">
                  <c:v>42703.880787037036</c:v>
                </c:pt>
                <c:pt idx="15221">
                  <c:v>42703.880844907413</c:v>
                </c:pt>
                <c:pt idx="15222">
                  <c:v>42703.880902777782</c:v>
                </c:pt>
                <c:pt idx="15223">
                  <c:v>42703.880960648152</c:v>
                </c:pt>
                <c:pt idx="15224">
                  <c:v>42703.881018518521</c:v>
                </c:pt>
                <c:pt idx="15225">
                  <c:v>42703.881076388891</c:v>
                </c:pt>
                <c:pt idx="15226">
                  <c:v>42703.88113425926</c:v>
                </c:pt>
                <c:pt idx="15227">
                  <c:v>42703.881192129629</c:v>
                </c:pt>
                <c:pt idx="15228">
                  <c:v>42703.881250000006</c:v>
                </c:pt>
                <c:pt idx="15229">
                  <c:v>42703.881307870375</c:v>
                </c:pt>
                <c:pt idx="15230">
                  <c:v>42703.881365740745</c:v>
                </c:pt>
                <c:pt idx="15231">
                  <c:v>42703.881423611114</c:v>
                </c:pt>
                <c:pt idx="15232">
                  <c:v>42703.881481481483</c:v>
                </c:pt>
                <c:pt idx="15233">
                  <c:v>42703.881539351853</c:v>
                </c:pt>
                <c:pt idx="15234">
                  <c:v>42703.881597222222</c:v>
                </c:pt>
                <c:pt idx="15235">
                  <c:v>42703.881655092599</c:v>
                </c:pt>
                <c:pt idx="15236">
                  <c:v>42703.881712962968</c:v>
                </c:pt>
                <c:pt idx="15237">
                  <c:v>42703.881770833337</c:v>
                </c:pt>
                <c:pt idx="15238">
                  <c:v>42703.881828703707</c:v>
                </c:pt>
                <c:pt idx="15239">
                  <c:v>42703.881886574076</c:v>
                </c:pt>
                <c:pt idx="15240">
                  <c:v>42703.881944444445</c:v>
                </c:pt>
                <c:pt idx="15241">
                  <c:v>42703.882002314815</c:v>
                </c:pt>
                <c:pt idx="15242">
                  <c:v>42703.882060185191</c:v>
                </c:pt>
                <c:pt idx="15243">
                  <c:v>42703.882118055561</c:v>
                </c:pt>
                <c:pt idx="15244">
                  <c:v>42703.88217592593</c:v>
                </c:pt>
                <c:pt idx="15245">
                  <c:v>42703.882233796299</c:v>
                </c:pt>
                <c:pt idx="15246">
                  <c:v>42703.882291666669</c:v>
                </c:pt>
                <c:pt idx="15247">
                  <c:v>42703.882349537038</c:v>
                </c:pt>
                <c:pt idx="15248">
                  <c:v>42703.882407407407</c:v>
                </c:pt>
                <c:pt idx="15249">
                  <c:v>42703.882465277777</c:v>
                </c:pt>
                <c:pt idx="15250">
                  <c:v>42703.882523148153</c:v>
                </c:pt>
                <c:pt idx="15251">
                  <c:v>42703.882581018523</c:v>
                </c:pt>
                <c:pt idx="15252">
                  <c:v>42703.882638888892</c:v>
                </c:pt>
                <c:pt idx="15253">
                  <c:v>42703.882696759261</c:v>
                </c:pt>
                <c:pt idx="15254">
                  <c:v>42703.882754629631</c:v>
                </c:pt>
                <c:pt idx="15255">
                  <c:v>42703.8828125</c:v>
                </c:pt>
                <c:pt idx="15256">
                  <c:v>42703.882870370369</c:v>
                </c:pt>
                <c:pt idx="15257">
                  <c:v>42703.882928240746</c:v>
                </c:pt>
                <c:pt idx="15258">
                  <c:v>42703.882986111115</c:v>
                </c:pt>
                <c:pt idx="15259">
                  <c:v>42703.883043981485</c:v>
                </c:pt>
                <c:pt idx="15260">
                  <c:v>42703.883101851854</c:v>
                </c:pt>
                <c:pt idx="15261">
                  <c:v>42703.883159722223</c:v>
                </c:pt>
                <c:pt idx="15262">
                  <c:v>42703.883217592593</c:v>
                </c:pt>
                <c:pt idx="15263">
                  <c:v>42703.883275462962</c:v>
                </c:pt>
                <c:pt idx="15264">
                  <c:v>42703.883333333339</c:v>
                </c:pt>
                <c:pt idx="15265">
                  <c:v>42703.883391203708</c:v>
                </c:pt>
                <c:pt idx="15266">
                  <c:v>42703.883449074077</c:v>
                </c:pt>
                <c:pt idx="15267">
                  <c:v>42703.883506944447</c:v>
                </c:pt>
                <c:pt idx="15268">
                  <c:v>42703.883564814816</c:v>
                </c:pt>
                <c:pt idx="15269">
                  <c:v>42703.883622685185</c:v>
                </c:pt>
                <c:pt idx="15270">
                  <c:v>42703.883680555555</c:v>
                </c:pt>
                <c:pt idx="15271">
                  <c:v>42703.883738425931</c:v>
                </c:pt>
                <c:pt idx="15272">
                  <c:v>42703.883796296301</c:v>
                </c:pt>
                <c:pt idx="15273">
                  <c:v>42703.88385416667</c:v>
                </c:pt>
                <c:pt idx="15274">
                  <c:v>42703.883912037039</c:v>
                </c:pt>
                <c:pt idx="15275">
                  <c:v>42703.883969907409</c:v>
                </c:pt>
                <c:pt idx="15276">
                  <c:v>42703.884027777778</c:v>
                </c:pt>
                <c:pt idx="15277">
                  <c:v>42703.884085648147</c:v>
                </c:pt>
                <c:pt idx="15278">
                  <c:v>42703.884143518524</c:v>
                </c:pt>
                <c:pt idx="15279">
                  <c:v>42703.884201388893</c:v>
                </c:pt>
                <c:pt idx="15280">
                  <c:v>42703.884259259263</c:v>
                </c:pt>
                <c:pt idx="15281">
                  <c:v>42703.884317129632</c:v>
                </c:pt>
                <c:pt idx="15282">
                  <c:v>42703.884375000001</c:v>
                </c:pt>
                <c:pt idx="15283">
                  <c:v>42703.884432870371</c:v>
                </c:pt>
                <c:pt idx="15284">
                  <c:v>42703.88449074074</c:v>
                </c:pt>
                <c:pt idx="15285">
                  <c:v>42703.884548611117</c:v>
                </c:pt>
                <c:pt idx="15286">
                  <c:v>42703.884606481486</c:v>
                </c:pt>
                <c:pt idx="15287">
                  <c:v>42703.884664351855</c:v>
                </c:pt>
                <c:pt idx="15288">
                  <c:v>42703.884722222225</c:v>
                </c:pt>
                <c:pt idx="15289">
                  <c:v>42703.884780092594</c:v>
                </c:pt>
                <c:pt idx="15290">
                  <c:v>42703.884837962964</c:v>
                </c:pt>
                <c:pt idx="15291">
                  <c:v>42703.884895833333</c:v>
                </c:pt>
                <c:pt idx="15292">
                  <c:v>42703.884953703709</c:v>
                </c:pt>
                <c:pt idx="15293">
                  <c:v>42703.885011574079</c:v>
                </c:pt>
                <c:pt idx="15294">
                  <c:v>42703.885069444448</c:v>
                </c:pt>
                <c:pt idx="15295">
                  <c:v>42703.885127314818</c:v>
                </c:pt>
                <c:pt idx="15296">
                  <c:v>42703.885185185187</c:v>
                </c:pt>
                <c:pt idx="15297">
                  <c:v>42703.885243055556</c:v>
                </c:pt>
                <c:pt idx="15298">
                  <c:v>42703.885300925926</c:v>
                </c:pt>
                <c:pt idx="15299">
                  <c:v>42703.885358796302</c:v>
                </c:pt>
                <c:pt idx="15300">
                  <c:v>42703.885416666672</c:v>
                </c:pt>
                <c:pt idx="15301">
                  <c:v>42703.885474537041</c:v>
                </c:pt>
                <c:pt idx="15302">
                  <c:v>42703.88553240741</c:v>
                </c:pt>
                <c:pt idx="15303">
                  <c:v>42703.88559027778</c:v>
                </c:pt>
                <c:pt idx="15304">
                  <c:v>42703.885648148149</c:v>
                </c:pt>
                <c:pt idx="15305">
                  <c:v>42703.885706018518</c:v>
                </c:pt>
                <c:pt idx="15306">
                  <c:v>42703.885763888895</c:v>
                </c:pt>
                <c:pt idx="15307">
                  <c:v>42703.885821759264</c:v>
                </c:pt>
                <c:pt idx="15308">
                  <c:v>42703.885879629634</c:v>
                </c:pt>
                <c:pt idx="15309">
                  <c:v>42703.885937500003</c:v>
                </c:pt>
                <c:pt idx="15310">
                  <c:v>42703.885995370372</c:v>
                </c:pt>
                <c:pt idx="15311">
                  <c:v>42703.886053240742</c:v>
                </c:pt>
                <c:pt idx="15312">
                  <c:v>42703.886111111111</c:v>
                </c:pt>
                <c:pt idx="15313">
                  <c:v>42703.88616898148</c:v>
                </c:pt>
                <c:pt idx="15314">
                  <c:v>42703.886226851857</c:v>
                </c:pt>
                <c:pt idx="15315">
                  <c:v>42703.886284722226</c:v>
                </c:pt>
                <c:pt idx="15316">
                  <c:v>42703.886342592596</c:v>
                </c:pt>
                <c:pt idx="15317">
                  <c:v>42703.886400462965</c:v>
                </c:pt>
                <c:pt idx="15318">
                  <c:v>42703.886458333334</c:v>
                </c:pt>
                <c:pt idx="15319">
                  <c:v>42703.886516203704</c:v>
                </c:pt>
                <c:pt idx="15320">
                  <c:v>42703.886574074073</c:v>
                </c:pt>
                <c:pt idx="15321">
                  <c:v>42703.88663194445</c:v>
                </c:pt>
                <c:pt idx="15322">
                  <c:v>42703.886689814819</c:v>
                </c:pt>
                <c:pt idx="15323">
                  <c:v>42703.886747685188</c:v>
                </c:pt>
                <c:pt idx="15324">
                  <c:v>42703.886805555558</c:v>
                </c:pt>
                <c:pt idx="15325">
                  <c:v>42703.886863425927</c:v>
                </c:pt>
                <c:pt idx="15326">
                  <c:v>42703.886921296296</c:v>
                </c:pt>
                <c:pt idx="15327">
                  <c:v>42703.886979166666</c:v>
                </c:pt>
                <c:pt idx="15328">
                  <c:v>42703.887037037042</c:v>
                </c:pt>
                <c:pt idx="15329">
                  <c:v>42703.887094907412</c:v>
                </c:pt>
                <c:pt idx="15330">
                  <c:v>42703.887152777781</c:v>
                </c:pt>
                <c:pt idx="15331">
                  <c:v>42703.88721064815</c:v>
                </c:pt>
                <c:pt idx="15332">
                  <c:v>42703.88726851852</c:v>
                </c:pt>
                <c:pt idx="15333">
                  <c:v>42703.887326388889</c:v>
                </c:pt>
                <c:pt idx="15334">
                  <c:v>42703.887384259258</c:v>
                </c:pt>
                <c:pt idx="15335">
                  <c:v>42703.887442129635</c:v>
                </c:pt>
                <c:pt idx="15336">
                  <c:v>42703.887500000004</c:v>
                </c:pt>
                <c:pt idx="15337">
                  <c:v>42703.887557870374</c:v>
                </c:pt>
                <c:pt idx="15338">
                  <c:v>42703.887615740743</c:v>
                </c:pt>
                <c:pt idx="15339">
                  <c:v>42703.887673611112</c:v>
                </c:pt>
                <c:pt idx="15340">
                  <c:v>42703.887731481482</c:v>
                </c:pt>
                <c:pt idx="15341">
                  <c:v>42703.887789351851</c:v>
                </c:pt>
                <c:pt idx="15342">
                  <c:v>42703.887847222228</c:v>
                </c:pt>
                <c:pt idx="15343">
                  <c:v>42703.887905092597</c:v>
                </c:pt>
                <c:pt idx="15344">
                  <c:v>42703.887962962966</c:v>
                </c:pt>
                <c:pt idx="15345">
                  <c:v>42703.888020833336</c:v>
                </c:pt>
                <c:pt idx="15346">
                  <c:v>42703.888078703705</c:v>
                </c:pt>
                <c:pt idx="15347">
                  <c:v>42703.888136574074</c:v>
                </c:pt>
                <c:pt idx="15348">
                  <c:v>42703.888194444444</c:v>
                </c:pt>
                <c:pt idx="15349">
                  <c:v>42703.88825231482</c:v>
                </c:pt>
                <c:pt idx="15350">
                  <c:v>42703.88831018519</c:v>
                </c:pt>
                <c:pt idx="15351">
                  <c:v>42703.888368055559</c:v>
                </c:pt>
                <c:pt idx="15352">
                  <c:v>42703.888425925928</c:v>
                </c:pt>
                <c:pt idx="15353">
                  <c:v>42703.888483796298</c:v>
                </c:pt>
                <c:pt idx="15354">
                  <c:v>42703.888541666667</c:v>
                </c:pt>
                <c:pt idx="15355">
                  <c:v>42703.888599537036</c:v>
                </c:pt>
                <c:pt idx="15356">
                  <c:v>42703.888657407413</c:v>
                </c:pt>
                <c:pt idx="15357">
                  <c:v>42703.888715277782</c:v>
                </c:pt>
                <c:pt idx="15358">
                  <c:v>42703.888773148152</c:v>
                </c:pt>
                <c:pt idx="15359">
                  <c:v>42703.888831018521</c:v>
                </c:pt>
                <c:pt idx="15360">
                  <c:v>42703.888888888891</c:v>
                </c:pt>
                <c:pt idx="15361">
                  <c:v>42703.88894675926</c:v>
                </c:pt>
                <c:pt idx="15362">
                  <c:v>42703.889004629629</c:v>
                </c:pt>
                <c:pt idx="15363">
                  <c:v>42703.889062500006</c:v>
                </c:pt>
                <c:pt idx="15364">
                  <c:v>42703.889120370375</c:v>
                </c:pt>
                <c:pt idx="15365">
                  <c:v>42703.889178240745</c:v>
                </c:pt>
                <c:pt idx="15366">
                  <c:v>42703.889236111114</c:v>
                </c:pt>
                <c:pt idx="15367">
                  <c:v>42703.889293981483</c:v>
                </c:pt>
                <c:pt idx="15368">
                  <c:v>42703.889351851853</c:v>
                </c:pt>
                <c:pt idx="15369">
                  <c:v>42703.889409722222</c:v>
                </c:pt>
                <c:pt idx="15370">
                  <c:v>42703.889467592599</c:v>
                </c:pt>
                <c:pt idx="15371">
                  <c:v>42703.889525462968</c:v>
                </c:pt>
                <c:pt idx="15372">
                  <c:v>42703.889583333337</c:v>
                </c:pt>
                <c:pt idx="15373">
                  <c:v>42703.889641203707</c:v>
                </c:pt>
                <c:pt idx="15374">
                  <c:v>42703.889699074076</c:v>
                </c:pt>
                <c:pt idx="15375">
                  <c:v>42703.889756944445</c:v>
                </c:pt>
                <c:pt idx="15376">
                  <c:v>42703.889814814815</c:v>
                </c:pt>
                <c:pt idx="15377">
                  <c:v>42703.889872685191</c:v>
                </c:pt>
                <c:pt idx="15378">
                  <c:v>42703.889930555561</c:v>
                </c:pt>
                <c:pt idx="15379">
                  <c:v>42703.88998842593</c:v>
                </c:pt>
                <c:pt idx="15380">
                  <c:v>42703.890046296299</c:v>
                </c:pt>
                <c:pt idx="15381">
                  <c:v>42703.890104166669</c:v>
                </c:pt>
                <c:pt idx="15382">
                  <c:v>42703.890162037038</c:v>
                </c:pt>
                <c:pt idx="15383">
                  <c:v>42703.890219907407</c:v>
                </c:pt>
                <c:pt idx="15384">
                  <c:v>42703.890277777777</c:v>
                </c:pt>
                <c:pt idx="15385">
                  <c:v>42703.890335648153</c:v>
                </c:pt>
                <c:pt idx="15386">
                  <c:v>42703.890393518523</c:v>
                </c:pt>
                <c:pt idx="15387">
                  <c:v>42703.890451388892</c:v>
                </c:pt>
                <c:pt idx="15388">
                  <c:v>42703.890509259261</c:v>
                </c:pt>
                <c:pt idx="15389">
                  <c:v>42703.890567129631</c:v>
                </c:pt>
                <c:pt idx="15390">
                  <c:v>42703.890625</c:v>
                </c:pt>
                <c:pt idx="15391">
                  <c:v>42703.890682870369</c:v>
                </c:pt>
                <c:pt idx="15392">
                  <c:v>42703.890740740746</c:v>
                </c:pt>
                <c:pt idx="15393">
                  <c:v>42703.890798611115</c:v>
                </c:pt>
                <c:pt idx="15394">
                  <c:v>42703.890856481485</c:v>
                </c:pt>
                <c:pt idx="15395">
                  <c:v>42703.890914351854</c:v>
                </c:pt>
                <c:pt idx="15396">
                  <c:v>42703.890972222223</c:v>
                </c:pt>
                <c:pt idx="15397">
                  <c:v>42703.891030092593</c:v>
                </c:pt>
                <c:pt idx="15398">
                  <c:v>42703.891087962962</c:v>
                </c:pt>
                <c:pt idx="15399">
                  <c:v>42703.891145833339</c:v>
                </c:pt>
                <c:pt idx="15400">
                  <c:v>42703.891203703708</c:v>
                </c:pt>
                <c:pt idx="15401">
                  <c:v>42703.891261574077</c:v>
                </c:pt>
                <c:pt idx="15402">
                  <c:v>42703.891319444447</c:v>
                </c:pt>
                <c:pt idx="15403">
                  <c:v>42703.891377314816</c:v>
                </c:pt>
                <c:pt idx="15404">
                  <c:v>42703.891435185185</c:v>
                </c:pt>
                <c:pt idx="15405">
                  <c:v>42703.891493055555</c:v>
                </c:pt>
                <c:pt idx="15406">
                  <c:v>42703.891550925931</c:v>
                </c:pt>
                <c:pt idx="15407">
                  <c:v>42703.891608796301</c:v>
                </c:pt>
                <c:pt idx="15408">
                  <c:v>42703.89166666667</c:v>
                </c:pt>
                <c:pt idx="15409">
                  <c:v>42703.891724537039</c:v>
                </c:pt>
                <c:pt idx="15410">
                  <c:v>42703.891782407409</c:v>
                </c:pt>
                <c:pt idx="15411">
                  <c:v>42703.891840277778</c:v>
                </c:pt>
                <c:pt idx="15412">
                  <c:v>42703.891898148147</c:v>
                </c:pt>
                <c:pt idx="15413">
                  <c:v>42703.891956018524</c:v>
                </c:pt>
                <c:pt idx="15414">
                  <c:v>42703.892013888893</c:v>
                </c:pt>
                <c:pt idx="15415">
                  <c:v>42703.892071759263</c:v>
                </c:pt>
                <c:pt idx="15416">
                  <c:v>42703.892129629632</c:v>
                </c:pt>
                <c:pt idx="15417">
                  <c:v>42703.892187500001</c:v>
                </c:pt>
                <c:pt idx="15418">
                  <c:v>42703.892245370371</c:v>
                </c:pt>
                <c:pt idx="15419">
                  <c:v>42703.89230324074</c:v>
                </c:pt>
                <c:pt idx="15420">
                  <c:v>42703.892361111117</c:v>
                </c:pt>
                <c:pt idx="15421">
                  <c:v>42703.892418981486</c:v>
                </c:pt>
                <c:pt idx="15422">
                  <c:v>42703.892476851855</c:v>
                </c:pt>
                <c:pt idx="15423">
                  <c:v>42703.892534722225</c:v>
                </c:pt>
                <c:pt idx="15424">
                  <c:v>42703.892592592594</c:v>
                </c:pt>
                <c:pt idx="15425">
                  <c:v>42703.892650462964</c:v>
                </c:pt>
                <c:pt idx="15426">
                  <c:v>42703.892708333333</c:v>
                </c:pt>
                <c:pt idx="15427">
                  <c:v>42703.892766203709</c:v>
                </c:pt>
                <c:pt idx="15428">
                  <c:v>42703.892824074079</c:v>
                </c:pt>
                <c:pt idx="15429">
                  <c:v>42703.892881944448</c:v>
                </c:pt>
                <c:pt idx="15430">
                  <c:v>42703.892939814818</c:v>
                </c:pt>
                <c:pt idx="15431">
                  <c:v>42703.892997685187</c:v>
                </c:pt>
                <c:pt idx="15432">
                  <c:v>42703.893055555556</c:v>
                </c:pt>
                <c:pt idx="15433">
                  <c:v>42703.893113425926</c:v>
                </c:pt>
                <c:pt idx="15434">
                  <c:v>42703.893171296302</c:v>
                </c:pt>
                <c:pt idx="15435">
                  <c:v>42703.893229166672</c:v>
                </c:pt>
                <c:pt idx="15436">
                  <c:v>42703.893287037041</c:v>
                </c:pt>
                <c:pt idx="15437">
                  <c:v>42703.89334490741</c:v>
                </c:pt>
                <c:pt idx="15438">
                  <c:v>42703.89340277778</c:v>
                </c:pt>
                <c:pt idx="15439">
                  <c:v>42703.893460648149</c:v>
                </c:pt>
                <c:pt idx="15440">
                  <c:v>42703.893518518518</c:v>
                </c:pt>
                <c:pt idx="15441">
                  <c:v>42703.893576388895</c:v>
                </c:pt>
                <c:pt idx="15442">
                  <c:v>42703.893634259264</c:v>
                </c:pt>
                <c:pt idx="15443">
                  <c:v>42703.893692129634</c:v>
                </c:pt>
                <c:pt idx="15444">
                  <c:v>42703.893750000003</c:v>
                </c:pt>
                <c:pt idx="15445">
                  <c:v>42703.893807870372</c:v>
                </c:pt>
                <c:pt idx="15446">
                  <c:v>42703.893865740742</c:v>
                </c:pt>
                <c:pt idx="15447">
                  <c:v>42703.893923611111</c:v>
                </c:pt>
                <c:pt idx="15448">
                  <c:v>42703.89398148148</c:v>
                </c:pt>
                <c:pt idx="15449">
                  <c:v>42703.894039351857</c:v>
                </c:pt>
                <c:pt idx="15450">
                  <c:v>42703.894097222226</c:v>
                </c:pt>
                <c:pt idx="15451">
                  <c:v>42703.894155092596</c:v>
                </c:pt>
                <c:pt idx="15452">
                  <c:v>42703.894212962965</c:v>
                </c:pt>
                <c:pt idx="15453">
                  <c:v>42703.894270833334</c:v>
                </c:pt>
                <c:pt idx="15454">
                  <c:v>42703.894328703704</c:v>
                </c:pt>
                <c:pt idx="15455">
                  <c:v>42703.894386574073</c:v>
                </c:pt>
                <c:pt idx="15456">
                  <c:v>42703.89444444445</c:v>
                </c:pt>
                <c:pt idx="15457">
                  <c:v>42703.894502314819</c:v>
                </c:pt>
                <c:pt idx="15458">
                  <c:v>42703.894560185188</c:v>
                </c:pt>
                <c:pt idx="15459">
                  <c:v>42703.894618055558</c:v>
                </c:pt>
                <c:pt idx="15460">
                  <c:v>42703.894675925927</c:v>
                </c:pt>
                <c:pt idx="15461">
                  <c:v>42703.894733796296</c:v>
                </c:pt>
                <c:pt idx="15462">
                  <c:v>42703.894791666666</c:v>
                </c:pt>
                <c:pt idx="15463">
                  <c:v>42703.894849537042</c:v>
                </c:pt>
                <c:pt idx="15464">
                  <c:v>42703.894907407412</c:v>
                </c:pt>
                <c:pt idx="15465">
                  <c:v>42703.894965277781</c:v>
                </c:pt>
                <c:pt idx="15466">
                  <c:v>42703.89502314815</c:v>
                </c:pt>
                <c:pt idx="15467">
                  <c:v>42703.89508101852</c:v>
                </c:pt>
                <c:pt idx="15468">
                  <c:v>42703.895138888889</c:v>
                </c:pt>
                <c:pt idx="15469">
                  <c:v>42703.895196759258</c:v>
                </c:pt>
                <c:pt idx="15470">
                  <c:v>42703.895254629635</c:v>
                </c:pt>
                <c:pt idx="15471">
                  <c:v>42703.895312500004</c:v>
                </c:pt>
                <c:pt idx="15472">
                  <c:v>42703.895370370374</c:v>
                </c:pt>
                <c:pt idx="15473">
                  <c:v>42703.895428240743</c:v>
                </c:pt>
                <c:pt idx="15474">
                  <c:v>42703.895486111112</c:v>
                </c:pt>
                <c:pt idx="15475">
                  <c:v>42703.895543981482</c:v>
                </c:pt>
                <c:pt idx="15476">
                  <c:v>42703.895601851851</c:v>
                </c:pt>
                <c:pt idx="15477">
                  <c:v>42703.895659722228</c:v>
                </c:pt>
                <c:pt idx="15478">
                  <c:v>42703.895717592597</c:v>
                </c:pt>
                <c:pt idx="15479">
                  <c:v>42703.895775462966</c:v>
                </c:pt>
                <c:pt idx="15480">
                  <c:v>42703.895833333336</c:v>
                </c:pt>
                <c:pt idx="15481">
                  <c:v>42703.895891203705</c:v>
                </c:pt>
                <c:pt idx="15482">
                  <c:v>42703.895949074074</c:v>
                </c:pt>
                <c:pt idx="15483">
                  <c:v>42703.896006944444</c:v>
                </c:pt>
                <c:pt idx="15484">
                  <c:v>42703.89606481482</c:v>
                </c:pt>
                <c:pt idx="15485">
                  <c:v>42703.89612268519</c:v>
                </c:pt>
                <c:pt idx="15486">
                  <c:v>42703.896180555559</c:v>
                </c:pt>
                <c:pt idx="15487">
                  <c:v>42703.896238425928</c:v>
                </c:pt>
                <c:pt idx="15488">
                  <c:v>42703.896296296298</c:v>
                </c:pt>
                <c:pt idx="15489">
                  <c:v>42703.896354166667</c:v>
                </c:pt>
                <c:pt idx="15490">
                  <c:v>42703.896412037036</c:v>
                </c:pt>
                <c:pt idx="15491">
                  <c:v>42703.896469907413</c:v>
                </c:pt>
                <c:pt idx="15492">
                  <c:v>42703.896527777782</c:v>
                </c:pt>
                <c:pt idx="15493">
                  <c:v>42703.896585648152</c:v>
                </c:pt>
                <c:pt idx="15494">
                  <c:v>42703.896643518521</c:v>
                </c:pt>
                <c:pt idx="15495">
                  <c:v>42703.896701388891</c:v>
                </c:pt>
                <c:pt idx="15496">
                  <c:v>42703.89675925926</c:v>
                </c:pt>
                <c:pt idx="15497">
                  <c:v>42703.896817129629</c:v>
                </c:pt>
                <c:pt idx="15498">
                  <c:v>42703.896875000006</c:v>
                </c:pt>
                <c:pt idx="15499">
                  <c:v>42703.896932870375</c:v>
                </c:pt>
                <c:pt idx="15500">
                  <c:v>42703.896990740745</c:v>
                </c:pt>
                <c:pt idx="15501">
                  <c:v>42703.897048611114</c:v>
                </c:pt>
                <c:pt idx="15502">
                  <c:v>42703.897106481483</c:v>
                </c:pt>
                <c:pt idx="15503">
                  <c:v>42703.897164351853</c:v>
                </c:pt>
                <c:pt idx="15504">
                  <c:v>42703.897222222222</c:v>
                </c:pt>
                <c:pt idx="15505">
                  <c:v>42703.897280092599</c:v>
                </c:pt>
                <c:pt idx="15506">
                  <c:v>42703.897337962968</c:v>
                </c:pt>
                <c:pt idx="15507">
                  <c:v>42703.897395833337</c:v>
                </c:pt>
                <c:pt idx="15508">
                  <c:v>42703.897453703707</c:v>
                </c:pt>
                <c:pt idx="15509">
                  <c:v>42703.897511574076</c:v>
                </c:pt>
                <c:pt idx="15510">
                  <c:v>42703.897569444445</c:v>
                </c:pt>
                <c:pt idx="15511">
                  <c:v>42703.897627314815</c:v>
                </c:pt>
                <c:pt idx="15512">
                  <c:v>42703.897685185191</c:v>
                </c:pt>
                <c:pt idx="15513">
                  <c:v>42703.897743055561</c:v>
                </c:pt>
                <c:pt idx="15514">
                  <c:v>42703.89780092593</c:v>
                </c:pt>
                <c:pt idx="15515">
                  <c:v>42703.897858796299</c:v>
                </c:pt>
                <c:pt idx="15516">
                  <c:v>42703.897916666669</c:v>
                </c:pt>
                <c:pt idx="15517">
                  <c:v>42703.897974537038</c:v>
                </c:pt>
                <c:pt idx="15518">
                  <c:v>42703.898032407407</c:v>
                </c:pt>
                <c:pt idx="15519">
                  <c:v>42703.898090277777</c:v>
                </c:pt>
                <c:pt idx="15520">
                  <c:v>42703.898148148153</c:v>
                </c:pt>
                <c:pt idx="15521">
                  <c:v>42703.898206018523</c:v>
                </c:pt>
                <c:pt idx="15522">
                  <c:v>42703.898263888892</c:v>
                </c:pt>
                <c:pt idx="15523">
                  <c:v>42703.898321759261</c:v>
                </c:pt>
                <c:pt idx="15524">
                  <c:v>42703.898379629631</c:v>
                </c:pt>
                <c:pt idx="15525">
                  <c:v>42703.8984375</c:v>
                </c:pt>
                <c:pt idx="15526">
                  <c:v>42703.898495370369</c:v>
                </c:pt>
                <c:pt idx="15527">
                  <c:v>42703.898553240746</c:v>
                </c:pt>
                <c:pt idx="15528">
                  <c:v>42703.898611111115</c:v>
                </c:pt>
                <c:pt idx="15529">
                  <c:v>42703.898668981485</c:v>
                </c:pt>
                <c:pt idx="15530">
                  <c:v>42703.898726851854</c:v>
                </c:pt>
                <c:pt idx="15531">
                  <c:v>42703.898784722223</c:v>
                </c:pt>
                <c:pt idx="15532">
                  <c:v>42703.898842592593</c:v>
                </c:pt>
                <c:pt idx="15533">
                  <c:v>42703.898900462962</c:v>
                </c:pt>
                <c:pt idx="15534">
                  <c:v>42703.898958333339</c:v>
                </c:pt>
                <c:pt idx="15535">
                  <c:v>42703.899016203708</c:v>
                </c:pt>
                <c:pt idx="15536">
                  <c:v>42703.899074074077</c:v>
                </c:pt>
                <c:pt idx="15537">
                  <c:v>42703.899131944447</c:v>
                </c:pt>
                <c:pt idx="15538">
                  <c:v>42703.899189814816</c:v>
                </c:pt>
                <c:pt idx="15539">
                  <c:v>42703.899247685185</c:v>
                </c:pt>
                <c:pt idx="15540">
                  <c:v>42703.899305555555</c:v>
                </c:pt>
                <c:pt idx="15541">
                  <c:v>42703.899363425931</c:v>
                </c:pt>
                <c:pt idx="15542">
                  <c:v>42703.899421296301</c:v>
                </c:pt>
                <c:pt idx="15543">
                  <c:v>42703.89947916667</c:v>
                </c:pt>
                <c:pt idx="15544">
                  <c:v>42703.899537037039</c:v>
                </c:pt>
                <c:pt idx="15545">
                  <c:v>42703.899594907409</c:v>
                </c:pt>
                <c:pt idx="15546">
                  <c:v>42703.899652777778</c:v>
                </c:pt>
                <c:pt idx="15547">
                  <c:v>42703.899710648147</c:v>
                </c:pt>
                <c:pt idx="15548">
                  <c:v>42703.899768518524</c:v>
                </c:pt>
                <c:pt idx="15549">
                  <c:v>42703.899826388893</c:v>
                </c:pt>
                <c:pt idx="15550">
                  <c:v>42703.899884259263</c:v>
                </c:pt>
                <c:pt idx="15551">
                  <c:v>42703.899942129632</c:v>
                </c:pt>
                <c:pt idx="15552">
                  <c:v>42703.9</c:v>
                </c:pt>
                <c:pt idx="15553">
                  <c:v>42703.900057870371</c:v>
                </c:pt>
                <c:pt idx="15554">
                  <c:v>42703.90011574074</c:v>
                </c:pt>
                <c:pt idx="15555">
                  <c:v>42703.900173611117</c:v>
                </c:pt>
                <c:pt idx="15556">
                  <c:v>42703.900231481486</c:v>
                </c:pt>
                <c:pt idx="15557">
                  <c:v>42703.900289351855</c:v>
                </c:pt>
                <c:pt idx="15558">
                  <c:v>42703.900347222225</c:v>
                </c:pt>
                <c:pt idx="15559">
                  <c:v>42703.900405092594</c:v>
                </c:pt>
                <c:pt idx="15560">
                  <c:v>42703.900462962964</c:v>
                </c:pt>
                <c:pt idx="15561">
                  <c:v>42703.900520833333</c:v>
                </c:pt>
                <c:pt idx="15562">
                  <c:v>42703.900578703709</c:v>
                </c:pt>
                <c:pt idx="15563">
                  <c:v>42703.900636574079</c:v>
                </c:pt>
                <c:pt idx="15564">
                  <c:v>42703.900694444448</c:v>
                </c:pt>
                <c:pt idx="15565">
                  <c:v>42703.900752314818</c:v>
                </c:pt>
                <c:pt idx="15566">
                  <c:v>42703.900810185187</c:v>
                </c:pt>
                <c:pt idx="15567">
                  <c:v>42703.900868055556</c:v>
                </c:pt>
                <c:pt idx="15568">
                  <c:v>42703.900925925926</c:v>
                </c:pt>
                <c:pt idx="15569">
                  <c:v>42703.900983796302</c:v>
                </c:pt>
                <c:pt idx="15570">
                  <c:v>42703.901041666672</c:v>
                </c:pt>
                <c:pt idx="15571">
                  <c:v>42703.901099537041</c:v>
                </c:pt>
                <c:pt idx="15572">
                  <c:v>42703.90115740741</c:v>
                </c:pt>
                <c:pt idx="15573">
                  <c:v>42703.90121527778</c:v>
                </c:pt>
                <c:pt idx="15574">
                  <c:v>42703.901273148149</c:v>
                </c:pt>
                <c:pt idx="15575">
                  <c:v>42703.901331018518</c:v>
                </c:pt>
                <c:pt idx="15576">
                  <c:v>42703.901388888895</c:v>
                </c:pt>
                <c:pt idx="15577">
                  <c:v>42703.901446759264</c:v>
                </c:pt>
                <c:pt idx="15578">
                  <c:v>42703.901504629634</c:v>
                </c:pt>
                <c:pt idx="15579">
                  <c:v>42703.901562500003</c:v>
                </c:pt>
                <c:pt idx="15580">
                  <c:v>42703.901620370372</c:v>
                </c:pt>
                <c:pt idx="15581">
                  <c:v>42703.901678240742</c:v>
                </c:pt>
                <c:pt idx="15582">
                  <c:v>42703.901736111111</c:v>
                </c:pt>
                <c:pt idx="15583">
                  <c:v>42703.90179398148</c:v>
                </c:pt>
                <c:pt idx="15584">
                  <c:v>42703.901851851857</c:v>
                </c:pt>
                <c:pt idx="15585">
                  <c:v>42703.901909722226</c:v>
                </c:pt>
                <c:pt idx="15586">
                  <c:v>42703.901967592596</c:v>
                </c:pt>
                <c:pt idx="15587">
                  <c:v>42703.902025462965</c:v>
                </c:pt>
                <c:pt idx="15588">
                  <c:v>42703.902083333334</c:v>
                </c:pt>
                <c:pt idx="15589">
                  <c:v>42703.902141203704</c:v>
                </c:pt>
                <c:pt idx="15590">
                  <c:v>42703.902199074073</c:v>
                </c:pt>
                <c:pt idx="15591">
                  <c:v>42703.90225694445</c:v>
                </c:pt>
                <c:pt idx="15592">
                  <c:v>42703.902314814819</c:v>
                </c:pt>
                <c:pt idx="15593">
                  <c:v>42703.902372685188</c:v>
                </c:pt>
                <c:pt idx="15594">
                  <c:v>42703.902430555558</c:v>
                </c:pt>
                <c:pt idx="15595">
                  <c:v>42703.902488425927</c:v>
                </c:pt>
                <c:pt idx="15596">
                  <c:v>42703.902546296296</c:v>
                </c:pt>
                <c:pt idx="15597">
                  <c:v>42703.902604166666</c:v>
                </c:pt>
                <c:pt idx="15598">
                  <c:v>42703.902662037042</c:v>
                </c:pt>
                <c:pt idx="15599">
                  <c:v>42703.902719907412</c:v>
                </c:pt>
                <c:pt idx="15600">
                  <c:v>42703.902777777781</c:v>
                </c:pt>
                <c:pt idx="15601">
                  <c:v>42703.90283564815</c:v>
                </c:pt>
                <c:pt idx="15602">
                  <c:v>42703.90289351852</c:v>
                </c:pt>
                <c:pt idx="15603">
                  <c:v>42703.902951388889</c:v>
                </c:pt>
                <c:pt idx="15604">
                  <c:v>42703.903009259258</c:v>
                </c:pt>
                <c:pt idx="15605">
                  <c:v>42703.903067129635</c:v>
                </c:pt>
                <c:pt idx="15606">
                  <c:v>42703.903125000004</c:v>
                </c:pt>
                <c:pt idx="15607">
                  <c:v>42703.903182870374</c:v>
                </c:pt>
                <c:pt idx="15608">
                  <c:v>42703.903240740743</c:v>
                </c:pt>
                <c:pt idx="15609">
                  <c:v>42703.903298611112</c:v>
                </c:pt>
                <c:pt idx="15610">
                  <c:v>42703.903356481482</c:v>
                </c:pt>
                <c:pt idx="15611">
                  <c:v>42703.903414351851</c:v>
                </c:pt>
                <c:pt idx="15612">
                  <c:v>42703.903472222228</c:v>
                </c:pt>
                <c:pt idx="15613">
                  <c:v>42703.903530092597</c:v>
                </c:pt>
                <c:pt idx="15614">
                  <c:v>42703.903587962966</c:v>
                </c:pt>
                <c:pt idx="15615">
                  <c:v>42703.903645833336</c:v>
                </c:pt>
                <c:pt idx="15616">
                  <c:v>42703.903703703705</c:v>
                </c:pt>
                <c:pt idx="15617">
                  <c:v>42703.903761574074</c:v>
                </c:pt>
                <c:pt idx="15618">
                  <c:v>42703.903819444444</c:v>
                </c:pt>
                <c:pt idx="15619">
                  <c:v>42703.90387731482</c:v>
                </c:pt>
                <c:pt idx="15620">
                  <c:v>42703.90393518519</c:v>
                </c:pt>
                <c:pt idx="15621">
                  <c:v>42703.903993055559</c:v>
                </c:pt>
                <c:pt idx="15622">
                  <c:v>42703.904050925928</c:v>
                </c:pt>
                <c:pt idx="15623">
                  <c:v>42703.904108796298</c:v>
                </c:pt>
                <c:pt idx="15624">
                  <c:v>42703.904166666667</c:v>
                </c:pt>
                <c:pt idx="15625">
                  <c:v>42703.904224537036</c:v>
                </c:pt>
                <c:pt idx="15626">
                  <c:v>42703.904282407413</c:v>
                </c:pt>
                <c:pt idx="15627">
                  <c:v>42703.904340277782</c:v>
                </c:pt>
                <c:pt idx="15628">
                  <c:v>42703.904398148152</c:v>
                </c:pt>
                <c:pt idx="15629">
                  <c:v>42703.904456018521</c:v>
                </c:pt>
                <c:pt idx="15630">
                  <c:v>42703.904513888891</c:v>
                </c:pt>
                <c:pt idx="15631">
                  <c:v>42703.90457175926</c:v>
                </c:pt>
                <c:pt idx="15632">
                  <c:v>42703.904629629629</c:v>
                </c:pt>
                <c:pt idx="15633">
                  <c:v>42703.904687500006</c:v>
                </c:pt>
                <c:pt idx="15634">
                  <c:v>42703.904745370375</c:v>
                </c:pt>
                <c:pt idx="15635">
                  <c:v>42703.904803240745</c:v>
                </c:pt>
                <c:pt idx="15636">
                  <c:v>42703.904861111114</c:v>
                </c:pt>
                <c:pt idx="15637">
                  <c:v>42703.904918981483</c:v>
                </c:pt>
                <c:pt idx="15638">
                  <c:v>42703.904976851853</c:v>
                </c:pt>
                <c:pt idx="15639">
                  <c:v>42703.905034722222</c:v>
                </c:pt>
                <c:pt idx="15640">
                  <c:v>42703.905092592599</c:v>
                </c:pt>
                <c:pt idx="15641">
                  <c:v>42703.905150462968</c:v>
                </c:pt>
                <c:pt idx="15642">
                  <c:v>42703.905208333337</c:v>
                </c:pt>
                <c:pt idx="15643">
                  <c:v>42703.905266203707</c:v>
                </c:pt>
                <c:pt idx="15644">
                  <c:v>42703.905324074076</c:v>
                </c:pt>
                <c:pt idx="15645">
                  <c:v>42703.905381944445</c:v>
                </c:pt>
                <c:pt idx="15646">
                  <c:v>42703.905439814815</c:v>
                </c:pt>
                <c:pt idx="15647">
                  <c:v>42703.905497685191</c:v>
                </c:pt>
                <c:pt idx="15648">
                  <c:v>42703.905555555561</c:v>
                </c:pt>
                <c:pt idx="15649">
                  <c:v>42703.90561342593</c:v>
                </c:pt>
                <c:pt idx="15650">
                  <c:v>42703.905671296299</c:v>
                </c:pt>
                <c:pt idx="15651">
                  <c:v>42703.905729166669</c:v>
                </c:pt>
                <c:pt idx="15652">
                  <c:v>42703.905787037038</c:v>
                </c:pt>
                <c:pt idx="15653">
                  <c:v>42703.905844907407</c:v>
                </c:pt>
                <c:pt idx="15654">
                  <c:v>42703.905902777777</c:v>
                </c:pt>
                <c:pt idx="15655">
                  <c:v>42703.905960648153</c:v>
                </c:pt>
                <c:pt idx="15656">
                  <c:v>42703.906018518523</c:v>
                </c:pt>
                <c:pt idx="15657">
                  <c:v>42703.906076388892</c:v>
                </c:pt>
                <c:pt idx="15658">
                  <c:v>42703.906134259261</c:v>
                </c:pt>
                <c:pt idx="15659">
                  <c:v>42703.906192129631</c:v>
                </c:pt>
                <c:pt idx="15660">
                  <c:v>42703.90625</c:v>
                </c:pt>
                <c:pt idx="15661">
                  <c:v>42703.906307870369</c:v>
                </c:pt>
                <c:pt idx="15662">
                  <c:v>42703.906365740746</c:v>
                </c:pt>
                <c:pt idx="15663">
                  <c:v>42703.906423611115</c:v>
                </c:pt>
                <c:pt idx="15664">
                  <c:v>42703.906481481485</c:v>
                </c:pt>
                <c:pt idx="15665">
                  <c:v>42703.906539351854</c:v>
                </c:pt>
                <c:pt idx="15666">
                  <c:v>42703.906597222223</c:v>
                </c:pt>
                <c:pt idx="15667">
                  <c:v>42703.906655092593</c:v>
                </c:pt>
                <c:pt idx="15668">
                  <c:v>42703.906712962962</c:v>
                </c:pt>
                <c:pt idx="15669">
                  <c:v>42703.906770833339</c:v>
                </c:pt>
                <c:pt idx="15670">
                  <c:v>42703.906828703708</c:v>
                </c:pt>
                <c:pt idx="15671">
                  <c:v>42703.906886574077</c:v>
                </c:pt>
                <c:pt idx="15672">
                  <c:v>42703.906944444447</c:v>
                </c:pt>
                <c:pt idx="15673">
                  <c:v>42703.907002314816</c:v>
                </c:pt>
                <c:pt idx="15674">
                  <c:v>42703.907060185185</c:v>
                </c:pt>
                <c:pt idx="15675">
                  <c:v>42703.907118055555</c:v>
                </c:pt>
                <c:pt idx="15676">
                  <c:v>42703.907175925931</c:v>
                </c:pt>
                <c:pt idx="15677">
                  <c:v>42703.907233796301</c:v>
                </c:pt>
                <c:pt idx="15678">
                  <c:v>42703.90729166667</c:v>
                </c:pt>
                <c:pt idx="15679">
                  <c:v>42703.907349537039</c:v>
                </c:pt>
                <c:pt idx="15680">
                  <c:v>42703.907407407409</c:v>
                </c:pt>
                <c:pt idx="15681">
                  <c:v>42703.907465277778</c:v>
                </c:pt>
                <c:pt idx="15682">
                  <c:v>42703.907523148147</c:v>
                </c:pt>
                <c:pt idx="15683">
                  <c:v>42703.907581018524</c:v>
                </c:pt>
                <c:pt idx="15684">
                  <c:v>42703.907638888893</c:v>
                </c:pt>
                <c:pt idx="15685">
                  <c:v>42703.907696759263</c:v>
                </c:pt>
                <c:pt idx="15686">
                  <c:v>42703.907754629632</c:v>
                </c:pt>
                <c:pt idx="15687">
                  <c:v>42703.907812500001</c:v>
                </c:pt>
                <c:pt idx="15688">
                  <c:v>42703.907870370371</c:v>
                </c:pt>
                <c:pt idx="15689">
                  <c:v>42703.90792824074</c:v>
                </c:pt>
                <c:pt idx="15690">
                  <c:v>42703.907986111117</c:v>
                </c:pt>
                <c:pt idx="15691">
                  <c:v>42703.908043981486</c:v>
                </c:pt>
                <c:pt idx="15692">
                  <c:v>42703.908101851855</c:v>
                </c:pt>
                <c:pt idx="15693">
                  <c:v>42703.908159722225</c:v>
                </c:pt>
                <c:pt idx="15694">
                  <c:v>42703.908217592594</c:v>
                </c:pt>
                <c:pt idx="15695">
                  <c:v>42703.908275462964</c:v>
                </c:pt>
                <c:pt idx="15696">
                  <c:v>42703.908333333333</c:v>
                </c:pt>
                <c:pt idx="15697">
                  <c:v>42703.908391203709</c:v>
                </c:pt>
                <c:pt idx="15698">
                  <c:v>42703.908449074079</c:v>
                </c:pt>
                <c:pt idx="15699">
                  <c:v>42703.908506944448</c:v>
                </c:pt>
                <c:pt idx="15700">
                  <c:v>42703.908564814818</c:v>
                </c:pt>
                <c:pt idx="15701">
                  <c:v>42703.908622685187</c:v>
                </c:pt>
                <c:pt idx="15702">
                  <c:v>42703.908680555556</c:v>
                </c:pt>
                <c:pt idx="15703">
                  <c:v>42703.908738425926</c:v>
                </c:pt>
                <c:pt idx="15704">
                  <c:v>42703.908796296302</c:v>
                </c:pt>
                <c:pt idx="15705">
                  <c:v>42703.908854166672</c:v>
                </c:pt>
                <c:pt idx="15706">
                  <c:v>42703.908912037041</c:v>
                </c:pt>
                <c:pt idx="15707">
                  <c:v>42703.90896990741</c:v>
                </c:pt>
                <c:pt idx="15708">
                  <c:v>42703.90902777778</c:v>
                </c:pt>
                <c:pt idx="15709">
                  <c:v>42703.909085648149</c:v>
                </c:pt>
                <c:pt idx="15710">
                  <c:v>42703.909143518518</c:v>
                </c:pt>
                <c:pt idx="15711">
                  <c:v>42703.909201388895</c:v>
                </c:pt>
                <c:pt idx="15712">
                  <c:v>42703.909259259264</c:v>
                </c:pt>
                <c:pt idx="15713">
                  <c:v>42703.909317129634</c:v>
                </c:pt>
                <c:pt idx="15714">
                  <c:v>42703.909375000003</c:v>
                </c:pt>
                <c:pt idx="15715">
                  <c:v>42703.909432870372</c:v>
                </c:pt>
                <c:pt idx="15716">
                  <c:v>42703.909490740742</c:v>
                </c:pt>
                <c:pt idx="15717">
                  <c:v>42703.909548611111</c:v>
                </c:pt>
                <c:pt idx="15718">
                  <c:v>42703.90960648148</c:v>
                </c:pt>
                <c:pt idx="15719">
                  <c:v>42703.909664351857</c:v>
                </c:pt>
                <c:pt idx="15720">
                  <c:v>42703.909722222226</c:v>
                </c:pt>
                <c:pt idx="15721">
                  <c:v>42703.909780092596</c:v>
                </c:pt>
                <c:pt idx="15722">
                  <c:v>42703.909837962965</c:v>
                </c:pt>
                <c:pt idx="15723">
                  <c:v>42703.909895833334</c:v>
                </c:pt>
                <c:pt idx="15724">
                  <c:v>42703.909953703704</c:v>
                </c:pt>
                <c:pt idx="15725">
                  <c:v>42703.910011574073</c:v>
                </c:pt>
                <c:pt idx="15726">
                  <c:v>42703.91006944445</c:v>
                </c:pt>
                <c:pt idx="15727">
                  <c:v>42703.910127314819</c:v>
                </c:pt>
                <c:pt idx="15728">
                  <c:v>42703.910185185188</c:v>
                </c:pt>
                <c:pt idx="15729">
                  <c:v>42703.910243055558</c:v>
                </c:pt>
                <c:pt idx="15730">
                  <c:v>42703.910300925927</c:v>
                </c:pt>
                <c:pt idx="15731">
                  <c:v>42703.910358796296</c:v>
                </c:pt>
                <c:pt idx="15732">
                  <c:v>42703.910416666666</c:v>
                </c:pt>
                <c:pt idx="15733">
                  <c:v>42703.910474537042</c:v>
                </c:pt>
                <c:pt idx="15734">
                  <c:v>42703.910532407412</c:v>
                </c:pt>
                <c:pt idx="15735">
                  <c:v>42703.910590277781</c:v>
                </c:pt>
                <c:pt idx="15736">
                  <c:v>42703.91064814815</c:v>
                </c:pt>
                <c:pt idx="15737">
                  <c:v>42703.91070601852</c:v>
                </c:pt>
                <c:pt idx="15738">
                  <c:v>42703.910763888889</c:v>
                </c:pt>
                <c:pt idx="15739">
                  <c:v>42703.910821759258</c:v>
                </c:pt>
                <c:pt idx="15740">
                  <c:v>42703.910879629635</c:v>
                </c:pt>
                <c:pt idx="15741">
                  <c:v>42703.910937500004</c:v>
                </c:pt>
                <c:pt idx="15742">
                  <c:v>42703.910995370374</c:v>
                </c:pt>
                <c:pt idx="15743">
                  <c:v>42703.911053240743</c:v>
                </c:pt>
                <c:pt idx="15744">
                  <c:v>42703.911111111112</c:v>
                </c:pt>
                <c:pt idx="15745">
                  <c:v>42703.911168981482</c:v>
                </c:pt>
                <c:pt idx="15746">
                  <c:v>42703.911226851851</c:v>
                </c:pt>
                <c:pt idx="15747">
                  <c:v>42703.911284722228</c:v>
                </c:pt>
                <c:pt idx="15748">
                  <c:v>42703.911342592597</c:v>
                </c:pt>
                <c:pt idx="15749">
                  <c:v>42703.911400462966</c:v>
                </c:pt>
                <c:pt idx="15750">
                  <c:v>42703.911458333336</c:v>
                </c:pt>
                <c:pt idx="15751">
                  <c:v>42703.911516203705</c:v>
                </c:pt>
                <c:pt idx="15752">
                  <c:v>42703.911574074074</c:v>
                </c:pt>
                <c:pt idx="15753">
                  <c:v>42703.911631944444</c:v>
                </c:pt>
                <c:pt idx="15754">
                  <c:v>42703.91168981482</c:v>
                </c:pt>
                <c:pt idx="15755">
                  <c:v>42703.91174768519</c:v>
                </c:pt>
                <c:pt idx="15756">
                  <c:v>42703.911805555559</c:v>
                </c:pt>
                <c:pt idx="15757">
                  <c:v>42703.911863425928</c:v>
                </c:pt>
                <c:pt idx="15758">
                  <c:v>42703.911921296298</c:v>
                </c:pt>
                <c:pt idx="15759">
                  <c:v>42703.911979166667</c:v>
                </c:pt>
                <c:pt idx="15760">
                  <c:v>42703.912037037036</c:v>
                </c:pt>
                <c:pt idx="15761">
                  <c:v>42703.912094907413</c:v>
                </c:pt>
                <c:pt idx="15762">
                  <c:v>42703.912152777782</c:v>
                </c:pt>
                <c:pt idx="15763">
                  <c:v>42703.912210648152</c:v>
                </c:pt>
                <c:pt idx="15764">
                  <c:v>42703.912268518521</c:v>
                </c:pt>
                <c:pt idx="15765">
                  <c:v>42703.912326388891</c:v>
                </c:pt>
                <c:pt idx="15766">
                  <c:v>42703.91238425926</c:v>
                </c:pt>
                <c:pt idx="15767">
                  <c:v>42703.912442129629</c:v>
                </c:pt>
                <c:pt idx="15768">
                  <c:v>42703.912500000006</c:v>
                </c:pt>
                <c:pt idx="15769">
                  <c:v>42703.912557870375</c:v>
                </c:pt>
                <c:pt idx="15770">
                  <c:v>42703.912615740745</c:v>
                </c:pt>
                <c:pt idx="15771">
                  <c:v>42703.912673611114</c:v>
                </c:pt>
                <c:pt idx="15772">
                  <c:v>42703.912731481483</c:v>
                </c:pt>
                <c:pt idx="15773">
                  <c:v>42703.912789351853</c:v>
                </c:pt>
                <c:pt idx="15774">
                  <c:v>42703.912847222222</c:v>
                </c:pt>
                <c:pt idx="15775">
                  <c:v>42703.912905092599</c:v>
                </c:pt>
                <c:pt idx="15776">
                  <c:v>42703.912962962968</c:v>
                </c:pt>
                <c:pt idx="15777">
                  <c:v>42703.913020833337</c:v>
                </c:pt>
                <c:pt idx="15778">
                  <c:v>42703.913078703707</c:v>
                </c:pt>
                <c:pt idx="15779">
                  <c:v>42703.913136574076</c:v>
                </c:pt>
                <c:pt idx="15780">
                  <c:v>42703.913194444445</c:v>
                </c:pt>
                <c:pt idx="15781">
                  <c:v>42703.913252314815</c:v>
                </c:pt>
                <c:pt idx="15782">
                  <c:v>42703.913310185191</c:v>
                </c:pt>
                <c:pt idx="15783">
                  <c:v>42703.913368055561</c:v>
                </c:pt>
                <c:pt idx="15784">
                  <c:v>42703.91342592593</c:v>
                </c:pt>
                <c:pt idx="15785">
                  <c:v>42703.913483796299</c:v>
                </c:pt>
                <c:pt idx="15786">
                  <c:v>42703.913541666669</c:v>
                </c:pt>
                <c:pt idx="15787">
                  <c:v>42703.913599537038</c:v>
                </c:pt>
                <c:pt idx="15788">
                  <c:v>42703.913657407407</c:v>
                </c:pt>
                <c:pt idx="15789">
                  <c:v>42703.913715277777</c:v>
                </c:pt>
                <c:pt idx="15790">
                  <c:v>42703.913773148153</c:v>
                </c:pt>
                <c:pt idx="15791">
                  <c:v>42703.913831018523</c:v>
                </c:pt>
                <c:pt idx="15792">
                  <c:v>42703.913888888892</c:v>
                </c:pt>
                <c:pt idx="15793">
                  <c:v>42703.913946759261</c:v>
                </c:pt>
                <c:pt idx="15794">
                  <c:v>42703.914004629631</c:v>
                </c:pt>
                <c:pt idx="15795">
                  <c:v>42703.9140625</c:v>
                </c:pt>
                <c:pt idx="15796">
                  <c:v>42703.914120370369</c:v>
                </c:pt>
                <c:pt idx="15797">
                  <c:v>42703.914178240746</c:v>
                </c:pt>
                <c:pt idx="15798">
                  <c:v>42703.914236111115</c:v>
                </c:pt>
                <c:pt idx="15799">
                  <c:v>42703.914293981485</c:v>
                </c:pt>
                <c:pt idx="15800">
                  <c:v>42703.914351851854</c:v>
                </c:pt>
                <c:pt idx="15801">
                  <c:v>42703.914409722223</c:v>
                </c:pt>
                <c:pt idx="15802">
                  <c:v>42703.914467592593</c:v>
                </c:pt>
                <c:pt idx="15803">
                  <c:v>42703.914525462962</c:v>
                </c:pt>
                <c:pt idx="15804">
                  <c:v>42703.914583333339</c:v>
                </c:pt>
                <c:pt idx="15805">
                  <c:v>42703.914641203708</c:v>
                </c:pt>
                <c:pt idx="15806">
                  <c:v>42703.914699074077</c:v>
                </c:pt>
                <c:pt idx="15807">
                  <c:v>42703.914756944447</c:v>
                </c:pt>
                <c:pt idx="15808">
                  <c:v>42703.914814814816</c:v>
                </c:pt>
                <c:pt idx="15809">
                  <c:v>42703.914872685185</c:v>
                </c:pt>
                <c:pt idx="15810">
                  <c:v>42703.914930555555</c:v>
                </c:pt>
                <c:pt idx="15811">
                  <c:v>42703.914988425931</c:v>
                </c:pt>
                <c:pt idx="15812">
                  <c:v>42703.915046296301</c:v>
                </c:pt>
                <c:pt idx="15813">
                  <c:v>42703.91510416667</c:v>
                </c:pt>
                <c:pt idx="15814">
                  <c:v>42703.915162037039</c:v>
                </c:pt>
                <c:pt idx="15815">
                  <c:v>42703.915219907409</c:v>
                </c:pt>
                <c:pt idx="15816">
                  <c:v>42703.915277777778</c:v>
                </c:pt>
                <c:pt idx="15817">
                  <c:v>42703.915335648147</c:v>
                </c:pt>
                <c:pt idx="15818">
                  <c:v>42703.915393518524</c:v>
                </c:pt>
                <c:pt idx="15819">
                  <c:v>42703.915451388893</c:v>
                </c:pt>
                <c:pt idx="15820">
                  <c:v>42703.915509259263</c:v>
                </c:pt>
                <c:pt idx="15821">
                  <c:v>42703.915567129632</c:v>
                </c:pt>
                <c:pt idx="15822">
                  <c:v>42703.915625000001</c:v>
                </c:pt>
                <c:pt idx="15823">
                  <c:v>42703.915682870371</c:v>
                </c:pt>
                <c:pt idx="15824">
                  <c:v>42703.91574074074</c:v>
                </c:pt>
                <c:pt idx="15825">
                  <c:v>42703.915798611117</c:v>
                </c:pt>
                <c:pt idx="15826">
                  <c:v>42703.915856481486</c:v>
                </c:pt>
                <c:pt idx="15827">
                  <c:v>42703.915914351855</c:v>
                </c:pt>
                <c:pt idx="15828">
                  <c:v>42703.915972222225</c:v>
                </c:pt>
                <c:pt idx="15829">
                  <c:v>42703.916030092594</c:v>
                </c:pt>
                <c:pt idx="15830">
                  <c:v>42703.916087962964</c:v>
                </c:pt>
                <c:pt idx="15831">
                  <c:v>42703.916145833333</c:v>
                </c:pt>
                <c:pt idx="15832">
                  <c:v>42703.916203703709</c:v>
                </c:pt>
                <c:pt idx="15833">
                  <c:v>42703.916261574079</c:v>
                </c:pt>
                <c:pt idx="15834">
                  <c:v>42703.916319444448</c:v>
                </c:pt>
                <c:pt idx="15835">
                  <c:v>42703.916377314818</c:v>
                </c:pt>
                <c:pt idx="15836">
                  <c:v>42703.916435185187</c:v>
                </c:pt>
                <c:pt idx="15837">
                  <c:v>42703.916493055556</c:v>
                </c:pt>
                <c:pt idx="15838">
                  <c:v>42703.916550925926</c:v>
                </c:pt>
                <c:pt idx="15839">
                  <c:v>42703.916608796302</c:v>
                </c:pt>
                <c:pt idx="15840">
                  <c:v>42703.916666666672</c:v>
                </c:pt>
                <c:pt idx="15841">
                  <c:v>42703.916724537041</c:v>
                </c:pt>
                <c:pt idx="15842">
                  <c:v>42703.91678240741</c:v>
                </c:pt>
                <c:pt idx="15843">
                  <c:v>42703.91684027778</c:v>
                </c:pt>
                <c:pt idx="15844">
                  <c:v>42703.916898148149</c:v>
                </c:pt>
                <c:pt idx="15845">
                  <c:v>42703.916956018518</c:v>
                </c:pt>
                <c:pt idx="15846">
                  <c:v>42703.917013888895</c:v>
                </c:pt>
                <c:pt idx="15847">
                  <c:v>42703.917071759264</c:v>
                </c:pt>
                <c:pt idx="15848">
                  <c:v>42703.917129629634</c:v>
                </c:pt>
                <c:pt idx="15849">
                  <c:v>42703.917187500003</c:v>
                </c:pt>
                <c:pt idx="15850">
                  <c:v>42703.917245370372</c:v>
                </c:pt>
                <c:pt idx="15851">
                  <c:v>42703.917303240742</c:v>
                </c:pt>
                <c:pt idx="15852">
                  <c:v>42703.917361111111</c:v>
                </c:pt>
                <c:pt idx="15853">
                  <c:v>42703.91741898148</c:v>
                </c:pt>
                <c:pt idx="15854">
                  <c:v>42703.917476851857</c:v>
                </c:pt>
                <c:pt idx="15855">
                  <c:v>42703.917534722226</c:v>
                </c:pt>
                <c:pt idx="15856">
                  <c:v>42703.917592592596</c:v>
                </c:pt>
                <c:pt idx="15857">
                  <c:v>42703.917650462965</c:v>
                </c:pt>
                <c:pt idx="15858">
                  <c:v>42703.917708333334</c:v>
                </c:pt>
                <c:pt idx="15859">
                  <c:v>42703.917766203704</c:v>
                </c:pt>
                <c:pt idx="15860">
                  <c:v>42703.917824074073</c:v>
                </c:pt>
                <c:pt idx="15861">
                  <c:v>42703.91788194445</c:v>
                </c:pt>
                <c:pt idx="15862">
                  <c:v>42703.917939814819</c:v>
                </c:pt>
                <c:pt idx="15863">
                  <c:v>42703.917997685188</c:v>
                </c:pt>
                <c:pt idx="15864">
                  <c:v>42703.918055555558</c:v>
                </c:pt>
                <c:pt idx="15865">
                  <c:v>42703.918113425927</c:v>
                </c:pt>
                <c:pt idx="15866">
                  <c:v>42703.918171296296</c:v>
                </c:pt>
                <c:pt idx="15867">
                  <c:v>42703.918229166666</c:v>
                </c:pt>
                <c:pt idx="15868">
                  <c:v>42703.918287037042</c:v>
                </c:pt>
                <c:pt idx="15869">
                  <c:v>42703.918344907412</c:v>
                </c:pt>
                <c:pt idx="15870">
                  <c:v>42703.918402777781</c:v>
                </c:pt>
                <c:pt idx="15871">
                  <c:v>42703.91846064815</c:v>
                </c:pt>
                <c:pt idx="15872">
                  <c:v>42703.91851851852</c:v>
                </c:pt>
                <c:pt idx="15873">
                  <c:v>42703.918576388889</c:v>
                </c:pt>
                <c:pt idx="15874">
                  <c:v>42703.918634259258</c:v>
                </c:pt>
                <c:pt idx="15875">
                  <c:v>42703.918692129635</c:v>
                </c:pt>
                <c:pt idx="15876">
                  <c:v>42703.918750000004</c:v>
                </c:pt>
                <c:pt idx="15877">
                  <c:v>42703.918807870374</c:v>
                </c:pt>
                <c:pt idx="15878">
                  <c:v>42703.918865740743</c:v>
                </c:pt>
                <c:pt idx="15879">
                  <c:v>42703.918923611112</c:v>
                </c:pt>
                <c:pt idx="15880">
                  <c:v>42703.918981481482</c:v>
                </c:pt>
                <c:pt idx="15881">
                  <c:v>42703.919039351851</c:v>
                </c:pt>
                <c:pt idx="15882">
                  <c:v>42703.919097222228</c:v>
                </c:pt>
                <c:pt idx="15883">
                  <c:v>42703.919155092597</c:v>
                </c:pt>
                <c:pt idx="15884">
                  <c:v>42703.919212962966</c:v>
                </c:pt>
                <c:pt idx="15885">
                  <c:v>42703.919270833336</c:v>
                </c:pt>
                <c:pt idx="15886">
                  <c:v>42703.919328703705</c:v>
                </c:pt>
                <c:pt idx="15887">
                  <c:v>42703.919386574074</c:v>
                </c:pt>
                <c:pt idx="15888">
                  <c:v>42703.919444444444</c:v>
                </c:pt>
                <c:pt idx="15889">
                  <c:v>42703.91950231482</c:v>
                </c:pt>
                <c:pt idx="15890">
                  <c:v>42703.91956018519</c:v>
                </c:pt>
                <c:pt idx="15891">
                  <c:v>42703.919618055559</c:v>
                </c:pt>
                <c:pt idx="15892">
                  <c:v>42703.919675925928</c:v>
                </c:pt>
                <c:pt idx="15893">
                  <c:v>42703.919733796298</c:v>
                </c:pt>
                <c:pt idx="15894">
                  <c:v>42703.919791666667</c:v>
                </c:pt>
                <c:pt idx="15895">
                  <c:v>42703.919849537036</c:v>
                </c:pt>
                <c:pt idx="15896">
                  <c:v>42703.919907407413</c:v>
                </c:pt>
                <c:pt idx="15897">
                  <c:v>42703.919965277782</c:v>
                </c:pt>
                <c:pt idx="15898">
                  <c:v>42703.920023148152</c:v>
                </c:pt>
                <c:pt idx="15899">
                  <c:v>42703.920081018521</c:v>
                </c:pt>
                <c:pt idx="15900">
                  <c:v>42703.920138888891</c:v>
                </c:pt>
                <c:pt idx="15901">
                  <c:v>42703.92019675926</c:v>
                </c:pt>
                <c:pt idx="15902">
                  <c:v>42703.920254629629</c:v>
                </c:pt>
                <c:pt idx="15903">
                  <c:v>42703.920312500006</c:v>
                </c:pt>
                <c:pt idx="15904">
                  <c:v>42703.920370370375</c:v>
                </c:pt>
                <c:pt idx="15905">
                  <c:v>42703.920428240745</c:v>
                </c:pt>
                <c:pt idx="15906">
                  <c:v>42703.920486111114</c:v>
                </c:pt>
                <c:pt idx="15907">
                  <c:v>42703.920543981483</c:v>
                </c:pt>
                <c:pt idx="15908">
                  <c:v>42703.920601851853</c:v>
                </c:pt>
                <c:pt idx="15909">
                  <c:v>42703.920659722222</c:v>
                </c:pt>
                <c:pt idx="15910">
                  <c:v>42703.920717592599</c:v>
                </c:pt>
                <c:pt idx="15911">
                  <c:v>42703.920775462968</c:v>
                </c:pt>
                <c:pt idx="15912">
                  <c:v>42703.920833333337</c:v>
                </c:pt>
                <c:pt idx="15913">
                  <c:v>42703.920891203707</c:v>
                </c:pt>
                <c:pt idx="15914">
                  <c:v>42703.920949074076</c:v>
                </c:pt>
                <c:pt idx="15915">
                  <c:v>42703.921006944445</c:v>
                </c:pt>
                <c:pt idx="15916">
                  <c:v>42703.921064814815</c:v>
                </c:pt>
                <c:pt idx="15917">
                  <c:v>42703.921122685191</c:v>
                </c:pt>
                <c:pt idx="15918">
                  <c:v>42703.921180555561</c:v>
                </c:pt>
                <c:pt idx="15919">
                  <c:v>42703.92123842593</c:v>
                </c:pt>
                <c:pt idx="15920">
                  <c:v>42703.921296296299</c:v>
                </c:pt>
                <c:pt idx="15921">
                  <c:v>42703.921354166669</c:v>
                </c:pt>
                <c:pt idx="15922">
                  <c:v>42703.921412037038</c:v>
                </c:pt>
                <c:pt idx="15923">
                  <c:v>42703.921469907407</c:v>
                </c:pt>
                <c:pt idx="15924">
                  <c:v>42703.921527777777</c:v>
                </c:pt>
                <c:pt idx="15925">
                  <c:v>42703.921585648153</c:v>
                </c:pt>
                <c:pt idx="15926">
                  <c:v>42703.921643518523</c:v>
                </c:pt>
                <c:pt idx="15927">
                  <c:v>42703.921701388892</c:v>
                </c:pt>
                <c:pt idx="15928">
                  <c:v>42703.921759259261</c:v>
                </c:pt>
                <c:pt idx="15929">
                  <c:v>42703.921817129631</c:v>
                </c:pt>
                <c:pt idx="15930">
                  <c:v>42703.921875</c:v>
                </c:pt>
                <c:pt idx="15931">
                  <c:v>42703.921932870369</c:v>
                </c:pt>
                <c:pt idx="15932">
                  <c:v>42703.921990740746</c:v>
                </c:pt>
                <c:pt idx="15933">
                  <c:v>42703.922048611115</c:v>
                </c:pt>
                <c:pt idx="15934">
                  <c:v>42703.922106481485</c:v>
                </c:pt>
                <c:pt idx="15935">
                  <c:v>42703.922164351854</c:v>
                </c:pt>
                <c:pt idx="15936">
                  <c:v>42703.922222222223</c:v>
                </c:pt>
                <c:pt idx="15937">
                  <c:v>42703.922280092593</c:v>
                </c:pt>
                <c:pt idx="15938">
                  <c:v>42703.922337962962</c:v>
                </c:pt>
                <c:pt idx="15939">
                  <c:v>42703.922395833339</c:v>
                </c:pt>
                <c:pt idx="15940">
                  <c:v>42703.922453703708</c:v>
                </c:pt>
                <c:pt idx="15941">
                  <c:v>42703.922511574077</c:v>
                </c:pt>
                <c:pt idx="15942">
                  <c:v>42703.922569444447</c:v>
                </c:pt>
                <c:pt idx="15943">
                  <c:v>42703.922627314816</c:v>
                </c:pt>
                <c:pt idx="15944">
                  <c:v>42703.922685185185</c:v>
                </c:pt>
                <c:pt idx="15945">
                  <c:v>42703.922743055555</c:v>
                </c:pt>
                <c:pt idx="15946">
                  <c:v>42703.922800925931</c:v>
                </c:pt>
                <c:pt idx="15947">
                  <c:v>42703.922858796301</c:v>
                </c:pt>
                <c:pt idx="15948">
                  <c:v>42703.92291666667</c:v>
                </c:pt>
                <c:pt idx="15949">
                  <c:v>42703.922974537039</c:v>
                </c:pt>
                <c:pt idx="15950">
                  <c:v>42703.923032407409</c:v>
                </c:pt>
                <c:pt idx="15951">
                  <c:v>42703.923090277778</c:v>
                </c:pt>
                <c:pt idx="15952">
                  <c:v>42703.923148148147</c:v>
                </c:pt>
                <c:pt idx="15953">
                  <c:v>42703.923206018524</c:v>
                </c:pt>
                <c:pt idx="15954">
                  <c:v>42703.923263888893</c:v>
                </c:pt>
                <c:pt idx="15955">
                  <c:v>42703.923321759263</c:v>
                </c:pt>
                <c:pt idx="15956">
                  <c:v>42703.923379629632</c:v>
                </c:pt>
                <c:pt idx="15957">
                  <c:v>42703.923437500001</c:v>
                </c:pt>
                <c:pt idx="15958">
                  <c:v>42703.923495370371</c:v>
                </c:pt>
                <c:pt idx="15959">
                  <c:v>42703.92355324074</c:v>
                </c:pt>
                <c:pt idx="15960">
                  <c:v>42703.923611111117</c:v>
                </c:pt>
                <c:pt idx="15961">
                  <c:v>42703.923668981486</c:v>
                </c:pt>
                <c:pt idx="15962">
                  <c:v>42703.923726851855</c:v>
                </c:pt>
                <c:pt idx="15963">
                  <c:v>42703.923784722225</c:v>
                </c:pt>
                <c:pt idx="15964">
                  <c:v>42703.923842592594</c:v>
                </c:pt>
                <c:pt idx="15965">
                  <c:v>42703.923900462964</c:v>
                </c:pt>
                <c:pt idx="15966">
                  <c:v>42703.923958333333</c:v>
                </c:pt>
                <c:pt idx="15967">
                  <c:v>42703.924016203709</c:v>
                </c:pt>
                <c:pt idx="15968">
                  <c:v>42703.924074074079</c:v>
                </c:pt>
                <c:pt idx="15969">
                  <c:v>42703.924131944448</c:v>
                </c:pt>
                <c:pt idx="15970">
                  <c:v>42703.924189814818</c:v>
                </c:pt>
                <c:pt idx="15971">
                  <c:v>42703.924247685187</c:v>
                </c:pt>
                <c:pt idx="15972">
                  <c:v>42703.924305555556</c:v>
                </c:pt>
                <c:pt idx="15973">
                  <c:v>42703.924363425926</c:v>
                </c:pt>
                <c:pt idx="15974">
                  <c:v>42703.924421296302</c:v>
                </c:pt>
                <c:pt idx="15975">
                  <c:v>42703.924479166672</c:v>
                </c:pt>
                <c:pt idx="15976">
                  <c:v>42703.924537037041</c:v>
                </c:pt>
                <c:pt idx="15977">
                  <c:v>42703.92459490741</c:v>
                </c:pt>
                <c:pt idx="15978">
                  <c:v>42703.92465277778</c:v>
                </c:pt>
                <c:pt idx="15979">
                  <c:v>42703.924710648149</c:v>
                </c:pt>
                <c:pt idx="15980">
                  <c:v>42703.924768518518</c:v>
                </c:pt>
                <c:pt idx="15981">
                  <c:v>42703.924826388895</c:v>
                </c:pt>
                <c:pt idx="15982">
                  <c:v>42703.924884259264</c:v>
                </c:pt>
                <c:pt idx="15983">
                  <c:v>42703.924942129634</c:v>
                </c:pt>
                <c:pt idx="15984">
                  <c:v>42703.925000000003</c:v>
                </c:pt>
                <c:pt idx="15985">
                  <c:v>42703.925057870372</c:v>
                </c:pt>
                <c:pt idx="15986">
                  <c:v>42703.925115740742</c:v>
                </c:pt>
                <c:pt idx="15987">
                  <c:v>42703.925173611111</c:v>
                </c:pt>
                <c:pt idx="15988">
                  <c:v>42703.92523148148</c:v>
                </c:pt>
                <c:pt idx="15989">
                  <c:v>42703.925289351857</c:v>
                </c:pt>
                <c:pt idx="15990">
                  <c:v>42703.925347222226</c:v>
                </c:pt>
                <c:pt idx="15991">
                  <c:v>42703.925405092596</c:v>
                </c:pt>
                <c:pt idx="15992">
                  <c:v>42703.925462962965</c:v>
                </c:pt>
                <c:pt idx="15993">
                  <c:v>42703.925520833334</c:v>
                </c:pt>
                <c:pt idx="15994">
                  <c:v>42703.925578703704</c:v>
                </c:pt>
                <c:pt idx="15995">
                  <c:v>42703.925636574073</c:v>
                </c:pt>
                <c:pt idx="15996">
                  <c:v>42703.92569444445</c:v>
                </c:pt>
                <c:pt idx="15997">
                  <c:v>42703.925752314819</c:v>
                </c:pt>
                <c:pt idx="15998">
                  <c:v>42703.925810185188</c:v>
                </c:pt>
                <c:pt idx="15999">
                  <c:v>42703.925868055558</c:v>
                </c:pt>
                <c:pt idx="16000">
                  <c:v>42703.925925925927</c:v>
                </c:pt>
                <c:pt idx="16001">
                  <c:v>42703.925983796296</c:v>
                </c:pt>
                <c:pt idx="16002">
                  <c:v>42703.926041666666</c:v>
                </c:pt>
                <c:pt idx="16003">
                  <c:v>42703.926099537042</c:v>
                </c:pt>
                <c:pt idx="16004">
                  <c:v>42703.926157407412</c:v>
                </c:pt>
                <c:pt idx="16005">
                  <c:v>42703.926215277781</c:v>
                </c:pt>
                <c:pt idx="16006">
                  <c:v>42703.92627314815</c:v>
                </c:pt>
                <c:pt idx="16007">
                  <c:v>42703.92633101852</c:v>
                </c:pt>
                <c:pt idx="16008">
                  <c:v>42703.926388888889</c:v>
                </c:pt>
                <c:pt idx="16009">
                  <c:v>42703.926446759258</c:v>
                </c:pt>
                <c:pt idx="16010">
                  <c:v>42703.926504629635</c:v>
                </c:pt>
                <c:pt idx="16011">
                  <c:v>42703.926562500004</c:v>
                </c:pt>
                <c:pt idx="16012">
                  <c:v>42703.926620370374</c:v>
                </c:pt>
                <c:pt idx="16013">
                  <c:v>42703.926678240743</c:v>
                </c:pt>
                <c:pt idx="16014">
                  <c:v>42703.926736111112</c:v>
                </c:pt>
                <c:pt idx="16015">
                  <c:v>42703.926793981482</c:v>
                </c:pt>
                <c:pt idx="16016">
                  <c:v>42703.926851851851</c:v>
                </c:pt>
                <c:pt idx="16017">
                  <c:v>42703.926909722228</c:v>
                </c:pt>
                <c:pt idx="16018">
                  <c:v>42703.926967592597</c:v>
                </c:pt>
                <c:pt idx="16019">
                  <c:v>42703.927025462966</c:v>
                </c:pt>
                <c:pt idx="16020">
                  <c:v>42703.927083333336</c:v>
                </c:pt>
                <c:pt idx="16021">
                  <c:v>42703.927141203705</c:v>
                </c:pt>
                <c:pt idx="16022">
                  <c:v>42703.927199074074</c:v>
                </c:pt>
                <c:pt idx="16023">
                  <c:v>42703.927256944444</c:v>
                </c:pt>
                <c:pt idx="16024">
                  <c:v>42703.92731481482</c:v>
                </c:pt>
                <c:pt idx="16025">
                  <c:v>42703.92737268519</c:v>
                </c:pt>
                <c:pt idx="16026">
                  <c:v>42703.927430555559</c:v>
                </c:pt>
                <c:pt idx="16027">
                  <c:v>42703.927488425928</c:v>
                </c:pt>
                <c:pt idx="16028">
                  <c:v>42703.927546296298</c:v>
                </c:pt>
                <c:pt idx="16029">
                  <c:v>42703.927604166667</c:v>
                </c:pt>
                <c:pt idx="16030">
                  <c:v>42703.927662037036</c:v>
                </c:pt>
                <c:pt idx="16031">
                  <c:v>42703.927719907413</c:v>
                </c:pt>
                <c:pt idx="16032">
                  <c:v>42703.927777777782</c:v>
                </c:pt>
                <c:pt idx="16033">
                  <c:v>42703.927835648152</c:v>
                </c:pt>
                <c:pt idx="16034">
                  <c:v>42703.927893518521</c:v>
                </c:pt>
                <c:pt idx="16035">
                  <c:v>42703.927951388891</c:v>
                </c:pt>
                <c:pt idx="16036">
                  <c:v>42703.92800925926</c:v>
                </c:pt>
                <c:pt idx="16037">
                  <c:v>42703.928067129629</c:v>
                </c:pt>
                <c:pt idx="16038">
                  <c:v>42703.928125000006</c:v>
                </c:pt>
                <c:pt idx="16039">
                  <c:v>42703.928182870375</c:v>
                </c:pt>
                <c:pt idx="16040">
                  <c:v>42703.928240740745</c:v>
                </c:pt>
                <c:pt idx="16041">
                  <c:v>42703.928298611114</c:v>
                </c:pt>
                <c:pt idx="16042">
                  <c:v>42703.928356481483</c:v>
                </c:pt>
                <c:pt idx="16043">
                  <c:v>42703.928414351853</c:v>
                </c:pt>
                <c:pt idx="16044">
                  <c:v>42703.928472222222</c:v>
                </c:pt>
                <c:pt idx="16045">
                  <c:v>42703.928530092599</c:v>
                </c:pt>
                <c:pt idx="16046">
                  <c:v>42703.928587962968</c:v>
                </c:pt>
                <c:pt idx="16047">
                  <c:v>42703.928645833337</c:v>
                </c:pt>
                <c:pt idx="16048">
                  <c:v>42703.928703703707</c:v>
                </c:pt>
                <c:pt idx="16049">
                  <c:v>42703.928761574076</c:v>
                </c:pt>
                <c:pt idx="16050">
                  <c:v>42703.928819444445</c:v>
                </c:pt>
                <c:pt idx="16051">
                  <c:v>42703.928877314815</c:v>
                </c:pt>
                <c:pt idx="16052">
                  <c:v>42703.928935185191</c:v>
                </c:pt>
                <c:pt idx="16053">
                  <c:v>42703.928993055561</c:v>
                </c:pt>
                <c:pt idx="16054">
                  <c:v>42703.92905092593</c:v>
                </c:pt>
                <c:pt idx="16055">
                  <c:v>42703.929108796299</c:v>
                </c:pt>
                <c:pt idx="16056">
                  <c:v>42703.929166666669</c:v>
                </c:pt>
                <c:pt idx="16057">
                  <c:v>42703.929224537038</c:v>
                </c:pt>
                <c:pt idx="16058">
                  <c:v>42703.929282407407</c:v>
                </c:pt>
                <c:pt idx="16059">
                  <c:v>42703.929340277777</c:v>
                </c:pt>
                <c:pt idx="16060">
                  <c:v>42703.929398148153</c:v>
                </c:pt>
                <c:pt idx="16061">
                  <c:v>42703.929456018523</c:v>
                </c:pt>
                <c:pt idx="16062">
                  <c:v>42703.929513888892</c:v>
                </c:pt>
                <c:pt idx="16063">
                  <c:v>42703.929571759261</c:v>
                </c:pt>
                <c:pt idx="16064">
                  <c:v>42703.929629629631</c:v>
                </c:pt>
                <c:pt idx="16065">
                  <c:v>42703.9296875</c:v>
                </c:pt>
                <c:pt idx="16066">
                  <c:v>42703.929745370369</c:v>
                </c:pt>
                <c:pt idx="16067">
                  <c:v>42703.929803240746</c:v>
                </c:pt>
                <c:pt idx="16068">
                  <c:v>42703.929861111115</c:v>
                </c:pt>
                <c:pt idx="16069">
                  <c:v>42703.929918981485</c:v>
                </c:pt>
                <c:pt idx="16070">
                  <c:v>42703.929976851854</c:v>
                </c:pt>
                <c:pt idx="16071">
                  <c:v>42703.930034722223</c:v>
                </c:pt>
                <c:pt idx="16072">
                  <c:v>42703.930092592593</c:v>
                </c:pt>
                <c:pt idx="16073">
                  <c:v>42703.930150462962</c:v>
                </c:pt>
                <c:pt idx="16074">
                  <c:v>42703.930208333339</c:v>
                </c:pt>
                <c:pt idx="16075">
                  <c:v>42703.930266203708</c:v>
                </c:pt>
                <c:pt idx="16076">
                  <c:v>42703.930324074077</c:v>
                </c:pt>
                <c:pt idx="16077">
                  <c:v>42703.930381944447</c:v>
                </c:pt>
                <c:pt idx="16078">
                  <c:v>42703.930439814816</c:v>
                </c:pt>
                <c:pt idx="16079">
                  <c:v>42703.930497685185</c:v>
                </c:pt>
                <c:pt idx="16080">
                  <c:v>42703.930555555555</c:v>
                </c:pt>
                <c:pt idx="16081">
                  <c:v>42703.930613425931</c:v>
                </c:pt>
                <c:pt idx="16082">
                  <c:v>42703.930671296301</c:v>
                </c:pt>
                <c:pt idx="16083">
                  <c:v>42703.93072916667</c:v>
                </c:pt>
                <c:pt idx="16084">
                  <c:v>42703.930787037039</c:v>
                </c:pt>
                <c:pt idx="16085">
                  <c:v>42703.930844907409</c:v>
                </c:pt>
                <c:pt idx="16086">
                  <c:v>42703.930902777778</c:v>
                </c:pt>
                <c:pt idx="16087">
                  <c:v>42703.930960648147</c:v>
                </c:pt>
                <c:pt idx="16088">
                  <c:v>42703.931018518524</c:v>
                </c:pt>
                <c:pt idx="16089">
                  <c:v>42703.931076388893</c:v>
                </c:pt>
                <c:pt idx="16090">
                  <c:v>42703.931134259263</c:v>
                </c:pt>
                <c:pt idx="16091">
                  <c:v>42703.931192129632</c:v>
                </c:pt>
                <c:pt idx="16092">
                  <c:v>42703.931250000001</c:v>
                </c:pt>
                <c:pt idx="16093">
                  <c:v>42703.931307870371</c:v>
                </c:pt>
                <c:pt idx="16094">
                  <c:v>42703.93136574074</c:v>
                </c:pt>
                <c:pt idx="16095">
                  <c:v>42703.931423611117</c:v>
                </c:pt>
                <c:pt idx="16096">
                  <c:v>42703.931481481486</c:v>
                </c:pt>
                <c:pt idx="16097">
                  <c:v>42703.931539351855</c:v>
                </c:pt>
                <c:pt idx="16098">
                  <c:v>42703.931597222225</c:v>
                </c:pt>
                <c:pt idx="16099">
                  <c:v>42703.931655092594</c:v>
                </c:pt>
                <c:pt idx="16100">
                  <c:v>42703.931712962964</c:v>
                </c:pt>
                <c:pt idx="16101">
                  <c:v>42703.931770833333</c:v>
                </c:pt>
                <c:pt idx="16102">
                  <c:v>42703.931828703709</c:v>
                </c:pt>
                <c:pt idx="16103">
                  <c:v>42703.931886574079</c:v>
                </c:pt>
                <c:pt idx="16104">
                  <c:v>42703.931944444448</c:v>
                </c:pt>
                <c:pt idx="16105">
                  <c:v>42703.932002314818</c:v>
                </c:pt>
                <c:pt idx="16106">
                  <c:v>42703.932060185187</c:v>
                </c:pt>
                <c:pt idx="16107">
                  <c:v>42703.932118055556</c:v>
                </c:pt>
                <c:pt idx="16108">
                  <c:v>42703.932175925926</c:v>
                </c:pt>
                <c:pt idx="16109">
                  <c:v>42703.932233796302</c:v>
                </c:pt>
                <c:pt idx="16110">
                  <c:v>42703.932291666672</c:v>
                </c:pt>
                <c:pt idx="16111">
                  <c:v>42703.932349537041</c:v>
                </c:pt>
                <c:pt idx="16112">
                  <c:v>42703.93240740741</c:v>
                </c:pt>
                <c:pt idx="16113">
                  <c:v>42703.93246527778</c:v>
                </c:pt>
                <c:pt idx="16114">
                  <c:v>42703.932523148149</c:v>
                </c:pt>
                <c:pt idx="16115">
                  <c:v>42703.932581018518</c:v>
                </c:pt>
                <c:pt idx="16116">
                  <c:v>42703.932638888895</c:v>
                </c:pt>
                <c:pt idx="16117">
                  <c:v>42703.932696759264</c:v>
                </c:pt>
                <c:pt idx="16118">
                  <c:v>42703.932754629634</c:v>
                </c:pt>
                <c:pt idx="16119">
                  <c:v>42703.932812500003</c:v>
                </c:pt>
                <c:pt idx="16120">
                  <c:v>42703.932870370372</c:v>
                </c:pt>
                <c:pt idx="16121">
                  <c:v>42703.932928240742</c:v>
                </c:pt>
                <c:pt idx="16122">
                  <c:v>42703.932986111111</c:v>
                </c:pt>
                <c:pt idx="16123">
                  <c:v>42703.93304398148</c:v>
                </c:pt>
                <c:pt idx="16124">
                  <c:v>42703.933101851857</c:v>
                </c:pt>
                <c:pt idx="16125">
                  <c:v>42703.933159722226</c:v>
                </c:pt>
                <c:pt idx="16126">
                  <c:v>42703.933217592596</c:v>
                </c:pt>
                <c:pt idx="16127">
                  <c:v>42703.933275462965</c:v>
                </c:pt>
                <c:pt idx="16128">
                  <c:v>42703.933333333334</c:v>
                </c:pt>
                <c:pt idx="16129">
                  <c:v>42703.933391203704</c:v>
                </c:pt>
                <c:pt idx="16130">
                  <c:v>42703.933449074073</c:v>
                </c:pt>
                <c:pt idx="16131">
                  <c:v>42703.93350694445</c:v>
                </c:pt>
                <c:pt idx="16132">
                  <c:v>42703.933564814819</c:v>
                </c:pt>
                <c:pt idx="16133">
                  <c:v>42703.933622685188</c:v>
                </c:pt>
                <c:pt idx="16134">
                  <c:v>42703.933680555558</c:v>
                </c:pt>
                <c:pt idx="16135">
                  <c:v>42703.933738425927</c:v>
                </c:pt>
                <c:pt idx="16136">
                  <c:v>42703.933796296296</c:v>
                </c:pt>
                <c:pt idx="16137">
                  <c:v>42703.933854166666</c:v>
                </c:pt>
                <c:pt idx="16138">
                  <c:v>42703.933912037042</c:v>
                </c:pt>
                <c:pt idx="16139">
                  <c:v>42703.933969907412</c:v>
                </c:pt>
                <c:pt idx="16140">
                  <c:v>42703.934027777781</c:v>
                </c:pt>
                <c:pt idx="16141">
                  <c:v>42703.93408564815</c:v>
                </c:pt>
                <c:pt idx="16142">
                  <c:v>42703.93414351852</c:v>
                </c:pt>
                <c:pt idx="16143">
                  <c:v>42703.934201388889</c:v>
                </c:pt>
                <c:pt idx="16144">
                  <c:v>42703.934259259258</c:v>
                </c:pt>
                <c:pt idx="16145">
                  <c:v>42703.934317129635</c:v>
                </c:pt>
                <c:pt idx="16146">
                  <c:v>42703.934375000004</c:v>
                </c:pt>
                <c:pt idx="16147">
                  <c:v>42703.934432870374</c:v>
                </c:pt>
                <c:pt idx="16148">
                  <c:v>42703.934490740743</c:v>
                </c:pt>
                <c:pt idx="16149">
                  <c:v>42703.934548611112</c:v>
                </c:pt>
                <c:pt idx="16150">
                  <c:v>42703.934606481482</c:v>
                </c:pt>
                <c:pt idx="16151">
                  <c:v>42703.934664351851</c:v>
                </c:pt>
                <c:pt idx="16152">
                  <c:v>42703.934722222228</c:v>
                </c:pt>
                <c:pt idx="16153">
                  <c:v>42703.934780092597</c:v>
                </c:pt>
                <c:pt idx="16154">
                  <c:v>42703.934837962966</c:v>
                </c:pt>
                <c:pt idx="16155">
                  <c:v>42703.934895833336</c:v>
                </c:pt>
                <c:pt idx="16156">
                  <c:v>42703.934953703705</c:v>
                </c:pt>
                <c:pt idx="16157">
                  <c:v>42703.935011574074</c:v>
                </c:pt>
                <c:pt idx="16158">
                  <c:v>42703.935069444444</c:v>
                </c:pt>
                <c:pt idx="16159">
                  <c:v>42703.93512731482</c:v>
                </c:pt>
                <c:pt idx="16160">
                  <c:v>42703.93518518519</c:v>
                </c:pt>
                <c:pt idx="16161">
                  <c:v>42703.935243055559</c:v>
                </c:pt>
                <c:pt idx="16162">
                  <c:v>42703.935300925928</c:v>
                </c:pt>
                <c:pt idx="16163">
                  <c:v>42703.935358796298</c:v>
                </c:pt>
                <c:pt idx="16164">
                  <c:v>42703.935416666667</c:v>
                </c:pt>
                <c:pt idx="16165">
                  <c:v>42703.935474537036</c:v>
                </c:pt>
                <c:pt idx="16166">
                  <c:v>42703.935532407413</c:v>
                </c:pt>
                <c:pt idx="16167">
                  <c:v>42703.935590277782</c:v>
                </c:pt>
                <c:pt idx="16168">
                  <c:v>42703.935648148152</c:v>
                </c:pt>
                <c:pt idx="16169">
                  <c:v>42703.935706018521</c:v>
                </c:pt>
                <c:pt idx="16170">
                  <c:v>42703.935763888891</c:v>
                </c:pt>
                <c:pt idx="16171">
                  <c:v>42703.93582175926</c:v>
                </c:pt>
                <c:pt idx="16172">
                  <c:v>42703.935879629629</c:v>
                </c:pt>
                <c:pt idx="16173">
                  <c:v>42703.935937500006</c:v>
                </c:pt>
                <c:pt idx="16174">
                  <c:v>42703.935995370375</c:v>
                </c:pt>
                <c:pt idx="16175">
                  <c:v>42703.936053240745</c:v>
                </c:pt>
                <c:pt idx="16176">
                  <c:v>42703.936111111114</c:v>
                </c:pt>
                <c:pt idx="16177">
                  <c:v>42703.936168981483</c:v>
                </c:pt>
                <c:pt idx="16178">
                  <c:v>42703.936226851853</c:v>
                </c:pt>
                <c:pt idx="16179">
                  <c:v>42703.936284722222</c:v>
                </c:pt>
                <c:pt idx="16180">
                  <c:v>42703.936342592599</c:v>
                </c:pt>
                <c:pt idx="16181">
                  <c:v>42703.936400462968</c:v>
                </c:pt>
                <c:pt idx="16182">
                  <c:v>42703.936458333337</c:v>
                </c:pt>
                <c:pt idx="16183">
                  <c:v>42703.936516203707</c:v>
                </c:pt>
                <c:pt idx="16184">
                  <c:v>42703.936574074076</c:v>
                </c:pt>
                <c:pt idx="16185">
                  <c:v>42703.936631944445</c:v>
                </c:pt>
                <c:pt idx="16186">
                  <c:v>42703.936689814815</c:v>
                </c:pt>
                <c:pt idx="16187">
                  <c:v>42703.936747685191</c:v>
                </c:pt>
                <c:pt idx="16188">
                  <c:v>42703.936805555561</c:v>
                </c:pt>
                <c:pt idx="16189">
                  <c:v>42703.93686342593</c:v>
                </c:pt>
                <c:pt idx="16190">
                  <c:v>42703.936921296299</c:v>
                </c:pt>
                <c:pt idx="16191">
                  <c:v>42703.936979166669</c:v>
                </c:pt>
                <c:pt idx="16192">
                  <c:v>42703.937037037038</c:v>
                </c:pt>
                <c:pt idx="16193">
                  <c:v>42703.937094907407</c:v>
                </c:pt>
                <c:pt idx="16194">
                  <c:v>42703.937152777777</c:v>
                </c:pt>
                <c:pt idx="16195">
                  <c:v>42703.937210648153</c:v>
                </c:pt>
                <c:pt idx="16196">
                  <c:v>42703.937268518523</c:v>
                </c:pt>
                <c:pt idx="16197">
                  <c:v>42703.937326388892</c:v>
                </c:pt>
                <c:pt idx="16198">
                  <c:v>42703.937384259261</c:v>
                </c:pt>
                <c:pt idx="16199">
                  <c:v>42703.937442129631</c:v>
                </c:pt>
                <c:pt idx="16200">
                  <c:v>42703.9375</c:v>
                </c:pt>
                <c:pt idx="16201">
                  <c:v>42703.937557870369</c:v>
                </c:pt>
                <c:pt idx="16202">
                  <c:v>42703.937615740746</c:v>
                </c:pt>
                <c:pt idx="16203">
                  <c:v>42703.937673611115</c:v>
                </c:pt>
                <c:pt idx="16204">
                  <c:v>42703.937731481485</c:v>
                </c:pt>
                <c:pt idx="16205">
                  <c:v>42703.937789351854</c:v>
                </c:pt>
                <c:pt idx="16206">
                  <c:v>42703.937847222223</c:v>
                </c:pt>
                <c:pt idx="16207">
                  <c:v>42703.937905092593</c:v>
                </c:pt>
                <c:pt idx="16208">
                  <c:v>42703.937962962962</c:v>
                </c:pt>
                <c:pt idx="16209">
                  <c:v>42703.938020833339</c:v>
                </c:pt>
                <c:pt idx="16210">
                  <c:v>42703.938078703708</c:v>
                </c:pt>
                <c:pt idx="16211">
                  <c:v>42703.938136574077</c:v>
                </c:pt>
                <c:pt idx="16212">
                  <c:v>42703.938194444447</c:v>
                </c:pt>
                <c:pt idx="16213">
                  <c:v>42703.938252314816</c:v>
                </c:pt>
                <c:pt idx="16214">
                  <c:v>42703.938310185185</c:v>
                </c:pt>
                <c:pt idx="16215">
                  <c:v>42703.938368055555</c:v>
                </c:pt>
                <c:pt idx="16216">
                  <c:v>42703.938425925931</c:v>
                </c:pt>
                <c:pt idx="16217">
                  <c:v>42703.938483796301</c:v>
                </c:pt>
                <c:pt idx="16218">
                  <c:v>42703.93854166667</c:v>
                </c:pt>
                <c:pt idx="16219">
                  <c:v>42703.938599537039</c:v>
                </c:pt>
                <c:pt idx="16220">
                  <c:v>42703.938657407409</c:v>
                </c:pt>
                <c:pt idx="16221">
                  <c:v>42703.938715277778</c:v>
                </c:pt>
                <c:pt idx="16222">
                  <c:v>42703.938773148147</c:v>
                </c:pt>
                <c:pt idx="16223">
                  <c:v>42703.938831018524</c:v>
                </c:pt>
                <c:pt idx="16224">
                  <c:v>42703.938888888893</c:v>
                </c:pt>
                <c:pt idx="16225">
                  <c:v>42703.938946759263</c:v>
                </c:pt>
                <c:pt idx="16226">
                  <c:v>42703.939004629632</c:v>
                </c:pt>
                <c:pt idx="16227">
                  <c:v>42703.939062500001</c:v>
                </c:pt>
                <c:pt idx="16228">
                  <c:v>42703.939120370371</c:v>
                </c:pt>
                <c:pt idx="16229">
                  <c:v>42703.93917824074</c:v>
                </c:pt>
                <c:pt idx="16230">
                  <c:v>42703.939236111117</c:v>
                </c:pt>
                <c:pt idx="16231">
                  <c:v>42703.939293981486</c:v>
                </c:pt>
                <c:pt idx="16232">
                  <c:v>42703.939351851855</c:v>
                </c:pt>
                <c:pt idx="16233">
                  <c:v>42703.939409722225</c:v>
                </c:pt>
                <c:pt idx="16234">
                  <c:v>42703.939467592594</c:v>
                </c:pt>
                <c:pt idx="16235">
                  <c:v>42703.939525462964</c:v>
                </c:pt>
                <c:pt idx="16236">
                  <c:v>42703.939583333333</c:v>
                </c:pt>
                <c:pt idx="16237">
                  <c:v>42703.939641203709</c:v>
                </c:pt>
                <c:pt idx="16238">
                  <c:v>42703.939699074079</c:v>
                </c:pt>
                <c:pt idx="16239">
                  <c:v>42703.939756944448</c:v>
                </c:pt>
                <c:pt idx="16240">
                  <c:v>42703.939814814818</c:v>
                </c:pt>
                <c:pt idx="16241">
                  <c:v>42703.939872685187</c:v>
                </c:pt>
                <c:pt idx="16242">
                  <c:v>42703.939930555556</c:v>
                </c:pt>
                <c:pt idx="16243">
                  <c:v>42703.939988425926</c:v>
                </c:pt>
                <c:pt idx="16244">
                  <c:v>42703.940046296302</c:v>
                </c:pt>
                <c:pt idx="16245">
                  <c:v>42703.940104166672</c:v>
                </c:pt>
                <c:pt idx="16246">
                  <c:v>42703.940162037041</c:v>
                </c:pt>
                <c:pt idx="16247">
                  <c:v>42703.94021990741</c:v>
                </c:pt>
                <c:pt idx="16248">
                  <c:v>42703.94027777778</c:v>
                </c:pt>
                <c:pt idx="16249">
                  <c:v>42703.940335648149</c:v>
                </c:pt>
                <c:pt idx="16250">
                  <c:v>42703.940393518518</c:v>
                </c:pt>
                <c:pt idx="16251">
                  <c:v>42703.940451388895</c:v>
                </c:pt>
                <c:pt idx="16252">
                  <c:v>42703.940509259264</c:v>
                </c:pt>
                <c:pt idx="16253">
                  <c:v>42703.940567129634</c:v>
                </c:pt>
                <c:pt idx="16254">
                  <c:v>42703.940625000003</c:v>
                </c:pt>
                <c:pt idx="16255">
                  <c:v>42703.940682870372</c:v>
                </c:pt>
                <c:pt idx="16256">
                  <c:v>42703.940740740742</c:v>
                </c:pt>
                <c:pt idx="16257">
                  <c:v>42703.940798611111</c:v>
                </c:pt>
                <c:pt idx="16258">
                  <c:v>42703.94085648148</c:v>
                </c:pt>
                <c:pt idx="16259">
                  <c:v>42703.940914351857</c:v>
                </c:pt>
                <c:pt idx="16260">
                  <c:v>42703.940972222226</c:v>
                </c:pt>
                <c:pt idx="16261">
                  <c:v>42703.941030092596</c:v>
                </c:pt>
                <c:pt idx="16262">
                  <c:v>42703.941087962965</c:v>
                </c:pt>
                <c:pt idx="16263">
                  <c:v>42703.941145833334</c:v>
                </c:pt>
                <c:pt idx="16264">
                  <c:v>42703.941203703704</c:v>
                </c:pt>
                <c:pt idx="16265">
                  <c:v>42703.941261574073</c:v>
                </c:pt>
                <c:pt idx="16266">
                  <c:v>42703.94131944445</c:v>
                </c:pt>
                <c:pt idx="16267">
                  <c:v>42703.941377314819</c:v>
                </c:pt>
                <c:pt idx="16268">
                  <c:v>42703.941435185188</c:v>
                </c:pt>
                <c:pt idx="16269">
                  <c:v>42703.941493055558</c:v>
                </c:pt>
                <c:pt idx="16270">
                  <c:v>42703.941550925927</c:v>
                </c:pt>
                <c:pt idx="16271">
                  <c:v>42703.941608796296</c:v>
                </c:pt>
                <c:pt idx="16272">
                  <c:v>42703.941666666666</c:v>
                </c:pt>
                <c:pt idx="16273">
                  <c:v>42703.941724537042</c:v>
                </c:pt>
                <c:pt idx="16274">
                  <c:v>42703.941782407412</c:v>
                </c:pt>
                <c:pt idx="16275">
                  <c:v>42703.941840277781</c:v>
                </c:pt>
                <c:pt idx="16276">
                  <c:v>42703.94189814815</c:v>
                </c:pt>
                <c:pt idx="16277">
                  <c:v>42703.94195601852</c:v>
                </c:pt>
                <c:pt idx="16278">
                  <c:v>42703.942013888889</c:v>
                </c:pt>
                <c:pt idx="16279">
                  <c:v>42703.942071759258</c:v>
                </c:pt>
                <c:pt idx="16280">
                  <c:v>42703.942129629635</c:v>
                </c:pt>
                <c:pt idx="16281">
                  <c:v>42703.942187500004</c:v>
                </c:pt>
                <c:pt idx="16282">
                  <c:v>42703.942245370374</c:v>
                </c:pt>
                <c:pt idx="16283">
                  <c:v>42703.942303240743</c:v>
                </c:pt>
                <c:pt idx="16284">
                  <c:v>42703.942361111112</c:v>
                </c:pt>
                <c:pt idx="16285">
                  <c:v>42703.942418981482</c:v>
                </c:pt>
                <c:pt idx="16286">
                  <c:v>42703.942476851851</c:v>
                </c:pt>
                <c:pt idx="16287">
                  <c:v>42703.942534722228</c:v>
                </c:pt>
                <c:pt idx="16288">
                  <c:v>42703.942592592597</c:v>
                </c:pt>
                <c:pt idx="16289">
                  <c:v>42703.942650462966</c:v>
                </c:pt>
                <c:pt idx="16290">
                  <c:v>42703.942708333336</c:v>
                </c:pt>
                <c:pt idx="16291">
                  <c:v>42703.942766203705</c:v>
                </c:pt>
                <c:pt idx="16292">
                  <c:v>42703.942824074074</c:v>
                </c:pt>
                <c:pt idx="16293">
                  <c:v>42703.942881944444</c:v>
                </c:pt>
                <c:pt idx="16294">
                  <c:v>42703.94293981482</c:v>
                </c:pt>
                <c:pt idx="16295">
                  <c:v>42703.94299768519</c:v>
                </c:pt>
                <c:pt idx="16296">
                  <c:v>42703.943055555559</c:v>
                </c:pt>
                <c:pt idx="16297">
                  <c:v>42703.943113425928</c:v>
                </c:pt>
                <c:pt idx="16298">
                  <c:v>42703.943171296298</c:v>
                </c:pt>
                <c:pt idx="16299">
                  <c:v>42703.943229166667</c:v>
                </c:pt>
                <c:pt idx="16300">
                  <c:v>42703.943287037036</c:v>
                </c:pt>
                <c:pt idx="16301">
                  <c:v>42703.943344907413</c:v>
                </c:pt>
                <c:pt idx="16302">
                  <c:v>42703.943402777782</c:v>
                </c:pt>
                <c:pt idx="16303">
                  <c:v>42703.943460648152</c:v>
                </c:pt>
                <c:pt idx="16304">
                  <c:v>42703.943518518521</c:v>
                </c:pt>
                <c:pt idx="16305">
                  <c:v>42703.943576388891</c:v>
                </c:pt>
                <c:pt idx="16306">
                  <c:v>42703.94363425926</c:v>
                </c:pt>
                <c:pt idx="16307">
                  <c:v>42703.943692129629</c:v>
                </c:pt>
                <c:pt idx="16308">
                  <c:v>42703.943750000006</c:v>
                </c:pt>
                <c:pt idx="16309">
                  <c:v>42703.943807870375</c:v>
                </c:pt>
                <c:pt idx="16310">
                  <c:v>42703.943865740745</c:v>
                </c:pt>
                <c:pt idx="16311">
                  <c:v>42703.943923611114</c:v>
                </c:pt>
                <c:pt idx="16312">
                  <c:v>42703.943981481483</c:v>
                </c:pt>
                <c:pt idx="16313">
                  <c:v>42703.944039351853</c:v>
                </c:pt>
                <c:pt idx="16314">
                  <c:v>42703.944097222222</c:v>
                </c:pt>
                <c:pt idx="16315">
                  <c:v>42703.944155092599</c:v>
                </c:pt>
                <c:pt idx="16316">
                  <c:v>42703.944212962968</c:v>
                </c:pt>
                <c:pt idx="16317">
                  <c:v>42703.944270833337</c:v>
                </c:pt>
                <c:pt idx="16318">
                  <c:v>42703.944328703707</c:v>
                </c:pt>
                <c:pt idx="16319">
                  <c:v>42703.944386574076</c:v>
                </c:pt>
                <c:pt idx="16320">
                  <c:v>42703.944444444445</c:v>
                </c:pt>
                <c:pt idx="16321">
                  <c:v>42703.944502314815</c:v>
                </c:pt>
                <c:pt idx="16322">
                  <c:v>42703.944560185191</c:v>
                </c:pt>
                <c:pt idx="16323">
                  <c:v>42703.944618055561</c:v>
                </c:pt>
                <c:pt idx="16324">
                  <c:v>42703.94467592593</c:v>
                </c:pt>
                <c:pt idx="16325">
                  <c:v>42703.944733796299</c:v>
                </c:pt>
                <c:pt idx="16326">
                  <c:v>42703.944791666669</c:v>
                </c:pt>
                <c:pt idx="16327">
                  <c:v>42703.944849537038</c:v>
                </c:pt>
                <c:pt idx="16328">
                  <c:v>42703.944907407407</c:v>
                </c:pt>
                <c:pt idx="16329">
                  <c:v>42703.944965277777</c:v>
                </c:pt>
                <c:pt idx="16330">
                  <c:v>42703.945023148153</c:v>
                </c:pt>
                <c:pt idx="16331">
                  <c:v>42703.945081018523</c:v>
                </c:pt>
                <c:pt idx="16332">
                  <c:v>42703.945138888892</c:v>
                </c:pt>
                <c:pt idx="16333">
                  <c:v>42703.945196759261</c:v>
                </c:pt>
                <c:pt idx="16334">
                  <c:v>42703.945254629631</c:v>
                </c:pt>
                <c:pt idx="16335">
                  <c:v>42703.9453125</c:v>
                </c:pt>
                <c:pt idx="16336">
                  <c:v>42703.945370370369</c:v>
                </c:pt>
                <c:pt idx="16337">
                  <c:v>42703.945428240746</c:v>
                </c:pt>
                <c:pt idx="16338">
                  <c:v>42703.945486111115</c:v>
                </c:pt>
                <c:pt idx="16339">
                  <c:v>42703.945543981485</c:v>
                </c:pt>
                <c:pt idx="16340">
                  <c:v>42703.945601851854</c:v>
                </c:pt>
                <c:pt idx="16341">
                  <c:v>42703.945659722223</c:v>
                </c:pt>
                <c:pt idx="16342">
                  <c:v>42703.945717592593</c:v>
                </c:pt>
                <c:pt idx="16343">
                  <c:v>42703.945775462962</c:v>
                </c:pt>
                <c:pt idx="16344">
                  <c:v>42703.945833333339</c:v>
                </c:pt>
                <c:pt idx="16345">
                  <c:v>42703.945891203708</c:v>
                </c:pt>
                <c:pt idx="16346">
                  <c:v>42703.945949074077</c:v>
                </c:pt>
                <c:pt idx="16347">
                  <c:v>42703.946006944447</c:v>
                </c:pt>
                <c:pt idx="16348">
                  <c:v>42703.946064814816</c:v>
                </c:pt>
                <c:pt idx="16349">
                  <c:v>42703.946122685185</c:v>
                </c:pt>
                <c:pt idx="16350">
                  <c:v>42703.946180555555</c:v>
                </c:pt>
                <c:pt idx="16351">
                  <c:v>42703.946238425931</c:v>
                </c:pt>
                <c:pt idx="16352">
                  <c:v>42703.946296296301</c:v>
                </c:pt>
                <c:pt idx="16353">
                  <c:v>42703.94635416667</c:v>
                </c:pt>
                <c:pt idx="16354">
                  <c:v>42703.946412037039</c:v>
                </c:pt>
                <c:pt idx="16355">
                  <c:v>42703.946469907409</c:v>
                </c:pt>
                <c:pt idx="16356">
                  <c:v>42703.946527777778</c:v>
                </c:pt>
                <c:pt idx="16357">
                  <c:v>42703.946585648147</c:v>
                </c:pt>
                <c:pt idx="16358">
                  <c:v>42703.946643518524</c:v>
                </c:pt>
                <c:pt idx="16359">
                  <c:v>42703.946701388893</c:v>
                </c:pt>
                <c:pt idx="16360">
                  <c:v>42703.946759259263</c:v>
                </c:pt>
                <c:pt idx="16361">
                  <c:v>42703.946817129632</c:v>
                </c:pt>
                <c:pt idx="16362">
                  <c:v>42703.946875000001</c:v>
                </c:pt>
                <c:pt idx="16363">
                  <c:v>42703.946932870371</c:v>
                </c:pt>
                <c:pt idx="16364">
                  <c:v>42703.94699074074</c:v>
                </c:pt>
                <c:pt idx="16365">
                  <c:v>42703.947048611117</c:v>
                </c:pt>
                <c:pt idx="16366">
                  <c:v>42703.947106481486</c:v>
                </c:pt>
                <c:pt idx="16367">
                  <c:v>42703.947164351855</c:v>
                </c:pt>
                <c:pt idx="16368">
                  <c:v>42703.947222222225</c:v>
                </c:pt>
                <c:pt idx="16369">
                  <c:v>42703.947280092594</c:v>
                </c:pt>
                <c:pt idx="16370">
                  <c:v>42703.947337962964</c:v>
                </c:pt>
                <c:pt idx="16371">
                  <c:v>42703.947395833333</c:v>
                </c:pt>
                <c:pt idx="16372">
                  <c:v>42703.947453703709</c:v>
                </c:pt>
                <c:pt idx="16373">
                  <c:v>42703.947511574079</c:v>
                </c:pt>
                <c:pt idx="16374">
                  <c:v>42703.947569444448</c:v>
                </c:pt>
                <c:pt idx="16375">
                  <c:v>42703.947627314818</c:v>
                </c:pt>
                <c:pt idx="16376">
                  <c:v>42703.947685185187</c:v>
                </c:pt>
                <c:pt idx="16377">
                  <c:v>42703.947743055556</c:v>
                </c:pt>
                <c:pt idx="16378">
                  <c:v>42703.947800925926</c:v>
                </c:pt>
                <c:pt idx="16379">
                  <c:v>42703.947858796302</c:v>
                </c:pt>
                <c:pt idx="16380">
                  <c:v>42703.947916666672</c:v>
                </c:pt>
                <c:pt idx="16381">
                  <c:v>42703.947974537041</c:v>
                </c:pt>
                <c:pt idx="16382">
                  <c:v>42703.94803240741</c:v>
                </c:pt>
                <c:pt idx="16383">
                  <c:v>42703.94809027778</c:v>
                </c:pt>
                <c:pt idx="16384">
                  <c:v>42703.948148148149</c:v>
                </c:pt>
                <c:pt idx="16385">
                  <c:v>42703.948206018518</c:v>
                </c:pt>
                <c:pt idx="16386">
                  <c:v>42703.948263888895</c:v>
                </c:pt>
                <c:pt idx="16387">
                  <c:v>42703.948321759264</c:v>
                </c:pt>
                <c:pt idx="16388">
                  <c:v>42703.948379629634</c:v>
                </c:pt>
                <c:pt idx="16389">
                  <c:v>42703.948437500003</c:v>
                </c:pt>
                <c:pt idx="16390">
                  <c:v>42703.948495370372</c:v>
                </c:pt>
                <c:pt idx="16391">
                  <c:v>42703.948553240742</c:v>
                </c:pt>
                <c:pt idx="16392">
                  <c:v>42703.948611111111</c:v>
                </c:pt>
                <c:pt idx="16393">
                  <c:v>42703.94866898148</c:v>
                </c:pt>
                <c:pt idx="16394">
                  <c:v>42703.948726851857</c:v>
                </c:pt>
                <c:pt idx="16395">
                  <c:v>42703.948784722226</c:v>
                </c:pt>
                <c:pt idx="16396">
                  <c:v>42703.948842592596</c:v>
                </c:pt>
                <c:pt idx="16397">
                  <c:v>42703.948900462965</c:v>
                </c:pt>
                <c:pt idx="16398">
                  <c:v>42703.948958333334</c:v>
                </c:pt>
                <c:pt idx="16399">
                  <c:v>42703.949016203704</c:v>
                </c:pt>
                <c:pt idx="16400">
                  <c:v>42703.949074074073</c:v>
                </c:pt>
                <c:pt idx="16401">
                  <c:v>42703.94913194445</c:v>
                </c:pt>
                <c:pt idx="16402">
                  <c:v>42703.949189814819</c:v>
                </c:pt>
                <c:pt idx="16403">
                  <c:v>42703.949247685188</c:v>
                </c:pt>
                <c:pt idx="16404">
                  <c:v>42703.949305555558</c:v>
                </c:pt>
                <c:pt idx="16405">
                  <c:v>42703.949363425927</c:v>
                </c:pt>
                <c:pt idx="16406">
                  <c:v>42703.949421296296</c:v>
                </c:pt>
                <c:pt idx="16407">
                  <c:v>42703.949479166666</c:v>
                </c:pt>
                <c:pt idx="16408">
                  <c:v>42703.949537037042</c:v>
                </c:pt>
                <c:pt idx="16409">
                  <c:v>42703.949594907412</c:v>
                </c:pt>
                <c:pt idx="16410">
                  <c:v>42703.949652777781</c:v>
                </c:pt>
                <c:pt idx="16411">
                  <c:v>42703.94971064815</c:v>
                </c:pt>
                <c:pt idx="16412">
                  <c:v>42703.94976851852</c:v>
                </c:pt>
                <c:pt idx="16413">
                  <c:v>42703.949826388889</c:v>
                </c:pt>
                <c:pt idx="16414">
                  <c:v>42703.949884259258</c:v>
                </c:pt>
                <c:pt idx="16415">
                  <c:v>42703.949942129635</c:v>
                </c:pt>
                <c:pt idx="16416">
                  <c:v>42703.950000000004</c:v>
                </c:pt>
                <c:pt idx="16417">
                  <c:v>42703.950057870374</c:v>
                </c:pt>
                <c:pt idx="16418">
                  <c:v>42703.950115740743</c:v>
                </c:pt>
                <c:pt idx="16419">
                  <c:v>42703.950173611112</c:v>
                </c:pt>
                <c:pt idx="16420">
                  <c:v>42703.950231481482</c:v>
                </c:pt>
                <c:pt idx="16421">
                  <c:v>42703.950289351851</c:v>
                </c:pt>
                <c:pt idx="16422">
                  <c:v>42703.950347222228</c:v>
                </c:pt>
                <c:pt idx="16423">
                  <c:v>42703.950405092597</c:v>
                </c:pt>
                <c:pt idx="16424">
                  <c:v>42703.950462962966</c:v>
                </c:pt>
                <c:pt idx="16425">
                  <c:v>42703.950520833336</c:v>
                </c:pt>
                <c:pt idx="16426">
                  <c:v>42703.950578703705</c:v>
                </c:pt>
                <c:pt idx="16427">
                  <c:v>42703.950636574074</c:v>
                </c:pt>
                <c:pt idx="16428">
                  <c:v>42703.950694444444</c:v>
                </c:pt>
                <c:pt idx="16429">
                  <c:v>42703.95075231482</c:v>
                </c:pt>
                <c:pt idx="16430">
                  <c:v>42703.95081018519</c:v>
                </c:pt>
                <c:pt idx="16431">
                  <c:v>42703.950868055559</c:v>
                </c:pt>
                <c:pt idx="16432">
                  <c:v>42703.950925925928</c:v>
                </c:pt>
                <c:pt idx="16433">
                  <c:v>42703.950983796298</c:v>
                </c:pt>
                <c:pt idx="16434">
                  <c:v>42703.951041666667</c:v>
                </c:pt>
                <c:pt idx="16435">
                  <c:v>42703.951099537036</c:v>
                </c:pt>
                <c:pt idx="16436">
                  <c:v>42703.951157407413</c:v>
                </c:pt>
                <c:pt idx="16437">
                  <c:v>42703.951215277782</c:v>
                </c:pt>
                <c:pt idx="16438">
                  <c:v>42703.951273148152</c:v>
                </c:pt>
                <c:pt idx="16439">
                  <c:v>42703.951331018521</c:v>
                </c:pt>
                <c:pt idx="16440">
                  <c:v>42703.951388888891</c:v>
                </c:pt>
                <c:pt idx="16441">
                  <c:v>42703.95144675926</c:v>
                </c:pt>
                <c:pt idx="16442">
                  <c:v>42703.951504629629</c:v>
                </c:pt>
                <c:pt idx="16443">
                  <c:v>42703.951562500006</c:v>
                </c:pt>
                <c:pt idx="16444">
                  <c:v>42703.951620370375</c:v>
                </c:pt>
                <c:pt idx="16445">
                  <c:v>42703.951678240745</c:v>
                </c:pt>
                <c:pt idx="16446">
                  <c:v>42703.951736111114</c:v>
                </c:pt>
                <c:pt idx="16447">
                  <c:v>42703.951793981483</c:v>
                </c:pt>
                <c:pt idx="16448">
                  <c:v>42703.951851851853</c:v>
                </c:pt>
                <c:pt idx="16449">
                  <c:v>42703.951909722222</c:v>
                </c:pt>
                <c:pt idx="16450">
                  <c:v>42703.951967592599</c:v>
                </c:pt>
                <c:pt idx="16451">
                  <c:v>42703.952025462968</c:v>
                </c:pt>
                <c:pt idx="16452">
                  <c:v>42703.952083333337</c:v>
                </c:pt>
                <c:pt idx="16453">
                  <c:v>42703.952141203707</c:v>
                </c:pt>
                <c:pt idx="16454">
                  <c:v>42703.952199074076</c:v>
                </c:pt>
                <c:pt idx="16455">
                  <c:v>42703.952256944445</c:v>
                </c:pt>
                <c:pt idx="16456">
                  <c:v>42703.952314814815</c:v>
                </c:pt>
                <c:pt idx="16457">
                  <c:v>42703.952372685191</c:v>
                </c:pt>
                <c:pt idx="16458">
                  <c:v>42703.952430555561</c:v>
                </c:pt>
                <c:pt idx="16459">
                  <c:v>42703.95248842593</c:v>
                </c:pt>
                <c:pt idx="16460">
                  <c:v>42703.952546296299</c:v>
                </c:pt>
                <c:pt idx="16461">
                  <c:v>42703.952604166669</c:v>
                </c:pt>
                <c:pt idx="16462">
                  <c:v>42703.952662037038</c:v>
                </c:pt>
                <c:pt idx="16463">
                  <c:v>42703.952719907407</c:v>
                </c:pt>
                <c:pt idx="16464">
                  <c:v>42703.952777777777</c:v>
                </c:pt>
                <c:pt idx="16465">
                  <c:v>42703.952835648153</c:v>
                </c:pt>
                <c:pt idx="16466">
                  <c:v>42703.952893518523</c:v>
                </c:pt>
                <c:pt idx="16467">
                  <c:v>42703.952951388892</c:v>
                </c:pt>
                <c:pt idx="16468">
                  <c:v>42703.953009259261</c:v>
                </c:pt>
                <c:pt idx="16469">
                  <c:v>42703.953067129631</c:v>
                </c:pt>
                <c:pt idx="16470">
                  <c:v>42703.953125</c:v>
                </c:pt>
                <c:pt idx="16471">
                  <c:v>42703.953182870369</c:v>
                </c:pt>
                <c:pt idx="16472">
                  <c:v>42703.953240740746</c:v>
                </c:pt>
                <c:pt idx="16473">
                  <c:v>42703.953298611115</c:v>
                </c:pt>
                <c:pt idx="16474">
                  <c:v>42703.953356481485</c:v>
                </c:pt>
                <c:pt idx="16475">
                  <c:v>42703.953414351854</c:v>
                </c:pt>
                <c:pt idx="16476">
                  <c:v>42703.953472222223</c:v>
                </c:pt>
                <c:pt idx="16477">
                  <c:v>42703.953530092593</c:v>
                </c:pt>
                <c:pt idx="16478">
                  <c:v>42703.953587962962</c:v>
                </c:pt>
                <c:pt idx="16479">
                  <c:v>42703.953645833339</c:v>
                </c:pt>
                <c:pt idx="16480">
                  <c:v>42703.953703703708</c:v>
                </c:pt>
                <c:pt idx="16481">
                  <c:v>42703.953761574077</c:v>
                </c:pt>
                <c:pt idx="16482">
                  <c:v>42703.953819444447</c:v>
                </c:pt>
                <c:pt idx="16483">
                  <c:v>42703.953877314816</c:v>
                </c:pt>
                <c:pt idx="16484">
                  <c:v>42703.953935185185</c:v>
                </c:pt>
                <c:pt idx="16485">
                  <c:v>42703.953993055555</c:v>
                </c:pt>
                <c:pt idx="16486">
                  <c:v>42703.954050925931</c:v>
                </c:pt>
                <c:pt idx="16487">
                  <c:v>42703.954108796301</c:v>
                </c:pt>
                <c:pt idx="16488">
                  <c:v>42703.95416666667</c:v>
                </c:pt>
                <c:pt idx="16489">
                  <c:v>42703.954224537039</c:v>
                </c:pt>
                <c:pt idx="16490">
                  <c:v>42703.954282407409</c:v>
                </c:pt>
                <c:pt idx="16491">
                  <c:v>42703.954340277778</c:v>
                </c:pt>
                <c:pt idx="16492">
                  <c:v>42703.954398148147</c:v>
                </c:pt>
                <c:pt idx="16493">
                  <c:v>42703.954456018524</c:v>
                </c:pt>
                <c:pt idx="16494">
                  <c:v>42703.954513888893</c:v>
                </c:pt>
                <c:pt idx="16495">
                  <c:v>42703.954571759263</c:v>
                </c:pt>
                <c:pt idx="16496">
                  <c:v>42703.954629629632</c:v>
                </c:pt>
                <c:pt idx="16497">
                  <c:v>42703.954687500001</c:v>
                </c:pt>
                <c:pt idx="16498">
                  <c:v>42703.954745370371</c:v>
                </c:pt>
                <c:pt idx="16499">
                  <c:v>42703.95480324074</c:v>
                </c:pt>
                <c:pt idx="16500">
                  <c:v>42703.954861111117</c:v>
                </c:pt>
                <c:pt idx="16501">
                  <c:v>42703.954918981486</c:v>
                </c:pt>
                <c:pt idx="16502">
                  <c:v>42703.954976851855</c:v>
                </c:pt>
                <c:pt idx="16503">
                  <c:v>42703.955034722225</c:v>
                </c:pt>
                <c:pt idx="16504">
                  <c:v>42703.955092592594</c:v>
                </c:pt>
                <c:pt idx="16505">
                  <c:v>42703.955150462964</c:v>
                </c:pt>
                <c:pt idx="16506">
                  <c:v>42703.955208333333</c:v>
                </c:pt>
                <c:pt idx="16507">
                  <c:v>42703.955266203709</c:v>
                </c:pt>
                <c:pt idx="16508">
                  <c:v>42703.955324074079</c:v>
                </c:pt>
                <c:pt idx="16509">
                  <c:v>42703.955381944448</c:v>
                </c:pt>
                <c:pt idx="16510">
                  <c:v>42703.955439814818</c:v>
                </c:pt>
                <c:pt idx="16511">
                  <c:v>42703.955497685187</c:v>
                </c:pt>
                <c:pt idx="16512">
                  <c:v>42703.955555555556</c:v>
                </c:pt>
                <c:pt idx="16513">
                  <c:v>42703.955613425926</c:v>
                </c:pt>
                <c:pt idx="16514">
                  <c:v>42703.955671296302</c:v>
                </c:pt>
                <c:pt idx="16515">
                  <c:v>42703.955729166672</c:v>
                </c:pt>
                <c:pt idx="16516">
                  <c:v>42703.955787037041</c:v>
                </c:pt>
                <c:pt idx="16517">
                  <c:v>42703.95584490741</c:v>
                </c:pt>
                <c:pt idx="16518">
                  <c:v>42703.95590277778</c:v>
                </c:pt>
                <c:pt idx="16519">
                  <c:v>42703.955960648149</c:v>
                </c:pt>
                <c:pt idx="16520">
                  <c:v>42703.956018518518</c:v>
                </c:pt>
                <c:pt idx="16521">
                  <c:v>42703.956076388895</c:v>
                </c:pt>
                <c:pt idx="16522">
                  <c:v>42703.956134259264</c:v>
                </c:pt>
                <c:pt idx="16523">
                  <c:v>42703.956192129634</c:v>
                </c:pt>
                <c:pt idx="16524">
                  <c:v>42703.956250000003</c:v>
                </c:pt>
                <c:pt idx="16525">
                  <c:v>42703.956307870372</c:v>
                </c:pt>
                <c:pt idx="16526">
                  <c:v>42703.956365740742</c:v>
                </c:pt>
                <c:pt idx="16527">
                  <c:v>42703.956423611111</c:v>
                </c:pt>
                <c:pt idx="16528">
                  <c:v>42703.95648148148</c:v>
                </c:pt>
                <c:pt idx="16529">
                  <c:v>42703.956539351857</c:v>
                </c:pt>
                <c:pt idx="16530">
                  <c:v>42703.956597222226</c:v>
                </c:pt>
                <c:pt idx="16531">
                  <c:v>42703.956655092596</c:v>
                </c:pt>
                <c:pt idx="16532">
                  <c:v>42703.956712962965</c:v>
                </c:pt>
                <c:pt idx="16533">
                  <c:v>42703.956770833334</c:v>
                </c:pt>
                <c:pt idx="16534">
                  <c:v>42703.956828703704</c:v>
                </c:pt>
                <c:pt idx="16535">
                  <c:v>42703.956886574073</c:v>
                </c:pt>
                <c:pt idx="16536">
                  <c:v>42703.95694444445</c:v>
                </c:pt>
                <c:pt idx="16537">
                  <c:v>42703.957002314819</c:v>
                </c:pt>
                <c:pt idx="16538">
                  <c:v>42703.957060185188</c:v>
                </c:pt>
                <c:pt idx="16539">
                  <c:v>42703.957118055558</c:v>
                </c:pt>
                <c:pt idx="16540">
                  <c:v>42703.957175925927</c:v>
                </c:pt>
                <c:pt idx="16541">
                  <c:v>42703.957233796296</c:v>
                </c:pt>
                <c:pt idx="16542">
                  <c:v>42703.957291666666</c:v>
                </c:pt>
                <c:pt idx="16543">
                  <c:v>42703.957349537042</c:v>
                </c:pt>
                <c:pt idx="16544">
                  <c:v>42703.957407407412</c:v>
                </c:pt>
                <c:pt idx="16545">
                  <c:v>42703.957465277781</c:v>
                </c:pt>
                <c:pt idx="16546">
                  <c:v>42703.95752314815</c:v>
                </c:pt>
                <c:pt idx="16547">
                  <c:v>42703.95758101852</c:v>
                </c:pt>
                <c:pt idx="16548">
                  <c:v>42703.957638888889</c:v>
                </c:pt>
                <c:pt idx="16549">
                  <c:v>42703.957696759258</c:v>
                </c:pt>
                <c:pt idx="16550">
                  <c:v>42703.957754629635</c:v>
                </c:pt>
                <c:pt idx="16551">
                  <c:v>42703.957812500004</c:v>
                </c:pt>
                <c:pt idx="16552">
                  <c:v>42703.957870370374</c:v>
                </c:pt>
                <c:pt idx="16553">
                  <c:v>42703.957928240743</c:v>
                </c:pt>
                <c:pt idx="16554">
                  <c:v>42703.957986111112</c:v>
                </c:pt>
                <c:pt idx="16555">
                  <c:v>42703.958043981482</c:v>
                </c:pt>
                <c:pt idx="16556">
                  <c:v>42703.958101851851</c:v>
                </c:pt>
                <c:pt idx="16557">
                  <c:v>42703.958159722228</c:v>
                </c:pt>
                <c:pt idx="16558">
                  <c:v>42703.958217592597</c:v>
                </c:pt>
                <c:pt idx="16559">
                  <c:v>42703.958275462966</c:v>
                </c:pt>
                <c:pt idx="16560">
                  <c:v>42703.958333333336</c:v>
                </c:pt>
                <c:pt idx="16561">
                  <c:v>42703.958391203705</c:v>
                </c:pt>
                <c:pt idx="16562">
                  <c:v>42703.958449074074</c:v>
                </c:pt>
                <c:pt idx="16563">
                  <c:v>42703.958506944444</c:v>
                </c:pt>
                <c:pt idx="16564">
                  <c:v>42703.95856481482</c:v>
                </c:pt>
                <c:pt idx="16565">
                  <c:v>42703.95862268519</c:v>
                </c:pt>
                <c:pt idx="16566">
                  <c:v>42703.958680555559</c:v>
                </c:pt>
                <c:pt idx="16567">
                  <c:v>42703.958738425928</c:v>
                </c:pt>
                <c:pt idx="16568">
                  <c:v>42703.958796296298</c:v>
                </c:pt>
                <c:pt idx="16569">
                  <c:v>42703.958854166667</c:v>
                </c:pt>
                <c:pt idx="16570">
                  <c:v>42703.958912037036</c:v>
                </c:pt>
                <c:pt idx="16571">
                  <c:v>42703.958969907413</c:v>
                </c:pt>
                <c:pt idx="16572">
                  <c:v>42703.959027777782</c:v>
                </c:pt>
                <c:pt idx="16573">
                  <c:v>42703.959085648152</c:v>
                </c:pt>
                <c:pt idx="16574">
                  <c:v>42703.959143518521</c:v>
                </c:pt>
                <c:pt idx="16575">
                  <c:v>42703.959201388891</c:v>
                </c:pt>
                <c:pt idx="16576">
                  <c:v>42703.95925925926</c:v>
                </c:pt>
                <c:pt idx="16577">
                  <c:v>42703.959317129629</c:v>
                </c:pt>
                <c:pt idx="16578">
                  <c:v>42703.959375000006</c:v>
                </c:pt>
                <c:pt idx="16579">
                  <c:v>42703.959432870375</c:v>
                </c:pt>
                <c:pt idx="16580">
                  <c:v>42703.959490740745</c:v>
                </c:pt>
                <c:pt idx="16581">
                  <c:v>42703.959548611114</c:v>
                </c:pt>
                <c:pt idx="16582">
                  <c:v>42703.959606481483</c:v>
                </c:pt>
                <c:pt idx="16583">
                  <c:v>42703.959664351853</c:v>
                </c:pt>
                <c:pt idx="16584">
                  <c:v>42703.959722222222</c:v>
                </c:pt>
                <c:pt idx="16585">
                  <c:v>42703.959780092599</c:v>
                </c:pt>
                <c:pt idx="16586">
                  <c:v>42703.959837962968</c:v>
                </c:pt>
                <c:pt idx="16587">
                  <c:v>42703.959895833337</c:v>
                </c:pt>
                <c:pt idx="16588">
                  <c:v>42703.959953703707</c:v>
                </c:pt>
                <c:pt idx="16589">
                  <c:v>42703.960011574076</c:v>
                </c:pt>
                <c:pt idx="16590">
                  <c:v>42703.960069444445</c:v>
                </c:pt>
                <c:pt idx="16591">
                  <c:v>42703.960127314815</c:v>
                </c:pt>
                <c:pt idx="16592">
                  <c:v>42703.960185185191</c:v>
                </c:pt>
                <c:pt idx="16593">
                  <c:v>42703.960243055561</c:v>
                </c:pt>
                <c:pt idx="16594">
                  <c:v>42703.96030092593</c:v>
                </c:pt>
                <c:pt idx="16595">
                  <c:v>42703.960358796299</c:v>
                </c:pt>
                <c:pt idx="16596">
                  <c:v>42703.960416666669</c:v>
                </c:pt>
                <c:pt idx="16597">
                  <c:v>42703.960474537038</c:v>
                </c:pt>
                <c:pt idx="16598">
                  <c:v>42703.960532407407</c:v>
                </c:pt>
                <c:pt idx="16599">
                  <c:v>42703.960590277777</c:v>
                </c:pt>
                <c:pt idx="16600">
                  <c:v>42703.960648148153</c:v>
                </c:pt>
                <c:pt idx="16601">
                  <c:v>42703.960706018523</c:v>
                </c:pt>
                <c:pt idx="16602">
                  <c:v>42703.960763888892</c:v>
                </c:pt>
                <c:pt idx="16603">
                  <c:v>42703.960821759261</c:v>
                </c:pt>
                <c:pt idx="16604">
                  <c:v>42703.960879629631</c:v>
                </c:pt>
                <c:pt idx="16605">
                  <c:v>42703.9609375</c:v>
                </c:pt>
                <c:pt idx="16606">
                  <c:v>42703.960995370369</c:v>
                </c:pt>
                <c:pt idx="16607">
                  <c:v>42703.961053240746</c:v>
                </c:pt>
                <c:pt idx="16608">
                  <c:v>42703.961111111115</c:v>
                </c:pt>
                <c:pt idx="16609">
                  <c:v>42703.961168981485</c:v>
                </c:pt>
                <c:pt idx="16610">
                  <c:v>42703.961226851854</c:v>
                </c:pt>
                <c:pt idx="16611">
                  <c:v>42703.961284722223</c:v>
                </c:pt>
                <c:pt idx="16612">
                  <c:v>42703.961342592593</c:v>
                </c:pt>
                <c:pt idx="16613">
                  <c:v>42703.961400462962</c:v>
                </c:pt>
                <c:pt idx="16614">
                  <c:v>42703.961458333339</c:v>
                </c:pt>
                <c:pt idx="16615">
                  <c:v>42703.961516203708</c:v>
                </c:pt>
                <c:pt idx="16616">
                  <c:v>42703.961574074077</c:v>
                </c:pt>
                <c:pt idx="16617">
                  <c:v>42703.961631944447</c:v>
                </c:pt>
                <c:pt idx="16618">
                  <c:v>42703.961689814816</c:v>
                </c:pt>
                <c:pt idx="16619">
                  <c:v>42703.961747685185</c:v>
                </c:pt>
                <c:pt idx="16620">
                  <c:v>42703.961805555555</c:v>
                </c:pt>
                <c:pt idx="16621">
                  <c:v>42703.961863425931</c:v>
                </c:pt>
                <c:pt idx="16622">
                  <c:v>42703.961921296301</c:v>
                </c:pt>
                <c:pt idx="16623">
                  <c:v>42703.96197916667</c:v>
                </c:pt>
                <c:pt idx="16624">
                  <c:v>42703.962037037039</c:v>
                </c:pt>
                <c:pt idx="16625">
                  <c:v>42703.962094907409</c:v>
                </c:pt>
                <c:pt idx="16626">
                  <c:v>42703.962152777778</c:v>
                </c:pt>
                <c:pt idx="16627">
                  <c:v>42703.962210648147</c:v>
                </c:pt>
                <c:pt idx="16628">
                  <c:v>42703.962268518524</c:v>
                </c:pt>
                <c:pt idx="16629">
                  <c:v>42703.962326388893</c:v>
                </c:pt>
                <c:pt idx="16630">
                  <c:v>42703.962384259263</c:v>
                </c:pt>
                <c:pt idx="16631">
                  <c:v>42703.962442129632</c:v>
                </c:pt>
                <c:pt idx="16632">
                  <c:v>42703.962500000001</c:v>
                </c:pt>
                <c:pt idx="16633">
                  <c:v>42703.962557870371</c:v>
                </c:pt>
                <c:pt idx="16634">
                  <c:v>42703.96261574074</c:v>
                </c:pt>
                <c:pt idx="16635">
                  <c:v>42703.962673611117</c:v>
                </c:pt>
                <c:pt idx="16636">
                  <c:v>42703.962731481486</c:v>
                </c:pt>
                <c:pt idx="16637">
                  <c:v>42703.962789351855</c:v>
                </c:pt>
                <c:pt idx="16638">
                  <c:v>42703.962847222225</c:v>
                </c:pt>
                <c:pt idx="16639">
                  <c:v>42703.962905092594</c:v>
                </c:pt>
                <c:pt idx="16640">
                  <c:v>42703.962962962964</c:v>
                </c:pt>
                <c:pt idx="16641">
                  <c:v>42703.963020833333</c:v>
                </c:pt>
                <c:pt idx="16642">
                  <c:v>42703.963078703709</c:v>
                </c:pt>
                <c:pt idx="16643">
                  <c:v>42703.963136574079</c:v>
                </c:pt>
                <c:pt idx="16644">
                  <c:v>42703.963194444448</c:v>
                </c:pt>
                <c:pt idx="16645">
                  <c:v>42703.963252314818</c:v>
                </c:pt>
                <c:pt idx="16646">
                  <c:v>42703.963310185187</c:v>
                </c:pt>
                <c:pt idx="16647">
                  <c:v>42703.963368055556</c:v>
                </c:pt>
                <c:pt idx="16648">
                  <c:v>42703.963425925926</c:v>
                </c:pt>
                <c:pt idx="16649">
                  <c:v>42703.963483796302</c:v>
                </c:pt>
                <c:pt idx="16650">
                  <c:v>42703.963541666672</c:v>
                </c:pt>
                <c:pt idx="16651">
                  <c:v>42703.963599537041</c:v>
                </c:pt>
                <c:pt idx="16652">
                  <c:v>42703.96365740741</c:v>
                </c:pt>
                <c:pt idx="16653">
                  <c:v>42703.96371527778</c:v>
                </c:pt>
                <c:pt idx="16654">
                  <c:v>42703.963773148149</c:v>
                </c:pt>
                <c:pt idx="16655">
                  <c:v>42703.963831018518</c:v>
                </c:pt>
                <c:pt idx="16656">
                  <c:v>42703.963888888895</c:v>
                </c:pt>
                <c:pt idx="16657">
                  <c:v>42703.963946759264</c:v>
                </c:pt>
                <c:pt idx="16658">
                  <c:v>42703.964004629634</c:v>
                </c:pt>
                <c:pt idx="16659">
                  <c:v>42703.964062500003</c:v>
                </c:pt>
                <c:pt idx="16660">
                  <c:v>42703.964120370372</c:v>
                </c:pt>
                <c:pt idx="16661">
                  <c:v>42703.964178240742</c:v>
                </c:pt>
                <c:pt idx="16662">
                  <c:v>42703.964236111111</c:v>
                </c:pt>
                <c:pt idx="16663">
                  <c:v>42703.96429398148</c:v>
                </c:pt>
                <c:pt idx="16664">
                  <c:v>42703.964351851857</c:v>
                </c:pt>
                <c:pt idx="16665">
                  <c:v>42703.964409722226</c:v>
                </c:pt>
                <c:pt idx="16666">
                  <c:v>42703.964467592596</c:v>
                </c:pt>
                <c:pt idx="16667">
                  <c:v>42703.964525462965</c:v>
                </c:pt>
                <c:pt idx="16668">
                  <c:v>42703.964583333334</c:v>
                </c:pt>
                <c:pt idx="16669">
                  <c:v>42703.964641203704</c:v>
                </c:pt>
                <c:pt idx="16670">
                  <c:v>42703.964699074073</c:v>
                </c:pt>
                <c:pt idx="16671">
                  <c:v>42703.96475694445</c:v>
                </c:pt>
                <c:pt idx="16672">
                  <c:v>42703.964814814819</c:v>
                </c:pt>
                <c:pt idx="16673">
                  <c:v>42703.964872685188</c:v>
                </c:pt>
                <c:pt idx="16674">
                  <c:v>42703.964930555558</c:v>
                </c:pt>
                <c:pt idx="16675">
                  <c:v>42703.964988425927</c:v>
                </c:pt>
                <c:pt idx="16676">
                  <c:v>42703.965046296296</c:v>
                </c:pt>
                <c:pt idx="16677">
                  <c:v>42703.965104166666</c:v>
                </c:pt>
                <c:pt idx="16678">
                  <c:v>42703.965162037042</c:v>
                </c:pt>
                <c:pt idx="16679">
                  <c:v>42703.965219907412</c:v>
                </c:pt>
                <c:pt idx="16680">
                  <c:v>42703.965277777781</c:v>
                </c:pt>
                <c:pt idx="16681">
                  <c:v>42703.96533564815</c:v>
                </c:pt>
                <c:pt idx="16682">
                  <c:v>42703.96539351852</c:v>
                </c:pt>
                <c:pt idx="16683">
                  <c:v>42703.965451388889</c:v>
                </c:pt>
                <c:pt idx="16684">
                  <c:v>42703.965509259258</c:v>
                </c:pt>
                <c:pt idx="16685">
                  <c:v>42703.965567129635</c:v>
                </c:pt>
                <c:pt idx="16686">
                  <c:v>42703.965625000004</c:v>
                </c:pt>
                <c:pt idx="16687">
                  <c:v>42703.965682870374</c:v>
                </c:pt>
                <c:pt idx="16688">
                  <c:v>42703.965740740743</c:v>
                </c:pt>
                <c:pt idx="16689">
                  <c:v>42703.965798611112</c:v>
                </c:pt>
                <c:pt idx="16690">
                  <c:v>42703.965856481482</c:v>
                </c:pt>
                <c:pt idx="16691">
                  <c:v>42703.965914351851</c:v>
                </c:pt>
                <c:pt idx="16692">
                  <c:v>42703.965972222228</c:v>
                </c:pt>
                <c:pt idx="16693">
                  <c:v>42703.966030092597</c:v>
                </c:pt>
                <c:pt idx="16694">
                  <c:v>42703.966087962966</c:v>
                </c:pt>
                <c:pt idx="16695">
                  <c:v>42703.966145833336</c:v>
                </c:pt>
                <c:pt idx="16696">
                  <c:v>42703.966203703705</c:v>
                </c:pt>
                <c:pt idx="16697">
                  <c:v>42703.966261574074</c:v>
                </c:pt>
                <c:pt idx="16698">
                  <c:v>42703.966319444444</c:v>
                </c:pt>
                <c:pt idx="16699">
                  <c:v>42703.96637731482</c:v>
                </c:pt>
                <c:pt idx="16700">
                  <c:v>42703.96643518519</c:v>
                </c:pt>
                <c:pt idx="16701">
                  <c:v>42703.966493055559</c:v>
                </c:pt>
                <c:pt idx="16702">
                  <c:v>42703.966550925928</c:v>
                </c:pt>
                <c:pt idx="16703">
                  <c:v>42703.966608796298</c:v>
                </c:pt>
                <c:pt idx="16704">
                  <c:v>42703.966666666667</c:v>
                </c:pt>
                <c:pt idx="16705">
                  <c:v>42703.966724537036</c:v>
                </c:pt>
                <c:pt idx="16706">
                  <c:v>42703.966782407413</c:v>
                </c:pt>
                <c:pt idx="16707">
                  <c:v>42703.966840277782</c:v>
                </c:pt>
                <c:pt idx="16708">
                  <c:v>42703.966898148152</c:v>
                </c:pt>
                <c:pt idx="16709">
                  <c:v>42703.966956018521</c:v>
                </c:pt>
                <c:pt idx="16710">
                  <c:v>42703.967013888891</c:v>
                </c:pt>
                <c:pt idx="16711">
                  <c:v>42703.96707175926</c:v>
                </c:pt>
                <c:pt idx="16712">
                  <c:v>42703.967129629629</c:v>
                </c:pt>
                <c:pt idx="16713">
                  <c:v>42703.967187500006</c:v>
                </c:pt>
                <c:pt idx="16714">
                  <c:v>42703.967245370375</c:v>
                </c:pt>
                <c:pt idx="16715">
                  <c:v>42703.967303240745</c:v>
                </c:pt>
                <c:pt idx="16716">
                  <c:v>42703.967361111114</c:v>
                </c:pt>
                <c:pt idx="16717">
                  <c:v>42703.967418981483</c:v>
                </c:pt>
                <c:pt idx="16718">
                  <c:v>42703.967476851853</c:v>
                </c:pt>
                <c:pt idx="16719">
                  <c:v>42703.967534722222</c:v>
                </c:pt>
                <c:pt idx="16720">
                  <c:v>42703.967592592599</c:v>
                </c:pt>
                <c:pt idx="16721">
                  <c:v>42703.967650462968</c:v>
                </c:pt>
                <c:pt idx="16722">
                  <c:v>42703.967708333337</c:v>
                </c:pt>
                <c:pt idx="16723">
                  <c:v>42703.967766203707</c:v>
                </c:pt>
                <c:pt idx="16724">
                  <c:v>42703.967824074076</c:v>
                </c:pt>
                <c:pt idx="16725">
                  <c:v>42703.967881944445</c:v>
                </c:pt>
                <c:pt idx="16726">
                  <c:v>42703.967939814815</c:v>
                </c:pt>
                <c:pt idx="16727">
                  <c:v>42703.967997685191</c:v>
                </c:pt>
                <c:pt idx="16728">
                  <c:v>42703.968055555561</c:v>
                </c:pt>
                <c:pt idx="16729">
                  <c:v>42703.96811342593</c:v>
                </c:pt>
                <c:pt idx="16730">
                  <c:v>42703.968171296299</c:v>
                </c:pt>
                <c:pt idx="16731">
                  <c:v>42703.968229166669</c:v>
                </c:pt>
                <c:pt idx="16732">
                  <c:v>42703.968287037038</c:v>
                </c:pt>
                <c:pt idx="16733">
                  <c:v>42703.968344907407</c:v>
                </c:pt>
                <c:pt idx="16734">
                  <c:v>42703.968402777777</c:v>
                </c:pt>
                <c:pt idx="16735">
                  <c:v>42703.968460648153</c:v>
                </c:pt>
                <c:pt idx="16736">
                  <c:v>42703.968518518523</c:v>
                </c:pt>
                <c:pt idx="16737">
                  <c:v>42703.968576388892</c:v>
                </c:pt>
                <c:pt idx="16738">
                  <c:v>42703.968634259261</c:v>
                </c:pt>
                <c:pt idx="16739">
                  <c:v>42703.968692129631</c:v>
                </c:pt>
                <c:pt idx="16740">
                  <c:v>42703.96875</c:v>
                </c:pt>
                <c:pt idx="16741">
                  <c:v>42703.968807870369</c:v>
                </c:pt>
                <c:pt idx="16742">
                  <c:v>42703.968865740746</c:v>
                </c:pt>
                <c:pt idx="16743">
                  <c:v>42703.968923611115</c:v>
                </c:pt>
                <c:pt idx="16744">
                  <c:v>42703.968981481485</c:v>
                </c:pt>
                <c:pt idx="16745">
                  <c:v>42703.969039351854</c:v>
                </c:pt>
                <c:pt idx="16746">
                  <c:v>42703.969097222223</c:v>
                </c:pt>
                <c:pt idx="16747">
                  <c:v>42703.969155092593</c:v>
                </c:pt>
                <c:pt idx="16748">
                  <c:v>42703.969212962962</c:v>
                </c:pt>
                <c:pt idx="16749">
                  <c:v>42703.969270833339</c:v>
                </c:pt>
                <c:pt idx="16750">
                  <c:v>42703.969328703708</c:v>
                </c:pt>
                <c:pt idx="16751">
                  <c:v>42703.969386574077</c:v>
                </c:pt>
                <c:pt idx="16752">
                  <c:v>42703.969444444447</c:v>
                </c:pt>
                <c:pt idx="16753">
                  <c:v>42703.969502314816</c:v>
                </c:pt>
                <c:pt idx="16754">
                  <c:v>42703.969560185185</c:v>
                </c:pt>
                <c:pt idx="16755">
                  <c:v>42703.969618055555</c:v>
                </c:pt>
                <c:pt idx="16756">
                  <c:v>42703.969675925931</c:v>
                </c:pt>
                <c:pt idx="16757">
                  <c:v>42703.969733796301</c:v>
                </c:pt>
                <c:pt idx="16758">
                  <c:v>42703.96979166667</c:v>
                </c:pt>
                <c:pt idx="16759">
                  <c:v>42703.969849537039</c:v>
                </c:pt>
                <c:pt idx="16760">
                  <c:v>42703.969907407409</c:v>
                </c:pt>
                <c:pt idx="16761">
                  <c:v>42703.969965277778</c:v>
                </c:pt>
                <c:pt idx="16762">
                  <c:v>42703.970023148147</c:v>
                </c:pt>
                <c:pt idx="16763">
                  <c:v>42703.970081018524</c:v>
                </c:pt>
                <c:pt idx="16764">
                  <c:v>42703.970138888893</c:v>
                </c:pt>
                <c:pt idx="16765">
                  <c:v>42703.970196759263</c:v>
                </c:pt>
                <c:pt idx="16766">
                  <c:v>42703.970254629632</c:v>
                </c:pt>
                <c:pt idx="16767">
                  <c:v>42703.970312500001</c:v>
                </c:pt>
                <c:pt idx="16768">
                  <c:v>42703.970370370371</c:v>
                </c:pt>
                <c:pt idx="16769">
                  <c:v>42703.97042824074</c:v>
                </c:pt>
                <c:pt idx="16770">
                  <c:v>42703.970486111117</c:v>
                </c:pt>
                <c:pt idx="16771">
                  <c:v>42703.970543981486</c:v>
                </c:pt>
                <c:pt idx="16772">
                  <c:v>42703.970601851855</c:v>
                </c:pt>
                <c:pt idx="16773">
                  <c:v>42703.970659722225</c:v>
                </c:pt>
                <c:pt idx="16774">
                  <c:v>42703.970717592594</c:v>
                </c:pt>
                <c:pt idx="16775">
                  <c:v>42703.970775462964</c:v>
                </c:pt>
                <c:pt idx="16776">
                  <c:v>42703.970833333333</c:v>
                </c:pt>
                <c:pt idx="16777">
                  <c:v>42703.970891203709</c:v>
                </c:pt>
                <c:pt idx="16778">
                  <c:v>42703.970949074079</c:v>
                </c:pt>
                <c:pt idx="16779">
                  <c:v>42703.971006944448</c:v>
                </c:pt>
                <c:pt idx="16780">
                  <c:v>42703.971064814818</c:v>
                </c:pt>
                <c:pt idx="16781">
                  <c:v>42703.971122685187</c:v>
                </c:pt>
                <c:pt idx="16782">
                  <c:v>42703.971180555556</c:v>
                </c:pt>
                <c:pt idx="16783">
                  <c:v>42703.971238425926</c:v>
                </c:pt>
                <c:pt idx="16784">
                  <c:v>42703.971296296302</c:v>
                </c:pt>
                <c:pt idx="16785">
                  <c:v>42703.971354166672</c:v>
                </c:pt>
                <c:pt idx="16786">
                  <c:v>42703.971412037041</c:v>
                </c:pt>
                <c:pt idx="16787">
                  <c:v>42703.97146990741</c:v>
                </c:pt>
                <c:pt idx="16788">
                  <c:v>42703.97152777778</c:v>
                </c:pt>
                <c:pt idx="16789">
                  <c:v>42703.971585648149</c:v>
                </c:pt>
                <c:pt idx="16790">
                  <c:v>42703.971643518518</c:v>
                </c:pt>
                <c:pt idx="16791">
                  <c:v>42703.971701388895</c:v>
                </c:pt>
                <c:pt idx="16792">
                  <c:v>42703.971759259264</c:v>
                </c:pt>
                <c:pt idx="16793">
                  <c:v>42703.971817129634</c:v>
                </c:pt>
                <c:pt idx="16794">
                  <c:v>42703.971875000003</c:v>
                </c:pt>
                <c:pt idx="16795">
                  <c:v>42703.971932870372</c:v>
                </c:pt>
                <c:pt idx="16796">
                  <c:v>42703.971990740742</c:v>
                </c:pt>
                <c:pt idx="16797">
                  <c:v>42703.972048611111</c:v>
                </c:pt>
                <c:pt idx="16798">
                  <c:v>42703.97210648148</c:v>
                </c:pt>
                <c:pt idx="16799">
                  <c:v>42703.972164351857</c:v>
                </c:pt>
                <c:pt idx="16800">
                  <c:v>42703.972222222226</c:v>
                </c:pt>
                <c:pt idx="16801">
                  <c:v>42703.972280092596</c:v>
                </c:pt>
                <c:pt idx="16802">
                  <c:v>42703.972337962965</c:v>
                </c:pt>
                <c:pt idx="16803">
                  <c:v>42703.972395833334</c:v>
                </c:pt>
                <c:pt idx="16804">
                  <c:v>42703.972453703704</c:v>
                </c:pt>
                <c:pt idx="16805">
                  <c:v>42703.972511574073</c:v>
                </c:pt>
                <c:pt idx="16806">
                  <c:v>42703.97256944445</c:v>
                </c:pt>
                <c:pt idx="16807">
                  <c:v>42703.972627314819</c:v>
                </c:pt>
                <c:pt idx="16808">
                  <c:v>42703.972685185188</c:v>
                </c:pt>
                <c:pt idx="16809">
                  <c:v>42703.972743055558</c:v>
                </c:pt>
                <c:pt idx="16810">
                  <c:v>42703.972800925927</c:v>
                </c:pt>
                <c:pt idx="16811">
                  <c:v>42703.972858796296</c:v>
                </c:pt>
                <c:pt idx="16812">
                  <c:v>42703.972916666666</c:v>
                </c:pt>
                <c:pt idx="16813">
                  <c:v>42703.972974537042</c:v>
                </c:pt>
                <c:pt idx="16814">
                  <c:v>42703.973032407412</c:v>
                </c:pt>
                <c:pt idx="16815">
                  <c:v>42703.973090277781</c:v>
                </c:pt>
                <c:pt idx="16816">
                  <c:v>42703.97314814815</c:v>
                </c:pt>
                <c:pt idx="16817">
                  <c:v>42703.97320601852</c:v>
                </c:pt>
                <c:pt idx="16818">
                  <c:v>42703.973263888889</c:v>
                </c:pt>
                <c:pt idx="16819">
                  <c:v>42703.973321759258</c:v>
                </c:pt>
                <c:pt idx="16820">
                  <c:v>42703.973379629635</c:v>
                </c:pt>
                <c:pt idx="16821">
                  <c:v>42703.973437500004</c:v>
                </c:pt>
                <c:pt idx="16822">
                  <c:v>42703.973495370374</c:v>
                </c:pt>
                <c:pt idx="16823">
                  <c:v>42703.973553240743</c:v>
                </c:pt>
                <c:pt idx="16824">
                  <c:v>42703.973611111112</c:v>
                </c:pt>
                <c:pt idx="16825">
                  <c:v>42703.973668981482</c:v>
                </c:pt>
                <c:pt idx="16826">
                  <c:v>42703.973726851851</c:v>
                </c:pt>
                <c:pt idx="16827">
                  <c:v>42703.973784722228</c:v>
                </c:pt>
                <c:pt idx="16828">
                  <c:v>42703.973842592597</c:v>
                </c:pt>
                <c:pt idx="16829">
                  <c:v>42703.973900462966</c:v>
                </c:pt>
                <c:pt idx="16830">
                  <c:v>42703.973958333336</c:v>
                </c:pt>
                <c:pt idx="16831">
                  <c:v>42703.974016203705</c:v>
                </c:pt>
                <c:pt idx="16832">
                  <c:v>42703.974074074074</c:v>
                </c:pt>
                <c:pt idx="16833">
                  <c:v>42703.974131944444</c:v>
                </c:pt>
                <c:pt idx="16834">
                  <c:v>42703.97418981482</c:v>
                </c:pt>
                <c:pt idx="16835">
                  <c:v>42703.97424768519</c:v>
                </c:pt>
                <c:pt idx="16836">
                  <c:v>42703.974305555559</c:v>
                </c:pt>
                <c:pt idx="16837">
                  <c:v>42703.974363425928</c:v>
                </c:pt>
                <c:pt idx="16838">
                  <c:v>42703.974421296298</c:v>
                </c:pt>
                <c:pt idx="16839">
                  <c:v>42703.974479166667</c:v>
                </c:pt>
                <c:pt idx="16840">
                  <c:v>42703.974537037036</c:v>
                </c:pt>
                <c:pt idx="16841">
                  <c:v>42703.974594907413</c:v>
                </c:pt>
                <c:pt idx="16842">
                  <c:v>42703.974652777782</c:v>
                </c:pt>
                <c:pt idx="16843">
                  <c:v>42703.974710648152</c:v>
                </c:pt>
                <c:pt idx="16844">
                  <c:v>42703.974768518521</c:v>
                </c:pt>
                <c:pt idx="16845">
                  <c:v>42703.974826388891</c:v>
                </c:pt>
                <c:pt idx="16846">
                  <c:v>42703.97488425926</c:v>
                </c:pt>
                <c:pt idx="16847">
                  <c:v>42703.974942129629</c:v>
                </c:pt>
                <c:pt idx="16848">
                  <c:v>42703.975000000006</c:v>
                </c:pt>
                <c:pt idx="16849">
                  <c:v>42703.975057870375</c:v>
                </c:pt>
                <c:pt idx="16850">
                  <c:v>42703.975115740745</c:v>
                </c:pt>
                <c:pt idx="16851">
                  <c:v>42703.975173611114</c:v>
                </c:pt>
                <c:pt idx="16852">
                  <c:v>42703.975231481483</c:v>
                </c:pt>
                <c:pt idx="16853">
                  <c:v>42703.975289351853</c:v>
                </c:pt>
                <c:pt idx="16854">
                  <c:v>42703.975347222222</c:v>
                </c:pt>
                <c:pt idx="16855">
                  <c:v>42703.975405092599</c:v>
                </c:pt>
                <c:pt idx="16856">
                  <c:v>42703.975462962968</c:v>
                </c:pt>
                <c:pt idx="16857">
                  <c:v>42703.975520833337</c:v>
                </c:pt>
                <c:pt idx="16858">
                  <c:v>42703.975578703707</c:v>
                </c:pt>
                <c:pt idx="16859">
                  <c:v>42703.975636574076</c:v>
                </c:pt>
                <c:pt idx="16860">
                  <c:v>42703.975694444445</c:v>
                </c:pt>
                <c:pt idx="16861">
                  <c:v>42703.975752314815</c:v>
                </c:pt>
                <c:pt idx="16862">
                  <c:v>42703.975810185191</c:v>
                </c:pt>
                <c:pt idx="16863">
                  <c:v>42703.975868055561</c:v>
                </c:pt>
                <c:pt idx="16864">
                  <c:v>42703.97592592593</c:v>
                </c:pt>
                <c:pt idx="16865">
                  <c:v>42703.975983796299</c:v>
                </c:pt>
                <c:pt idx="16866">
                  <c:v>42703.976041666669</c:v>
                </c:pt>
                <c:pt idx="16867">
                  <c:v>42703.976099537038</c:v>
                </c:pt>
                <c:pt idx="16868">
                  <c:v>42703.976157407407</c:v>
                </c:pt>
                <c:pt idx="16869">
                  <c:v>42703.976215277777</c:v>
                </c:pt>
                <c:pt idx="16870">
                  <c:v>42703.976273148153</c:v>
                </c:pt>
                <c:pt idx="16871">
                  <c:v>42703.976331018523</c:v>
                </c:pt>
                <c:pt idx="16872">
                  <c:v>42703.976388888892</c:v>
                </c:pt>
                <c:pt idx="16873">
                  <c:v>42703.976446759261</c:v>
                </c:pt>
                <c:pt idx="16874">
                  <c:v>42703.976504629631</c:v>
                </c:pt>
                <c:pt idx="16875">
                  <c:v>42703.9765625</c:v>
                </c:pt>
                <c:pt idx="16876">
                  <c:v>42703.976620370369</c:v>
                </c:pt>
                <c:pt idx="16877">
                  <c:v>42703.976678240746</c:v>
                </c:pt>
                <c:pt idx="16878">
                  <c:v>42703.976736111115</c:v>
                </c:pt>
                <c:pt idx="16879">
                  <c:v>42703.976793981485</c:v>
                </c:pt>
                <c:pt idx="16880">
                  <c:v>42703.976851851854</c:v>
                </c:pt>
                <c:pt idx="16881">
                  <c:v>42703.976909722223</c:v>
                </c:pt>
                <c:pt idx="16882">
                  <c:v>42703.976967592593</c:v>
                </c:pt>
                <c:pt idx="16883">
                  <c:v>42703.977025462962</c:v>
                </c:pt>
                <c:pt idx="16884">
                  <c:v>42703.977083333339</c:v>
                </c:pt>
                <c:pt idx="16885">
                  <c:v>42703.977141203708</c:v>
                </c:pt>
                <c:pt idx="16886">
                  <c:v>42703.977199074077</c:v>
                </c:pt>
                <c:pt idx="16887">
                  <c:v>42703.977256944447</c:v>
                </c:pt>
                <c:pt idx="16888">
                  <c:v>42703.977314814816</c:v>
                </c:pt>
                <c:pt idx="16889">
                  <c:v>42703.977372685185</c:v>
                </c:pt>
                <c:pt idx="16890">
                  <c:v>42703.977430555555</c:v>
                </c:pt>
                <c:pt idx="16891">
                  <c:v>42703.977488425931</c:v>
                </c:pt>
                <c:pt idx="16892">
                  <c:v>42703.977546296301</c:v>
                </c:pt>
                <c:pt idx="16893">
                  <c:v>42703.97760416667</c:v>
                </c:pt>
                <c:pt idx="16894">
                  <c:v>42703.977662037039</c:v>
                </c:pt>
                <c:pt idx="16895">
                  <c:v>42703.977719907409</c:v>
                </c:pt>
                <c:pt idx="16896">
                  <c:v>42703.977777777778</c:v>
                </c:pt>
                <c:pt idx="16897">
                  <c:v>42703.977835648147</c:v>
                </c:pt>
                <c:pt idx="16898">
                  <c:v>42703.977893518524</c:v>
                </c:pt>
                <c:pt idx="16899">
                  <c:v>42703.977951388893</c:v>
                </c:pt>
                <c:pt idx="16900">
                  <c:v>42703.978009259263</c:v>
                </c:pt>
                <c:pt idx="16901">
                  <c:v>42703.978067129632</c:v>
                </c:pt>
                <c:pt idx="16902">
                  <c:v>42703.978125000001</c:v>
                </c:pt>
                <c:pt idx="16903">
                  <c:v>42703.978182870371</c:v>
                </c:pt>
                <c:pt idx="16904">
                  <c:v>42703.97824074074</c:v>
                </c:pt>
                <c:pt idx="16905">
                  <c:v>42703.978298611117</c:v>
                </c:pt>
                <c:pt idx="16906">
                  <c:v>42703.978356481486</c:v>
                </c:pt>
                <c:pt idx="16907">
                  <c:v>42703.978414351855</c:v>
                </c:pt>
                <c:pt idx="16908">
                  <c:v>42703.978472222225</c:v>
                </c:pt>
                <c:pt idx="16909">
                  <c:v>42703.978530092594</c:v>
                </c:pt>
                <c:pt idx="16910">
                  <c:v>42703.978587962964</c:v>
                </c:pt>
                <c:pt idx="16911">
                  <c:v>42703.978645833333</c:v>
                </c:pt>
                <c:pt idx="16912">
                  <c:v>42703.978703703709</c:v>
                </c:pt>
                <c:pt idx="16913">
                  <c:v>42703.978761574079</c:v>
                </c:pt>
                <c:pt idx="16914">
                  <c:v>42703.978819444448</c:v>
                </c:pt>
                <c:pt idx="16915">
                  <c:v>42703.978877314818</c:v>
                </c:pt>
                <c:pt idx="16916">
                  <c:v>42703.978935185187</c:v>
                </c:pt>
                <c:pt idx="16917">
                  <c:v>42703.978993055556</c:v>
                </c:pt>
                <c:pt idx="16918">
                  <c:v>42703.979050925926</c:v>
                </c:pt>
                <c:pt idx="16919">
                  <c:v>42703.979108796302</c:v>
                </c:pt>
                <c:pt idx="16920">
                  <c:v>42703.979166666672</c:v>
                </c:pt>
                <c:pt idx="16921">
                  <c:v>42703.979224537041</c:v>
                </c:pt>
                <c:pt idx="16922">
                  <c:v>42703.97928240741</c:v>
                </c:pt>
                <c:pt idx="16923">
                  <c:v>42703.97934027778</c:v>
                </c:pt>
                <c:pt idx="16924">
                  <c:v>42703.979398148149</c:v>
                </c:pt>
                <c:pt idx="16925">
                  <c:v>42703.979456018518</c:v>
                </c:pt>
                <c:pt idx="16926">
                  <c:v>42703.979513888895</c:v>
                </c:pt>
                <c:pt idx="16927">
                  <c:v>42703.979571759264</c:v>
                </c:pt>
                <c:pt idx="16928">
                  <c:v>42703.979629629634</c:v>
                </c:pt>
                <c:pt idx="16929">
                  <c:v>42703.979687500003</c:v>
                </c:pt>
                <c:pt idx="16930">
                  <c:v>42703.979745370372</c:v>
                </c:pt>
                <c:pt idx="16931">
                  <c:v>42703.979803240742</c:v>
                </c:pt>
                <c:pt idx="16932">
                  <c:v>42703.979861111111</c:v>
                </c:pt>
                <c:pt idx="16933">
                  <c:v>42703.97991898148</c:v>
                </c:pt>
                <c:pt idx="16934">
                  <c:v>42703.979976851857</c:v>
                </c:pt>
                <c:pt idx="16935">
                  <c:v>42703.980034722226</c:v>
                </c:pt>
                <c:pt idx="16936">
                  <c:v>42703.980092592596</c:v>
                </c:pt>
                <c:pt idx="16937">
                  <c:v>42703.980150462965</c:v>
                </c:pt>
                <c:pt idx="16938">
                  <c:v>42703.980208333334</c:v>
                </c:pt>
                <c:pt idx="16939">
                  <c:v>42703.980266203704</c:v>
                </c:pt>
                <c:pt idx="16940">
                  <c:v>42703.980324074073</c:v>
                </c:pt>
                <c:pt idx="16941">
                  <c:v>42703.98038194445</c:v>
                </c:pt>
                <c:pt idx="16942">
                  <c:v>42703.980439814819</c:v>
                </c:pt>
                <c:pt idx="16943">
                  <c:v>42703.980497685188</c:v>
                </c:pt>
                <c:pt idx="16944">
                  <c:v>42703.980555555558</c:v>
                </c:pt>
                <c:pt idx="16945">
                  <c:v>42703.980613425927</c:v>
                </c:pt>
                <c:pt idx="16946">
                  <c:v>42703.980671296296</c:v>
                </c:pt>
                <c:pt idx="16947">
                  <c:v>42703.980729166666</c:v>
                </c:pt>
                <c:pt idx="16948">
                  <c:v>42703.980787037042</c:v>
                </c:pt>
                <c:pt idx="16949">
                  <c:v>42703.980844907412</c:v>
                </c:pt>
                <c:pt idx="16950">
                  <c:v>42703.980902777781</c:v>
                </c:pt>
                <c:pt idx="16951">
                  <c:v>42703.98096064815</c:v>
                </c:pt>
                <c:pt idx="16952">
                  <c:v>42703.98101851852</c:v>
                </c:pt>
                <c:pt idx="16953">
                  <c:v>42703.981076388889</c:v>
                </c:pt>
                <c:pt idx="16954">
                  <c:v>42703.981134259258</c:v>
                </c:pt>
                <c:pt idx="16955">
                  <c:v>42703.981192129635</c:v>
                </c:pt>
                <c:pt idx="16956">
                  <c:v>42703.981250000004</c:v>
                </c:pt>
                <c:pt idx="16957">
                  <c:v>42703.981307870374</c:v>
                </c:pt>
                <c:pt idx="16958">
                  <c:v>42703.981365740743</c:v>
                </c:pt>
                <c:pt idx="16959">
                  <c:v>42703.981423611112</c:v>
                </c:pt>
                <c:pt idx="16960">
                  <c:v>42703.981481481482</c:v>
                </c:pt>
                <c:pt idx="16961">
                  <c:v>42703.981539351851</c:v>
                </c:pt>
                <c:pt idx="16962">
                  <c:v>42703.981597222228</c:v>
                </c:pt>
                <c:pt idx="16963">
                  <c:v>42703.981655092597</c:v>
                </c:pt>
                <c:pt idx="16964">
                  <c:v>42703.981712962966</c:v>
                </c:pt>
                <c:pt idx="16965">
                  <c:v>42703.981770833336</c:v>
                </c:pt>
                <c:pt idx="16966">
                  <c:v>42703.981828703705</c:v>
                </c:pt>
                <c:pt idx="16967">
                  <c:v>42703.981886574074</c:v>
                </c:pt>
                <c:pt idx="16968">
                  <c:v>42703.981944444444</c:v>
                </c:pt>
                <c:pt idx="16969">
                  <c:v>42703.98200231482</c:v>
                </c:pt>
                <c:pt idx="16970">
                  <c:v>42703.98206018519</c:v>
                </c:pt>
                <c:pt idx="16971">
                  <c:v>42703.982118055559</c:v>
                </c:pt>
                <c:pt idx="16972">
                  <c:v>42703.982175925928</c:v>
                </c:pt>
                <c:pt idx="16973">
                  <c:v>42703.982233796298</c:v>
                </c:pt>
                <c:pt idx="16974">
                  <c:v>42703.982291666667</c:v>
                </c:pt>
                <c:pt idx="16975">
                  <c:v>42703.982349537036</c:v>
                </c:pt>
                <c:pt idx="16976">
                  <c:v>42703.982407407413</c:v>
                </c:pt>
                <c:pt idx="16977">
                  <c:v>42703.982465277782</c:v>
                </c:pt>
                <c:pt idx="16978">
                  <c:v>42703.982523148152</c:v>
                </c:pt>
                <c:pt idx="16979">
                  <c:v>42703.982581018521</c:v>
                </c:pt>
                <c:pt idx="16980">
                  <c:v>42703.982638888891</c:v>
                </c:pt>
                <c:pt idx="16981">
                  <c:v>42703.98269675926</c:v>
                </c:pt>
                <c:pt idx="16982">
                  <c:v>42703.982754629629</c:v>
                </c:pt>
                <c:pt idx="16983">
                  <c:v>42703.982812500006</c:v>
                </c:pt>
                <c:pt idx="16984">
                  <c:v>42703.982870370375</c:v>
                </c:pt>
                <c:pt idx="16985">
                  <c:v>42703.982928240745</c:v>
                </c:pt>
                <c:pt idx="16986">
                  <c:v>42703.982986111114</c:v>
                </c:pt>
                <c:pt idx="16987">
                  <c:v>42703.983043981483</c:v>
                </c:pt>
                <c:pt idx="16988">
                  <c:v>42703.983101851853</c:v>
                </c:pt>
                <c:pt idx="16989">
                  <c:v>42703.983159722222</c:v>
                </c:pt>
                <c:pt idx="16990">
                  <c:v>42703.983217592599</c:v>
                </c:pt>
                <c:pt idx="16991">
                  <c:v>42703.983275462968</c:v>
                </c:pt>
                <c:pt idx="16992">
                  <c:v>42703.983333333337</c:v>
                </c:pt>
                <c:pt idx="16993">
                  <c:v>42703.983391203707</c:v>
                </c:pt>
                <c:pt idx="16994">
                  <c:v>42703.983449074076</c:v>
                </c:pt>
                <c:pt idx="16995">
                  <c:v>42703.983506944445</c:v>
                </c:pt>
                <c:pt idx="16996">
                  <c:v>42703.983564814815</c:v>
                </c:pt>
                <c:pt idx="16997">
                  <c:v>42703.983622685191</c:v>
                </c:pt>
                <c:pt idx="16998">
                  <c:v>42703.983680555561</c:v>
                </c:pt>
                <c:pt idx="16999">
                  <c:v>42703.98373842593</c:v>
                </c:pt>
                <c:pt idx="17000">
                  <c:v>42703.983796296299</c:v>
                </c:pt>
                <c:pt idx="17001">
                  <c:v>42703.983854166669</c:v>
                </c:pt>
                <c:pt idx="17002">
                  <c:v>42703.983912037038</c:v>
                </c:pt>
                <c:pt idx="17003">
                  <c:v>42703.983969907407</c:v>
                </c:pt>
                <c:pt idx="17004">
                  <c:v>42703.984027777777</c:v>
                </c:pt>
                <c:pt idx="17005">
                  <c:v>42703.984085648153</c:v>
                </c:pt>
                <c:pt idx="17006">
                  <c:v>42703.984143518523</c:v>
                </c:pt>
                <c:pt idx="17007">
                  <c:v>42703.984201388892</c:v>
                </c:pt>
                <c:pt idx="17008">
                  <c:v>42703.984259259261</c:v>
                </c:pt>
                <c:pt idx="17009">
                  <c:v>42703.984317129631</c:v>
                </c:pt>
                <c:pt idx="17010">
                  <c:v>42703.984375</c:v>
                </c:pt>
                <c:pt idx="17011">
                  <c:v>42703.984432870369</c:v>
                </c:pt>
                <c:pt idx="17012">
                  <c:v>42703.984490740746</c:v>
                </c:pt>
                <c:pt idx="17013">
                  <c:v>42703.984548611115</c:v>
                </c:pt>
                <c:pt idx="17014">
                  <c:v>42703.984606481485</c:v>
                </c:pt>
                <c:pt idx="17015">
                  <c:v>42703.984664351854</c:v>
                </c:pt>
                <c:pt idx="17016">
                  <c:v>42703.984722222223</c:v>
                </c:pt>
                <c:pt idx="17017">
                  <c:v>42703.984780092593</c:v>
                </c:pt>
                <c:pt idx="17018">
                  <c:v>42703.984837962962</c:v>
                </c:pt>
                <c:pt idx="17019">
                  <c:v>42703.984895833339</c:v>
                </c:pt>
                <c:pt idx="17020">
                  <c:v>42703.984953703708</c:v>
                </c:pt>
                <c:pt idx="17021">
                  <c:v>42703.985011574077</c:v>
                </c:pt>
                <c:pt idx="17022">
                  <c:v>42703.985069444447</c:v>
                </c:pt>
                <c:pt idx="17023">
                  <c:v>42703.985127314816</c:v>
                </c:pt>
                <c:pt idx="17024">
                  <c:v>42703.985185185185</c:v>
                </c:pt>
                <c:pt idx="17025">
                  <c:v>42703.985243055555</c:v>
                </c:pt>
                <c:pt idx="17026">
                  <c:v>42703.985300925931</c:v>
                </c:pt>
                <c:pt idx="17027">
                  <c:v>42703.985358796301</c:v>
                </c:pt>
                <c:pt idx="17028">
                  <c:v>42703.98541666667</c:v>
                </c:pt>
                <c:pt idx="17029">
                  <c:v>42703.985474537039</c:v>
                </c:pt>
                <c:pt idx="17030">
                  <c:v>42703.985532407409</c:v>
                </c:pt>
                <c:pt idx="17031">
                  <c:v>42703.985590277778</c:v>
                </c:pt>
                <c:pt idx="17032">
                  <c:v>42703.985648148147</c:v>
                </c:pt>
                <c:pt idx="17033">
                  <c:v>42703.985706018524</c:v>
                </c:pt>
                <c:pt idx="17034">
                  <c:v>42703.985763888893</c:v>
                </c:pt>
                <c:pt idx="17035">
                  <c:v>42703.985821759263</c:v>
                </c:pt>
                <c:pt idx="17036">
                  <c:v>42703.985879629632</c:v>
                </c:pt>
                <c:pt idx="17037">
                  <c:v>42703.985937500001</c:v>
                </c:pt>
                <c:pt idx="17038">
                  <c:v>42703.985995370371</c:v>
                </c:pt>
                <c:pt idx="17039">
                  <c:v>42703.98605324074</c:v>
                </c:pt>
                <c:pt idx="17040">
                  <c:v>42703.986111111117</c:v>
                </c:pt>
                <c:pt idx="17041">
                  <c:v>42703.986168981486</c:v>
                </c:pt>
                <c:pt idx="17042">
                  <c:v>42703.986226851855</c:v>
                </c:pt>
                <c:pt idx="17043">
                  <c:v>42703.986284722225</c:v>
                </c:pt>
                <c:pt idx="17044">
                  <c:v>42703.986342592594</c:v>
                </c:pt>
                <c:pt idx="17045">
                  <c:v>42703.986400462964</c:v>
                </c:pt>
                <c:pt idx="17046">
                  <c:v>42703.986458333333</c:v>
                </c:pt>
                <c:pt idx="17047">
                  <c:v>42703.986516203709</c:v>
                </c:pt>
                <c:pt idx="17048">
                  <c:v>42703.986574074079</c:v>
                </c:pt>
                <c:pt idx="17049">
                  <c:v>42703.986631944448</c:v>
                </c:pt>
                <c:pt idx="17050">
                  <c:v>42703.986689814818</c:v>
                </c:pt>
                <c:pt idx="17051">
                  <c:v>42703.986747685187</c:v>
                </c:pt>
                <c:pt idx="17052">
                  <c:v>42703.986805555556</c:v>
                </c:pt>
                <c:pt idx="17053">
                  <c:v>42703.986863425926</c:v>
                </c:pt>
                <c:pt idx="17054">
                  <c:v>42703.986921296302</c:v>
                </c:pt>
                <c:pt idx="17055">
                  <c:v>42703.986979166672</c:v>
                </c:pt>
                <c:pt idx="17056">
                  <c:v>42703.987037037041</c:v>
                </c:pt>
                <c:pt idx="17057">
                  <c:v>42703.98709490741</c:v>
                </c:pt>
                <c:pt idx="17058">
                  <c:v>42703.98715277778</c:v>
                </c:pt>
                <c:pt idx="17059">
                  <c:v>42703.987210648149</c:v>
                </c:pt>
                <c:pt idx="17060">
                  <c:v>42703.987268518518</c:v>
                </c:pt>
                <c:pt idx="17061">
                  <c:v>42703.987326388895</c:v>
                </c:pt>
                <c:pt idx="17062">
                  <c:v>42703.987384259264</c:v>
                </c:pt>
                <c:pt idx="17063">
                  <c:v>42703.987442129634</c:v>
                </c:pt>
                <c:pt idx="17064">
                  <c:v>42703.987500000003</c:v>
                </c:pt>
                <c:pt idx="17065">
                  <c:v>42703.987557870372</c:v>
                </c:pt>
                <c:pt idx="17066">
                  <c:v>42703.987615740742</c:v>
                </c:pt>
                <c:pt idx="17067">
                  <c:v>42703.987673611111</c:v>
                </c:pt>
                <c:pt idx="17068">
                  <c:v>42703.98773148148</c:v>
                </c:pt>
                <c:pt idx="17069">
                  <c:v>42703.987789351857</c:v>
                </c:pt>
                <c:pt idx="17070">
                  <c:v>42703.987847222226</c:v>
                </c:pt>
                <c:pt idx="17071">
                  <c:v>42703.987905092596</c:v>
                </c:pt>
                <c:pt idx="17072">
                  <c:v>42703.987962962965</c:v>
                </c:pt>
                <c:pt idx="17073">
                  <c:v>42703.988020833334</c:v>
                </c:pt>
                <c:pt idx="17074">
                  <c:v>42703.988078703704</c:v>
                </c:pt>
                <c:pt idx="17075">
                  <c:v>42703.988136574073</c:v>
                </c:pt>
                <c:pt idx="17076">
                  <c:v>42703.98819444445</c:v>
                </c:pt>
                <c:pt idx="17077">
                  <c:v>42703.988252314819</c:v>
                </c:pt>
                <c:pt idx="17078">
                  <c:v>42703.988310185188</c:v>
                </c:pt>
                <c:pt idx="17079">
                  <c:v>42703.988368055558</c:v>
                </c:pt>
                <c:pt idx="17080">
                  <c:v>42703.988425925927</c:v>
                </c:pt>
                <c:pt idx="17081">
                  <c:v>42703.988483796296</c:v>
                </c:pt>
                <c:pt idx="17082">
                  <c:v>42703.988541666666</c:v>
                </c:pt>
                <c:pt idx="17083">
                  <c:v>42703.988599537042</c:v>
                </c:pt>
                <c:pt idx="17084">
                  <c:v>42703.988657407412</c:v>
                </c:pt>
                <c:pt idx="17085">
                  <c:v>42703.988715277781</c:v>
                </c:pt>
                <c:pt idx="17086">
                  <c:v>42703.98877314815</c:v>
                </c:pt>
                <c:pt idx="17087">
                  <c:v>42703.98883101852</c:v>
                </c:pt>
                <c:pt idx="17088">
                  <c:v>42703.988888888889</c:v>
                </c:pt>
                <c:pt idx="17089">
                  <c:v>42703.988946759258</c:v>
                </c:pt>
                <c:pt idx="17090">
                  <c:v>42703.989004629635</c:v>
                </c:pt>
                <c:pt idx="17091">
                  <c:v>42703.989062500004</c:v>
                </c:pt>
                <c:pt idx="17092">
                  <c:v>42703.989120370374</c:v>
                </c:pt>
                <c:pt idx="17093">
                  <c:v>42703.989178240743</c:v>
                </c:pt>
                <c:pt idx="17094">
                  <c:v>42703.989236111112</c:v>
                </c:pt>
                <c:pt idx="17095">
                  <c:v>42703.989293981482</c:v>
                </c:pt>
                <c:pt idx="17096">
                  <c:v>42703.989351851851</c:v>
                </c:pt>
                <c:pt idx="17097">
                  <c:v>42703.989409722228</c:v>
                </c:pt>
                <c:pt idx="17098">
                  <c:v>42703.989467592597</c:v>
                </c:pt>
                <c:pt idx="17099">
                  <c:v>42703.989525462966</c:v>
                </c:pt>
                <c:pt idx="17100">
                  <c:v>42703.989583333336</c:v>
                </c:pt>
                <c:pt idx="17101">
                  <c:v>42703.989641203705</c:v>
                </c:pt>
                <c:pt idx="17102">
                  <c:v>42703.989699074074</c:v>
                </c:pt>
                <c:pt idx="17103">
                  <c:v>42703.989756944444</c:v>
                </c:pt>
                <c:pt idx="17104">
                  <c:v>42703.98981481482</c:v>
                </c:pt>
                <c:pt idx="17105">
                  <c:v>42703.98987268519</c:v>
                </c:pt>
                <c:pt idx="17106">
                  <c:v>42703.989930555559</c:v>
                </c:pt>
                <c:pt idx="17107">
                  <c:v>42703.989988425928</c:v>
                </c:pt>
                <c:pt idx="17108">
                  <c:v>42703.990046296298</c:v>
                </c:pt>
                <c:pt idx="17109">
                  <c:v>42703.990104166667</c:v>
                </c:pt>
                <c:pt idx="17110">
                  <c:v>42703.990162037036</c:v>
                </c:pt>
                <c:pt idx="17111">
                  <c:v>42703.990219907413</c:v>
                </c:pt>
                <c:pt idx="17112">
                  <c:v>42703.990277777782</c:v>
                </c:pt>
                <c:pt idx="17113">
                  <c:v>42703.990335648152</c:v>
                </c:pt>
                <c:pt idx="17114">
                  <c:v>42703.990393518521</c:v>
                </c:pt>
                <c:pt idx="17115">
                  <c:v>42703.990451388891</c:v>
                </c:pt>
                <c:pt idx="17116">
                  <c:v>42703.99050925926</c:v>
                </c:pt>
                <c:pt idx="17117">
                  <c:v>42703.990567129629</c:v>
                </c:pt>
                <c:pt idx="17118">
                  <c:v>42703.990625000006</c:v>
                </c:pt>
                <c:pt idx="17119">
                  <c:v>42703.990682870375</c:v>
                </c:pt>
                <c:pt idx="17120">
                  <c:v>42703.990740740745</c:v>
                </c:pt>
                <c:pt idx="17121">
                  <c:v>42703.990798611114</c:v>
                </c:pt>
                <c:pt idx="17122">
                  <c:v>42703.990856481483</c:v>
                </c:pt>
                <c:pt idx="17123">
                  <c:v>42703.990914351853</c:v>
                </c:pt>
                <c:pt idx="17124">
                  <c:v>42703.990972222222</c:v>
                </c:pt>
                <c:pt idx="17125">
                  <c:v>42703.991030092599</c:v>
                </c:pt>
                <c:pt idx="17126">
                  <c:v>42703.991087962968</c:v>
                </c:pt>
                <c:pt idx="17127">
                  <c:v>42703.991145833337</c:v>
                </c:pt>
                <c:pt idx="17128">
                  <c:v>42703.991203703707</c:v>
                </c:pt>
                <c:pt idx="17129">
                  <c:v>42703.991261574076</c:v>
                </c:pt>
                <c:pt idx="17130">
                  <c:v>42703.991319444445</c:v>
                </c:pt>
                <c:pt idx="17131">
                  <c:v>42703.991377314815</c:v>
                </c:pt>
                <c:pt idx="17132">
                  <c:v>42703.991435185191</c:v>
                </c:pt>
                <c:pt idx="17133">
                  <c:v>42703.991493055561</c:v>
                </c:pt>
                <c:pt idx="17134">
                  <c:v>42703.99155092593</c:v>
                </c:pt>
                <c:pt idx="17135">
                  <c:v>42703.991608796299</c:v>
                </c:pt>
                <c:pt idx="17136">
                  <c:v>42703.991666666669</c:v>
                </c:pt>
                <c:pt idx="17137">
                  <c:v>42703.991724537038</c:v>
                </c:pt>
                <c:pt idx="17138">
                  <c:v>42703.991782407407</c:v>
                </c:pt>
                <c:pt idx="17139">
                  <c:v>42703.991840277777</c:v>
                </c:pt>
                <c:pt idx="17140">
                  <c:v>42703.991898148153</c:v>
                </c:pt>
                <c:pt idx="17141">
                  <c:v>42703.991956018523</c:v>
                </c:pt>
                <c:pt idx="17142">
                  <c:v>42703.992013888892</c:v>
                </c:pt>
                <c:pt idx="17143">
                  <c:v>42703.992071759261</c:v>
                </c:pt>
                <c:pt idx="17144">
                  <c:v>42703.992129629631</c:v>
                </c:pt>
                <c:pt idx="17145">
                  <c:v>42703.9921875</c:v>
                </c:pt>
                <c:pt idx="17146">
                  <c:v>42703.992245370369</c:v>
                </c:pt>
                <c:pt idx="17147">
                  <c:v>42703.992303240746</c:v>
                </c:pt>
                <c:pt idx="17148">
                  <c:v>42703.992361111115</c:v>
                </c:pt>
                <c:pt idx="17149">
                  <c:v>42703.992418981485</c:v>
                </c:pt>
                <c:pt idx="17150">
                  <c:v>42703.992476851854</c:v>
                </c:pt>
                <c:pt idx="17151">
                  <c:v>42703.992534722223</c:v>
                </c:pt>
                <c:pt idx="17152">
                  <c:v>42703.992592592593</c:v>
                </c:pt>
                <c:pt idx="17153">
                  <c:v>42703.992650462962</c:v>
                </c:pt>
                <c:pt idx="17154">
                  <c:v>42703.992708333339</c:v>
                </c:pt>
                <c:pt idx="17155">
                  <c:v>42703.992766203708</c:v>
                </c:pt>
                <c:pt idx="17156">
                  <c:v>42703.992824074077</c:v>
                </c:pt>
                <c:pt idx="17157">
                  <c:v>42703.992881944447</c:v>
                </c:pt>
                <c:pt idx="17158">
                  <c:v>42703.992939814816</c:v>
                </c:pt>
                <c:pt idx="17159">
                  <c:v>42703.992997685185</c:v>
                </c:pt>
                <c:pt idx="17160">
                  <c:v>42703.993055555555</c:v>
                </c:pt>
                <c:pt idx="17161">
                  <c:v>42703.993113425931</c:v>
                </c:pt>
                <c:pt idx="17162">
                  <c:v>42703.993171296301</c:v>
                </c:pt>
                <c:pt idx="17163">
                  <c:v>42703.99322916667</c:v>
                </c:pt>
                <c:pt idx="17164">
                  <c:v>42703.993287037039</c:v>
                </c:pt>
                <c:pt idx="17165">
                  <c:v>42703.993344907409</c:v>
                </c:pt>
                <c:pt idx="17166">
                  <c:v>42703.993402777778</c:v>
                </c:pt>
                <c:pt idx="17167">
                  <c:v>42703.993460648147</c:v>
                </c:pt>
                <c:pt idx="17168">
                  <c:v>42703.993518518524</c:v>
                </c:pt>
                <c:pt idx="17169">
                  <c:v>42703.993576388893</c:v>
                </c:pt>
                <c:pt idx="17170">
                  <c:v>42703.993634259263</c:v>
                </c:pt>
                <c:pt idx="17171">
                  <c:v>42703.993692129632</c:v>
                </c:pt>
                <c:pt idx="17172">
                  <c:v>42703.993750000001</c:v>
                </c:pt>
                <c:pt idx="17173">
                  <c:v>42703.993807870371</c:v>
                </c:pt>
                <c:pt idx="17174">
                  <c:v>42703.99386574074</c:v>
                </c:pt>
                <c:pt idx="17175">
                  <c:v>42703.993923611117</c:v>
                </c:pt>
                <c:pt idx="17176">
                  <c:v>42703.993981481486</c:v>
                </c:pt>
                <c:pt idx="17177">
                  <c:v>42703.994039351855</c:v>
                </c:pt>
                <c:pt idx="17178">
                  <c:v>42703.994097222225</c:v>
                </c:pt>
                <c:pt idx="17179">
                  <c:v>42703.994155092594</c:v>
                </c:pt>
                <c:pt idx="17180">
                  <c:v>42703.994212962964</c:v>
                </c:pt>
                <c:pt idx="17181">
                  <c:v>42703.994270833333</c:v>
                </c:pt>
                <c:pt idx="17182">
                  <c:v>42703.994328703709</c:v>
                </c:pt>
                <c:pt idx="17183">
                  <c:v>42703.994386574079</c:v>
                </c:pt>
                <c:pt idx="17184">
                  <c:v>42703.994444444448</c:v>
                </c:pt>
                <c:pt idx="17185">
                  <c:v>42703.994502314818</c:v>
                </c:pt>
                <c:pt idx="17186">
                  <c:v>42703.994560185187</c:v>
                </c:pt>
                <c:pt idx="17187">
                  <c:v>42703.994618055556</c:v>
                </c:pt>
                <c:pt idx="17188">
                  <c:v>42703.994675925926</c:v>
                </c:pt>
                <c:pt idx="17189">
                  <c:v>42703.994733796302</c:v>
                </c:pt>
                <c:pt idx="17190">
                  <c:v>42703.994791666672</c:v>
                </c:pt>
                <c:pt idx="17191">
                  <c:v>42703.994849537041</c:v>
                </c:pt>
                <c:pt idx="17192">
                  <c:v>42703.99490740741</c:v>
                </c:pt>
                <c:pt idx="17193">
                  <c:v>42703.99496527778</c:v>
                </c:pt>
                <c:pt idx="17194">
                  <c:v>42703.995023148149</c:v>
                </c:pt>
                <c:pt idx="17195">
                  <c:v>42703.995081018518</c:v>
                </c:pt>
                <c:pt idx="17196">
                  <c:v>42703.995138888895</c:v>
                </c:pt>
                <c:pt idx="17197">
                  <c:v>42703.995196759264</c:v>
                </c:pt>
                <c:pt idx="17198">
                  <c:v>42703.995254629634</c:v>
                </c:pt>
                <c:pt idx="17199">
                  <c:v>42703.995312500003</c:v>
                </c:pt>
                <c:pt idx="17200">
                  <c:v>42703.995370370372</c:v>
                </c:pt>
                <c:pt idx="17201">
                  <c:v>42703.995428240742</c:v>
                </c:pt>
                <c:pt idx="17202">
                  <c:v>42703.995486111111</c:v>
                </c:pt>
                <c:pt idx="17203">
                  <c:v>42703.99554398148</c:v>
                </c:pt>
                <c:pt idx="17204">
                  <c:v>42703.995601851857</c:v>
                </c:pt>
                <c:pt idx="17205">
                  <c:v>42703.995659722226</c:v>
                </c:pt>
                <c:pt idx="17206">
                  <c:v>42703.995717592596</c:v>
                </c:pt>
                <c:pt idx="17207">
                  <c:v>42703.995775462965</c:v>
                </c:pt>
                <c:pt idx="17208">
                  <c:v>42703.995833333334</c:v>
                </c:pt>
                <c:pt idx="17209">
                  <c:v>42703.995891203704</c:v>
                </c:pt>
                <c:pt idx="17210">
                  <c:v>42703.995949074073</c:v>
                </c:pt>
                <c:pt idx="17211">
                  <c:v>42703.99600694445</c:v>
                </c:pt>
                <c:pt idx="17212">
                  <c:v>42703.996064814819</c:v>
                </c:pt>
                <c:pt idx="17213">
                  <c:v>42703.996122685188</c:v>
                </c:pt>
                <c:pt idx="17214">
                  <c:v>42703.996180555558</c:v>
                </c:pt>
                <c:pt idx="17215">
                  <c:v>42703.996238425927</c:v>
                </c:pt>
                <c:pt idx="17216">
                  <c:v>42703.996296296296</c:v>
                </c:pt>
                <c:pt idx="17217">
                  <c:v>42703.996354166666</c:v>
                </c:pt>
                <c:pt idx="17218">
                  <c:v>42703.996412037042</c:v>
                </c:pt>
                <c:pt idx="17219">
                  <c:v>42703.996469907412</c:v>
                </c:pt>
                <c:pt idx="17220">
                  <c:v>42703.996527777781</c:v>
                </c:pt>
                <c:pt idx="17221">
                  <c:v>42703.99658564815</c:v>
                </c:pt>
                <c:pt idx="17222">
                  <c:v>42703.99664351852</c:v>
                </c:pt>
                <c:pt idx="17223">
                  <c:v>42703.996701388889</c:v>
                </c:pt>
                <c:pt idx="17224">
                  <c:v>42703.996759259258</c:v>
                </c:pt>
                <c:pt idx="17225">
                  <c:v>42703.996817129635</c:v>
                </c:pt>
                <c:pt idx="17226">
                  <c:v>42703.996875000004</c:v>
                </c:pt>
                <c:pt idx="17227">
                  <c:v>42703.996932870374</c:v>
                </c:pt>
                <c:pt idx="17228">
                  <c:v>42703.996990740743</c:v>
                </c:pt>
                <c:pt idx="17229">
                  <c:v>42703.997048611112</c:v>
                </c:pt>
                <c:pt idx="17230">
                  <c:v>42703.997106481482</c:v>
                </c:pt>
                <c:pt idx="17231">
                  <c:v>42703.997164351851</c:v>
                </c:pt>
                <c:pt idx="17232">
                  <c:v>42703.997222222228</c:v>
                </c:pt>
                <c:pt idx="17233">
                  <c:v>42703.997280092597</c:v>
                </c:pt>
                <c:pt idx="17234">
                  <c:v>42703.997337962966</c:v>
                </c:pt>
                <c:pt idx="17235">
                  <c:v>42703.997395833336</c:v>
                </c:pt>
                <c:pt idx="17236">
                  <c:v>42703.997453703705</c:v>
                </c:pt>
                <c:pt idx="17237">
                  <c:v>42703.997511574074</c:v>
                </c:pt>
                <c:pt idx="17238">
                  <c:v>42703.997569444444</c:v>
                </c:pt>
                <c:pt idx="17239">
                  <c:v>42703.99762731482</c:v>
                </c:pt>
                <c:pt idx="17240">
                  <c:v>42703.99768518519</c:v>
                </c:pt>
                <c:pt idx="17241">
                  <c:v>42703.997743055559</c:v>
                </c:pt>
                <c:pt idx="17242">
                  <c:v>42703.997800925928</c:v>
                </c:pt>
                <c:pt idx="17243">
                  <c:v>42703.997858796298</c:v>
                </c:pt>
                <c:pt idx="17244">
                  <c:v>42703.997916666667</c:v>
                </c:pt>
                <c:pt idx="17245">
                  <c:v>42703.997974537036</c:v>
                </c:pt>
                <c:pt idx="17246">
                  <c:v>42703.998032407413</c:v>
                </c:pt>
                <c:pt idx="17247">
                  <c:v>42703.998090277782</c:v>
                </c:pt>
                <c:pt idx="17248">
                  <c:v>42703.998148148152</c:v>
                </c:pt>
                <c:pt idx="17249">
                  <c:v>42703.998206018521</c:v>
                </c:pt>
                <c:pt idx="17250">
                  <c:v>42703.998263888891</c:v>
                </c:pt>
                <c:pt idx="17251">
                  <c:v>42703.99832175926</c:v>
                </c:pt>
                <c:pt idx="17252">
                  <c:v>42703.998379629629</c:v>
                </c:pt>
                <c:pt idx="17253">
                  <c:v>42703.998437500006</c:v>
                </c:pt>
                <c:pt idx="17254">
                  <c:v>42703.998495370375</c:v>
                </c:pt>
                <c:pt idx="17255">
                  <c:v>42703.998553240745</c:v>
                </c:pt>
                <c:pt idx="17256">
                  <c:v>42703.998611111114</c:v>
                </c:pt>
                <c:pt idx="17257">
                  <c:v>42703.998668981483</c:v>
                </c:pt>
                <c:pt idx="17258">
                  <c:v>42703.998726851853</c:v>
                </c:pt>
                <c:pt idx="17259">
                  <c:v>42703.998784722222</c:v>
                </c:pt>
                <c:pt idx="17260">
                  <c:v>42703.998842592599</c:v>
                </c:pt>
                <c:pt idx="17261">
                  <c:v>42703.998900462968</c:v>
                </c:pt>
                <c:pt idx="17262">
                  <c:v>42703.998958333337</c:v>
                </c:pt>
                <c:pt idx="17263">
                  <c:v>42703.999016203707</c:v>
                </c:pt>
                <c:pt idx="17264">
                  <c:v>42703.999074074076</c:v>
                </c:pt>
                <c:pt idx="17265">
                  <c:v>42703.999131944445</c:v>
                </c:pt>
                <c:pt idx="17266">
                  <c:v>42703.999189814815</c:v>
                </c:pt>
                <c:pt idx="17267">
                  <c:v>42703.999247685191</c:v>
                </c:pt>
                <c:pt idx="17268">
                  <c:v>42703.999305555561</c:v>
                </c:pt>
                <c:pt idx="17269">
                  <c:v>42703.99936342593</c:v>
                </c:pt>
                <c:pt idx="17270">
                  <c:v>42703.999421296299</c:v>
                </c:pt>
                <c:pt idx="17271">
                  <c:v>42703.999479166669</c:v>
                </c:pt>
                <c:pt idx="17272">
                  <c:v>42703.999537037038</c:v>
                </c:pt>
                <c:pt idx="17273">
                  <c:v>42703.999594907407</c:v>
                </c:pt>
                <c:pt idx="17274">
                  <c:v>42703.999652777777</c:v>
                </c:pt>
                <c:pt idx="17275">
                  <c:v>42703.999710648153</c:v>
                </c:pt>
                <c:pt idx="17276">
                  <c:v>42703.999768518523</c:v>
                </c:pt>
                <c:pt idx="17277">
                  <c:v>42703.999826388892</c:v>
                </c:pt>
                <c:pt idx="17278">
                  <c:v>42703.999884259261</c:v>
                </c:pt>
                <c:pt idx="17279">
                  <c:v>42703.999942129631</c:v>
                </c:pt>
              </c:numCache>
            </c:numRef>
          </c:cat>
          <c:val>
            <c:numRef>
              <c:f>Sheet3!$C$1:$C$17280</c:f>
              <c:numCache>
                <c:formatCode>General</c:formatCode>
                <c:ptCount val="17280"/>
                <c:pt idx="0">
                  <c:v>19274076.911699999</c:v>
                </c:pt>
                <c:pt idx="1">
                  <c:v>19179424.339299999</c:v>
                </c:pt>
                <c:pt idx="2">
                  <c:v>19086751.002999999</c:v>
                </c:pt>
                <c:pt idx="3">
                  <c:v>19088730.2392</c:v>
                </c:pt>
                <c:pt idx="4">
                  <c:v>19090709.475299999</c:v>
                </c:pt>
                <c:pt idx="5">
                  <c:v>19092688.711399999</c:v>
                </c:pt>
                <c:pt idx="6">
                  <c:v>19094667.947500002</c:v>
                </c:pt>
                <c:pt idx="7">
                  <c:v>19110829.471099999</c:v>
                </c:pt>
                <c:pt idx="8">
                  <c:v>19126990.9947</c:v>
                </c:pt>
                <c:pt idx="9">
                  <c:v>19143152.518199999</c:v>
                </c:pt>
                <c:pt idx="10">
                  <c:v>19159314.0418</c:v>
                </c:pt>
                <c:pt idx="11">
                  <c:v>19175475.565299999</c:v>
                </c:pt>
                <c:pt idx="12">
                  <c:v>19191637.0889</c:v>
                </c:pt>
                <c:pt idx="13">
                  <c:v>19207798.612399999</c:v>
                </c:pt>
                <c:pt idx="14">
                  <c:v>19223960.136</c:v>
                </c:pt>
                <c:pt idx="15">
                  <c:v>19238142.4234</c:v>
                </c:pt>
                <c:pt idx="16">
                  <c:v>19252324.7108</c:v>
                </c:pt>
                <c:pt idx="17">
                  <c:v>19097370.150800001</c:v>
                </c:pt>
                <c:pt idx="18">
                  <c:v>18942415.590700001</c:v>
                </c:pt>
                <c:pt idx="19">
                  <c:v>18787461.030699998</c:v>
                </c:pt>
                <c:pt idx="20">
                  <c:v>18618324.183200002</c:v>
                </c:pt>
                <c:pt idx="21">
                  <c:v>18449187.335700002</c:v>
                </c:pt>
                <c:pt idx="22">
                  <c:v>18280050.488299999</c:v>
                </c:pt>
                <c:pt idx="23">
                  <c:v>18110913.640799999</c:v>
                </c:pt>
                <c:pt idx="24">
                  <c:v>17941776.793299999</c:v>
                </c:pt>
                <c:pt idx="25">
                  <c:v>17772639.945900001</c:v>
                </c:pt>
                <c:pt idx="26">
                  <c:v>17603503.0984</c:v>
                </c:pt>
                <c:pt idx="27">
                  <c:v>17434366.2509</c:v>
                </c:pt>
                <c:pt idx="28">
                  <c:v>17265229.4034</c:v>
                </c:pt>
                <c:pt idx="29">
                  <c:v>17171558.779100001</c:v>
                </c:pt>
                <c:pt idx="30">
                  <c:v>17272652.804099999</c:v>
                </c:pt>
                <c:pt idx="31">
                  <c:v>17248122.051100001</c:v>
                </c:pt>
                <c:pt idx="32">
                  <c:v>17223591.2982</c:v>
                </c:pt>
                <c:pt idx="33">
                  <c:v>17199060.545200001</c:v>
                </c:pt>
                <c:pt idx="34">
                  <c:v>17174529.792300001</c:v>
                </c:pt>
                <c:pt idx="35">
                  <c:v>17149999.039299998</c:v>
                </c:pt>
                <c:pt idx="36">
                  <c:v>17125468.286400001</c:v>
                </c:pt>
                <c:pt idx="37">
                  <c:v>17100937.533399999</c:v>
                </c:pt>
                <c:pt idx="38">
                  <c:v>17076406.780499998</c:v>
                </c:pt>
                <c:pt idx="39">
                  <c:v>17051876.0275</c:v>
                </c:pt>
                <c:pt idx="40">
                  <c:v>17027345.274599999</c:v>
                </c:pt>
                <c:pt idx="41">
                  <c:v>17002814.521600001</c:v>
                </c:pt>
                <c:pt idx="42">
                  <c:v>16902817.545499999</c:v>
                </c:pt>
                <c:pt idx="43">
                  <c:v>16840811.140900001</c:v>
                </c:pt>
                <c:pt idx="44">
                  <c:v>16904429.5141</c:v>
                </c:pt>
                <c:pt idx="45">
                  <c:v>16968047.8873</c:v>
                </c:pt>
                <c:pt idx="46">
                  <c:v>17033136.864500001</c:v>
                </c:pt>
                <c:pt idx="47">
                  <c:v>16969206.254099999</c:v>
                </c:pt>
                <c:pt idx="48">
                  <c:v>16905275.6437</c:v>
                </c:pt>
                <c:pt idx="49">
                  <c:v>16841345.033300001</c:v>
                </c:pt>
                <c:pt idx="50">
                  <c:v>16777414.422899999</c:v>
                </c:pt>
                <c:pt idx="51">
                  <c:v>16713483.8125</c:v>
                </c:pt>
                <c:pt idx="52">
                  <c:v>16649553.202099999</c:v>
                </c:pt>
                <c:pt idx="53">
                  <c:v>16585622.591700001</c:v>
                </c:pt>
                <c:pt idx="54">
                  <c:v>16521691.9813</c:v>
                </c:pt>
                <c:pt idx="55">
                  <c:v>16457761.3709</c:v>
                </c:pt>
                <c:pt idx="56">
                  <c:v>16330212.3872</c:v>
                </c:pt>
                <c:pt idx="57">
                  <c:v>16202663.4036</c:v>
                </c:pt>
                <c:pt idx="58">
                  <c:v>16075114.42</c:v>
                </c:pt>
                <c:pt idx="59">
                  <c:v>15965065.536900001</c:v>
                </c:pt>
                <c:pt idx="60">
                  <c:v>15984036.2414</c:v>
                </c:pt>
                <c:pt idx="61">
                  <c:v>16003006.945800001</c:v>
                </c:pt>
                <c:pt idx="62">
                  <c:v>16021977.6503</c:v>
                </c:pt>
                <c:pt idx="63">
                  <c:v>16040948.354699999</c:v>
                </c:pt>
                <c:pt idx="64">
                  <c:v>16059919.0592</c:v>
                </c:pt>
                <c:pt idx="65">
                  <c:v>16111335.7656</c:v>
                </c:pt>
                <c:pt idx="66">
                  <c:v>16162752.471999999</c:v>
                </c:pt>
                <c:pt idx="67">
                  <c:v>16214169.178300001</c:v>
                </c:pt>
                <c:pt idx="68">
                  <c:v>16265585.8847</c:v>
                </c:pt>
                <c:pt idx="69">
                  <c:v>16317002.5911</c:v>
                </c:pt>
                <c:pt idx="70">
                  <c:v>16368419.297499999</c:v>
                </c:pt>
                <c:pt idx="71">
                  <c:v>16419836.003799999</c:v>
                </c:pt>
                <c:pt idx="72">
                  <c:v>16452282.0057</c:v>
                </c:pt>
                <c:pt idx="73">
                  <c:v>16484728.0077</c:v>
                </c:pt>
                <c:pt idx="74">
                  <c:v>16517174.0096</c:v>
                </c:pt>
                <c:pt idx="75">
                  <c:v>16609516.2126</c:v>
                </c:pt>
                <c:pt idx="76">
                  <c:v>16701858.4156</c:v>
                </c:pt>
                <c:pt idx="77">
                  <c:v>16794200.618700001</c:v>
                </c:pt>
                <c:pt idx="78">
                  <c:v>16854096.819800001</c:v>
                </c:pt>
                <c:pt idx="79">
                  <c:v>16913993.0209</c:v>
                </c:pt>
                <c:pt idx="80">
                  <c:v>16973889.222100001</c:v>
                </c:pt>
                <c:pt idx="81">
                  <c:v>17033785.4232</c:v>
                </c:pt>
                <c:pt idx="82">
                  <c:v>17166776.1283</c:v>
                </c:pt>
                <c:pt idx="83">
                  <c:v>17299766.8334</c:v>
                </c:pt>
                <c:pt idx="84">
                  <c:v>17432757.5385</c:v>
                </c:pt>
                <c:pt idx="85">
                  <c:v>17565748.2436</c:v>
                </c:pt>
                <c:pt idx="86">
                  <c:v>17698738.9487</c:v>
                </c:pt>
                <c:pt idx="87">
                  <c:v>17736351.911600001</c:v>
                </c:pt>
                <c:pt idx="88">
                  <c:v>17714068.673300002</c:v>
                </c:pt>
                <c:pt idx="89">
                  <c:v>17691785.434999999</c:v>
                </c:pt>
                <c:pt idx="90">
                  <c:v>17669502.196699999</c:v>
                </c:pt>
                <c:pt idx="91">
                  <c:v>17647218.958500002</c:v>
                </c:pt>
                <c:pt idx="92">
                  <c:v>17624935.720199998</c:v>
                </c:pt>
                <c:pt idx="93">
                  <c:v>17602652.481899999</c:v>
                </c:pt>
                <c:pt idx="94">
                  <c:v>17580369.2436</c:v>
                </c:pt>
                <c:pt idx="95">
                  <c:v>17484991.501400001</c:v>
                </c:pt>
                <c:pt idx="96">
                  <c:v>17389613.759100001</c:v>
                </c:pt>
                <c:pt idx="97">
                  <c:v>17294236.016899999</c:v>
                </c:pt>
                <c:pt idx="98">
                  <c:v>17198858.274599999</c:v>
                </c:pt>
                <c:pt idx="99">
                  <c:v>17174261.484999999</c:v>
                </c:pt>
                <c:pt idx="100">
                  <c:v>17245042.437600002</c:v>
                </c:pt>
                <c:pt idx="101">
                  <c:v>17314282.454300001</c:v>
                </c:pt>
                <c:pt idx="102">
                  <c:v>17383522.470899999</c:v>
                </c:pt>
                <c:pt idx="103">
                  <c:v>17452762.487500001</c:v>
                </c:pt>
                <c:pt idx="104">
                  <c:v>17522002.5042</c:v>
                </c:pt>
                <c:pt idx="105">
                  <c:v>17591242.520799998</c:v>
                </c:pt>
                <c:pt idx="106">
                  <c:v>17660482.5374</c:v>
                </c:pt>
                <c:pt idx="107">
                  <c:v>17729722.554000001</c:v>
                </c:pt>
                <c:pt idx="108">
                  <c:v>17798962.570700001</c:v>
                </c:pt>
                <c:pt idx="109">
                  <c:v>17868202.587299999</c:v>
                </c:pt>
                <c:pt idx="110">
                  <c:v>17937442.6039</c:v>
                </c:pt>
                <c:pt idx="111">
                  <c:v>18006682.620499998</c:v>
                </c:pt>
                <c:pt idx="112">
                  <c:v>18005141.684500001</c:v>
                </c:pt>
                <c:pt idx="113">
                  <c:v>18205523.471999999</c:v>
                </c:pt>
                <c:pt idx="114">
                  <c:v>18407446.1954</c:v>
                </c:pt>
                <c:pt idx="115">
                  <c:v>18609368.918900002</c:v>
                </c:pt>
                <c:pt idx="116">
                  <c:v>18811291.6424</c:v>
                </c:pt>
                <c:pt idx="117">
                  <c:v>18921391.546500001</c:v>
                </c:pt>
                <c:pt idx="118">
                  <c:v>19031491.4507</c:v>
                </c:pt>
                <c:pt idx="119">
                  <c:v>19141591.354899999</c:v>
                </c:pt>
                <c:pt idx="120">
                  <c:v>19251691.259</c:v>
                </c:pt>
                <c:pt idx="121">
                  <c:v>19361791.163199998</c:v>
                </c:pt>
                <c:pt idx="122">
                  <c:v>19471891.067299999</c:v>
                </c:pt>
                <c:pt idx="123">
                  <c:v>19581990.971500002</c:v>
                </c:pt>
                <c:pt idx="124">
                  <c:v>19692090.875700001</c:v>
                </c:pt>
                <c:pt idx="125">
                  <c:v>19802190.779800002</c:v>
                </c:pt>
                <c:pt idx="126">
                  <c:v>19710367.960499998</c:v>
                </c:pt>
                <c:pt idx="127">
                  <c:v>19618545.141199999</c:v>
                </c:pt>
                <c:pt idx="128">
                  <c:v>19526722.321899999</c:v>
                </c:pt>
                <c:pt idx="129">
                  <c:v>19586284.9263</c:v>
                </c:pt>
                <c:pt idx="130">
                  <c:v>19737670.350000001</c:v>
                </c:pt>
                <c:pt idx="131">
                  <c:v>19884682.9113</c:v>
                </c:pt>
                <c:pt idx="132">
                  <c:v>20031695.4727</c:v>
                </c:pt>
                <c:pt idx="133">
                  <c:v>20171552.789299998</c:v>
                </c:pt>
                <c:pt idx="134">
                  <c:v>20311410.105900001</c:v>
                </c:pt>
                <c:pt idx="135">
                  <c:v>20451267.422499999</c:v>
                </c:pt>
                <c:pt idx="136">
                  <c:v>20591124.739</c:v>
                </c:pt>
                <c:pt idx="137">
                  <c:v>20730982.055599999</c:v>
                </c:pt>
                <c:pt idx="138">
                  <c:v>20870839.372200001</c:v>
                </c:pt>
                <c:pt idx="139">
                  <c:v>21010696.6888</c:v>
                </c:pt>
                <c:pt idx="140">
                  <c:v>21150554.005399998</c:v>
                </c:pt>
                <c:pt idx="141">
                  <c:v>21290411.322000001</c:v>
                </c:pt>
                <c:pt idx="142">
                  <c:v>21278883.214899998</c:v>
                </c:pt>
                <c:pt idx="143">
                  <c:v>21267355.107799999</c:v>
                </c:pt>
                <c:pt idx="144">
                  <c:v>21260199.863000002</c:v>
                </c:pt>
                <c:pt idx="145">
                  <c:v>21283390.3649</c:v>
                </c:pt>
                <c:pt idx="146">
                  <c:v>21313736.111499999</c:v>
                </c:pt>
                <c:pt idx="147">
                  <c:v>21344081.858199999</c:v>
                </c:pt>
                <c:pt idx="148">
                  <c:v>21374427.604899999</c:v>
                </c:pt>
                <c:pt idx="149">
                  <c:v>21413198.4714</c:v>
                </c:pt>
                <c:pt idx="150">
                  <c:v>21451969.337900002</c:v>
                </c:pt>
                <c:pt idx="151">
                  <c:v>21490740.204399999</c:v>
                </c:pt>
                <c:pt idx="152">
                  <c:v>21529511.070999999</c:v>
                </c:pt>
                <c:pt idx="153">
                  <c:v>21568281.9375</c:v>
                </c:pt>
                <c:pt idx="154">
                  <c:v>21521387.934</c:v>
                </c:pt>
                <c:pt idx="155">
                  <c:v>21460349.9888</c:v>
                </c:pt>
                <c:pt idx="156">
                  <c:v>21399312.043699998</c:v>
                </c:pt>
                <c:pt idx="157">
                  <c:v>21338274.098499998</c:v>
                </c:pt>
                <c:pt idx="158">
                  <c:v>21246890.4067</c:v>
                </c:pt>
                <c:pt idx="159">
                  <c:v>21155506.714899998</c:v>
                </c:pt>
                <c:pt idx="160">
                  <c:v>21064123.022999998</c:v>
                </c:pt>
                <c:pt idx="161">
                  <c:v>20904808.446699999</c:v>
                </c:pt>
                <c:pt idx="162">
                  <c:v>20737068.750500001</c:v>
                </c:pt>
                <c:pt idx="163">
                  <c:v>20569329.054200001</c:v>
                </c:pt>
                <c:pt idx="164">
                  <c:v>20401589.357999999</c:v>
                </c:pt>
                <c:pt idx="165">
                  <c:v>20233849.661800001</c:v>
                </c:pt>
                <c:pt idx="166">
                  <c:v>20066109.965599999</c:v>
                </c:pt>
                <c:pt idx="167">
                  <c:v>19984035.139400002</c:v>
                </c:pt>
                <c:pt idx="168">
                  <c:v>19916104.254900001</c:v>
                </c:pt>
                <c:pt idx="169">
                  <c:v>19848173.370299999</c:v>
                </c:pt>
                <c:pt idx="170">
                  <c:v>19780242.485800002</c:v>
                </c:pt>
                <c:pt idx="171">
                  <c:v>19712311.601300001</c:v>
                </c:pt>
                <c:pt idx="172">
                  <c:v>19644380.716699999</c:v>
                </c:pt>
                <c:pt idx="173">
                  <c:v>19662768.017900001</c:v>
                </c:pt>
                <c:pt idx="174">
                  <c:v>19749086.203499999</c:v>
                </c:pt>
                <c:pt idx="175">
                  <c:v>19835404.389199998</c:v>
                </c:pt>
                <c:pt idx="176">
                  <c:v>19905004.360100001</c:v>
                </c:pt>
                <c:pt idx="177">
                  <c:v>19974604.331099998</c:v>
                </c:pt>
                <c:pt idx="178">
                  <c:v>20044204.302000001</c:v>
                </c:pt>
                <c:pt idx="179">
                  <c:v>20029283.891100001</c:v>
                </c:pt>
                <c:pt idx="180">
                  <c:v>20014363.480099998</c:v>
                </c:pt>
                <c:pt idx="181">
                  <c:v>19999443.0691</c:v>
                </c:pt>
                <c:pt idx="182">
                  <c:v>19984522.658199999</c:v>
                </c:pt>
                <c:pt idx="183">
                  <c:v>19969602.247200001</c:v>
                </c:pt>
                <c:pt idx="184">
                  <c:v>19954681.836199999</c:v>
                </c:pt>
                <c:pt idx="185">
                  <c:v>19939761.425299998</c:v>
                </c:pt>
                <c:pt idx="186">
                  <c:v>19838522.828600001</c:v>
                </c:pt>
                <c:pt idx="187">
                  <c:v>19737284.232000001</c:v>
                </c:pt>
                <c:pt idx="188">
                  <c:v>19636045.635400001</c:v>
                </c:pt>
                <c:pt idx="189">
                  <c:v>19551525.253400002</c:v>
                </c:pt>
                <c:pt idx="190">
                  <c:v>19467004.8715</c:v>
                </c:pt>
                <c:pt idx="191">
                  <c:v>19272680.787700001</c:v>
                </c:pt>
                <c:pt idx="192">
                  <c:v>19162877.0858</c:v>
                </c:pt>
                <c:pt idx="193">
                  <c:v>19053073.383900002</c:v>
                </c:pt>
                <c:pt idx="194">
                  <c:v>18943269.682</c:v>
                </c:pt>
                <c:pt idx="195">
                  <c:v>18833465.980099998</c:v>
                </c:pt>
                <c:pt idx="196">
                  <c:v>18723662.278200001</c:v>
                </c:pt>
                <c:pt idx="197">
                  <c:v>18613858.576299999</c:v>
                </c:pt>
                <c:pt idx="198">
                  <c:v>18504054.874400001</c:v>
                </c:pt>
                <c:pt idx="199">
                  <c:v>18394251.172499999</c:v>
                </c:pt>
                <c:pt idx="200">
                  <c:v>18284447.470600002</c:v>
                </c:pt>
                <c:pt idx="201">
                  <c:v>18174643.7687</c:v>
                </c:pt>
                <c:pt idx="202">
                  <c:v>17938013.559799999</c:v>
                </c:pt>
                <c:pt idx="203">
                  <c:v>17701383.350900002</c:v>
                </c:pt>
                <c:pt idx="204">
                  <c:v>17574556.843899999</c:v>
                </c:pt>
                <c:pt idx="205">
                  <c:v>17447730.3369</c:v>
                </c:pt>
                <c:pt idx="206">
                  <c:v>17320903.8299</c:v>
                </c:pt>
                <c:pt idx="207">
                  <c:v>17194077.322999999</c:v>
                </c:pt>
                <c:pt idx="208">
                  <c:v>17067250.816</c:v>
                </c:pt>
                <c:pt idx="209">
                  <c:v>16940424.309</c:v>
                </c:pt>
                <c:pt idx="210">
                  <c:v>16813597.802000001</c:v>
                </c:pt>
                <c:pt idx="211">
                  <c:v>16686771.295</c:v>
                </c:pt>
                <c:pt idx="212">
                  <c:v>16559944.7881</c:v>
                </c:pt>
                <c:pt idx="213">
                  <c:v>16433118.281099999</c:v>
                </c:pt>
                <c:pt idx="214">
                  <c:v>16332976.196699999</c:v>
                </c:pt>
                <c:pt idx="215">
                  <c:v>16408450.748400001</c:v>
                </c:pt>
                <c:pt idx="216">
                  <c:v>16483925.3002</c:v>
                </c:pt>
                <c:pt idx="217">
                  <c:v>16559399.852</c:v>
                </c:pt>
                <c:pt idx="218">
                  <c:v>16677467.5507</c:v>
                </c:pt>
                <c:pt idx="219">
                  <c:v>16795535.249499999</c:v>
                </c:pt>
                <c:pt idx="220">
                  <c:v>16913602.948199999</c:v>
                </c:pt>
                <c:pt idx="221">
                  <c:v>17031670.647</c:v>
                </c:pt>
                <c:pt idx="222">
                  <c:v>17149738.345699999</c:v>
                </c:pt>
                <c:pt idx="223">
                  <c:v>17267806.044500001</c:v>
                </c:pt>
                <c:pt idx="224">
                  <c:v>17385873.743299998</c:v>
                </c:pt>
                <c:pt idx="225">
                  <c:v>17537904.253400002</c:v>
                </c:pt>
                <c:pt idx="226">
                  <c:v>17689934.763599999</c:v>
                </c:pt>
                <c:pt idx="227">
                  <c:v>17815280.851100001</c:v>
                </c:pt>
                <c:pt idx="228">
                  <c:v>17891836.809500001</c:v>
                </c:pt>
                <c:pt idx="229">
                  <c:v>17969474.359200001</c:v>
                </c:pt>
                <c:pt idx="230">
                  <c:v>18047111.908799998</c:v>
                </c:pt>
                <c:pt idx="231">
                  <c:v>18128435.746100001</c:v>
                </c:pt>
                <c:pt idx="232">
                  <c:v>18200370.870000001</c:v>
                </c:pt>
                <c:pt idx="233">
                  <c:v>18272305.993999999</c:v>
                </c:pt>
                <c:pt idx="234">
                  <c:v>18322065.444600001</c:v>
                </c:pt>
                <c:pt idx="235">
                  <c:v>18371824.895199999</c:v>
                </c:pt>
                <c:pt idx="236">
                  <c:v>18421584.345899999</c:v>
                </c:pt>
                <c:pt idx="237">
                  <c:v>18471343.796500001</c:v>
                </c:pt>
                <c:pt idx="238">
                  <c:v>18487140.435699999</c:v>
                </c:pt>
                <c:pt idx="239">
                  <c:v>18502937.074999999</c:v>
                </c:pt>
                <c:pt idx="240">
                  <c:v>18518733.714200001</c:v>
                </c:pt>
                <c:pt idx="241">
                  <c:v>18534530.353500001</c:v>
                </c:pt>
                <c:pt idx="242">
                  <c:v>18549245.4014</c:v>
                </c:pt>
                <c:pt idx="243">
                  <c:v>18563960.4494</c:v>
                </c:pt>
                <c:pt idx="244">
                  <c:v>18371909.802299999</c:v>
                </c:pt>
                <c:pt idx="245">
                  <c:v>18189247.8684</c:v>
                </c:pt>
                <c:pt idx="246">
                  <c:v>18006585.934599999</c:v>
                </c:pt>
                <c:pt idx="247">
                  <c:v>17846099.6741</c:v>
                </c:pt>
                <c:pt idx="248">
                  <c:v>17685613.413600001</c:v>
                </c:pt>
                <c:pt idx="249">
                  <c:v>17525127.153099999</c:v>
                </c:pt>
                <c:pt idx="250">
                  <c:v>17364640.892499998</c:v>
                </c:pt>
                <c:pt idx="251">
                  <c:v>17204154.631999999</c:v>
                </c:pt>
                <c:pt idx="252">
                  <c:v>17043668.3715</c:v>
                </c:pt>
                <c:pt idx="253">
                  <c:v>16883182.111000001</c:v>
                </c:pt>
                <c:pt idx="254">
                  <c:v>16722695.850500001</c:v>
                </c:pt>
                <c:pt idx="255">
                  <c:v>16562209.59</c:v>
                </c:pt>
                <c:pt idx="256">
                  <c:v>16434707.2544</c:v>
                </c:pt>
                <c:pt idx="257">
                  <c:v>16467691.179300001</c:v>
                </c:pt>
                <c:pt idx="258">
                  <c:v>16500675.1043</c:v>
                </c:pt>
                <c:pt idx="259">
                  <c:v>16533659.029200001</c:v>
                </c:pt>
                <c:pt idx="260">
                  <c:v>16730279.243000001</c:v>
                </c:pt>
                <c:pt idx="261">
                  <c:v>16926899.456799999</c:v>
                </c:pt>
                <c:pt idx="262">
                  <c:v>17123519.670699999</c:v>
                </c:pt>
                <c:pt idx="263">
                  <c:v>17320139.884500001</c:v>
                </c:pt>
                <c:pt idx="264">
                  <c:v>17516760.098299999</c:v>
                </c:pt>
                <c:pt idx="265">
                  <c:v>17729385.080800001</c:v>
                </c:pt>
                <c:pt idx="266">
                  <c:v>17942010.063299999</c:v>
                </c:pt>
                <c:pt idx="267">
                  <c:v>18154635.0458</c:v>
                </c:pt>
                <c:pt idx="268">
                  <c:v>18367260.028299998</c:v>
                </c:pt>
                <c:pt idx="269">
                  <c:v>18546901.0858</c:v>
                </c:pt>
                <c:pt idx="270">
                  <c:v>18726542.143399999</c:v>
                </c:pt>
                <c:pt idx="271">
                  <c:v>18914529.521499999</c:v>
                </c:pt>
                <c:pt idx="272">
                  <c:v>19102516.899700001</c:v>
                </c:pt>
                <c:pt idx="273">
                  <c:v>19126867.989</c:v>
                </c:pt>
                <c:pt idx="274">
                  <c:v>19151219.078200001</c:v>
                </c:pt>
                <c:pt idx="275">
                  <c:v>19175570.1675</c:v>
                </c:pt>
                <c:pt idx="276">
                  <c:v>19199921.2568</c:v>
                </c:pt>
                <c:pt idx="277">
                  <c:v>19230084.123399999</c:v>
                </c:pt>
                <c:pt idx="278">
                  <c:v>19244242.221500002</c:v>
                </c:pt>
                <c:pt idx="279">
                  <c:v>19258400.319499999</c:v>
                </c:pt>
                <c:pt idx="280">
                  <c:v>19272558.417599998</c:v>
                </c:pt>
                <c:pt idx="281">
                  <c:v>19286716.5156</c:v>
                </c:pt>
                <c:pt idx="282">
                  <c:v>19300874.613600001</c:v>
                </c:pt>
                <c:pt idx="283">
                  <c:v>19315032.7117</c:v>
                </c:pt>
                <c:pt idx="284">
                  <c:v>19320844.489100002</c:v>
                </c:pt>
                <c:pt idx="285">
                  <c:v>19326656.2665</c:v>
                </c:pt>
                <c:pt idx="286">
                  <c:v>19272785.642200001</c:v>
                </c:pt>
                <c:pt idx="287">
                  <c:v>19218915.017900001</c:v>
                </c:pt>
                <c:pt idx="288">
                  <c:v>19165044.393599998</c:v>
                </c:pt>
                <c:pt idx="289">
                  <c:v>19111173.769299999</c:v>
                </c:pt>
                <c:pt idx="290">
                  <c:v>19051491.3675</c:v>
                </c:pt>
                <c:pt idx="291">
                  <c:v>18991808.965799998</c:v>
                </c:pt>
                <c:pt idx="292">
                  <c:v>18932126.564100001</c:v>
                </c:pt>
                <c:pt idx="293">
                  <c:v>18872444.162300002</c:v>
                </c:pt>
                <c:pt idx="294">
                  <c:v>18812761.760600001</c:v>
                </c:pt>
                <c:pt idx="295">
                  <c:v>18753079.358899999</c:v>
                </c:pt>
                <c:pt idx="296">
                  <c:v>18693396.9571</c:v>
                </c:pt>
                <c:pt idx="297">
                  <c:v>18633714.555399999</c:v>
                </c:pt>
                <c:pt idx="298">
                  <c:v>18739590.127099998</c:v>
                </c:pt>
                <c:pt idx="299">
                  <c:v>18905148.100499999</c:v>
                </c:pt>
                <c:pt idx="300">
                  <c:v>19070706.073899999</c:v>
                </c:pt>
                <c:pt idx="301">
                  <c:v>19236264.0473</c:v>
                </c:pt>
                <c:pt idx="302">
                  <c:v>19401822.0207</c:v>
                </c:pt>
                <c:pt idx="303">
                  <c:v>19567379.994100001</c:v>
                </c:pt>
                <c:pt idx="304">
                  <c:v>19732937.967500001</c:v>
                </c:pt>
                <c:pt idx="305">
                  <c:v>19898495.940900002</c:v>
                </c:pt>
                <c:pt idx="306">
                  <c:v>20064053.914299998</c:v>
                </c:pt>
                <c:pt idx="307">
                  <c:v>20229611.887699999</c:v>
                </c:pt>
                <c:pt idx="308">
                  <c:v>20414650.0955</c:v>
                </c:pt>
                <c:pt idx="309">
                  <c:v>20599688.303300001</c:v>
                </c:pt>
                <c:pt idx="310">
                  <c:v>20784726.511100002</c:v>
                </c:pt>
                <c:pt idx="311">
                  <c:v>20804206.745499998</c:v>
                </c:pt>
                <c:pt idx="312">
                  <c:v>20823686.979800001</c:v>
                </c:pt>
                <c:pt idx="313">
                  <c:v>20843167.214200001</c:v>
                </c:pt>
                <c:pt idx="314">
                  <c:v>20862647.448600002</c:v>
                </c:pt>
                <c:pt idx="315">
                  <c:v>20882127.682999998</c:v>
                </c:pt>
                <c:pt idx="316">
                  <c:v>20901607.917399999</c:v>
                </c:pt>
                <c:pt idx="317">
                  <c:v>20921088.151799999</c:v>
                </c:pt>
                <c:pt idx="318">
                  <c:v>20974409.670600001</c:v>
                </c:pt>
                <c:pt idx="319">
                  <c:v>21027731.1895</c:v>
                </c:pt>
                <c:pt idx="320">
                  <c:v>21081052.708299998</c:v>
                </c:pt>
                <c:pt idx="321">
                  <c:v>21114893.992800001</c:v>
                </c:pt>
                <c:pt idx="322">
                  <c:v>21148735.2773</c:v>
                </c:pt>
                <c:pt idx="323">
                  <c:v>21144443.273899999</c:v>
                </c:pt>
                <c:pt idx="324">
                  <c:v>21140151.270500001</c:v>
                </c:pt>
                <c:pt idx="325">
                  <c:v>21081647.0178</c:v>
                </c:pt>
                <c:pt idx="326">
                  <c:v>20825259.662</c:v>
                </c:pt>
                <c:pt idx="327">
                  <c:v>20568872.3061</c:v>
                </c:pt>
                <c:pt idx="328">
                  <c:v>20312484.950300001</c:v>
                </c:pt>
                <c:pt idx="329">
                  <c:v>20056097.594500002</c:v>
                </c:pt>
                <c:pt idx="330">
                  <c:v>19799710.238600001</c:v>
                </c:pt>
                <c:pt idx="331">
                  <c:v>19509481.598299999</c:v>
                </c:pt>
                <c:pt idx="332">
                  <c:v>19219252.958000001</c:v>
                </c:pt>
                <c:pt idx="333">
                  <c:v>18929024.317699999</c:v>
                </c:pt>
                <c:pt idx="334">
                  <c:v>18638795.6774</c:v>
                </c:pt>
                <c:pt idx="335">
                  <c:v>18348567.037099998</c:v>
                </c:pt>
                <c:pt idx="336">
                  <c:v>18096471.684599999</c:v>
                </c:pt>
                <c:pt idx="337">
                  <c:v>17844376.332199998</c:v>
                </c:pt>
                <c:pt idx="338">
                  <c:v>17745298.402100001</c:v>
                </c:pt>
                <c:pt idx="339">
                  <c:v>17911640.149500001</c:v>
                </c:pt>
                <c:pt idx="340">
                  <c:v>18053717.864599999</c:v>
                </c:pt>
                <c:pt idx="341">
                  <c:v>18195795.579700001</c:v>
                </c:pt>
                <c:pt idx="342">
                  <c:v>18337873.294799998</c:v>
                </c:pt>
                <c:pt idx="343">
                  <c:v>18479951.0099</c:v>
                </c:pt>
                <c:pt idx="344">
                  <c:v>18622028.7249</c:v>
                </c:pt>
                <c:pt idx="345">
                  <c:v>18670844.845699999</c:v>
                </c:pt>
                <c:pt idx="346">
                  <c:v>18719660.966499999</c:v>
                </c:pt>
                <c:pt idx="347">
                  <c:v>18768477.087400001</c:v>
                </c:pt>
                <c:pt idx="348">
                  <c:v>18817293.2082</c:v>
                </c:pt>
                <c:pt idx="349">
                  <c:v>18808313.653099999</c:v>
                </c:pt>
                <c:pt idx="350">
                  <c:v>18799334.097899999</c:v>
                </c:pt>
                <c:pt idx="351">
                  <c:v>18691549.3697</c:v>
                </c:pt>
                <c:pt idx="352">
                  <c:v>18516228.0671</c:v>
                </c:pt>
                <c:pt idx="353">
                  <c:v>18365170.796999998</c:v>
                </c:pt>
                <c:pt idx="354">
                  <c:v>18062178.328400001</c:v>
                </c:pt>
                <c:pt idx="355">
                  <c:v>17759185.8598</c:v>
                </c:pt>
                <c:pt idx="356">
                  <c:v>17456193.3913</c:v>
                </c:pt>
                <c:pt idx="357">
                  <c:v>17153200.922699999</c:v>
                </c:pt>
                <c:pt idx="358">
                  <c:v>16943470.0484</c:v>
                </c:pt>
                <c:pt idx="359">
                  <c:v>16733739.1742</c:v>
                </c:pt>
                <c:pt idx="360">
                  <c:v>16524008.299900001</c:v>
                </c:pt>
                <c:pt idx="361">
                  <c:v>16314277.4256</c:v>
                </c:pt>
                <c:pt idx="362">
                  <c:v>16162342.2272</c:v>
                </c:pt>
                <c:pt idx="363">
                  <c:v>16010407.0288</c:v>
                </c:pt>
                <c:pt idx="364">
                  <c:v>15858471.830499999</c:v>
                </c:pt>
                <c:pt idx="365">
                  <c:v>15706536.632099999</c:v>
                </c:pt>
                <c:pt idx="366">
                  <c:v>15646316.7149</c:v>
                </c:pt>
                <c:pt idx="367">
                  <c:v>15738031.995999999</c:v>
                </c:pt>
                <c:pt idx="368">
                  <c:v>15829747.2772</c:v>
                </c:pt>
                <c:pt idx="369">
                  <c:v>15921462.5583</c:v>
                </c:pt>
                <c:pt idx="370">
                  <c:v>15964101.277899999</c:v>
                </c:pt>
                <c:pt idx="371">
                  <c:v>16006739.997400001</c:v>
                </c:pt>
                <c:pt idx="372">
                  <c:v>16049378.7169</c:v>
                </c:pt>
                <c:pt idx="373">
                  <c:v>16092017.4365</c:v>
                </c:pt>
                <c:pt idx="374">
                  <c:v>16134656.155999999</c:v>
                </c:pt>
                <c:pt idx="375">
                  <c:v>16177294.875499999</c:v>
                </c:pt>
                <c:pt idx="376">
                  <c:v>16219933.595000001</c:v>
                </c:pt>
                <c:pt idx="377">
                  <c:v>16262572.3146</c:v>
                </c:pt>
                <c:pt idx="378">
                  <c:v>16305211.0341</c:v>
                </c:pt>
                <c:pt idx="379">
                  <c:v>16256134.4725</c:v>
                </c:pt>
                <c:pt idx="380">
                  <c:v>16207057.9109</c:v>
                </c:pt>
                <c:pt idx="381">
                  <c:v>16142082.336200001</c:v>
                </c:pt>
                <c:pt idx="382">
                  <c:v>16077106.761499999</c:v>
                </c:pt>
                <c:pt idx="383">
                  <c:v>16061207.748500001</c:v>
                </c:pt>
                <c:pt idx="384">
                  <c:v>15996003.0735</c:v>
                </c:pt>
                <c:pt idx="385">
                  <c:v>15930798.398499999</c:v>
                </c:pt>
                <c:pt idx="386">
                  <c:v>15865593.7236</c:v>
                </c:pt>
                <c:pt idx="387">
                  <c:v>15800389.048599999</c:v>
                </c:pt>
                <c:pt idx="388">
                  <c:v>15735184.3737</c:v>
                </c:pt>
                <c:pt idx="389">
                  <c:v>15669979.6987</c:v>
                </c:pt>
                <c:pt idx="390">
                  <c:v>15604775.023800001</c:v>
                </c:pt>
                <c:pt idx="391">
                  <c:v>15539570.3488</c:v>
                </c:pt>
                <c:pt idx="392">
                  <c:v>15474365.673800001</c:v>
                </c:pt>
                <c:pt idx="393">
                  <c:v>15409160.9989</c:v>
                </c:pt>
                <c:pt idx="394">
                  <c:v>15359855.336999999</c:v>
                </c:pt>
                <c:pt idx="395">
                  <c:v>15310549.675100001</c:v>
                </c:pt>
                <c:pt idx="396">
                  <c:v>15281961.1735</c:v>
                </c:pt>
                <c:pt idx="397">
                  <c:v>15302678.333699999</c:v>
                </c:pt>
                <c:pt idx="398">
                  <c:v>15323395.494000001</c:v>
                </c:pt>
                <c:pt idx="399">
                  <c:v>15344112.654300001</c:v>
                </c:pt>
                <c:pt idx="400">
                  <c:v>15364829.8146</c:v>
                </c:pt>
                <c:pt idx="401">
                  <c:v>15385546.9748</c:v>
                </c:pt>
                <c:pt idx="402">
                  <c:v>15406264.1351</c:v>
                </c:pt>
                <c:pt idx="403">
                  <c:v>15426981.295399999</c:v>
                </c:pt>
                <c:pt idx="404">
                  <c:v>15447698.455600001</c:v>
                </c:pt>
                <c:pt idx="405">
                  <c:v>15468415.615900001</c:v>
                </c:pt>
                <c:pt idx="406">
                  <c:v>15550789.0107</c:v>
                </c:pt>
                <c:pt idx="407">
                  <c:v>15633162.4056</c:v>
                </c:pt>
                <c:pt idx="408">
                  <c:v>15715535.8004</c:v>
                </c:pt>
                <c:pt idx="409">
                  <c:v>15777192.0349</c:v>
                </c:pt>
                <c:pt idx="410">
                  <c:v>15838848.2695</c:v>
                </c:pt>
                <c:pt idx="411">
                  <c:v>15900504.504000001</c:v>
                </c:pt>
                <c:pt idx="412">
                  <c:v>15962160.738500001</c:v>
                </c:pt>
                <c:pt idx="413">
                  <c:v>16023816.973099999</c:v>
                </c:pt>
                <c:pt idx="414">
                  <c:v>16085473.207599999</c:v>
                </c:pt>
                <c:pt idx="415">
                  <c:v>16147129.442199999</c:v>
                </c:pt>
                <c:pt idx="416">
                  <c:v>16112855.0024</c:v>
                </c:pt>
                <c:pt idx="417">
                  <c:v>16078580.5626</c:v>
                </c:pt>
                <c:pt idx="418">
                  <c:v>16044306.1228</c:v>
                </c:pt>
                <c:pt idx="419">
                  <c:v>15948375.4485</c:v>
                </c:pt>
                <c:pt idx="420">
                  <c:v>15852444.7742</c:v>
                </c:pt>
                <c:pt idx="421">
                  <c:v>15756514.0999</c:v>
                </c:pt>
                <c:pt idx="422">
                  <c:v>15660583.4256</c:v>
                </c:pt>
                <c:pt idx="423">
                  <c:v>15564652.7513</c:v>
                </c:pt>
                <c:pt idx="424">
                  <c:v>15468722.0769</c:v>
                </c:pt>
                <c:pt idx="425">
                  <c:v>15372791.4026</c:v>
                </c:pt>
                <c:pt idx="426">
                  <c:v>15276860.7283</c:v>
                </c:pt>
                <c:pt idx="427">
                  <c:v>15180930.054</c:v>
                </c:pt>
                <c:pt idx="428">
                  <c:v>15200651.675100001</c:v>
                </c:pt>
                <c:pt idx="429">
                  <c:v>15316303.9706</c:v>
                </c:pt>
                <c:pt idx="430">
                  <c:v>15431956.266000001</c:v>
                </c:pt>
                <c:pt idx="431">
                  <c:v>15547608.5615</c:v>
                </c:pt>
                <c:pt idx="432">
                  <c:v>15610702.0645</c:v>
                </c:pt>
                <c:pt idx="433">
                  <c:v>15673795.567500001</c:v>
                </c:pt>
                <c:pt idx="434">
                  <c:v>15736889.070599999</c:v>
                </c:pt>
                <c:pt idx="435">
                  <c:v>15799982.5736</c:v>
                </c:pt>
                <c:pt idx="436">
                  <c:v>15863076.0766</c:v>
                </c:pt>
                <c:pt idx="437">
                  <c:v>15926169.579600001</c:v>
                </c:pt>
                <c:pt idx="438">
                  <c:v>15989263.082699999</c:v>
                </c:pt>
                <c:pt idx="439">
                  <c:v>16052356.5857</c:v>
                </c:pt>
                <c:pt idx="440">
                  <c:v>16115450.0887</c:v>
                </c:pt>
                <c:pt idx="441">
                  <c:v>16062891.2963</c:v>
                </c:pt>
                <c:pt idx="442">
                  <c:v>16010332.503900001</c:v>
                </c:pt>
                <c:pt idx="443">
                  <c:v>15957773.7114</c:v>
                </c:pt>
                <c:pt idx="444">
                  <c:v>15964345.8717</c:v>
                </c:pt>
                <c:pt idx="445">
                  <c:v>16023476.8245</c:v>
                </c:pt>
                <c:pt idx="446">
                  <c:v>15952440.909600001</c:v>
                </c:pt>
                <c:pt idx="447">
                  <c:v>15881404.9948</c:v>
                </c:pt>
                <c:pt idx="448">
                  <c:v>15810369.08</c:v>
                </c:pt>
                <c:pt idx="449">
                  <c:v>15739333.165200001</c:v>
                </c:pt>
                <c:pt idx="450">
                  <c:v>15668297.250399999</c:v>
                </c:pt>
                <c:pt idx="451">
                  <c:v>15597261.3355</c:v>
                </c:pt>
                <c:pt idx="452">
                  <c:v>15526225.420700001</c:v>
                </c:pt>
                <c:pt idx="453">
                  <c:v>15455189.505899999</c:v>
                </c:pt>
                <c:pt idx="454">
                  <c:v>15384153.5911</c:v>
                </c:pt>
                <c:pt idx="455">
                  <c:v>15313117.6763</c:v>
                </c:pt>
                <c:pt idx="456">
                  <c:v>15242081.761399999</c:v>
                </c:pt>
                <c:pt idx="457">
                  <c:v>15111914.8939</c:v>
                </c:pt>
                <c:pt idx="458">
                  <c:v>14967374.538799999</c:v>
                </c:pt>
                <c:pt idx="459">
                  <c:v>14953001.0513</c:v>
                </c:pt>
                <c:pt idx="460">
                  <c:v>14938627.5637</c:v>
                </c:pt>
                <c:pt idx="461">
                  <c:v>14924254.076199999</c:v>
                </c:pt>
                <c:pt idx="462">
                  <c:v>14909880.5886</c:v>
                </c:pt>
                <c:pt idx="463">
                  <c:v>14694063.880899999</c:v>
                </c:pt>
                <c:pt idx="464">
                  <c:v>14478247.1732</c:v>
                </c:pt>
                <c:pt idx="465">
                  <c:v>14262430.465500001</c:v>
                </c:pt>
                <c:pt idx="466">
                  <c:v>14046613.7578</c:v>
                </c:pt>
                <c:pt idx="467">
                  <c:v>13830797.050100001</c:v>
                </c:pt>
                <c:pt idx="468">
                  <c:v>13614980.342399999</c:v>
                </c:pt>
                <c:pt idx="469">
                  <c:v>13399163.6347</c:v>
                </c:pt>
                <c:pt idx="470">
                  <c:v>13183346.926999999</c:v>
                </c:pt>
                <c:pt idx="471">
                  <c:v>12981903.706800001</c:v>
                </c:pt>
                <c:pt idx="472">
                  <c:v>12780460.4867</c:v>
                </c:pt>
                <c:pt idx="473">
                  <c:v>12579017.2665</c:v>
                </c:pt>
                <c:pt idx="474">
                  <c:v>12377574.046399999</c:v>
                </c:pt>
                <c:pt idx="475">
                  <c:v>12233206.826300001</c:v>
                </c:pt>
                <c:pt idx="476">
                  <c:v>12290282.826300001</c:v>
                </c:pt>
                <c:pt idx="477">
                  <c:v>12347358.826400001</c:v>
                </c:pt>
                <c:pt idx="478">
                  <c:v>12404434.8265</c:v>
                </c:pt>
                <c:pt idx="479">
                  <c:v>12461510.8265</c:v>
                </c:pt>
                <c:pt idx="480">
                  <c:v>12518586.8266</c:v>
                </c:pt>
                <c:pt idx="481">
                  <c:v>12575662.8267</c:v>
                </c:pt>
                <c:pt idx="482">
                  <c:v>12632738.8267</c:v>
                </c:pt>
                <c:pt idx="483">
                  <c:v>12689814.8268</c:v>
                </c:pt>
                <c:pt idx="484">
                  <c:v>12744432.5206</c:v>
                </c:pt>
                <c:pt idx="485">
                  <c:v>12799050.214500001</c:v>
                </c:pt>
                <c:pt idx="486">
                  <c:v>12851052.3106</c:v>
                </c:pt>
                <c:pt idx="487">
                  <c:v>12903054.4068</c:v>
                </c:pt>
                <c:pt idx="488">
                  <c:v>12844324.5536</c:v>
                </c:pt>
                <c:pt idx="489">
                  <c:v>12785594.7005</c:v>
                </c:pt>
                <c:pt idx="490">
                  <c:v>12726864.8473</c:v>
                </c:pt>
                <c:pt idx="491">
                  <c:v>12668134.994200001</c:v>
                </c:pt>
                <c:pt idx="492">
                  <c:v>12609405.141000001</c:v>
                </c:pt>
                <c:pt idx="493">
                  <c:v>12550675.287900001</c:v>
                </c:pt>
                <c:pt idx="494">
                  <c:v>12491945.434699999</c:v>
                </c:pt>
                <c:pt idx="495">
                  <c:v>12433215.581599999</c:v>
                </c:pt>
                <c:pt idx="496">
                  <c:v>12374485.728399999</c:v>
                </c:pt>
                <c:pt idx="497">
                  <c:v>12318214.181500001</c:v>
                </c:pt>
                <c:pt idx="498">
                  <c:v>12261942.634500001</c:v>
                </c:pt>
                <c:pt idx="499">
                  <c:v>12208286.6853</c:v>
                </c:pt>
                <c:pt idx="500">
                  <c:v>12173412.34</c:v>
                </c:pt>
                <c:pt idx="501">
                  <c:v>12192193.944</c:v>
                </c:pt>
                <c:pt idx="502">
                  <c:v>12134164.3204</c:v>
                </c:pt>
                <c:pt idx="503">
                  <c:v>12076134.696699999</c:v>
                </c:pt>
                <c:pt idx="504">
                  <c:v>12018105.073100001</c:v>
                </c:pt>
                <c:pt idx="505">
                  <c:v>11960075.4494</c:v>
                </c:pt>
                <c:pt idx="506">
                  <c:v>11902045.8258</c:v>
                </c:pt>
                <c:pt idx="507">
                  <c:v>11844016.202099999</c:v>
                </c:pt>
                <c:pt idx="508">
                  <c:v>11785986.578500001</c:v>
                </c:pt>
                <c:pt idx="509">
                  <c:v>11727956.9548</c:v>
                </c:pt>
                <c:pt idx="510">
                  <c:v>11669927.3312</c:v>
                </c:pt>
                <c:pt idx="511">
                  <c:v>11462042.499399999</c:v>
                </c:pt>
                <c:pt idx="512">
                  <c:v>11254157.6676</c:v>
                </c:pt>
                <c:pt idx="513">
                  <c:v>11027491.231799999</c:v>
                </c:pt>
                <c:pt idx="514">
                  <c:v>10800824.796</c:v>
                </c:pt>
                <c:pt idx="515">
                  <c:v>10650969.5879</c:v>
                </c:pt>
                <c:pt idx="516">
                  <c:v>10501114.379799999</c:v>
                </c:pt>
                <c:pt idx="517">
                  <c:v>10351259.171599999</c:v>
                </c:pt>
                <c:pt idx="518">
                  <c:v>10201403.963500001</c:v>
                </c:pt>
                <c:pt idx="519">
                  <c:v>10051548.7554</c:v>
                </c:pt>
                <c:pt idx="520">
                  <c:v>9901693.5472199991</c:v>
                </c:pt>
                <c:pt idx="521">
                  <c:v>9751838.3390800003</c:v>
                </c:pt>
                <c:pt idx="522">
                  <c:v>9601983.1309399996</c:v>
                </c:pt>
                <c:pt idx="523">
                  <c:v>9487051.3821799997</c:v>
                </c:pt>
                <c:pt idx="524">
                  <c:v>9518910.9547499996</c:v>
                </c:pt>
                <c:pt idx="525">
                  <c:v>9550770.52733</c:v>
                </c:pt>
                <c:pt idx="526">
                  <c:v>9582630.0998999998</c:v>
                </c:pt>
                <c:pt idx="527">
                  <c:v>9614489.6724800002</c:v>
                </c:pt>
                <c:pt idx="528">
                  <c:v>9646349.2450600006</c:v>
                </c:pt>
                <c:pt idx="529">
                  <c:v>9678208.8176300004</c:v>
                </c:pt>
                <c:pt idx="530">
                  <c:v>9710068.3902100008</c:v>
                </c:pt>
                <c:pt idx="531">
                  <c:v>9741927.9627800006</c:v>
                </c:pt>
                <c:pt idx="532">
                  <c:v>9773787.5353599992</c:v>
                </c:pt>
                <c:pt idx="533">
                  <c:v>9805647.1079399996</c:v>
                </c:pt>
                <c:pt idx="534">
                  <c:v>9837506.6805099994</c:v>
                </c:pt>
                <c:pt idx="535">
                  <c:v>9869366.2530899998</c:v>
                </c:pt>
                <c:pt idx="536">
                  <c:v>9900048.1687499993</c:v>
                </c:pt>
                <c:pt idx="537">
                  <c:v>9933793.9712199997</c:v>
                </c:pt>
                <c:pt idx="538">
                  <c:v>9967539.7736799996</c:v>
                </c:pt>
                <c:pt idx="539">
                  <c:v>10001285.576099999</c:v>
                </c:pt>
                <c:pt idx="540">
                  <c:v>9966118.7466800008</c:v>
                </c:pt>
                <c:pt idx="541">
                  <c:v>9930951.9172099996</c:v>
                </c:pt>
                <c:pt idx="542">
                  <c:v>9895785.0877500009</c:v>
                </c:pt>
                <c:pt idx="543">
                  <c:v>9860618.2582799997</c:v>
                </c:pt>
                <c:pt idx="544">
                  <c:v>9825451.4288199991</c:v>
                </c:pt>
                <c:pt idx="545">
                  <c:v>9790284.5993499998</c:v>
                </c:pt>
                <c:pt idx="546">
                  <c:v>9755117.7698800005</c:v>
                </c:pt>
                <c:pt idx="547">
                  <c:v>9719950.9404199999</c:v>
                </c:pt>
                <c:pt idx="548">
                  <c:v>9684784.1109500006</c:v>
                </c:pt>
                <c:pt idx="549">
                  <c:v>9615871.47903</c:v>
                </c:pt>
                <c:pt idx="550">
                  <c:v>9546958.8471000008</c:v>
                </c:pt>
                <c:pt idx="551">
                  <c:v>9478046.2151699997</c:v>
                </c:pt>
                <c:pt idx="552">
                  <c:v>9423691.7217299994</c:v>
                </c:pt>
                <c:pt idx="553">
                  <c:v>9438249.8602099996</c:v>
                </c:pt>
                <c:pt idx="554">
                  <c:v>9452807.9987000003</c:v>
                </c:pt>
                <c:pt idx="555">
                  <c:v>9467366.1371899992</c:v>
                </c:pt>
                <c:pt idx="556">
                  <c:v>9481924.27568</c:v>
                </c:pt>
                <c:pt idx="557">
                  <c:v>9496482.4141700007</c:v>
                </c:pt>
                <c:pt idx="558">
                  <c:v>9511040.5526500009</c:v>
                </c:pt>
                <c:pt idx="559">
                  <c:v>9473594.1895499993</c:v>
                </c:pt>
                <c:pt idx="560">
                  <c:v>9436147.8264499996</c:v>
                </c:pt>
                <c:pt idx="561">
                  <c:v>9395224.5341400001</c:v>
                </c:pt>
                <c:pt idx="562">
                  <c:v>9333201.8440000005</c:v>
                </c:pt>
                <c:pt idx="563">
                  <c:v>9259636.9510900006</c:v>
                </c:pt>
                <c:pt idx="564">
                  <c:v>9186072.0581800006</c:v>
                </c:pt>
                <c:pt idx="565">
                  <c:v>9097949.02678</c:v>
                </c:pt>
                <c:pt idx="566">
                  <c:v>9009825.9953799993</c:v>
                </c:pt>
                <c:pt idx="567">
                  <c:v>8921702.9639899991</c:v>
                </c:pt>
                <c:pt idx="568">
                  <c:v>8833579.9325900003</c:v>
                </c:pt>
                <c:pt idx="569">
                  <c:v>8745456.9011899997</c:v>
                </c:pt>
                <c:pt idx="570">
                  <c:v>8657333.8697900008</c:v>
                </c:pt>
                <c:pt idx="571">
                  <c:v>8569210.8383900002</c:v>
                </c:pt>
                <c:pt idx="572">
                  <c:v>8533092.30858</c:v>
                </c:pt>
                <c:pt idx="573">
                  <c:v>8496973.7787699997</c:v>
                </c:pt>
                <c:pt idx="574">
                  <c:v>8464332.1781699993</c:v>
                </c:pt>
                <c:pt idx="575">
                  <c:v>8462933.3998700008</c:v>
                </c:pt>
                <c:pt idx="576">
                  <c:v>8461477.9036299996</c:v>
                </c:pt>
                <c:pt idx="577">
                  <c:v>8344300.2414899999</c:v>
                </c:pt>
                <c:pt idx="578">
                  <c:v>8227122.5793399997</c:v>
                </c:pt>
                <c:pt idx="579">
                  <c:v>8073332.3906100001</c:v>
                </c:pt>
                <c:pt idx="580">
                  <c:v>7919542.20187</c:v>
                </c:pt>
                <c:pt idx="581">
                  <c:v>7765752.0131400004</c:v>
                </c:pt>
                <c:pt idx="582">
                  <c:v>7609017.7296099998</c:v>
                </c:pt>
                <c:pt idx="583">
                  <c:v>7447401.8595000003</c:v>
                </c:pt>
                <c:pt idx="584">
                  <c:v>7285785.9893800002</c:v>
                </c:pt>
                <c:pt idx="585">
                  <c:v>7093532.2285799999</c:v>
                </c:pt>
                <c:pt idx="586">
                  <c:v>6901278.4677900001</c:v>
                </c:pt>
                <c:pt idx="587">
                  <c:v>6709024.7069899999</c:v>
                </c:pt>
                <c:pt idx="588">
                  <c:v>6506627.5217199996</c:v>
                </c:pt>
                <c:pt idx="589">
                  <c:v>6315829.2571599996</c:v>
                </c:pt>
                <c:pt idx="590">
                  <c:v>6237430.8898700001</c:v>
                </c:pt>
                <c:pt idx="591">
                  <c:v>6159032.5225799996</c:v>
                </c:pt>
                <c:pt idx="592">
                  <c:v>6105734.84442</c:v>
                </c:pt>
                <c:pt idx="593">
                  <c:v>6027448.3062399998</c:v>
                </c:pt>
                <c:pt idx="594">
                  <c:v>5949161.7680700002</c:v>
                </c:pt>
                <c:pt idx="595">
                  <c:v>5848052.1676599998</c:v>
                </c:pt>
                <c:pt idx="596">
                  <c:v>5711903.9140600003</c:v>
                </c:pt>
                <c:pt idx="597">
                  <c:v>5575755.6604500003</c:v>
                </c:pt>
                <c:pt idx="598">
                  <c:v>5470245.2975199996</c:v>
                </c:pt>
                <c:pt idx="599">
                  <c:v>5364734.9345899997</c:v>
                </c:pt>
                <c:pt idx="600">
                  <c:v>5259224.5716599999</c:v>
                </c:pt>
                <c:pt idx="601">
                  <c:v>5153714.2087300001</c:v>
                </c:pt>
                <c:pt idx="602">
                  <c:v>5048203.8458000002</c:v>
                </c:pt>
                <c:pt idx="603">
                  <c:v>4946015.7515099999</c:v>
                </c:pt>
                <c:pt idx="604">
                  <c:v>4812763.5850299997</c:v>
                </c:pt>
                <c:pt idx="605">
                  <c:v>4676175.9116799999</c:v>
                </c:pt>
                <c:pt idx="606">
                  <c:v>4564577.09834</c:v>
                </c:pt>
                <c:pt idx="607">
                  <c:v>4452978.2850000001</c:v>
                </c:pt>
                <c:pt idx="608">
                  <c:v>4367146.6286800001</c:v>
                </c:pt>
                <c:pt idx="609">
                  <c:v>4321235.2121599996</c:v>
                </c:pt>
                <c:pt idx="610">
                  <c:v>4275323.7956400001</c:v>
                </c:pt>
                <c:pt idx="611">
                  <c:v>4229412.3791100001</c:v>
                </c:pt>
                <c:pt idx="612">
                  <c:v>4183500.9625900001</c:v>
                </c:pt>
                <c:pt idx="613">
                  <c:v>4137589.5460700002</c:v>
                </c:pt>
                <c:pt idx="614">
                  <c:v>4091678.1295500002</c:v>
                </c:pt>
                <c:pt idx="615">
                  <c:v>4045766.7130200001</c:v>
                </c:pt>
                <c:pt idx="616">
                  <c:v>3999855.2965000002</c:v>
                </c:pt>
                <c:pt idx="617">
                  <c:v>3990813.8135099998</c:v>
                </c:pt>
                <c:pt idx="618">
                  <c:v>3996619.6748500001</c:v>
                </c:pt>
                <c:pt idx="619">
                  <c:v>4002425.5361899999</c:v>
                </c:pt>
                <c:pt idx="620">
                  <c:v>4008231.3975399998</c:v>
                </c:pt>
                <c:pt idx="621">
                  <c:v>4033402.1504600001</c:v>
                </c:pt>
                <c:pt idx="622">
                  <c:v>4058572.9033900001</c:v>
                </c:pt>
                <c:pt idx="623">
                  <c:v>4083743.65631</c:v>
                </c:pt>
                <c:pt idx="624">
                  <c:v>4108914.4092299999</c:v>
                </c:pt>
                <c:pt idx="625">
                  <c:v>4134085.1621599998</c:v>
                </c:pt>
                <c:pt idx="626">
                  <c:v>4159255.9150800002</c:v>
                </c:pt>
                <c:pt idx="627">
                  <c:v>4184426.6680000001</c:v>
                </c:pt>
                <c:pt idx="628">
                  <c:v>4209597.42093</c:v>
                </c:pt>
                <c:pt idx="629">
                  <c:v>4234768.1738499999</c:v>
                </c:pt>
                <c:pt idx="630">
                  <c:v>4254133.0654300004</c:v>
                </c:pt>
                <c:pt idx="631">
                  <c:v>4273497.95701</c:v>
                </c:pt>
                <c:pt idx="632">
                  <c:v>4317722.4409699999</c:v>
                </c:pt>
                <c:pt idx="633">
                  <c:v>4361946.9249299997</c:v>
                </c:pt>
                <c:pt idx="634">
                  <c:v>4386806.51731</c:v>
                </c:pt>
                <c:pt idx="635">
                  <c:v>4411666.1096799998</c:v>
                </c:pt>
                <c:pt idx="636">
                  <c:v>4436525.70206</c:v>
                </c:pt>
                <c:pt idx="637">
                  <c:v>4461385.2944400003</c:v>
                </c:pt>
                <c:pt idx="638">
                  <c:v>4486244.8868100001</c:v>
                </c:pt>
                <c:pt idx="639">
                  <c:v>4511104.4791900003</c:v>
                </c:pt>
                <c:pt idx="640">
                  <c:v>4535964.0715699997</c:v>
                </c:pt>
                <c:pt idx="641">
                  <c:v>4560823.6639400003</c:v>
                </c:pt>
                <c:pt idx="642">
                  <c:v>4585683.2563199997</c:v>
                </c:pt>
                <c:pt idx="643">
                  <c:v>4610542.8487</c:v>
                </c:pt>
                <c:pt idx="644">
                  <c:v>4669099.5856400002</c:v>
                </c:pt>
                <c:pt idx="645">
                  <c:v>4702796.7302099997</c:v>
                </c:pt>
                <c:pt idx="646">
                  <c:v>4736493.8747699996</c:v>
                </c:pt>
                <c:pt idx="647">
                  <c:v>4770191.0193400001</c:v>
                </c:pt>
                <c:pt idx="648">
                  <c:v>4803888.1639</c:v>
                </c:pt>
                <c:pt idx="649">
                  <c:v>4790657.0098900003</c:v>
                </c:pt>
                <c:pt idx="650">
                  <c:v>4777425.8558799997</c:v>
                </c:pt>
                <c:pt idx="651">
                  <c:v>4764194.70187</c:v>
                </c:pt>
                <c:pt idx="652">
                  <c:v>4750963.5478600003</c:v>
                </c:pt>
                <c:pt idx="653">
                  <c:v>4737732.3938499996</c:v>
                </c:pt>
                <c:pt idx="654">
                  <c:v>4724501.2398399999</c:v>
                </c:pt>
                <c:pt idx="655">
                  <c:v>4711270.0858300002</c:v>
                </c:pt>
                <c:pt idx="656">
                  <c:v>4698038.9318199996</c:v>
                </c:pt>
                <c:pt idx="657">
                  <c:v>4651110.6332400003</c:v>
                </c:pt>
                <c:pt idx="658">
                  <c:v>4604182.3346699998</c:v>
                </c:pt>
                <c:pt idx="659">
                  <c:v>4557254.0360899996</c:v>
                </c:pt>
                <c:pt idx="660">
                  <c:v>4510325.73752</c:v>
                </c:pt>
                <c:pt idx="661">
                  <c:v>4546686.5525900004</c:v>
                </c:pt>
                <c:pt idx="662">
                  <c:v>4629975.6662499998</c:v>
                </c:pt>
                <c:pt idx="663">
                  <c:v>4753662.4238900002</c:v>
                </c:pt>
                <c:pt idx="664">
                  <c:v>4877349.1815400003</c:v>
                </c:pt>
                <c:pt idx="665">
                  <c:v>5001035.9391900003</c:v>
                </c:pt>
                <c:pt idx="666">
                  <c:v>5124722.6968400003</c:v>
                </c:pt>
                <c:pt idx="667">
                  <c:v>5248409.4544799998</c:v>
                </c:pt>
                <c:pt idx="668">
                  <c:v>5372096.2121299999</c:v>
                </c:pt>
                <c:pt idx="669">
                  <c:v>5495782.9697799999</c:v>
                </c:pt>
                <c:pt idx="670">
                  <c:v>5684928.1755999997</c:v>
                </c:pt>
                <c:pt idx="671">
                  <c:v>5874073.3814200005</c:v>
                </c:pt>
                <c:pt idx="672">
                  <c:v>6063218.5872499999</c:v>
                </c:pt>
                <c:pt idx="673">
                  <c:v>6252363.7930699997</c:v>
                </c:pt>
                <c:pt idx="674">
                  <c:v>6358219.8852399997</c:v>
                </c:pt>
                <c:pt idx="675">
                  <c:v>6435312.3804599997</c:v>
                </c:pt>
                <c:pt idx="676">
                  <c:v>6472007.2316800002</c:v>
                </c:pt>
                <c:pt idx="677">
                  <c:v>6508702.0828999998</c:v>
                </c:pt>
                <c:pt idx="678">
                  <c:v>6545396.9341200003</c:v>
                </c:pt>
                <c:pt idx="679">
                  <c:v>6582091.7853399999</c:v>
                </c:pt>
                <c:pt idx="680">
                  <c:v>6618786.6365700001</c:v>
                </c:pt>
                <c:pt idx="681">
                  <c:v>6655481.4877899997</c:v>
                </c:pt>
                <c:pt idx="682">
                  <c:v>6692176.3390100002</c:v>
                </c:pt>
                <c:pt idx="683">
                  <c:v>6663412.7420600001</c:v>
                </c:pt>
                <c:pt idx="684">
                  <c:v>6634649.1451099999</c:v>
                </c:pt>
                <c:pt idx="685">
                  <c:v>6605885.5481500002</c:v>
                </c:pt>
                <c:pt idx="686">
                  <c:v>6577121.9512</c:v>
                </c:pt>
                <c:pt idx="687">
                  <c:v>6672268.6977399997</c:v>
                </c:pt>
                <c:pt idx="688">
                  <c:v>6849998.1890200004</c:v>
                </c:pt>
                <c:pt idx="689">
                  <c:v>7027727.6802899996</c:v>
                </c:pt>
                <c:pt idx="690">
                  <c:v>7197733.8481400004</c:v>
                </c:pt>
                <c:pt idx="691">
                  <c:v>7354650.5606699996</c:v>
                </c:pt>
                <c:pt idx="692">
                  <c:v>7511567.2731900001</c:v>
                </c:pt>
                <c:pt idx="693">
                  <c:v>7668483.9857200002</c:v>
                </c:pt>
                <c:pt idx="694">
                  <c:v>7825400.6982399998</c:v>
                </c:pt>
                <c:pt idx="695">
                  <c:v>7982317.41077</c:v>
                </c:pt>
                <c:pt idx="696">
                  <c:v>8139234.1232899996</c:v>
                </c:pt>
                <c:pt idx="697">
                  <c:v>8296150.8358199997</c:v>
                </c:pt>
                <c:pt idx="698">
                  <c:v>8453067.5483400002</c:v>
                </c:pt>
                <c:pt idx="699">
                  <c:v>8609984.2608700003</c:v>
                </c:pt>
                <c:pt idx="700">
                  <c:v>8642990.6298999991</c:v>
                </c:pt>
                <c:pt idx="701">
                  <c:v>8622177.8511500005</c:v>
                </c:pt>
                <c:pt idx="702">
                  <c:v>8601365.0724100005</c:v>
                </c:pt>
                <c:pt idx="703">
                  <c:v>8620919.4456500001</c:v>
                </c:pt>
                <c:pt idx="704">
                  <c:v>8653563.2742299996</c:v>
                </c:pt>
                <c:pt idx="705">
                  <c:v>8686207.1028099991</c:v>
                </c:pt>
                <c:pt idx="706">
                  <c:v>8718850.9313900005</c:v>
                </c:pt>
                <c:pt idx="707">
                  <c:v>8775697.7476199996</c:v>
                </c:pt>
                <c:pt idx="708">
                  <c:v>8836509.8419199996</c:v>
                </c:pt>
                <c:pt idx="709">
                  <c:v>8897321.9362199996</c:v>
                </c:pt>
                <c:pt idx="710">
                  <c:v>8958134.0305100009</c:v>
                </c:pt>
                <c:pt idx="711">
                  <c:v>9018946.1248100009</c:v>
                </c:pt>
                <c:pt idx="712">
                  <c:v>9079758.2191100009</c:v>
                </c:pt>
                <c:pt idx="713">
                  <c:v>9140570.3134100009</c:v>
                </c:pt>
                <c:pt idx="714">
                  <c:v>9201382.4077100009</c:v>
                </c:pt>
                <c:pt idx="715">
                  <c:v>9244970.2919999994</c:v>
                </c:pt>
                <c:pt idx="716">
                  <c:v>9255914.3477100004</c:v>
                </c:pt>
                <c:pt idx="717">
                  <c:v>9266858.4034199994</c:v>
                </c:pt>
                <c:pt idx="718">
                  <c:v>9277802.4591300003</c:v>
                </c:pt>
                <c:pt idx="719">
                  <c:v>9288746.5148499999</c:v>
                </c:pt>
                <c:pt idx="720">
                  <c:v>9273993.6364900004</c:v>
                </c:pt>
                <c:pt idx="721">
                  <c:v>9255275.4800799992</c:v>
                </c:pt>
                <c:pt idx="722">
                  <c:v>9236557.3236599993</c:v>
                </c:pt>
                <c:pt idx="723">
                  <c:v>9217839.1672399994</c:v>
                </c:pt>
                <c:pt idx="724">
                  <c:v>9199121.0108199995</c:v>
                </c:pt>
                <c:pt idx="725">
                  <c:v>9180402.8543999996</c:v>
                </c:pt>
                <c:pt idx="726">
                  <c:v>9161684.6979799997</c:v>
                </c:pt>
                <c:pt idx="727">
                  <c:v>9142966.5415599998</c:v>
                </c:pt>
                <c:pt idx="728">
                  <c:v>9141472.5951499995</c:v>
                </c:pt>
                <c:pt idx="729">
                  <c:v>9139978.6487300005</c:v>
                </c:pt>
                <c:pt idx="730">
                  <c:v>9138484.7023200002</c:v>
                </c:pt>
                <c:pt idx="731">
                  <c:v>9136990.7559099998</c:v>
                </c:pt>
                <c:pt idx="732">
                  <c:v>9079975.3329700008</c:v>
                </c:pt>
                <c:pt idx="733">
                  <c:v>9024453.8564400002</c:v>
                </c:pt>
                <c:pt idx="734">
                  <c:v>8968932.3798999991</c:v>
                </c:pt>
                <c:pt idx="735">
                  <c:v>8913410.9033700004</c:v>
                </c:pt>
                <c:pt idx="736">
                  <c:v>8857889.4268399999</c:v>
                </c:pt>
                <c:pt idx="737">
                  <c:v>8802367.9503099993</c:v>
                </c:pt>
                <c:pt idx="738">
                  <c:v>8746846.4737800006</c:v>
                </c:pt>
                <c:pt idx="739">
                  <c:v>8691324.99725</c:v>
                </c:pt>
                <c:pt idx="740">
                  <c:v>8635803.5207199994</c:v>
                </c:pt>
                <c:pt idx="741">
                  <c:v>8580282.0441900007</c:v>
                </c:pt>
                <c:pt idx="742">
                  <c:v>8524760.5676499996</c:v>
                </c:pt>
                <c:pt idx="743">
                  <c:v>8469239.0911200009</c:v>
                </c:pt>
                <c:pt idx="744">
                  <c:v>8435224.1307500005</c:v>
                </c:pt>
                <c:pt idx="745">
                  <c:v>8456730.6469000001</c:v>
                </c:pt>
                <c:pt idx="746">
                  <c:v>8478237.1630600002</c:v>
                </c:pt>
                <c:pt idx="747">
                  <c:v>8499743.6792200003</c:v>
                </c:pt>
                <c:pt idx="748">
                  <c:v>8521250.1953699999</c:v>
                </c:pt>
                <c:pt idx="749">
                  <c:v>8542756.71153</c:v>
                </c:pt>
                <c:pt idx="750">
                  <c:v>8564263.2276900001</c:v>
                </c:pt>
                <c:pt idx="751">
                  <c:v>8585769.7438399997</c:v>
                </c:pt>
                <c:pt idx="752">
                  <c:v>8644589.8000399992</c:v>
                </c:pt>
                <c:pt idx="753">
                  <c:v>8703409.85623</c:v>
                </c:pt>
                <c:pt idx="754">
                  <c:v>8762229.9124299996</c:v>
                </c:pt>
                <c:pt idx="755">
                  <c:v>8827653.1773300003</c:v>
                </c:pt>
                <c:pt idx="756">
                  <c:v>8893076.4422299992</c:v>
                </c:pt>
                <c:pt idx="757">
                  <c:v>8936993.1909699999</c:v>
                </c:pt>
                <c:pt idx="758">
                  <c:v>8980909.9397199992</c:v>
                </c:pt>
                <c:pt idx="759">
                  <c:v>9024826.6884599999</c:v>
                </c:pt>
                <c:pt idx="760">
                  <c:v>9068743.4372099992</c:v>
                </c:pt>
                <c:pt idx="761">
                  <c:v>9097456.4339300003</c:v>
                </c:pt>
                <c:pt idx="762">
                  <c:v>9126169.4306600001</c:v>
                </c:pt>
                <c:pt idx="763">
                  <c:v>9154882.4273899999</c:v>
                </c:pt>
                <c:pt idx="764">
                  <c:v>9183595.4241099991</c:v>
                </c:pt>
                <c:pt idx="765">
                  <c:v>9174994.8807999995</c:v>
                </c:pt>
                <c:pt idx="766">
                  <c:v>9160409.3168100007</c:v>
                </c:pt>
                <c:pt idx="767">
                  <c:v>9145823.7528099995</c:v>
                </c:pt>
                <c:pt idx="768">
                  <c:v>9124634.9801100008</c:v>
                </c:pt>
                <c:pt idx="769">
                  <c:v>9060563.9470199998</c:v>
                </c:pt>
                <c:pt idx="770">
                  <c:v>8996492.9139200002</c:v>
                </c:pt>
                <c:pt idx="771">
                  <c:v>8932421.8808299992</c:v>
                </c:pt>
                <c:pt idx="772">
                  <c:v>8868350.8477400001</c:v>
                </c:pt>
                <c:pt idx="773">
                  <c:v>8804279.8146499991</c:v>
                </c:pt>
                <c:pt idx="774">
                  <c:v>8685078.3899799995</c:v>
                </c:pt>
                <c:pt idx="775">
                  <c:v>8565876.9653200004</c:v>
                </c:pt>
                <c:pt idx="776">
                  <c:v>8446675.5406599995</c:v>
                </c:pt>
                <c:pt idx="777">
                  <c:v>8327474.1160000004</c:v>
                </c:pt>
                <c:pt idx="778">
                  <c:v>8208272.6913400004</c:v>
                </c:pt>
                <c:pt idx="779">
                  <c:v>8095056.2873600004</c:v>
                </c:pt>
                <c:pt idx="780">
                  <c:v>7972686.7081500003</c:v>
                </c:pt>
                <c:pt idx="781">
                  <c:v>7850317.1289499998</c:v>
                </c:pt>
                <c:pt idx="782">
                  <c:v>7770829.8101300001</c:v>
                </c:pt>
                <c:pt idx="783">
                  <c:v>7691342.4913100004</c:v>
                </c:pt>
                <c:pt idx="784">
                  <c:v>7611855.1724899998</c:v>
                </c:pt>
                <c:pt idx="785">
                  <c:v>7532367.8536799997</c:v>
                </c:pt>
                <c:pt idx="786">
                  <c:v>7452880.53486</c:v>
                </c:pt>
                <c:pt idx="787">
                  <c:v>7443727.3596299998</c:v>
                </c:pt>
                <c:pt idx="788">
                  <c:v>7434574.1843999997</c:v>
                </c:pt>
                <c:pt idx="789">
                  <c:v>7425421.0091700004</c:v>
                </c:pt>
                <c:pt idx="790">
                  <c:v>7398287.3946599998</c:v>
                </c:pt>
                <c:pt idx="791">
                  <c:v>7371153.7801400004</c:v>
                </c:pt>
                <c:pt idx="792">
                  <c:v>7344020.1656299997</c:v>
                </c:pt>
                <c:pt idx="793">
                  <c:v>7284010.4781099996</c:v>
                </c:pt>
                <c:pt idx="794">
                  <c:v>7224000.7905999999</c:v>
                </c:pt>
                <c:pt idx="795">
                  <c:v>7163991.1030900003</c:v>
                </c:pt>
                <c:pt idx="796">
                  <c:v>7103981.4155799998</c:v>
                </c:pt>
                <c:pt idx="797">
                  <c:v>7043971.7280599996</c:v>
                </c:pt>
                <c:pt idx="798">
                  <c:v>6983962.04055</c:v>
                </c:pt>
                <c:pt idx="799">
                  <c:v>6923952.3530400004</c:v>
                </c:pt>
                <c:pt idx="800">
                  <c:v>6863942.6655299999</c:v>
                </c:pt>
                <c:pt idx="801">
                  <c:v>6803932.9780099997</c:v>
                </c:pt>
                <c:pt idx="802">
                  <c:v>6743923.2905000001</c:v>
                </c:pt>
                <c:pt idx="803">
                  <c:v>6701894.0422700001</c:v>
                </c:pt>
                <c:pt idx="804">
                  <c:v>6659864.7940499997</c:v>
                </c:pt>
                <c:pt idx="805">
                  <c:v>6590334.4089099998</c:v>
                </c:pt>
                <c:pt idx="806">
                  <c:v>6562833.2720100004</c:v>
                </c:pt>
                <c:pt idx="807">
                  <c:v>6535332.1350999996</c:v>
                </c:pt>
                <c:pt idx="808">
                  <c:v>6507830.9982000003</c:v>
                </c:pt>
                <c:pt idx="809">
                  <c:v>6480329.8612900004</c:v>
                </c:pt>
                <c:pt idx="810">
                  <c:v>6452828.7243799996</c:v>
                </c:pt>
                <c:pt idx="811">
                  <c:v>6425327.5874800002</c:v>
                </c:pt>
                <c:pt idx="812">
                  <c:v>6378319.6206200002</c:v>
                </c:pt>
                <c:pt idx="813">
                  <c:v>6331311.6537600001</c:v>
                </c:pt>
                <c:pt idx="814">
                  <c:v>6284303.6869000001</c:v>
                </c:pt>
                <c:pt idx="815">
                  <c:v>6237295.72004</c:v>
                </c:pt>
                <c:pt idx="816">
                  <c:v>6190287.75318</c:v>
                </c:pt>
                <c:pt idx="817">
                  <c:v>6143279.78632</c:v>
                </c:pt>
                <c:pt idx="818">
                  <c:v>6123772.9563600002</c:v>
                </c:pt>
                <c:pt idx="819">
                  <c:v>6104266.12641</c:v>
                </c:pt>
                <c:pt idx="820">
                  <c:v>6084759.2964500003</c:v>
                </c:pt>
                <c:pt idx="821">
                  <c:v>6065252.4665000001</c:v>
                </c:pt>
                <c:pt idx="822">
                  <c:v>6045745.6365499999</c:v>
                </c:pt>
                <c:pt idx="823">
                  <c:v>6026238.8065900002</c:v>
                </c:pt>
                <c:pt idx="824">
                  <c:v>6014292.0685400004</c:v>
                </c:pt>
                <c:pt idx="825">
                  <c:v>6021852.1604500003</c:v>
                </c:pt>
                <c:pt idx="826">
                  <c:v>6029412.2523600003</c:v>
                </c:pt>
                <c:pt idx="827">
                  <c:v>6036972.3442599997</c:v>
                </c:pt>
                <c:pt idx="828">
                  <c:v>6044532.4361699997</c:v>
                </c:pt>
                <c:pt idx="829">
                  <c:v>6052092.52807</c:v>
                </c:pt>
                <c:pt idx="830">
                  <c:v>6059652.61998</c:v>
                </c:pt>
                <c:pt idx="831">
                  <c:v>6067212.7118899999</c:v>
                </c:pt>
                <c:pt idx="832">
                  <c:v>6074772.8037900003</c:v>
                </c:pt>
                <c:pt idx="833">
                  <c:v>6091709.10243</c:v>
                </c:pt>
                <c:pt idx="834">
                  <c:v>6139858.8875000002</c:v>
                </c:pt>
                <c:pt idx="835">
                  <c:v>6188008.6725700004</c:v>
                </c:pt>
                <c:pt idx="836">
                  <c:v>6236158.4576399997</c:v>
                </c:pt>
                <c:pt idx="837">
                  <c:v>6286578.8385300003</c:v>
                </c:pt>
                <c:pt idx="838">
                  <c:v>6336999.21942</c:v>
                </c:pt>
                <c:pt idx="839">
                  <c:v>6387419.6003099997</c:v>
                </c:pt>
                <c:pt idx="840">
                  <c:v>6437839.9811899997</c:v>
                </c:pt>
                <c:pt idx="841">
                  <c:v>6488260.3620800003</c:v>
                </c:pt>
                <c:pt idx="842">
                  <c:v>6538680.74297</c:v>
                </c:pt>
                <c:pt idx="843">
                  <c:v>6619784.35769</c:v>
                </c:pt>
                <c:pt idx="844">
                  <c:v>6708911.5977800004</c:v>
                </c:pt>
                <c:pt idx="845">
                  <c:v>6798038.8378600003</c:v>
                </c:pt>
                <c:pt idx="846">
                  <c:v>6877789.8712200001</c:v>
                </c:pt>
                <c:pt idx="847">
                  <c:v>6926327.4181399997</c:v>
                </c:pt>
                <c:pt idx="848">
                  <c:v>6974864.9650699999</c:v>
                </c:pt>
                <c:pt idx="849">
                  <c:v>7023402.5119899996</c:v>
                </c:pt>
                <c:pt idx="850">
                  <c:v>7062109.3711900003</c:v>
                </c:pt>
                <c:pt idx="851">
                  <c:v>7100816.2303900002</c:v>
                </c:pt>
                <c:pt idx="852">
                  <c:v>7255466.41395</c:v>
                </c:pt>
                <c:pt idx="853">
                  <c:v>7495519.8230100004</c:v>
                </c:pt>
                <c:pt idx="854">
                  <c:v>7735573.2320699999</c:v>
                </c:pt>
                <c:pt idx="855">
                  <c:v>7975626.64114</c:v>
                </c:pt>
                <c:pt idx="856">
                  <c:v>8184996.8163700001</c:v>
                </c:pt>
                <c:pt idx="857">
                  <c:v>8386343.3662299998</c:v>
                </c:pt>
                <c:pt idx="858">
                  <c:v>8587689.9160900004</c:v>
                </c:pt>
                <c:pt idx="859">
                  <c:v>8789036.4659599997</c:v>
                </c:pt>
                <c:pt idx="860">
                  <c:v>8990383.0158200003</c:v>
                </c:pt>
                <c:pt idx="861">
                  <c:v>9131031.3068199996</c:v>
                </c:pt>
                <c:pt idx="862">
                  <c:v>9271679.5978200007</c:v>
                </c:pt>
                <c:pt idx="863">
                  <c:v>9412327.88882</c:v>
                </c:pt>
                <c:pt idx="864">
                  <c:v>9552976.1798199993</c:v>
                </c:pt>
                <c:pt idx="865">
                  <c:v>9577681.1464699991</c:v>
                </c:pt>
                <c:pt idx="866">
                  <c:v>9516982.8876099996</c:v>
                </c:pt>
                <c:pt idx="867">
                  <c:v>9456284.6287399996</c:v>
                </c:pt>
                <c:pt idx="868">
                  <c:v>9395586.3698800001</c:v>
                </c:pt>
                <c:pt idx="869">
                  <c:v>9334888.1110200007</c:v>
                </c:pt>
                <c:pt idx="870">
                  <c:v>9274189.8521599993</c:v>
                </c:pt>
                <c:pt idx="871">
                  <c:v>9213491.5932999998</c:v>
                </c:pt>
                <c:pt idx="872">
                  <c:v>9152793.3344400004</c:v>
                </c:pt>
                <c:pt idx="873">
                  <c:v>9104891.3298099991</c:v>
                </c:pt>
                <c:pt idx="874">
                  <c:v>9178943.7116199993</c:v>
                </c:pt>
                <c:pt idx="875">
                  <c:v>9252996.0934299994</c:v>
                </c:pt>
                <c:pt idx="876">
                  <c:v>9294600.1318100002</c:v>
                </c:pt>
                <c:pt idx="877">
                  <c:v>9336204.1701800004</c:v>
                </c:pt>
                <c:pt idx="878">
                  <c:v>9346103.4688099995</c:v>
                </c:pt>
                <c:pt idx="879">
                  <c:v>9356002.7674499992</c:v>
                </c:pt>
                <c:pt idx="880">
                  <c:v>9365902.0660800003</c:v>
                </c:pt>
                <c:pt idx="881">
                  <c:v>9375801.3647099994</c:v>
                </c:pt>
                <c:pt idx="882">
                  <c:v>9385700.6633499991</c:v>
                </c:pt>
                <c:pt idx="883">
                  <c:v>9395599.9619800001</c:v>
                </c:pt>
                <c:pt idx="884">
                  <c:v>9355441.4885099996</c:v>
                </c:pt>
                <c:pt idx="885">
                  <c:v>9315283.0150400009</c:v>
                </c:pt>
                <c:pt idx="886">
                  <c:v>9262328.2873299997</c:v>
                </c:pt>
                <c:pt idx="887">
                  <c:v>9148117.4320500009</c:v>
                </c:pt>
                <c:pt idx="888">
                  <c:v>9033906.5767599996</c:v>
                </c:pt>
                <c:pt idx="889">
                  <c:v>8952144.0649200007</c:v>
                </c:pt>
                <c:pt idx="890">
                  <c:v>8870381.5530699994</c:v>
                </c:pt>
                <c:pt idx="891">
                  <c:v>8820323.7809699997</c:v>
                </c:pt>
                <c:pt idx="892">
                  <c:v>8770266.0088599995</c:v>
                </c:pt>
                <c:pt idx="893">
                  <c:v>8720208.2367599998</c:v>
                </c:pt>
                <c:pt idx="894">
                  <c:v>8670150.4646499995</c:v>
                </c:pt>
                <c:pt idx="895">
                  <c:v>8620092.6925399993</c:v>
                </c:pt>
                <c:pt idx="896">
                  <c:v>8608236.5113500003</c:v>
                </c:pt>
                <c:pt idx="897">
                  <c:v>8641484.2842900008</c:v>
                </c:pt>
                <c:pt idx="898">
                  <c:v>8674732.0572200008</c:v>
                </c:pt>
                <c:pt idx="899">
                  <c:v>8707979.8301599994</c:v>
                </c:pt>
                <c:pt idx="900">
                  <c:v>8741227.6030899994</c:v>
                </c:pt>
                <c:pt idx="901">
                  <c:v>8774475.3760299999</c:v>
                </c:pt>
                <c:pt idx="902">
                  <c:v>8807723.1489599999</c:v>
                </c:pt>
                <c:pt idx="903">
                  <c:v>8840970.9219000004</c:v>
                </c:pt>
                <c:pt idx="904">
                  <c:v>8874218.6948300004</c:v>
                </c:pt>
                <c:pt idx="905">
                  <c:v>8907466.4677700009</c:v>
                </c:pt>
                <c:pt idx="906">
                  <c:v>8940714.2407099996</c:v>
                </c:pt>
                <c:pt idx="907">
                  <c:v>8973962.0136399996</c:v>
                </c:pt>
                <c:pt idx="908">
                  <c:v>9007209.7865800001</c:v>
                </c:pt>
                <c:pt idx="909">
                  <c:v>9009377.4772999994</c:v>
                </c:pt>
                <c:pt idx="910">
                  <c:v>9016498.9859900009</c:v>
                </c:pt>
                <c:pt idx="911">
                  <c:v>9023620.4946899991</c:v>
                </c:pt>
                <c:pt idx="912">
                  <c:v>9030742.0033899993</c:v>
                </c:pt>
                <c:pt idx="913">
                  <c:v>9037863.5120899994</c:v>
                </c:pt>
                <c:pt idx="914">
                  <c:v>9044985.0207800008</c:v>
                </c:pt>
                <c:pt idx="915">
                  <c:v>9052106.5294799991</c:v>
                </c:pt>
                <c:pt idx="916">
                  <c:v>9066161.3445500005</c:v>
                </c:pt>
                <c:pt idx="917">
                  <c:v>9080216.15962</c:v>
                </c:pt>
                <c:pt idx="918">
                  <c:v>9094270.9747000001</c:v>
                </c:pt>
                <c:pt idx="919">
                  <c:v>9108325.7897699997</c:v>
                </c:pt>
                <c:pt idx="920">
                  <c:v>9122380.6048399992</c:v>
                </c:pt>
                <c:pt idx="921">
                  <c:v>9136435.4199100006</c:v>
                </c:pt>
                <c:pt idx="922">
                  <c:v>9143368.7262800001</c:v>
                </c:pt>
                <c:pt idx="923">
                  <c:v>9150302.03266</c:v>
                </c:pt>
                <c:pt idx="924">
                  <c:v>9126287.3300800007</c:v>
                </c:pt>
                <c:pt idx="925">
                  <c:v>9102272.62751</c:v>
                </c:pt>
                <c:pt idx="926">
                  <c:v>9078257.9249399994</c:v>
                </c:pt>
                <c:pt idx="927">
                  <c:v>8996722.8236299995</c:v>
                </c:pt>
                <c:pt idx="928">
                  <c:v>8915187.7223300003</c:v>
                </c:pt>
                <c:pt idx="929">
                  <c:v>8826719.3146499991</c:v>
                </c:pt>
                <c:pt idx="930">
                  <c:v>8738250.9069699999</c:v>
                </c:pt>
                <c:pt idx="931">
                  <c:v>8649782.4992900006</c:v>
                </c:pt>
                <c:pt idx="932">
                  <c:v>8561314.0916099995</c:v>
                </c:pt>
                <c:pt idx="933">
                  <c:v>8472845.6839300003</c:v>
                </c:pt>
                <c:pt idx="934">
                  <c:v>8384377.2762500001</c:v>
                </c:pt>
                <c:pt idx="935">
                  <c:v>8295908.8685600003</c:v>
                </c:pt>
                <c:pt idx="936">
                  <c:v>8207440.4608800001</c:v>
                </c:pt>
                <c:pt idx="937">
                  <c:v>8149920.0621499997</c:v>
                </c:pt>
                <c:pt idx="938">
                  <c:v>8089212.8632399999</c:v>
                </c:pt>
                <c:pt idx="939">
                  <c:v>8028505.6643300001</c:v>
                </c:pt>
                <c:pt idx="940">
                  <c:v>7969558.9758299999</c:v>
                </c:pt>
                <c:pt idx="941">
                  <c:v>7910612.2873299997</c:v>
                </c:pt>
                <c:pt idx="942">
                  <c:v>7851665.5988299996</c:v>
                </c:pt>
                <c:pt idx="943">
                  <c:v>7769631.4856099999</c:v>
                </c:pt>
                <c:pt idx="944">
                  <c:v>7687597.3723900001</c:v>
                </c:pt>
                <c:pt idx="945">
                  <c:v>7605563.2591700004</c:v>
                </c:pt>
                <c:pt idx="946">
                  <c:v>7523529.1459499998</c:v>
                </c:pt>
                <c:pt idx="947">
                  <c:v>7441495.0327399997</c:v>
                </c:pt>
                <c:pt idx="948">
                  <c:v>7359460.91952</c:v>
                </c:pt>
                <c:pt idx="949">
                  <c:v>7277426.8063000003</c:v>
                </c:pt>
                <c:pt idx="950">
                  <c:v>7195392.6930799996</c:v>
                </c:pt>
                <c:pt idx="951">
                  <c:v>7116545.3800400002</c:v>
                </c:pt>
                <c:pt idx="952">
                  <c:v>7037698.0669999998</c:v>
                </c:pt>
                <c:pt idx="953">
                  <c:v>7014610.6422800003</c:v>
                </c:pt>
                <c:pt idx="954">
                  <c:v>6991523.2175599998</c:v>
                </c:pt>
                <c:pt idx="955">
                  <c:v>6970328.6107599996</c:v>
                </c:pt>
                <c:pt idx="956">
                  <c:v>6972221.4286799999</c:v>
                </c:pt>
                <c:pt idx="957">
                  <c:v>6974114.2465899996</c:v>
                </c:pt>
                <c:pt idx="958">
                  <c:v>6976007.0645099999</c:v>
                </c:pt>
                <c:pt idx="959">
                  <c:v>6967346.2246200005</c:v>
                </c:pt>
                <c:pt idx="960">
                  <c:v>6954149.5068699997</c:v>
                </c:pt>
                <c:pt idx="961">
                  <c:v>6940952.7891300004</c:v>
                </c:pt>
                <c:pt idx="962">
                  <c:v>6927756.0713900002</c:v>
                </c:pt>
                <c:pt idx="963">
                  <c:v>6914559.3536499999</c:v>
                </c:pt>
                <c:pt idx="964">
                  <c:v>6901362.6359000001</c:v>
                </c:pt>
                <c:pt idx="965">
                  <c:v>6853141.5690400004</c:v>
                </c:pt>
                <c:pt idx="966">
                  <c:v>6804920.5021799998</c:v>
                </c:pt>
                <c:pt idx="967">
                  <c:v>6756699.4353200002</c:v>
                </c:pt>
                <c:pt idx="968">
                  <c:v>6706585.5505400002</c:v>
                </c:pt>
                <c:pt idx="969">
                  <c:v>6656471.6657600002</c:v>
                </c:pt>
                <c:pt idx="970">
                  <c:v>6606357.7809800003</c:v>
                </c:pt>
                <c:pt idx="971">
                  <c:v>6556243.8962000003</c:v>
                </c:pt>
                <c:pt idx="972">
                  <c:v>6516683.6692300001</c:v>
                </c:pt>
                <c:pt idx="973">
                  <c:v>6481659.3201099997</c:v>
                </c:pt>
                <c:pt idx="974">
                  <c:v>6446634.9709900003</c:v>
                </c:pt>
                <c:pt idx="975">
                  <c:v>6411610.6218699999</c:v>
                </c:pt>
                <c:pt idx="976">
                  <c:v>6376586.2727499995</c:v>
                </c:pt>
                <c:pt idx="977">
                  <c:v>6372282.75385</c:v>
                </c:pt>
                <c:pt idx="978">
                  <c:v>6403003.5840699999</c:v>
                </c:pt>
                <c:pt idx="979">
                  <c:v>6433724.4142899998</c:v>
                </c:pt>
                <c:pt idx="980">
                  <c:v>6464445.2445099996</c:v>
                </c:pt>
                <c:pt idx="981">
                  <c:v>6495166.0747300005</c:v>
                </c:pt>
                <c:pt idx="982">
                  <c:v>6525886.9049500003</c:v>
                </c:pt>
                <c:pt idx="983">
                  <c:v>6556607.7351700002</c:v>
                </c:pt>
                <c:pt idx="984">
                  <c:v>6587328.5653900001</c:v>
                </c:pt>
                <c:pt idx="985">
                  <c:v>6618049.39561</c:v>
                </c:pt>
                <c:pt idx="986">
                  <c:v>6648770.2258299999</c:v>
                </c:pt>
                <c:pt idx="987">
                  <c:v>6679491.0560499998</c:v>
                </c:pt>
                <c:pt idx="988">
                  <c:v>6735801.4604000002</c:v>
                </c:pt>
                <c:pt idx="989">
                  <c:v>6792111.8647499997</c:v>
                </c:pt>
                <c:pt idx="990">
                  <c:v>6828040.6618900001</c:v>
                </c:pt>
                <c:pt idx="991">
                  <c:v>6863969.45902</c:v>
                </c:pt>
                <c:pt idx="992">
                  <c:v>6899898.2561499998</c:v>
                </c:pt>
                <c:pt idx="993">
                  <c:v>6939136.8907599999</c:v>
                </c:pt>
                <c:pt idx="994">
                  <c:v>6978375.5253600003</c:v>
                </c:pt>
                <c:pt idx="995">
                  <c:v>7017614.1599700004</c:v>
                </c:pt>
                <c:pt idx="996">
                  <c:v>7056852.7945800005</c:v>
                </c:pt>
                <c:pt idx="997">
                  <c:v>7096091.42918</c:v>
                </c:pt>
                <c:pt idx="998">
                  <c:v>7135330.06379</c:v>
                </c:pt>
                <c:pt idx="999">
                  <c:v>7174568.6983899996</c:v>
                </c:pt>
                <c:pt idx="1000">
                  <c:v>7213807.3329999996</c:v>
                </c:pt>
                <c:pt idx="1001">
                  <c:v>7227456.3934699995</c:v>
                </c:pt>
                <c:pt idx="1002">
                  <c:v>7241105.45395</c:v>
                </c:pt>
                <c:pt idx="1003">
                  <c:v>7269819.3312900001</c:v>
                </c:pt>
                <c:pt idx="1004">
                  <c:v>7298533.2086399999</c:v>
                </c:pt>
                <c:pt idx="1005">
                  <c:v>7327247.08598</c:v>
                </c:pt>
                <c:pt idx="1006">
                  <c:v>7352651.12586</c:v>
                </c:pt>
                <c:pt idx="1007">
                  <c:v>7378055.1657299995</c:v>
                </c:pt>
                <c:pt idx="1008">
                  <c:v>7403459.2056</c:v>
                </c:pt>
                <c:pt idx="1009">
                  <c:v>7428863.2454700004</c:v>
                </c:pt>
                <c:pt idx="1010">
                  <c:v>7454267.2853399999</c:v>
                </c:pt>
                <c:pt idx="1011">
                  <c:v>7479671.3252100004</c:v>
                </c:pt>
                <c:pt idx="1012">
                  <c:v>7574693.1731000002</c:v>
                </c:pt>
                <c:pt idx="1013">
                  <c:v>7669715.0209900001</c:v>
                </c:pt>
                <c:pt idx="1014">
                  <c:v>7764736.8688899996</c:v>
                </c:pt>
                <c:pt idx="1015">
                  <c:v>7859758.7167800004</c:v>
                </c:pt>
                <c:pt idx="1016">
                  <c:v>7885403.4466300001</c:v>
                </c:pt>
                <c:pt idx="1017">
                  <c:v>7911048.1764700003</c:v>
                </c:pt>
                <c:pt idx="1018">
                  <c:v>7936692.9063200001</c:v>
                </c:pt>
                <c:pt idx="1019">
                  <c:v>7962337.6361699998</c:v>
                </c:pt>
                <c:pt idx="1020">
                  <c:v>7981220.6790899998</c:v>
                </c:pt>
                <c:pt idx="1021">
                  <c:v>8000103.7220099997</c:v>
                </c:pt>
                <c:pt idx="1022">
                  <c:v>8018986.7649299996</c:v>
                </c:pt>
                <c:pt idx="1023">
                  <c:v>8037869.8078500004</c:v>
                </c:pt>
                <c:pt idx="1024">
                  <c:v>8056752.8507700004</c:v>
                </c:pt>
                <c:pt idx="1025">
                  <c:v>8001190.4953899998</c:v>
                </c:pt>
                <c:pt idx="1026">
                  <c:v>7945628.1399999997</c:v>
                </c:pt>
                <c:pt idx="1027">
                  <c:v>7890065.78462</c:v>
                </c:pt>
                <c:pt idx="1028">
                  <c:v>7834503.4292400004</c:v>
                </c:pt>
                <c:pt idx="1029">
                  <c:v>7822914.1520199999</c:v>
                </c:pt>
                <c:pt idx="1030">
                  <c:v>7804475.9848600002</c:v>
                </c:pt>
                <c:pt idx="1031">
                  <c:v>7786037.8176999995</c:v>
                </c:pt>
                <c:pt idx="1032">
                  <c:v>7767599.6505300002</c:v>
                </c:pt>
                <c:pt idx="1033">
                  <c:v>7755923.1703000003</c:v>
                </c:pt>
                <c:pt idx="1034">
                  <c:v>7744246.6900699995</c:v>
                </c:pt>
                <c:pt idx="1035">
                  <c:v>7732570.2098300001</c:v>
                </c:pt>
                <c:pt idx="1036">
                  <c:v>7720893.7296000002</c:v>
                </c:pt>
                <c:pt idx="1037">
                  <c:v>7709217.2493700003</c:v>
                </c:pt>
                <c:pt idx="1038">
                  <c:v>7702368.3594199996</c:v>
                </c:pt>
                <c:pt idx="1039">
                  <c:v>7673843.3924000002</c:v>
                </c:pt>
                <c:pt idx="1040">
                  <c:v>7597680.7882399997</c:v>
                </c:pt>
                <c:pt idx="1041">
                  <c:v>7521518.18408</c:v>
                </c:pt>
                <c:pt idx="1042">
                  <c:v>7445355.5799200004</c:v>
                </c:pt>
                <c:pt idx="1043">
                  <c:v>7376041.8657099996</c:v>
                </c:pt>
                <c:pt idx="1044">
                  <c:v>7306728.1514999997</c:v>
                </c:pt>
                <c:pt idx="1045">
                  <c:v>7237414.4372899998</c:v>
                </c:pt>
                <c:pt idx="1046">
                  <c:v>7168100.7230799999</c:v>
                </c:pt>
                <c:pt idx="1047">
                  <c:v>7098787.00887</c:v>
                </c:pt>
                <c:pt idx="1048">
                  <c:v>7029473.2946600001</c:v>
                </c:pt>
                <c:pt idx="1049">
                  <c:v>6960159.5804500002</c:v>
                </c:pt>
                <c:pt idx="1050">
                  <c:v>6890845.8662400004</c:v>
                </c:pt>
                <c:pt idx="1051">
                  <c:v>6821532.1520300005</c:v>
                </c:pt>
                <c:pt idx="1052">
                  <c:v>6823189.00287</c:v>
                </c:pt>
                <c:pt idx="1053">
                  <c:v>6872483.4908499997</c:v>
                </c:pt>
                <c:pt idx="1054">
                  <c:v>6921777.9788300004</c:v>
                </c:pt>
                <c:pt idx="1055">
                  <c:v>6971072.4668100001</c:v>
                </c:pt>
                <c:pt idx="1056">
                  <c:v>7033510.8033800004</c:v>
                </c:pt>
                <c:pt idx="1057">
                  <c:v>7095949.1399400001</c:v>
                </c:pt>
                <c:pt idx="1058">
                  <c:v>7158387.4764999999</c:v>
                </c:pt>
                <c:pt idx="1059">
                  <c:v>7220825.8130599996</c:v>
                </c:pt>
                <c:pt idx="1060">
                  <c:v>7283264.1496200003</c:v>
                </c:pt>
                <c:pt idx="1061">
                  <c:v>7345702.48618</c:v>
                </c:pt>
                <c:pt idx="1062">
                  <c:v>7408140.8227399997</c:v>
                </c:pt>
                <c:pt idx="1063">
                  <c:v>7470579.1593000004</c:v>
                </c:pt>
                <c:pt idx="1064">
                  <c:v>7533017.4958600001</c:v>
                </c:pt>
                <c:pt idx="1065">
                  <c:v>7546161.3444400001</c:v>
                </c:pt>
                <c:pt idx="1066">
                  <c:v>7559305.1930200001</c:v>
                </c:pt>
                <c:pt idx="1067">
                  <c:v>7585519.88222</c:v>
                </c:pt>
                <c:pt idx="1068">
                  <c:v>7611734.5714199999</c:v>
                </c:pt>
                <c:pt idx="1069">
                  <c:v>7624805.4120500004</c:v>
                </c:pt>
                <c:pt idx="1070">
                  <c:v>7646729.1073399996</c:v>
                </c:pt>
                <c:pt idx="1071">
                  <c:v>7668652.8026400004</c:v>
                </c:pt>
                <c:pt idx="1072">
                  <c:v>7715692.2706000004</c:v>
                </c:pt>
                <c:pt idx="1073">
                  <c:v>7762731.73857</c:v>
                </c:pt>
                <c:pt idx="1074">
                  <c:v>7809771.2065399997</c:v>
                </c:pt>
                <c:pt idx="1075">
                  <c:v>7856810.6745100003</c:v>
                </c:pt>
                <c:pt idx="1076">
                  <c:v>7925758.6757300003</c:v>
                </c:pt>
                <c:pt idx="1077">
                  <c:v>7998885.4618300004</c:v>
                </c:pt>
                <c:pt idx="1078">
                  <c:v>8119549.9775</c:v>
                </c:pt>
                <c:pt idx="1079">
                  <c:v>8240214.4931699997</c:v>
                </c:pt>
                <c:pt idx="1080">
                  <c:v>8347808.1682099998</c:v>
                </c:pt>
                <c:pt idx="1081">
                  <c:v>8455401.8432599995</c:v>
                </c:pt>
                <c:pt idx="1082">
                  <c:v>8562995.5183099993</c:v>
                </c:pt>
                <c:pt idx="1083">
                  <c:v>8661736.3386799991</c:v>
                </c:pt>
                <c:pt idx="1084">
                  <c:v>8758465.3389500007</c:v>
                </c:pt>
                <c:pt idx="1085">
                  <c:v>8830078.5665399991</c:v>
                </c:pt>
                <c:pt idx="1086">
                  <c:v>8901691.7941399999</c:v>
                </c:pt>
                <c:pt idx="1087">
                  <c:v>8973305.0217300002</c:v>
                </c:pt>
                <c:pt idx="1088">
                  <c:v>9044918.2493299991</c:v>
                </c:pt>
                <c:pt idx="1089">
                  <c:v>9094622.9436700009</c:v>
                </c:pt>
                <c:pt idx="1090">
                  <c:v>9140148.8531299997</c:v>
                </c:pt>
                <c:pt idx="1091">
                  <c:v>9138137.0330299996</c:v>
                </c:pt>
                <c:pt idx="1092">
                  <c:v>9136125.2129200008</c:v>
                </c:pt>
                <c:pt idx="1093">
                  <c:v>9134113.3928200006</c:v>
                </c:pt>
                <c:pt idx="1094">
                  <c:v>9132101.57271</c:v>
                </c:pt>
                <c:pt idx="1095">
                  <c:v>9130089.7526099999</c:v>
                </c:pt>
                <c:pt idx="1096">
                  <c:v>9216630.9951900002</c:v>
                </c:pt>
                <c:pt idx="1097">
                  <c:v>9305184.0578700006</c:v>
                </c:pt>
                <c:pt idx="1098">
                  <c:v>9395670.5466099996</c:v>
                </c:pt>
                <c:pt idx="1099">
                  <c:v>9501885.2280400004</c:v>
                </c:pt>
                <c:pt idx="1100">
                  <c:v>9608099.9094799999</c:v>
                </c:pt>
                <c:pt idx="1101">
                  <c:v>9714314.5909100007</c:v>
                </c:pt>
                <c:pt idx="1102">
                  <c:v>9820529.2723500002</c:v>
                </c:pt>
                <c:pt idx="1103">
                  <c:v>9926743.9537799992</c:v>
                </c:pt>
                <c:pt idx="1104">
                  <c:v>10032958.635199999</c:v>
                </c:pt>
                <c:pt idx="1105">
                  <c:v>10139173.3167</c:v>
                </c:pt>
                <c:pt idx="1106">
                  <c:v>10333451.3222</c:v>
                </c:pt>
                <c:pt idx="1107">
                  <c:v>10429204.5507</c:v>
                </c:pt>
                <c:pt idx="1108">
                  <c:v>10524957.779200001</c:v>
                </c:pt>
                <c:pt idx="1109">
                  <c:v>10532157.945</c:v>
                </c:pt>
                <c:pt idx="1110">
                  <c:v>10539358.1108</c:v>
                </c:pt>
                <c:pt idx="1111">
                  <c:v>10544624.8506</c:v>
                </c:pt>
                <c:pt idx="1112">
                  <c:v>10534163.397600001</c:v>
                </c:pt>
                <c:pt idx="1113">
                  <c:v>10523701.944700001</c:v>
                </c:pt>
                <c:pt idx="1114">
                  <c:v>10489348.698999999</c:v>
                </c:pt>
                <c:pt idx="1115">
                  <c:v>10454995.453299999</c:v>
                </c:pt>
                <c:pt idx="1116">
                  <c:v>10420642.207699999</c:v>
                </c:pt>
                <c:pt idx="1117">
                  <c:v>10386288.961999999</c:v>
                </c:pt>
                <c:pt idx="1118">
                  <c:v>10351935.716399999</c:v>
                </c:pt>
                <c:pt idx="1119">
                  <c:v>10229519.146600001</c:v>
                </c:pt>
                <c:pt idx="1120">
                  <c:v>10205627.3539</c:v>
                </c:pt>
                <c:pt idx="1121">
                  <c:v>10181735.5612</c:v>
                </c:pt>
                <c:pt idx="1122">
                  <c:v>10157843.7684</c:v>
                </c:pt>
                <c:pt idx="1123">
                  <c:v>10133951.9757</c:v>
                </c:pt>
                <c:pt idx="1124">
                  <c:v>10110060.183</c:v>
                </c:pt>
                <c:pt idx="1125">
                  <c:v>10086168.3903</c:v>
                </c:pt>
                <c:pt idx="1126">
                  <c:v>9957573.8297300003</c:v>
                </c:pt>
                <c:pt idx="1127">
                  <c:v>9852871.0619200002</c:v>
                </c:pt>
                <c:pt idx="1128">
                  <c:v>9748168.2941100001</c:v>
                </c:pt>
                <c:pt idx="1129">
                  <c:v>9643465.5263</c:v>
                </c:pt>
                <c:pt idx="1130">
                  <c:v>9538762.7584899999</c:v>
                </c:pt>
                <c:pt idx="1131">
                  <c:v>9434059.9906799998</c:v>
                </c:pt>
                <c:pt idx="1132">
                  <c:v>9329357.2228699997</c:v>
                </c:pt>
                <c:pt idx="1133">
                  <c:v>9224654.4550599996</c:v>
                </c:pt>
                <c:pt idx="1134">
                  <c:v>9119951.6872499995</c:v>
                </c:pt>
                <c:pt idx="1135">
                  <c:v>9015248.9194399994</c:v>
                </c:pt>
                <c:pt idx="1136">
                  <c:v>8910546.1516299993</c:v>
                </c:pt>
                <c:pt idx="1137">
                  <c:v>8805843.3838199992</c:v>
                </c:pt>
                <c:pt idx="1138">
                  <c:v>8708674.8549199998</c:v>
                </c:pt>
                <c:pt idx="1139">
                  <c:v>8716209.0938300006</c:v>
                </c:pt>
                <c:pt idx="1140">
                  <c:v>8691556.4167899992</c:v>
                </c:pt>
                <c:pt idx="1141">
                  <c:v>8666903.7397499997</c:v>
                </c:pt>
                <c:pt idx="1142">
                  <c:v>8642251.0627100002</c:v>
                </c:pt>
                <c:pt idx="1143">
                  <c:v>8617598.3856700007</c:v>
                </c:pt>
                <c:pt idx="1144">
                  <c:v>8592945.7086299993</c:v>
                </c:pt>
                <c:pt idx="1145">
                  <c:v>8568293.0315899998</c:v>
                </c:pt>
                <c:pt idx="1146">
                  <c:v>8474579.0859500002</c:v>
                </c:pt>
                <c:pt idx="1147">
                  <c:v>8380865.1403000001</c:v>
                </c:pt>
                <c:pt idx="1148">
                  <c:v>8287151.1946599996</c:v>
                </c:pt>
                <c:pt idx="1149">
                  <c:v>8187760.9287700001</c:v>
                </c:pt>
                <c:pt idx="1150">
                  <c:v>8088370.6628799997</c:v>
                </c:pt>
                <c:pt idx="1151">
                  <c:v>7975659.41885</c:v>
                </c:pt>
                <c:pt idx="1152">
                  <c:v>7862948.1748099998</c:v>
                </c:pt>
                <c:pt idx="1153">
                  <c:v>7754199.4183099996</c:v>
                </c:pt>
                <c:pt idx="1154">
                  <c:v>7645450.6618100004</c:v>
                </c:pt>
                <c:pt idx="1155">
                  <c:v>7536269.1162799997</c:v>
                </c:pt>
                <c:pt idx="1156">
                  <c:v>7427087.57075</c:v>
                </c:pt>
                <c:pt idx="1157">
                  <c:v>7317906.0252200002</c:v>
                </c:pt>
                <c:pt idx="1158">
                  <c:v>7185501.7948399996</c:v>
                </c:pt>
                <c:pt idx="1159">
                  <c:v>7122158.8330499995</c:v>
                </c:pt>
                <c:pt idx="1160">
                  <c:v>7058815.87127</c:v>
                </c:pt>
                <c:pt idx="1161">
                  <c:v>6975668.5222199997</c:v>
                </c:pt>
                <c:pt idx="1162">
                  <c:v>6898197.4934099996</c:v>
                </c:pt>
                <c:pt idx="1163">
                  <c:v>6774958.7176299999</c:v>
                </c:pt>
                <c:pt idx="1164">
                  <c:v>6657506.6810999997</c:v>
                </c:pt>
                <c:pt idx="1165">
                  <c:v>6540054.6445599999</c:v>
                </c:pt>
                <c:pt idx="1166">
                  <c:v>6450827.0364399999</c:v>
                </c:pt>
                <c:pt idx="1167">
                  <c:v>6333683.5493799997</c:v>
                </c:pt>
                <c:pt idx="1168">
                  <c:v>6216972.8513500001</c:v>
                </c:pt>
                <c:pt idx="1169">
                  <c:v>6100262.1533199996</c:v>
                </c:pt>
                <c:pt idx="1170">
                  <c:v>5983390.04268</c:v>
                </c:pt>
                <c:pt idx="1171">
                  <c:v>5879258.3988300003</c:v>
                </c:pt>
                <c:pt idx="1172">
                  <c:v>5763901.8169999998</c:v>
                </c:pt>
                <c:pt idx="1173">
                  <c:v>5648545.2351700002</c:v>
                </c:pt>
                <c:pt idx="1174">
                  <c:v>5550353.3278999999</c:v>
                </c:pt>
                <c:pt idx="1175">
                  <c:v>5412116.5828999998</c:v>
                </c:pt>
                <c:pt idx="1176">
                  <c:v>5298829.2601100001</c:v>
                </c:pt>
                <c:pt idx="1177">
                  <c:v>5185541.9373199996</c:v>
                </c:pt>
                <c:pt idx="1178">
                  <c:v>5069776.3949499996</c:v>
                </c:pt>
                <c:pt idx="1179">
                  <c:v>4923472.3254800001</c:v>
                </c:pt>
                <c:pt idx="1180">
                  <c:v>4805084.1349499999</c:v>
                </c:pt>
                <c:pt idx="1181">
                  <c:v>4686695.9444199996</c:v>
                </c:pt>
                <c:pt idx="1182">
                  <c:v>4568307.7538900003</c:v>
                </c:pt>
                <c:pt idx="1183">
                  <c:v>4450080.97597</c:v>
                </c:pt>
                <c:pt idx="1184">
                  <c:v>4341846.2472200003</c:v>
                </c:pt>
                <c:pt idx="1185">
                  <c:v>4244836.4564500004</c:v>
                </c:pt>
                <c:pt idx="1186">
                  <c:v>4147826.6656800001</c:v>
                </c:pt>
                <c:pt idx="1187">
                  <c:v>4046659.91</c:v>
                </c:pt>
                <c:pt idx="1188">
                  <c:v>3957027.8819800001</c:v>
                </c:pt>
                <c:pt idx="1189">
                  <c:v>3888214.1787</c:v>
                </c:pt>
                <c:pt idx="1190">
                  <c:v>3819400.4754300001</c:v>
                </c:pt>
                <c:pt idx="1191">
                  <c:v>3753064.99174</c:v>
                </c:pt>
                <c:pt idx="1192">
                  <c:v>3717268.0351399998</c:v>
                </c:pt>
                <c:pt idx="1193">
                  <c:v>3681471.0785500002</c:v>
                </c:pt>
                <c:pt idx="1194">
                  <c:v>3645674.1219600001</c:v>
                </c:pt>
                <c:pt idx="1195">
                  <c:v>3592530.0038999999</c:v>
                </c:pt>
                <c:pt idx="1196">
                  <c:v>3539385.8858400001</c:v>
                </c:pt>
                <c:pt idx="1197">
                  <c:v>3474611.4563500001</c:v>
                </c:pt>
                <c:pt idx="1198">
                  <c:v>3383806.2986699999</c:v>
                </c:pt>
                <c:pt idx="1199">
                  <c:v>3293001.1409900002</c:v>
                </c:pt>
                <c:pt idx="1200">
                  <c:v>3208992.6609200002</c:v>
                </c:pt>
                <c:pt idx="1201">
                  <c:v>3153494.2909400002</c:v>
                </c:pt>
                <c:pt idx="1202">
                  <c:v>3097995.9209500002</c:v>
                </c:pt>
                <c:pt idx="1203">
                  <c:v>3042497.5509600001</c:v>
                </c:pt>
                <c:pt idx="1204">
                  <c:v>2986999.1809700001</c:v>
                </c:pt>
                <c:pt idx="1205">
                  <c:v>2931500.8109800001</c:v>
                </c:pt>
                <c:pt idx="1206">
                  <c:v>2876002.44099</c:v>
                </c:pt>
                <c:pt idx="1207">
                  <c:v>2818629.9235700001</c:v>
                </c:pt>
                <c:pt idx="1208">
                  <c:v>2766066.4581499998</c:v>
                </c:pt>
                <c:pt idx="1209">
                  <c:v>2708553.8418100001</c:v>
                </c:pt>
                <c:pt idx="1210">
                  <c:v>2663161.70578</c:v>
                </c:pt>
                <c:pt idx="1211">
                  <c:v>2643800.29795</c:v>
                </c:pt>
                <c:pt idx="1212">
                  <c:v>2624438.8901300002</c:v>
                </c:pt>
                <c:pt idx="1213">
                  <c:v>2605077.4822999998</c:v>
                </c:pt>
                <c:pt idx="1214">
                  <c:v>2585716.07448</c:v>
                </c:pt>
                <c:pt idx="1215">
                  <c:v>2566354.66665</c:v>
                </c:pt>
                <c:pt idx="1216">
                  <c:v>2546993.2588300002</c:v>
                </c:pt>
                <c:pt idx="1217">
                  <c:v>2527631.8510099999</c:v>
                </c:pt>
                <c:pt idx="1218">
                  <c:v>2508270.4431799999</c:v>
                </c:pt>
                <c:pt idx="1219">
                  <c:v>2488909.0353600001</c:v>
                </c:pt>
                <c:pt idx="1220">
                  <c:v>2471421.7749700001</c:v>
                </c:pt>
                <c:pt idx="1221">
                  <c:v>2484031.7718600002</c:v>
                </c:pt>
                <c:pt idx="1222">
                  <c:v>2501590.9196799998</c:v>
                </c:pt>
                <c:pt idx="1223">
                  <c:v>2519150.0674999999</c:v>
                </c:pt>
                <c:pt idx="1224">
                  <c:v>2539839.7618100001</c:v>
                </c:pt>
                <c:pt idx="1225">
                  <c:v>2564458.6181899998</c:v>
                </c:pt>
                <c:pt idx="1226">
                  <c:v>2589077.4745700001</c:v>
                </c:pt>
                <c:pt idx="1227">
                  <c:v>2613696.3309499999</c:v>
                </c:pt>
                <c:pt idx="1228">
                  <c:v>2638315.1873300001</c:v>
                </c:pt>
                <c:pt idx="1229">
                  <c:v>2662934.0437099999</c:v>
                </c:pt>
                <c:pt idx="1230">
                  <c:v>2687552.9000800001</c:v>
                </c:pt>
                <c:pt idx="1231">
                  <c:v>2730669.10788</c:v>
                </c:pt>
                <c:pt idx="1232">
                  <c:v>2773785.31568</c:v>
                </c:pt>
                <c:pt idx="1233">
                  <c:v>2816901.5234699999</c:v>
                </c:pt>
                <c:pt idx="1234">
                  <c:v>2842458.5834499998</c:v>
                </c:pt>
                <c:pt idx="1235">
                  <c:v>2871140.8988199998</c:v>
                </c:pt>
                <c:pt idx="1236">
                  <c:v>2896805.9079700001</c:v>
                </c:pt>
                <c:pt idx="1237">
                  <c:v>2919340.3706299998</c:v>
                </c:pt>
                <c:pt idx="1238">
                  <c:v>2937945.6712199999</c:v>
                </c:pt>
                <c:pt idx="1239">
                  <c:v>2956550.97181</c:v>
                </c:pt>
                <c:pt idx="1240">
                  <c:v>2975156.2724000001</c:v>
                </c:pt>
                <c:pt idx="1241">
                  <c:v>2993761.5729899998</c:v>
                </c:pt>
                <c:pt idx="1242">
                  <c:v>3012366.8735799999</c:v>
                </c:pt>
                <c:pt idx="1243">
                  <c:v>3030972.17417</c:v>
                </c:pt>
                <c:pt idx="1244">
                  <c:v>3031080.1233399999</c:v>
                </c:pt>
                <c:pt idx="1245">
                  <c:v>3031188.0725099999</c:v>
                </c:pt>
                <c:pt idx="1246">
                  <c:v>3031296.0216799998</c:v>
                </c:pt>
                <c:pt idx="1247">
                  <c:v>3031403.9708500002</c:v>
                </c:pt>
                <c:pt idx="1248">
                  <c:v>3049809.22437</c:v>
                </c:pt>
                <c:pt idx="1249">
                  <c:v>3107517.5645699999</c:v>
                </c:pt>
                <c:pt idx="1250">
                  <c:v>3165225.90478</c:v>
                </c:pt>
                <c:pt idx="1251">
                  <c:v>3222934.24498</c:v>
                </c:pt>
                <c:pt idx="1252">
                  <c:v>3280642.58519</c:v>
                </c:pt>
                <c:pt idx="1253">
                  <c:v>3338350.9254000001</c:v>
                </c:pt>
                <c:pt idx="1254">
                  <c:v>3396059.2656</c:v>
                </c:pt>
                <c:pt idx="1255">
                  <c:v>3453767.6058100001</c:v>
                </c:pt>
                <c:pt idx="1256">
                  <c:v>3511475.9460100001</c:v>
                </c:pt>
                <c:pt idx="1257">
                  <c:v>3569184.2862200001</c:v>
                </c:pt>
                <c:pt idx="1258">
                  <c:v>3626892.6264200001</c:v>
                </c:pt>
                <c:pt idx="1259">
                  <c:v>3684600.9666300002</c:v>
                </c:pt>
                <c:pt idx="1260">
                  <c:v>3825567.8051700001</c:v>
                </c:pt>
                <c:pt idx="1261">
                  <c:v>3945112.0839800001</c:v>
                </c:pt>
                <c:pt idx="1262">
                  <c:v>4028370.58232</c:v>
                </c:pt>
                <c:pt idx="1263">
                  <c:v>4120481.1794699999</c:v>
                </c:pt>
                <c:pt idx="1264">
                  <c:v>4212591.7766300002</c:v>
                </c:pt>
                <c:pt idx="1265">
                  <c:v>4323432.20579</c:v>
                </c:pt>
                <c:pt idx="1266">
                  <c:v>4434272.6349400003</c:v>
                </c:pt>
                <c:pt idx="1267">
                  <c:v>4545113.0640900005</c:v>
                </c:pt>
                <c:pt idx="1268">
                  <c:v>4655953.4932500003</c:v>
                </c:pt>
                <c:pt idx="1269">
                  <c:v>4801444.0492799999</c:v>
                </c:pt>
                <c:pt idx="1270">
                  <c:v>4946934.6052999999</c:v>
                </c:pt>
                <c:pt idx="1271">
                  <c:v>5099469.2225500001</c:v>
                </c:pt>
                <c:pt idx="1272">
                  <c:v>5252003.8398000002</c:v>
                </c:pt>
                <c:pt idx="1273">
                  <c:v>5321279.9587099999</c:v>
                </c:pt>
                <c:pt idx="1274">
                  <c:v>5390556.0776199996</c:v>
                </c:pt>
                <c:pt idx="1275">
                  <c:v>5459832.1965399999</c:v>
                </c:pt>
                <c:pt idx="1276">
                  <c:v>5520256.2166299997</c:v>
                </c:pt>
                <c:pt idx="1277">
                  <c:v>5580680.2367099999</c:v>
                </c:pt>
                <c:pt idx="1278">
                  <c:v>5622374.4248099998</c:v>
                </c:pt>
                <c:pt idx="1279">
                  <c:v>5664068.6129000001</c:v>
                </c:pt>
                <c:pt idx="1280">
                  <c:v>5720828.7014699997</c:v>
                </c:pt>
                <c:pt idx="1281">
                  <c:v>5778816.6950599998</c:v>
                </c:pt>
                <c:pt idx="1282">
                  <c:v>5802154.5617800001</c:v>
                </c:pt>
                <c:pt idx="1283">
                  <c:v>5825492.4285000004</c:v>
                </c:pt>
                <c:pt idx="1284">
                  <c:v>5841786.2339899996</c:v>
                </c:pt>
                <c:pt idx="1285">
                  <c:v>5858080.0394900003</c:v>
                </c:pt>
                <c:pt idx="1286">
                  <c:v>5893765.5447199997</c:v>
                </c:pt>
                <c:pt idx="1287">
                  <c:v>5929451.0499499999</c:v>
                </c:pt>
                <c:pt idx="1288">
                  <c:v>5965136.5551800001</c:v>
                </c:pt>
                <c:pt idx="1289">
                  <c:v>6000822.0604100004</c:v>
                </c:pt>
                <c:pt idx="1290">
                  <c:v>6036507.5656399997</c:v>
                </c:pt>
                <c:pt idx="1291">
                  <c:v>6059574.23795</c:v>
                </c:pt>
                <c:pt idx="1292">
                  <c:v>6082640.9102699999</c:v>
                </c:pt>
                <c:pt idx="1293">
                  <c:v>6090641.6821100004</c:v>
                </c:pt>
                <c:pt idx="1294">
                  <c:v>6097414.54892</c:v>
                </c:pt>
                <c:pt idx="1295">
                  <c:v>6104187.4157400001</c:v>
                </c:pt>
                <c:pt idx="1296">
                  <c:v>6110960.2825600002</c:v>
                </c:pt>
                <c:pt idx="1297">
                  <c:v>6116431.6919200001</c:v>
                </c:pt>
                <c:pt idx="1298">
                  <c:v>6121903.1012800001</c:v>
                </c:pt>
                <c:pt idx="1299">
                  <c:v>6107982.8109099995</c:v>
                </c:pt>
                <c:pt idx="1300">
                  <c:v>6094062.5205399999</c:v>
                </c:pt>
                <c:pt idx="1301">
                  <c:v>6036222.7046800004</c:v>
                </c:pt>
                <c:pt idx="1302">
                  <c:v>5978382.88882</c:v>
                </c:pt>
                <c:pt idx="1303">
                  <c:v>5920543.0729700001</c:v>
                </c:pt>
                <c:pt idx="1304">
                  <c:v>5875322.0900299996</c:v>
                </c:pt>
                <c:pt idx="1305">
                  <c:v>5830101.1070900001</c:v>
                </c:pt>
                <c:pt idx="1306">
                  <c:v>5784880.12414</c:v>
                </c:pt>
                <c:pt idx="1307">
                  <c:v>5666858.0439499998</c:v>
                </c:pt>
                <c:pt idx="1308">
                  <c:v>5548835.9637599997</c:v>
                </c:pt>
                <c:pt idx="1309">
                  <c:v>5430813.8835699996</c:v>
                </c:pt>
                <c:pt idx="1310">
                  <c:v>5314093.2608399997</c:v>
                </c:pt>
                <c:pt idx="1311">
                  <c:v>5197372.6381000001</c:v>
                </c:pt>
                <c:pt idx="1312">
                  <c:v>5080652.0153700002</c:v>
                </c:pt>
                <c:pt idx="1313">
                  <c:v>4963931.3926400002</c:v>
                </c:pt>
                <c:pt idx="1314">
                  <c:v>4891130.29538</c:v>
                </c:pt>
                <c:pt idx="1315">
                  <c:v>4818329.1981300004</c:v>
                </c:pt>
                <c:pt idx="1316">
                  <c:v>4745528.1008799998</c:v>
                </c:pt>
                <c:pt idx="1317">
                  <c:v>4672727.0036300002</c:v>
                </c:pt>
                <c:pt idx="1318">
                  <c:v>4599925.9063799996</c:v>
                </c:pt>
                <c:pt idx="1319">
                  <c:v>4617235.5707799997</c:v>
                </c:pt>
                <c:pt idx="1320">
                  <c:v>4707346.3324199999</c:v>
                </c:pt>
                <c:pt idx="1321">
                  <c:v>4791211.1830200003</c:v>
                </c:pt>
                <c:pt idx="1322">
                  <c:v>4875076.0336100003</c:v>
                </c:pt>
                <c:pt idx="1323">
                  <c:v>4958940.8842000002</c:v>
                </c:pt>
                <c:pt idx="1324">
                  <c:v>5042805.7347900001</c:v>
                </c:pt>
                <c:pt idx="1325">
                  <c:v>5126670.5853899997</c:v>
                </c:pt>
                <c:pt idx="1326">
                  <c:v>5179761.6788499998</c:v>
                </c:pt>
                <c:pt idx="1327">
                  <c:v>5232852.7723099999</c:v>
                </c:pt>
                <c:pt idx="1328">
                  <c:v>5285943.8657799996</c:v>
                </c:pt>
                <c:pt idx="1329">
                  <c:v>5339034.9592399998</c:v>
                </c:pt>
                <c:pt idx="1330">
                  <c:v>5392126.0527100004</c:v>
                </c:pt>
                <c:pt idx="1331">
                  <c:v>5445217.1461699996</c:v>
                </c:pt>
                <c:pt idx="1332">
                  <c:v>5408197.4779899996</c:v>
                </c:pt>
                <c:pt idx="1333">
                  <c:v>5371177.8098099995</c:v>
                </c:pt>
                <c:pt idx="1334">
                  <c:v>5340404.0526799997</c:v>
                </c:pt>
                <c:pt idx="1335">
                  <c:v>5309630.2955499999</c:v>
                </c:pt>
                <c:pt idx="1336">
                  <c:v>5278856.5384200001</c:v>
                </c:pt>
                <c:pt idx="1337">
                  <c:v>5248082.7812900003</c:v>
                </c:pt>
                <c:pt idx="1338">
                  <c:v>5227119.1039000005</c:v>
                </c:pt>
                <c:pt idx="1339">
                  <c:v>5252141.0023699999</c:v>
                </c:pt>
                <c:pt idx="1340">
                  <c:v>5277162.9008299997</c:v>
                </c:pt>
                <c:pt idx="1341">
                  <c:v>5302184.7993000001</c:v>
                </c:pt>
                <c:pt idx="1342">
                  <c:v>5327206.6977599999</c:v>
                </c:pt>
                <c:pt idx="1343">
                  <c:v>5352228.5962300003</c:v>
                </c:pt>
                <c:pt idx="1344">
                  <c:v>5377250.4946900001</c:v>
                </c:pt>
                <c:pt idx="1345">
                  <c:v>5402272.3931600004</c:v>
                </c:pt>
                <c:pt idx="1346">
                  <c:v>5427294.2916200003</c:v>
                </c:pt>
                <c:pt idx="1347">
                  <c:v>5452316.1900899997</c:v>
                </c:pt>
                <c:pt idx="1348">
                  <c:v>5477338.0885500005</c:v>
                </c:pt>
                <c:pt idx="1349">
                  <c:v>5502359.9870199999</c:v>
                </c:pt>
                <c:pt idx="1350">
                  <c:v>5546856.24486</c:v>
                </c:pt>
                <c:pt idx="1351">
                  <c:v>5581542.4229600001</c:v>
                </c:pt>
                <c:pt idx="1352">
                  <c:v>5601016.7823400004</c:v>
                </c:pt>
                <c:pt idx="1353">
                  <c:v>5620491.1417199997</c:v>
                </c:pt>
                <c:pt idx="1354">
                  <c:v>5639965.5011</c:v>
                </c:pt>
                <c:pt idx="1355">
                  <c:v>5687060.5152000003</c:v>
                </c:pt>
                <c:pt idx="1356">
                  <c:v>5734155.5292999996</c:v>
                </c:pt>
                <c:pt idx="1357">
                  <c:v>5781250.5433999998</c:v>
                </c:pt>
                <c:pt idx="1358">
                  <c:v>5828345.5575000001</c:v>
                </c:pt>
                <c:pt idx="1359">
                  <c:v>5875440.5716000004</c:v>
                </c:pt>
                <c:pt idx="1360">
                  <c:v>5922535.5856999997</c:v>
                </c:pt>
                <c:pt idx="1361">
                  <c:v>5969684.0439299997</c:v>
                </c:pt>
                <c:pt idx="1362">
                  <c:v>6016832.5021500001</c:v>
                </c:pt>
                <c:pt idx="1363">
                  <c:v>6044506.6009999998</c:v>
                </c:pt>
                <c:pt idx="1364">
                  <c:v>6072180.6998399999</c:v>
                </c:pt>
                <c:pt idx="1365">
                  <c:v>6099854.7986899996</c:v>
                </c:pt>
                <c:pt idx="1366">
                  <c:v>6127528.8975299997</c:v>
                </c:pt>
                <c:pt idx="1367">
                  <c:v>6155202.9963800004</c:v>
                </c:pt>
                <c:pt idx="1368">
                  <c:v>6202068.3261200003</c:v>
                </c:pt>
                <c:pt idx="1369">
                  <c:v>6248933.6558699999</c:v>
                </c:pt>
                <c:pt idx="1370">
                  <c:v>6329385.1491400003</c:v>
                </c:pt>
                <c:pt idx="1371">
                  <c:v>6409836.6424200004</c:v>
                </c:pt>
                <c:pt idx="1372">
                  <c:v>6490288.1356899999</c:v>
                </c:pt>
                <c:pt idx="1373">
                  <c:v>6570739.62897</c:v>
                </c:pt>
                <c:pt idx="1374">
                  <c:v>6651137.6781200003</c:v>
                </c:pt>
                <c:pt idx="1375">
                  <c:v>6731535.7272699997</c:v>
                </c:pt>
                <c:pt idx="1376">
                  <c:v>6824594.5133800004</c:v>
                </c:pt>
                <c:pt idx="1377">
                  <c:v>6925948.3852300001</c:v>
                </c:pt>
                <c:pt idx="1378">
                  <c:v>7027302.2570799999</c:v>
                </c:pt>
                <c:pt idx="1379">
                  <c:v>7128656.1289299997</c:v>
                </c:pt>
                <c:pt idx="1380">
                  <c:v>7230010.0007800004</c:v>
                </c:pt>
                <c:pt idx="1381">
                  <c:v>7284551.9869999997</c:v>
                </c:pt>
                <c:pt idx="1382">
                  <c:v>7350202.5103599997</c:v>
                </c:pt>
                <c:pt idx="1383">
                  <c:v>7382266.8701900002</c:v>
                </c:pt>
                <c:pt idx="1384">
                  <c:v>7414331.2300199997</c:v>
                </c:pt>
                <c:pt idx="1385">
                  <c:v>7481059.6826999998</c:v>
                </c:pt>
                <c:pt idx="1386">
                  <c:v>7547788.1353700003</c:v>
                </c:pt>
                <c:pt idx="1387">
                  <c:v>7614516.5880500004</c:v>
                </c:pt>
                <c:pt idx="1388">
                  <c:v>7681245.0407199999</c:v>
                </c:pt>
                <c:pt idx="1389">
                  <c:v>7735312.7564399997</c:v>
                </c:pt>
                <c:pt idx="1390">
                  <c:v>7781085.3864200003</c:v>
                </c:pt>
                <c:pt idx="1391">
                  <c:v>7826858.0163899995</c:v>
                </c:pt>
                <c:pt idx="1392">
                  <c:v>7872630.6463700002</c:v>
                </c:pt>
                <c:pt idx="1393">
                  <c:v>7918403.2763499999</c:v>
                </c:pt>
                <c:pt idx="1394">
                  <c:v>7964175.9063200001</c:v>
                </c:pt>
                <c:pt idx="1395">
                  <c:v>7998839.9991699997</c:v>
                </c:pt>
                <c:pt idx="1396">
                  <c:v>8062833.0941500003</c:v>
                </c:pt>
                <c:pt idx="1397">
                  <c:v>8126826.1891299998</c:v>
                </c:pt>
                <c:pt idx="1398">
                  <c:v>8112280.1450100001</c:v>
                </c:pt>
                <c:pt idx="1399">
                  <c:v>8097734.1008900004</c:v>
                </c:pt>
                <c:pt idx="1400">
                  <c:v>8083188.0567699997</c:v>
                </c:pt>
                <c:pt idx="1401">
                  <c:v>8068642.0126400003</c:v>
                </c:pt>
                <c:pt idx="1402">
                  <c:v>8054095.9685199996</c:v>
                </c:pt>
                <c:pt idx="1403">
                  <c:v>8039549.9243999999</c:v>
                </c:pt>
                <c:pt idx="1404">
                  <c:v>8025003.8802800002</c:v>
                </c:pt>
                <c:pt idx="1405">
                  <c:v>8010457.8361499999</c:v>
                </c:pt>
                <c:pt idx="1406">
                  <c:v>7995911.7920300001</c:v>
                </c:pt>
                <c:pt idx="1407">
                  <c:v>7981365.7479100004</c:v>
                </c:pt>
                <c:pt idx="1408">
                  <c:v>7966819.7037899997</c:v>
                </c:pt>
                <c:pt idx="1409">
                  <c:v>7922944.6575300004</c:v>
                </c:pt>
                <c:pt idx="1410">
                  <c:v>7892431.9181500003</c:v>
                </c:pt>
                <c:pt idx="1411">
                  <c:v>7905794.2250300003</c:v>
                </c:pt>
                <c:pt idx="1412">
                  <c:v>7919156.53192</c:v>
                </c:pt>
                <c:pt idx="1413">
                  <c:v>7932518.8388</c:v>
                </c:pt>
                <c:pt idx="1414">
                  <c:v>7861942.5905999998</c:v>
                </c:pt>
                <c:pt idx="1415">
                  <c:v>7791366.34241</c:v>
                </c:pt>
                <c:pt idx="1416">
                  <c:v>7720790.0942099998</c:v>
                </c:pt>
                <c:pt idx="1417">
                  <c:v>7650213.8460200001</c:v>
                </c:pt>
                <c:pt idx="1418">
                  <c:v>7579637.5978199998</c:v>
                </c:pt>
                <c:pt idx="1419">
                  <c:v>7509061.3496200005</c:v>
                </c:pt>
                <c:pt idx="1420">
                  <c:v>7438485.1014299998</c:v>
                </c:pt>
                <c:pt idx="1421">
                  <c:v>7367908.8532299995</c:v>
                </c:pt>
                <c:pt idx="1422">
                  <c:v>7297332.6050399998</c:v>
                </c:pt>
                <c:pt idx="1423">
                  <c:v>7213394.0499600004</c:v>
                </c:pt>
                <c:pt idx="1424">
                  <c:v>7129455.4948800001</c:v>
                </c:pt>
                <c:pt idx="1425">
                  <c:v>7045516.9397999998</c:v>
                </c:pt>
                <c:pt idx="1426">
                  <c:v>7000385.4497499997</c:v>
                </c:pt>
                <c:pt idx="1427">
                  <c:v>7039192.5147799999</c:v>
                </c:pt>
                <c:pt idx="1428">
                  <c:v>7077999.57981</c:v>
                </c:pt>
                <c:pt idx="1429">
                  <c:v>7116806.6448400002</c:v>
                </c:pt>
                <c:pt idx="1430">
                  <c:v>7155613.7098700004</c:v>
                </c:pt>
                <c:pt idx="1431">
                  <c:v>7194420.7749100002</c:v>
                </c:pt>
                <c:pt idx="1432">
                  <c:v>7253710.0553299999</c:v>
                </c:pt>
                <c:pt idx="1433">
                  <c:v>7312999.3357600002</c:v>
                </c:pt>
                <c:pt idx="1434">
                  <c:v>7396608.8878300004</c:v>
                </c:pt>
                <c:pt idx="1435">
                  <c:v>7480218.4398999996</c:v>
                </c:pt>
                <c:pt idx="1436">
                  <c:v>7563827.9919699999</c:v>
                </c:pt>
                <c:pt idx="1437">
                  <c:v>7647437.5440400001</c:v>
                </c:pt>
                <c:pt idx="1438">
                  <c:v>7731047.0961100003</c:v>
                </c:pt>
                <c:pt idx="1439">
                  <c:v>7775849.5831500003</c:v>
                </c:pt>
                <c:pt idx="1440">
                  <c:v>7835262.8800499998</c:v>
                </c:pt>
                <c:pt idx="1441">
                  <c:v>7894676.1769500002</c:v>
                </c:pt>
                <c:pt idx="1442">
                  <c:v>7954089.4738499997</c:v>
                </c:pt>
                <c:pt idx="1443">
                  <c:v>7955362.5627800003</c:v>
                </c:pt>
                <c:pt idx="1444">
                  <c:v>7956635.6517000003</c:v>
                </c:pt>
                <c:pt idx="1445">
                  <c:v>7937426.5252299998</c:v>
                </c:pt>
                <c:pt idx="1446">
                  <c:v>7918217.3987699999</c:v>
                </c:pt>
                <c:pt idx="1447">
                  <c:v>7874688.0006499998</c:v>
                </c:pt>
                <c:pt idx="1448">
                  <c:v>7831158.6025400003</c:v>
                </c:pt>
                <c:pt idx="1449">
                  <c:v>7787629.2044299999</c:v>
                </c:pt>
                <c:pt idx="1450">
                  <c:v>7744099.8063099999</c:v>
                </c:pt>
                <c:pt idx="1451">
                  <c:v>7700570.4082000004</c:v>
                </c:pt>
                <c:pt idx="1452">
                  <c:v>7657041.0100800004</c:v>
                </c:pt>
                <c:pt idx="1453">
                  <c:v>7598900.8021099996</c:v>
                </c:pt>
                <c:pt idx="1454">
                  <c:v>7540760.5941399997</c:v>
                </c:pt>
                <c:pt idx="1455">
                  <c:v>7593106.1669300003</c:v>
                </c:pt>
                <c:pt idx="1456">
                  <c:v>7703591.9477000004</c:v>
                </c:pt>
                <c:pt idx="1457">
                  <c:v>7814077.7284599999</c:v>
                </c:pt>
                <c:pt idx="1458">
                  <c:v>7924563.50923</c:v>
                </c:pt>
                <c:pt idx="1459">
                  <c:v>8054453.19264</c:v>
                </c:pt>
                <c:pt idx="1460">
                  <c:v>8184342.8760399995</c:v>
                </c:pt>
                <c:pt idx="1461">
                  <c:v>8314232.5594499996</c:v>
                </c:pt>
                <c:pt idx="1462">
                  <c:v>8444122.24285</c:v>
                </c:pt>
                <c:pt idx="1463">
                  <c:v>8595339.9793299995</c:v>
                </c:pt>
                <c:pt idx="1464">
                  <c:v>8746557.7158100009</c:v>
                </c:pt>
                <c:pt idx="1465">
                  <c:v>8897775.4522900004</c:v>
                </c:pt>
                <c:pt idx="1466">
                  <c:v>9129177.8536300007</c:v>
                </c:pt>
                <c:pt idx="1467">
                  <c:v>9360580.2549699992</c:v>
                </c:pt>
                <c:pt idx="1468">
                  <c:v>9481496.87555</c:v>
                </c:pt>
                <c:pt idx="1469">
                  <c:v>9602413.4961200003</c:v>
                </c:pt>
                <c:pt idx="1470">
                  <c:v>9723330.1166900005</c:v>
                </c:pt>
                <c:pt idx="1471">
                  <c:v>9844246.7372699995</c:v>
                </c:pt>
                <c:pt idx="1472">
                  <c:v>9945759.4551999997</c:v>
                </c:pt>
                <c:pt idx="1473">
                  <c:v>10047272.1731</c:v>
                </c:pt>
                <c:pt idx="1474">
                  <c:v>10149045.043</c:v>
                </c:pt>
                <c:pt idx="1475">
                  <c:v>10250817.912900001</c:v>
                </c:pt>
                <c:pt idx="1476">
                  <c:v>10331262.729699999</c:v>
                </c:pt>
                <c:pt idx="1477">
                  <c:v>10447815.5889</c:v>
                </c:pt>
                <c:pt idx="1478">
                  <c:v>10564368.4482</c:v>
                </c:pt>
                <c:pt idx="1479">
                  <c:v>10600736.6425</c:v>
                </c:pt>
                <c:pt idx="1480">
                  <c:v>10637104.8369</c:v>
                </c:pt>
                <c:pt idx="1481">
                  <c:v>10751092.452299999</c:v>
                </c:pt>
                <c:pt idx="1482">
                  <c:v>10865080.0677</c:v>
                </c:pt>
                <c:pt idx="1483">
                  <c:v>10979067.6832</c:v>
                </c:pt>
                <c:pt idx="1484">
                  <c:v>11093055.298599999</c:v>
                </c:pt>
                <c:pt idx="1485">
                  <c:v>11207042.914000001</c:v>
                </c:pt>
                <c:pt idx="1486">
                  <c:v>11321030.5294</c:v>
                </c:pt>
                <c:pt idx="1487">
                  <c:v>11434757.992900001</c:v>
                </c:pt>
                <c:pt idx="1488">
                  <c:v>11592259.6656</c:v>
                </c:pt>
                <c:pt idx="1489">
                  <c:v>11749761.338300001</c:v>
                </c:pt>
                <c:pt idx="1490">
                  <c:v>11871154.968499999</c:v>
                </c:pt>
                <c:pt idx="1491">
                  <c:v>11992548.5988</c:v>
                </c:pt>
                <c:pt idx="1492">
                  <c:v>12175864.641100001</c:v>
                </c:pt>
                <c:pt idx="1493">
                  <c:v>12359180.6833</c:v>
                </c:pt>
                <c:pt idx="1494">
                  <c:v>12267279.618899999</c:v>
                </c:pt>
                <c:pt idx="1495">
                  <c:v>12072965.501</c:v>
                </c:pt>
                <c:pt idx="1496">
                  <c:v>11816202.6108</c:v>
                </c:pt>
                <c:pt idx="1497">
                  <c:v>11528494.0306</c:v>
                </c:pt>
                <c:pt idx="1498">
                  <c:v>11057983.3802</c:v>
                </c:pt>
                <c:pt idx="1499">
                  <c:v>10587472.729800001</c:v>
                </c:pt>
                <c:pt idx="1500">
                  <c:v>10116962.079500001</c:v>
                </c:pt>
                <c:pt idx="1501">
                  <c:v>9602677.2198600005</c:v>
                </c:pt>
                <c:pt idx="1502">
                  <c:v>9088392.3602699991</c:v>
                </c:pt>
                <c:pt idx="1503">
                  <c:v>8574107.5006700009</c:v>
                </c:pt>
                <c:pt idx="1504">
                  <c:v>8059822.6410800004</c:v>
                </c:pt>
                <c:pt idx="1505">
                  <c:v>7483615.3694599997</c:v>
                </c:pt>
                <c:pt idx="1506">
                  <c:v>6907408.0978499996</c:v>
                </c:pt>
                <c:pt idx="1507">
                  <c:v>6528798.51186</c:v>
                </c:pt>
                <c:pt idx="1508">
                  <c:v>6252601.9794199998</c:v>
                </c:pt>
                <c:pt idx="1509">
                  <c:v>6038854.2191700004</c:v>
                </c:pt>
                <c:pt idx="1510">
                  <c:v>5893363.5852100002</c:v>
                </c:pt>
                <c:pt idx="1511">
                  <c:v>5930675.0214200001</c:v>
                </c:pt>
                <c:pt idx="1512">
                  <c:v>5967986.4576399997</c:v>
                </c:pt>
                <c:pt idx="1513">
                  <c:v>6005297.8938499996</c:v>
                </c:pt>
                <c:pt idx="1514">
                  <c:v>6042609.3300599996</c:v>
                </c:pt>
                <c:pt idx="1515">
                  <c:v>6079920.7662699996</c:v>
                </c:pt>
                <c:pt idx="1516">
                  <c:v>6117232.2024800004</c:v>
                </c:pt>
                <c:pt idx="1517">
                  <c:v>6154543.6386900004</c:v>
                </c:pt>
                <c:pt idx="1518">
                  <c:v>6191855.0749000004</c:v>
                </c:pt>
                <c:pt idx="1519">
                  <c:v>6229166.5111199999</c:v>
                </c:pt>
                <c:pt idx="1520">
                  <c:v>6266477.9473299999</c:v>
                </c:pt>
                <c:pt idx="1521">
                  <c:v>6303789.3835399998</c:v>
                </c:pt>
                <c:pt idx="1522">
                  <c:v>6312761.9248500001</c:v>
                </c:pt>
                <c:pt idx="1523">
                  <c:v>6284423.0299399998</c:v>
                </c:pt>
                <c:pt idx="1524">
                  <c:v>6256084.1350400001</c:v>
                </c:pt>
                <c:pt idx="1525">
                  <c:v>6227745.2401299998</c:v>
                </c:pt>
                <c:pt idx="1526">
                  <c:v>6199406.3452300001</c:v>
                </c:pt>
                <c:pt idx="1527">
                  <c:v>6171067.4503300004</c:v>
                </c:pt>
                <c:pt idx="1528">
                  <c:v>6142728.5554200001</c:v>
                </c:pt>
                <c:pt idx="1529">
                  <c:v>6114389.6605200004</c:v>
                </c:pt>
                <c:pt idx="1530">
                  <c:v>6086050.7656199997</c:v>
                </c:pt>
                <c:pt idx="1531">
                  <c:v>6057711.8707100004</c:v>
                </c:pt>
                <c:pt idx="1532">
                  <c:v>6029372.9758099997</c:v>
                </c:pt>
                <c:pt idx="1533">
                  <c:v>6001034.08091</c:v>
                </c:pt>
                <c:pt idx="1534">
                  <c:v>6030562.9722199999</c:v>
                </c:pt>
                <c:pt idx="1535">
                  <c:v>6088430.7584300004</c:v>
                </c:pt>
                <c:pt idx="1536">
                  <c:v>6167146.6133899996</c:v>
                </c:pt>
                <c:pt idx="1537">
                  <c:v>6245862.4683499997</c:v>
                </c:pt>
                <c:pt idx="1538">
                  <c:v>6324578.3233099999</c:v>
                </c:pt>
                <c:pt idx="1539">
                  <c:v>6403294.17827</c:v>
                </c:pt>
                <c:pt idx="1540">
                  <c:v>6482010.0332300002</c:v>
                </c:pt>
                <c:pt idx="1541">
                  <c:v>6560725.8881900003</c:v>
                </c:pt>
                <c:pt idx="1542">
                  <c:v>6639441.7431600001</c:v>
                </c:pt>
                <c:pt idx="1543">
                  <c:v>6718157.5981200002</c:v>
                </c:pt>
                <c:pt idx="1544">
                  <c:v>6796873.4530800004</c:v>
                </c:pt>
                <c:pt idx="1545">
                  <c:v>6875589.3080399996</c:v>
                </c:pt>
                <c:pt idx="1546">
                  <c:v>6968502.59614</c:v>
                </c:pt>
                <c:pt idx="1547">
                  <c:v>6981869.3946500001</c:v>
                </c:pt>
                <c:pt idx="1548">
                  <c:v>6995236.1931600003</c:v>
                </c:pt>
                <c:pt idx="1549">
                  <c:v>6987754.9229199998</c:v>
                </c:pt>
                <c:pt idx="1550">
                  <c:v>6980273.6526800003</c:v>
                </c:pt>
                <c:pt idx="1551">
                  <c:v>6972792.3824399998</c:v>
                </c:pt>
                <c:pt idx="1552">
                  <c:v>6965311.1122000003</c:v>
                </c:pt>
                <c:pt idx="1553">
                  <c:v>6957829.8419599999</c:v>
                </c:pt>
                <c:pt idx="1554">
                  <c:v>6914926.6250200002</c:v>
                </c:pt>
                <c:pt idx="1555">
                  <c:v>6872023.4080800004</c:v>
                </c:pt>
                <c:pt idx="1556">
                  <c:v>6829120.1911500003</c:v>
                </c:pt>
                <c:pt idx="1557">
                  <c:v>6786216.9742099997</c:v>
                </c:pt>
                <c:pt idx="1558">
                  <c:v>6743313.7572699999</c:v>
                </c:pt>
                <c:pt idx="1559">
                  <c:v>6686213.1071899999</c:v>
                </c:pt>
                <c:pt idx="1560">
                  <c:v>6650791.1604899997</c:v>
                </c:pt>
                <c:pt idx="1561">
                  <c:v>6615369.2137900004</c:v>
                </c:pt>
                <c:pt idx="1562">
                  <c:v>6579947.2670900002</c:v>
                </c:pt>
                <c:pt idx="1563">
                  <c:v>6544525.32039</c:v>
                </c:pt>
                <c:pt idx="1564">
                  <c:v>6509103.3736899998</c:v>
                </c:pt>
                <c:pt idx="1565">
                  <c:v>6473681.4269899996</c:v>
                </c:pt>
                <c:pt idx="1566">
                  <c:v>6446976.4112799997</c:v>
                </c:pt>
                <c:pt idx="1567">
                  <c:v>6455693.3422600003</c:v>
                </c:pt>
                <c:pt idx="1568">
                  <c:v>6508773.3729400001</c:v>
                </c:pt>
                <c:pt idx="1569">
                  <c:v>6561853.4036299996</c:v>
                </c:pt>
                <c:pt idx="1570">
                  <c:v>6588200.57541</c:v>
                </c:pt>
                <c:pt idx="1571">
                  <c:v>6614547.7472000001</c:v>
                </c:pt>
                <c:pt idx="1572">
                  <c:v>6640894.9189900002</c:v>
                </c:pt>
                <c:pt idx="1573">
                  <c:v>6667242.0907800002</c:v>
                </c:pt>
                <c:pt idx="1574">
                  <c:v>6693589.2625700003</c:v>
                </c:pt>
                <c:pt idx="1575">
                  <c:v>6719936.4343499998</c:v>
                </c:pt>
                <c:pt idx="1576">
                  <c:v>6746283.6061399998</c:v>
                </c:pt>
                <c:pt idx="1577">
                  <c:v>6772630.7779299999</c:v>
                </c:pt>
                <c:pt idx="1578">
                  <c:v>6798977.9497199999</c:v>
                </c:pt>
                <c:pt idx="1579">
                  <c:v>6816608.1905199997</c:v>
                </c:pt>
                <c:pt idx="1580">
                  <c:v>6834238.4313200004</c:v>
                </c:pt>
                <c:pt idx="1581">
                  <c:v>6807505.5724299997</c:v>
                </c:pt>
                <c:pt idx="1582">
                  <c:v>6822158.8234900003</c:v>
                </c:pt>
                <c:pt idx="1583">
                  <c:v>6863544.9334399998</c:v>
                </c:pt>
                <c:pt idx="1584">
                  <c:v>7010079.5371300001</c:v>
                </c:pt>
                <c:pt idx="1585">
                  <c:v>7164985.8057199996</c:v>
                </c:pt>
                <c:pt idx="1586">
                  <c:v>7319892.0743100001</c:v>
                </c:pt>
                <c:pt idx="1587">
                  <c:v>7485360.0379699999</c:v>
                </c:pt>
                <c:pt idx="1588">
                  <c:v>7650828.0016299998</c:v>
                </c:pt>
                <c:pt idx="1589">
                  <c:v>7816295.9652899997</c:v>
                </c:pt>
                <c:pt idx="1590">
                  <c:v>7981763.9289600002</c:v>
                </c:pt>
                <c:pt idx="1591">
                  <c:v>8147231.8926200001</c:v>
                </c:pt>
                <c:pt idx="1592">
                  <c:v>8350191.5117800003</c:v>
                </c:pt>
                <c:pt idx="1593">
                  <c:v>8484766.8503600005</c:v>
                </c:pt>
                <c:pt idx="1594">
                  <c:v>8619342.1889399998</c:v>
                </c:pt>
                <c:pt idx="1595">
                  <c:v>8712531.4175700005</c:v>
                </c:pt>
                <c:pt idx="1596">
                  <c:v>8805720.6461900007</c:v>
                </c:pt>
                <c:pt idx="1597">
                  <c:v>8793761.3810900003</c:v>
                </c:pt>
                <c:pt idx="1598">
                  <c:v>8773430.45108</c:v>
                </c:pt>
                <c:pt idx="1599">
                  <c:v>8753099.5210699998</c:v>
                </c:pt>
                <c:pt idx="1600">
                  <c:v>8722206.8959899992</c:v>
                </c:pt>
                <c:pt idx="1601">
                  <c:v>8691314.2709100004</c:v>
                </c:pt>
                <c:pt idx="1602">
                  <c:v>8660421.6458299998</c:v>
                </c:pt>
                <c:pt idx="1603">
                  <c:v>8629529.0207499992</c:v>
                </c:pt>
                <c:pt idx="1604">
                  <c:v>8598636.3956599999</c:v>
                </c:pt>
                <c:pt idx="1605">
                  <c:v>8492780.5120800007</c:v>
                </c:pt>
                <c:pt idx="1606">
                  <c:v>8455308.9090800006</c:v>
                </c:pt>
                <c:pt idx="1607">
                  <c:v>8417837.3060699999</c:v>
                </c:pt>
                <c:pt idx="1608">
                  <c:v>8380365.7030699998</c:v>
                </c:pt>
                <c:pt idx="1609">
                  <c:v>8342894.1000600001</c:v>
                </c:pt>
                <c:pt idx="1610">
                  <c:v>8305422.49706</c:v>
                </c:pt>
                <c:pt idx="1611">
                  <c:v>8267950.8940599998</c:v>
                </c:pt>
                <c:pt idx="1612">
                  <c:v>8230479.2910500001</c:v>
                </c:pt>
                <c:pt idx="1613">
                  <c:v>8193007.68805</c:v>
                </c:pt>
                <c:pt idx="1614">
                  <c:v>8155536.0850400003</c:v>
                </c:pt>
                <c:pt idx="1615">
                  <c:v>8118064.4820400001</c:v>
                </c:pt>
                <c:pt idx="1616">
                  <c:v>8080592.8790300004</c:v>
                </c:pt>
                <c:pt idx="1617">
                  <c:v>8084897.2589199999</c:v>
                </c:pt>
                <c:pt idx="1618">
                  <c:v>8126673.2418099996</c:v>
                </c:pt>
                <c:pt idx="1619">
                  <c:v>8168449.2247000001</c:v>
                </c:pt>
                <c:pt idx="1620">
                  <c:v>8244058.8787200004</c:v>
                </c:pt>
                <c:pt idx="1621">
                  <c:v>8319668.5327300001</c:v>
                </c:pt>
                <c:pt idx="1622">
                  <c:v>8395278.1867399998</c:v>
                </c:pt>
                <c:pt idx="1623">
                  <c:v>8470887.8407499995</c:v>
                </c:pt>
                <c:pt idx="1624">
                  <c:v>8546497.4947599992</c:v>
                </c:pt>
                <c:pt idx="1625">
                  <c:v>8622107.1487799995</c:v>
                </c:pt>
                <c:pt idx="1626">
                  <c:v>8697716.8027899992</c:v>
                </c:pt>
                <c:pt idx="1627">
                  <c:v>8863283.3425399996</c:v>
                </c:pt>
                <c:pt idx="1628">
                  <c:v>9028849.8822900001</c:v>
                </c:pt>
                <c:pt idx="1629">
                  <c:v>9194416.4220400006</c:v>
                </c:pt>
                <c:pt idx="1630">
                  <c:v>9318206.9788899999</c:v>
                </c:pt>
                <c:pt idx="1631">
                  <c:v>9441997.5357499998</c:v>
                </c:pt>
                <c:pt idx="1632">
                  <c:v>9565788.0926099997</c:v>
                </c:pt>
                <c:pt idx="1633">
                  <c:v>9655744.9783500005</c:v>
                </c:pt>
                <c:pt idx="1634">
                  <c:v>9745701.8640800007</c:v>
                </c:pt>
                <c:pt idx="1635">
                  <c:v>9863887.7183699999</c:v>
                </c:pt>
                <c:pt idx="1636">
                  <c:v>10031622.876700001</c:v>
                </c:pt>
                <c:pt idx="1637">
                  <c:v>10199358.035</c:v>
                </c:pt>
                <c:pt idx="1638">
                  <c:v>10403274.986500001</c:v>
                </c:pt>
                <c:pt idx="1639">
                  <c:v>10607191.937999999</c:v>
                </c:pt>
                <c:pt idx="1640">
                  <c:v>10768540.6306</c:v>
                </c:pt>
                <c:pt idx="1641">
                  <c:v>10929889.3232</c:v>
                </c:pt>
                <c:pt idx="1642">
                  <c:v>11091238.015900001</c:v>
                </c:pt>
                <c:pt idx="1643">
                  <c:v>11252586.7085</c:v>
                </c:pt>
                <c:pt idx="1644">
                  <c:v>11413935.4011</c:v>
                </c:pt>
                <c:pt idx="1645">
                  <c:v>11575284.093800001</c:v>
                </c:pt>
                <c:pt idx="1646">
                  <c:v>11736632.7864</c:v>
                </c:pt>
                <c:pt idx="1647">
                  <c:v>11897981.479</c:v>
                </c:pt>
                <c:pt idx="1648">
                  <c:v>12106026.1676</c:v>
                </c:pt>
                <c:pt idx="1649">
                  <c:v>12264521.552200001</c:v>
                </c:pt>
                <c:pt idx="1650">
                  <c:v>12423016.936699999</c:v>
                </c:pt>
                <c:pt idx="1651">
                  <c:v>12545330.528100001</c:v>
                </c:pt>
                <c:pt idx="1652">
                  <c:v>12667644.1195</c:v>
                </c:pt>
                <c:pt idx="1653">
                  <c:v>12742569.084000001</c:v>
                </c:pt>
                <c:pt idx="1654">
                  <c:v>12841243.9044</c:v>
                </c:pt>
                <c:pt idx="1655">
                  <c:v>12939918.7247</c:v>
                </c:pt>
                <c:pt idx="1656">
                  <c:v>13038593.5451</c:v>
                </c:pt>
                <c:pt idx="1657">
                  <c:v>13137268.365499999</c:v>
                </c:pt>
                <c:pt idx="1658">
                  <c:v>13235943.185900001</c:v>
                </c:pt>
                <c:pt idx="1659">
                  <c:v>13368028.7356</c:v>
                </c:pt>
                <c:pt idx="1660">
                  <c:v>13510390.330600001</c:v>
                </c:pt>
                <c:pt idx="1661">
                  <c:v>13577826.960899999</c:v>
                </c:pt>
                <c:pt idx="1662">
                  <c:v>13645263.5913</c:v>
                </c:pt>
                <c:pt idx="1663">
                  <c:v>13712700.2217</c:v>
                </c:pt>
                <c:pt idx="1664">
                  <c:v>13780136.8521</c:v>
                </c:pt>
                <c:pt idx="1665">
                  <c:v>13833976.706700001</c:v>
                </c:pt>
                <c:pt idx="1666">
                  <c:v>13887816.5613</c:v>
                </c:pt>
                <c:pt idx="1667">
                  <c:v>13917906.560000001</c:v>
                </c:pt>
                <c:pt idx="1668">
                  <c:v>13947996.558700001</c:v>
                </c:pt>
                <c:pt idx="1669">
                  <c:v>13978086.5573</c:v>
                </c:pt>
                <c:pt idx="1670">
                  <c:v>14008176.556</c:v>
                </c:pt>
                <c:pt idx="1671">
                  <c:v>14038266.5547</c:v>
                </c:pt>
                <c:pt idx="1672">
                  <c:v>14034945.823999999</c:v>
                </c:pt>
                <c:pt idx="1673">
                  <c:v>14021349.0482</c:v>
                </c:pt>
                <c:pt idx="1674">
                  <c:v>14007752.272299999</c:v>
                </c:pt>
                <c:pt idx="1675">
                  <c:v>13994155.4965</c:v>
                </c:pt>
                <c:pt idx="1676">
                  <c:v>13980558.720699999</c:v>
                </c:pt>
                <c:pt idx="1677">
                  <c:v>14004114.6129</c:v>
                </c:pt>
                <c:pt idx="1678">
                  <c:v>14041267.2809</c:v>
                </c:pt>
                <c:pt idx="1679">
                  <c:v>14174100.736300001</c:v>
                </c:pt>
                <c:pt idx="1680">
                  <c:v>14306934.1916</c:v>
                </c:pt>
                <c:pt idx="1681">
                  <c:v>14439767.6469</c:v>
                </c:pt>
                <c:pt idx="1682">
                  <c:v>14572601.1022</c:v>
                </c:pt>
                <c:pt idx="1683">
                  <c:v>14705434.557499999</c:v>
                </c:pt>
                <c:pt idx="1684">
                  <c:v>14838268.012800001</c:v>
                </c:pt>
                <c:pt idx="1685">
                  <c:v>14971101.4681</c:v>
                </c:pt>
                <c:pt idx="1686">
                  <c:v>15103934.9235</c:v>
                </c:pt>
                <c:pt idx="1687">
                  <c:v>15236768.378799999</c:v>
                </c:pt>
                <c:pt idx="1688">
                  <c:v>15435683.2337</c:v>
                </c:pt>
                <c:pt idx="1689">
                  <c:v>15634062.5122</c:v>
                </c:pt>
                <c:pt idx="1690">
                  <c:v>15795289.1226</c:v>
                </c:pt>
                <c:pt idx="1691">
                  <c:v>15956515.732999999</c:v>
                </c:pt>
                <c:pt idx="1692">
                  <c:v>16022061.5561</c:v>
                </c:pt>
                <c:pt idx="1693">
                  <c:v>16087607.3792</c:v>
                </c:pt>
                <c:pt idx="1694">
                  <c:v>16153153.202400001</c:v>
                </c:pt>
                <c:pt idx="1695">
                  <c:v>16218699.0255</c:v>
                </c:pt>
                <c:pt idx="1696">
                  <c:v>16284244.8487</c:v>
                </c:pt>
                <c:pt idx="1697">
                  <c:v>16343781.8506</c:v>
                </c:pt>
                <c:pt idx="1698">
                  <c:v>16403318.852600001</c:v>
                </c:pt>
                <c:pt idx="1699">
                  <c:v>16462855.854599999</c:v>
                </c:pt>
                <c:pt idx="1700">
                  <c:v>16522392.8566</c:v>
                </c:pt>
                <c:pt idx="1701">
                  <c:v>16515848.459000001</c:v>
                </c:pt>
                <c:pt idx="1702">
                  <c:v>16509839.637800001</c:v>
                </c:pt>
                <c:pt idx="1703">
                  <c:v>16503830.8167</c:v>
                </c:pt>
                <c:pt idx="1704">
                  <c:v>16497821.9955</c:v>
                </c:pt>
                <c:pt idx="1705">
                  <c:v>16491813.1744</c:v>
                </c:pt>
                <c:pt idx="1706">
                  <c:v>16485804.3533</c:v>
                </c:pt>
                <c:pt idx="1707">
                  <c:v>16479795.532099999</c:v>
                </c:pt>
                <c:pt idx="1708">
                  <c:v>16473786.710999999</c:v>
                </c:pt>
                <c:pt idx="1709">
                  <c:v>16506811.6885</c:v>
                </c:pt>
                <c:pt idx="1710">
                  <c:v>16545845.4871</c:v>
                </c:pt>
                <c:pt idx="1711">
                  <c:v>16584879.285800001</c:v>
                </c:pt>
                <c:pt idx="1712">
                  <c:v>16623913.0844</c:v>
                </c:pt>
                <c:pt idx="1713">
                  <c:v>16662946.883099999</c:v>
                </c:pt>
                <c:pt idx="1714">
                  <c:v>16725736.015799999</c:v>
                </c:pt>
                <c:pt idx="1715">
                  <c:v>16788525.148499999</c:v>
                </c:pt>
                <c:pt idx="1716">
                  <c:v>16867916.035999998</c:v>
                </c:pt>
                <c:pt idx="1717">
                  <c:v>16947306.9234</c:v>
                </c:pt>
                <c:pt idx="1718">
                  <c:v>17018159.6347</c:v>
                </c:pt>
                <c:pt idx="1719">
                  <c:v>17089012.345899999</c:v>
                </c:pt>
                <c:pt idx="1720">
                  <c:v>17159865.057100002</c:v>
                </c:pt>
                <c:pt idx="1721">
                  <c:v>17070853.7938</c:v>
                </c:pt>
                <c:pt idx="1722">
                  <c:v>16942808.731899999</c:v>
                </c:pt>
                <c:pt idx="1723">
                  <c:v>16814763.6699</c:v>
                </c:pt>
                <c:pt idx="1724">
                  <c:v>16686718.607999999</c:v>
                </c:pt>
                <c:pt idx="1725">
                  <c:v>16558673.546</c:v>
                </c:pt>
                <c:pt idx="1726">
                  <c:v>16430628.484099999</c:v>
                </c:pt>
                <c:pt idx="1727">
                  <c:v>16268476.7739</c:v>
                </c:pt>
                <c:pt idx="1728">
                  <c:v>16106325.0637</c:v>
                </c:pt>
                <c:pt idx="1729">
                  <c:v>15927571.5987</c:v>
                </c:pt>
                <c:pt idx="1730">
                  <c:v>15748818.1337</c:v>
                </c:pt>
                <c:pt idx="1731">
                  <c:v>15578602.845000001</c:v>
                </c:pt>
                <c:pt idx="1732">
                  <c:v>15362483.1062</c:v>
                </c:pt>
                <c:pt idx="1733">
                  <c:v>15146363.3674</c:v>
                </c:pt>
                <c:pt idx="1734">
                  <c:v>15090107.6031</c:v>
                </c:pt>
                <c:pt idx="1735">
                  <c:v>15033851.8388</c:v>
                </c:pt>
                <c:pt idx="1736">
                  <c:v>14977596.0745</c:v>
                </c:pt>
                <c:pt idx="1737">
                  <c:v>14921340.3102</c:v>
                </c:pt>
                <c:pt idx="1738">
                  <c:v>14865084.546</c:v>
                </c:pt>
                <c:pt idx="1739">
                  <c:v>14808828.7817</c:v>
                </c:pt>
                <c:pt idx="1740">
                  <c:v>14762924.331599999</c:v>
                </c:pt>
                <c:pt idx="1741">
                  <c:v>14717019.8816</c:v>
                </c:pt>
                <c:pt idx="1742">
                  <c:v>14671115.431500001</c:v>
                </c:pt>
                <c:pt idx="1743">
                  <c:v>14584112.6799</c:v>
                </c:pt>
                <c:pt idx="1744">
                  <c:v>14497109.928300001</c:v>
                </c:pt>
                <c:pt idx="1745">
                  <c:v>14456011.626800001</c:v>
                </c:pt>
                <c:pt idx="1746">
                  <c:v>14414913.325200001</c:v>
                </c:pt>
                <c:pt idx="1747">
                  <c:v>14373815.023700001</c:v>
                </c:pt>
                <c:pt idx="1748">
                  <c:v>14332716.722200001</c:v>
                </c:pt>
                <c:pt idx="1749">
                  <c:v>14291618.420600001</c:v>
                </c:pt>
                <c:pt idx="1750">
                  <c:v>14250520.119100001</c:v>
                </c:pt>
                <c:pt idx="1751">
                  <c:v>14209421.817600001</c:v>
                </c:pt>
                <c:pt idx="1752">
                  <c:v>14168323.516000001</c:v>
                </c:pt>
                <c:pt idx="1753">
                  <c:v>14127225.214500001</c:v>
                </c:pt>
                <c:pt idx="1754">
                  <c:v>14086126.913000001</c:v>
                </c:pt>
                <c:pt idx="1755">
                  <c:v>14203731.884199999</c:v>
                </c:pt>
                <c:pt idx="1756">
                  <c:v>14362435.1569</c:v>
                </c:pt>
                <c:pt idx="1757">
                  <c:v>14353673.1293</c:v>
                </c:pt>
                <c:pt idx="1758">
                  <c:v>14344911.1018</c:v>
                </c:pt>
                <c:pt idx="1759">
                  <c:v>14336149.074200001</c:v>
                </c:pt>
                <c:pt idx="1760">
                  <c:v>14327387.046599999</c:v>
                </c:pt>
                <c:pt idx="1761">
                  <c:v>14318625.018999999</c:v>
                </c:pt>
                <c:pt idx="1762">
                  <c:v>14309862.9915</c:v>
                </c:pt>
                <c:pt idx="1763">
                  <c:v>14301100.9639</c:v>
                </c:pt>
                <c:pt idx="1764">
                  <c:v>14292338.9363</c:v>
                </c:pt>
                <c:pt idx="1765">
                  <c:v>14283576.9087</c:v>
                </c:pt>
                <c:pt idx="1766">
                  <c:v>14274814.881100001</c:v>
                </c:pt>
                <c:pt idx="1767">
                  <c:v>14266052.853599999</c:v>
                </c:pt>
                <c:pt idx="1768">
                  <c:v>14098587.553300001</c:v>
                </c:pt>
                <c:pt idx="1769">
                  <c:v>13891567.962300001</c:v>
                </c:pt>
                <c:pt idx="1770">
                  <c:v>13839229.5437</c:v>
                </c:pt>
                <c:pt idx="1771">
                  <c:v>13786891.1251</c:v>
                </c:pt>
                <c:pt idx="1772">
                  <c:v>13734552.706499999</c:v>
                </c:pt>
                <c:pt idx="1773">
                  <c:v>13682214.287900001</c:v>
                </c:pt>
                <c:pt idx="1774">
                  <c:v>13629875.8693</c:v>
                </c:pt>
                <c:pt idx="1775">
                  <c:v>13577537.4507</c:v>
                </c:pt>
                <c:pt idx="1776">
                  <c:v>13525199.032099999</c:v>
                </c:pt>
                <c:pt idx="1777">
                  <c:v>13443775.3412</c:v>
                </c:pt>
                <c:pt idx="1778">
                  <c:v>13362351.6504</c:v>
                </c:pt>
                <c:pt idx="1779">
                  <c:v>13280927.9596</c:v>
                </c:pt>
                <c:pt idx="1780">
                  <c:v>13199504.2688</c:v>
                </c:pt>
                <c:pt idx="1781">
                  <c:v>13070743.357100001</c:v>
                </c:pt>
                <c:pt idx="1782">
                  <c:v>12981536.736099999</c:v>
                </c:pt>
                <c:pt idx="1783">
                  <c:v>12796271.1152</c:v>
                </c:pt>
                <c:pt idx="1784">
                  <c:v>12611005.4943</c:v>
                </c:pt>
                <c:pt idx="1785">
                  <c:v>12425739.873400001</c:v>
                </c:pt>
                <c:pt idx="1786">
                  <c:v>12240474.252599999</c:v>
                </c:pt>
                <c:pt idx="1787">
                  <c:v>12055208.6317</c:v>
                </c:pt>
                <c:pt idx="1788">
                  <c:v>11869943.0108</c:v>
                </c:pt>
                <c:pt idx="1789">
                  <c:v>11684677.389900001</c:v>
                </c:pt>
                <c:pt idx="1790">
                  <c:v>11528497.041300001</c:v>
                </c:pt>
                <c:pt idx="1791">
                  <c:v>11372316.692600001</c:v>
                </c:pt>
                <c:pt idx="1792">
                  <c:v>11216136.343900001</c:v>
                </c:pt>
                <c:pt idx="1793">
                  <c:v>11059955.995300001</c:v>
                </c:pt>
                <c:pt idx="1794">
                  <c:v>10951112.8674</c:v>
                </c:pt>
                <c:pt idx="1795">
                  <c:v>10873571.5395</c:v>
                </c:pt>
                <c:pt idx="1796">
                  <c:v>10904873.339500001</c:v>
                </c:pt>
                <c:pt idx="1797">
                  <c:v>10895776.495100001</c:v>
                </c:pt>
                <c:pt idx="1798">
                  <c:v>10886679.650699999</c:v>
                </c:pt>
                <c:pt idx="1799">
                  <c:v>10877582.806299999</c:v>
                </c:pt>
                <c:pt idx="1800">
                  <c:v>10846981.1887</c:v>
                </c:pt>
                <c:pt idx="1801">
                  <c:v>10816379.5712</c:v>
                </c:pt>
                <c:pt idx="1802">
                  <c:v>10785777.953600001</c:v>
                </c:pt>
                <c:pt idx="1803">
                  <c:v>10755176.336100001</c:v>
                </c:pt>
                <c:pt idx="1804">
                  <c:v>10718413.755899999</c:v>
                </c:pt>
                <c:pt idx="1805">
                  <c:v>10681651.175799999</c:v>
                </c:pt>
                <c:pt idx="1806">
                  <c:v>10603179.998600001</c:v>
                </c:pt>
                <c:pt idx="1807">
                  <c:v>10524708.8214</c:v>
                </c:pt>
                <c:pt idx="1808">
                  <c:v>10410345.014699999</c:v>
                </c:pt>
                <c:pt idx="1809">
                  <c:v>10295981.207900001</c:v>
                </c:pt>
                <c:pt idx="1810">
                  <c:v>10222016.045499999</c:v>
                </c:pt>
                <c:pt idx="1811">
                  <c:v>10148050.882999999</c:v>
                </c:pt>
                <c:pt idx="1812">
                  <c:v>10074085.7206</c:v>
                </c:pt>
                <c:pt idx="1813">
                  <c:v>10021625.3313</c:v>
                </c:pt>
                <c:pt idx="1814">
                  <c:v>9969164.9420500007</c:v>
                </c:pt>
                <c:pt idx="1815">
                  <c:v>9916704.5527599994</c:v>
                </c:pt>
                <c:pt idx="1816">
                  <c:v>9846921.0564399995</c:v>
                </c:pt>
                <c:pt idx="1817">
                  <c:v>9719489.6657800004</c:v>
                </c:pt>
                <c:pt idx="1818">
                  <c:v>9592058.2751100007</c:v>
                </c:pt>
                <c:pt idx="1819">
                  <c:v>9506335.4814599995</c:v>
                </c:pt>
                <c:pt idx="1820">
                  <c:v>9420612.6877999995</c:v>
                </c:pt>
                <c:pt idx="1821">
                  <c:v>9339480.7237999998</c:v>
                </c:pt>
                <c:pt idx="1822">
                  <c:v>9258348.7598100007</c:v>
                </c:pt>
                <c:pt idx="1823">
                  <c:v>9177216.7958099991</c:v>
                </c:pt>
                <c:pt idx="1824">
                  <c:v>9096084.8318099994</c:v>
                </c:pt>
                <c:pt idx="1825">
                  <c:v>9014952.8678200003</c:v>
                </c:pt>
                <c:pt idx="1826">
                  <c:v>8933820.9038200006</c:v>
                </c:pt>
                <c:pt idx="1827">
                  <c:v>8852688.9398299996</c:v>
                </c:pt>
                <c:pt idx="1828">
                  <c:v>8771556.9758299999</c:v>
                </c:pt>
                <c:pt idx="1829">
                  <c:v>8766458.2337599993</c:v>
                </c:pt>
                <c:pt idx="1830">
                  <c:v>8825168.3486599997</c:v>
                </c:pt>
                <c:pt idx="1831">
                  <c:v>8883878.4635499995</c:v>
                </c:pt>
                <c:pt idx="1832">
                  <c:v>8942588.5784499999</c:v>
                </c:pt>
                <c:pt idx="1833">
                  <c:v>9001298.6933399998</c:v>
                </c:pt>
                <c:pt idx="1834">
                  <c:v>9081277.8060800005</c:v>
                </c:pt>
                <c:pt idx="1835">
                  <c:v>9152287.4755000006</c:v>
                </c:pt>
                <c:pt idx="1836">
                  <c:v>9223297.1449200008</c:v>
                </c:pt>
                <c:pt idx="1837">
                  <c:v>9294306.8143300004</c:v>
                </c:pt>
                <c:pt idx="1838">
                  <c:v>9365316.4837500006</c:v>
                </c:pt>
                <c:pt idx="1839">
                  <c:v>9436326.1531700008</c:v>
                </c:pt>
                <c:pt idx="1840">
                  <c:v>9454362.7014199998</c:v>
                </c:pt>
                <c:pt idx="1841">
                  <c:v>9472399.2496799994</c:v>
                </c:pt>
                <c:pt idx="1842">
                  <c:v>9431725.6830400005</c:v>
                </c:pt>
                <c:pt idx="1843">
                  <c:v>9391052.1163999997</c:v>
                </c:pt>
                <c:pt idx="1844">
                  <c:v>9350378.5497699995</c:v>
                </c:pt>
                <c:pt idx="1845">
                  <c:v>9309704.9831300005</c:v>
                </c:pt>
                <c:pt idx="1846">
                  <c:v>9269031.4164899997</c:v>
                </c:pt>
                <c:pt idx="1847">
                  <c:v>9207088.852</c:v>
                </c:pt>
                <c:pt idx="1848">
                  <c:v>9154115.7308399994</c:v>
                </c:pt>
                <c:pt idx="1849">
                  <c:v>9101142.6096800007</c:v>
                </c:pt>
                <c:pt idx="1850">
                  <c:v>9048169.4885200001</c:v>
                </c:pt>
                <c:pt idx="1851">
                  <c:v>8953124.7311700005</c:v>
                </c:pt>
                <c:pt idx="1852">
                  <c:v>8858079.9738100003</c:v>
                </c:pt>
                <c:pt idx="1853">
                  <c:v>8816008.3376199994</c:v>
                </c:pt>
                <c:pt idx="1854">
                  <c:v>8773936.7014199998</c:v>
                </c:pt>
                <c:pt idx="1855">
                  <c:v>8731865.0652300008</c:v>
                </c:pt>
                <c:pt idx="1856">
                  <c:v>8689793.4290299993</c:v>
                </c:pt>
                <c:pt idx="1857">
                  <c:v>8647721.7928400002</c:v>
                </c:pt>
                <c:pt idx="1858">
                  <c:v>8605650.1566400006</c:v>
                </c:pt>
                <c:pt idx="1859">
                  <c:v>8563578.5204499997</c:v>
                </c:pt>
                <c:pt idx="1860">
                  <c:v>8515899.5997700002</c:v>
                </c:pt>
                <c:pt idx="1861">
                  <c:v>8468220.6790999994</c:v>
                </c:pt>
                <c:pt idx="1862">
                  <c:v>8420541.7584199999</c:v>
                </c:pt>
                <c:pt idx="1863">
                  <c:v>8372862.8377400003</c:v>
                </c:pt>
                <c:pt idx="1864">
                  <c:v>8367255.5532600004</c:v>
                </c:pt>
                <c:pt idx="1865">
                  <c:v>8361648.2687799996</c:v>
                </c:pt>
                <c:pt idx="1866">
                  <c:v>8356040.9842999997</c:v>
                </c:pt>
                <c:pt idx="1867">
                  <c:v>8350433.6998199997</c:v>
                </c:pt>
                <c:pt idx="1868">
                  <c:v>8344826.4153399998</c:v>
                </c:pt>
                <c:pt idx="1869">
                  <c:v>8339219.1308500003</c:v>
                </c:pt>
                <c:pt idx="1870">
                  <c:v>8333611.8463700004</c:v>
                </c:pt>
                <c:pt idx="1871">
                  <c:v>8328004.5618899995</c:v>
                </c:pt>
                <c:pt idx="1872">
                  <c:v>8356612.2493700003</c:v>
                </c:pt>
                <c:pt idx="1873">
                  <c:v>8390827.2213300001</c:v>
                </c:pt>
                <c:pt idx="1874">
                  <c:v>8425042.1932999995</c:v>
                </c:pt>
                <c:pt idx="1875">
                  <c:v>8459257.1652600002</c:v>
                </c:pt>
                <c:pt idx="1876">
                  <c:v>8493472.1372200008</c:v>
                </c:pt>
                <c:pt idx="1877">
                  <c:v>8527687.1091799997</c:v>
                </c:pt>
                <c:pt idx="1878">
                  <c:v>8561902.0811400004</c:v>
                </c:pt>
                <c:pt idx="1879">
                  <c:v>8596117.0531099997</c:v>
                </c:pt>
                <c:pt idx="1880">
                  <c:v>8701633.6939400006</c:v>
                </c:pt>
                <c:pt idx="1881">
                  <c:v>8807150.3347600009</c:v>
                </c:pt>
                <c:pt idx="1882">
                  <c:v>8912666.9755899999</c:v>
                </c:pt>
                <c:pt idx="1883">
                  <c:v>8889039.0905499998</c:v>
                </c:pt>
                <c:pt idx="1884">
                  <c:v>8865411.2055099998</c:v>
                </c:pt>
                <c:pt idx="1885">
                  <c:v>8807568.3485100009</c:v>
                </c:pt>
                <c:pt idx="1886">
                  <c:v>8749725.4914999995</c:v>
                </c:pt>
                <c:pt idx="1887">
                  <c:v>8691882.6345000006</c:v>
                </c:pt>
                <c:pt idx="1888">
                  <c:v>8634039.7774999999</c:v>
                </c:pt>
                <c:pt idx="1889">
                  <c:v>8576196.9204900004</c:v>
                </c:pt>
                <c:pt idx="1890">
                  <c:v>8518354.0634899996</c:v>
                </c:pt>
                <c:pt idx="1891">
                  <c:v>8460511.2064900007</c:v>
                </c:pt>
                <c:pt idx="1892">
                  <c:v>8402668.3494799994</c:v>
                </c:pt>
                <c:pt idx="1893">
                  <c:v>8273523.8236100003</c:v>
                </c:pt>
                <c:pt idx="1894">
                  <c:v>8144379.2977400003</c:v>
                </c:pt>
                <c:pt idx="1895">
                  <c:v>8190395.5887500001</c:v>
                </c:pt>
                <c:pt idx="1896">
                  <c:v>8365556.4056299999</c:v>
                </c:pt>
                <c:pt idx="1897">
                  <c:v>8540717.2225100007</c:v>
                </c:pt>
                <c:pt idx="1898">
                  <c:v>8715878.0393899996</c:v>
                </c:pt>
                <c:pt idx="1899">
                  <c:v>8891038.8562700003</c:v>
                </c:pt>
                <c:pt idx="1900">
                  <c:v>9066199.6731499992</c:v>
                </c:pt>
                <c:pt idx="1901">
                  <c:v>9241360.49003</c:v>
                </c:pt>
                <c:pt idx="1902">
                  <c:v>9416521.3069100007</c:v>
                </c:pt>
                <c:pt idx="1903">
                  <c:v>9591682.1237899996</c:v>
                </c:pt>
                <c:pt idx="1904">
                  <c:v>9766842.9406700004</c:v>
                </c:pt>
                <c:pt idx="1905">
                  <c:v>9967771.6270799991</c:v>
                </c:pt>
                <c:pt idx="1906">
                  <c:v>10168700.3135</c:v>
                </c:pt>
                <c:pt idx="1907">
                  <c:v>10369628.9999</c:v>
                </c:pt>
                <c:pt idx="1908">
                  <c:v>10395396.8694</c:v>
                </c:pt>
                <c:pt idx="1909">
                  <c:v>10421164.739</c:v>
                </c:pt>
                <c:pt idx="1910">
                  <c:v>10446932.6085</c:v>
                </c:pt>
                <c:pt idx="1911">
                  <c:v>10472700.478</c:v>
                </c:pt>
                <c:pt idx="1912">
                  <c:v>10498468.3476</c:v>
                </c:pt>
                <c:pt idx="1913">
                  <c:v>10565144.2457</c:v>
                </c:pt>
                <c:pt idx="1914">
                  <c:v>10631820.1438</c:v>
                </c:pt>
                <c:pt idx="1915">
                  <c:v>10727280.472200001</c:v>
                </c:pt>
                <c:pt idx="1916">
                  <c:v>10822740.8006</c:v>
                </c:pt>
                <c:pt idx="1917">
                  <c:v>10918201.129000001</c:v>
                </c:pt>
                <c:pt idx="1918">
                  <c:v>10963446.672499999</c:v>
                </c:pt>
                <c:pt idx="1919">
                  <c:v>10939791.780400001</c:v>
                </c:pt>
                <c:pt idx="1920">
                  <c:v>10859490.5736</c:v>
                </c:pt>
                <c:pt idx="1921">
                  <c:v>10779189.366900001</c:v>
                </c:pt>
                <c:pt idx="1922">
                  <c:v>10698888.1601</c:v>
                </c:pt>
                <c:pt idx="1923">
                  <c:v>10618586.953400001</c:v>
                </c:pt>
                <c:pt idx="1924">
                  <c:v>10538285.7467</c:v>
                </c:pt>
                <c:pt idx="1925">
                  <c:v>10457984.539899999</c:v>
                </c:pt>
                <c:pt idx="1926">
                  <c:v>10336775.3046</c:v>
                </c:pt>
                <c:pt idx="1927">
                  <c:v>10215566.0693</c:v>
                </c:pt>
                <c:pt idx="1928">
                  <c:v>10065572.4037</c:v>
                </c:pt>
                <c:pt idx="1929">
                  <c:v>9915578.73807</c:v>
                </c:pt>
                <c:pt idx="1930">
                  <c:v>9765585.0724400003</c:v>
                </c:pt>
                <c:pt idx="1931">
                  <c:v>9640038.3222599998</c:v>
                </c:pt>
                <c:pt idx="1932">
                  <c:v>9607182.9844799992</c:v>
                </c:pt>
                <c:pt idx="1933">
                  <c:v>9630973.9613199998</c:v>
                </c:pt>
                <c:pt idx="1934">
                  <c:v>9654764.9381600004</c:v>
                </c:pt>
                <c:pt idx="1935">
                  <c:v>9678555.9150099996</c:v>
                </c:pt>
                <c:pt idx="1936">
                  <c:v>9649816.1863800008</c:v>
                </c:pt>
                <c:pt idx="1937">
                  <c:v>9621076.4577500001</c:v>
                </c:pt>
                <c:pt idx="1938">
                  <c:v>9592336.7291199993</c:v>
                </c:pt>
                <c:pt idx="1939">
                  <c:v>9563597.0004999992</c:v>
                </c:pt>
                <c:pt idx="1940">
                  <c:v>9534857.2718700003</c:v>
                </c:pt>
                <c:pt idx="1941">
                  <c:v>9506117.5432399996</c:v>
                </c:pt>
                <c:pt idx="1942">
                  <c:v>9477377.8146100007</c:v>
                </c:pt>
                <c:pt idx="1943">
                  <c:v>9448638.0859900005</c:v>
                </c:pt>
                <c:pt idx="1944">
                  <c:v>9419898.3573599998</c:v>
                </c:pt>
                <c:pt idx="1945">
                  <c:v>9367367.6518900003</c:v>
                </c:pt>
                <c:pt idx="1946">
                  <c:v>9314836.9464200009</c:v>
                </c:pt>
                <c:pt idx="1947">
                  <c:v>9262306.2409499995</c:v>
                </c:pt>
                <c:pt idx="1948">
                  <c:v>9214289.0761600006</c:v>
                </c:pt>
                <c:pt idx="1949">
                  <c:v>9218802.6168300007</c:v>
                </c:pt>
                <c:pt idx="1950">
                  <c:v>9223316.1575099993</c:v>
                </c:pt>
                <c:pt idx="1951">
                  <c:v>9227829.6981899999</c:v>
                </c:pt>
                <c:pt idx="1952">
                  <c:v>9232343.2388700005</c:v>
                </c:pt>
                <c:pt idx="1953">
                  <c:v>9236856.7795400005</c:v>
                </c:pt>
                <c:pt idx="1954">
                  <c:v>9241370.3202199992</c:v>
                </c:pt>
                <c:pt idx="1955">
                  <c:v>9245883.8608999997</c:v>
                </c:pt>
                <c:pt idx="1956">
                  <c:v>9250397.4015699998</c:v>
                </c:pt>
                <c:pt idx="1957">
                  <c:v>9352326.6815399993</c:v>
                </c:pt>
                <c:pt idx="1958">
                  <c:v>9371731.3564100005</c:v>
                </c:pt>
                <c:pt idx="1959">
                  <c:v>9391136.0312900003</c:v>
                </c:pt>
                <c:pt idx="1960">
                  <c:v>9410540.7061599996</c:v>
                </c:pt>
                <c:pt idx="1961">
                  <c:v>9425431.8403500002</c:v>
                </c:pt>
                <c:pt idx="1962">
                  <c:v>9440322.9745499995</c:v>
                </c:pt>
                <c:pt idx="1963">
                  <c:v>9455214.1087400001</c:v>
                </c:pt>
                <c:pt idx="1964">
                  <c:v>9470105.2429399993</c:v>
                </c:pt>
                <c:pt idx="1965">
                  <c:v>9484996.3771299999</c:v>
                </c:pt>
                <c:pt idx="1966">
                  <c:v>9499887.5113299992</c:v>
                </c:pt>
                <c:pt idx="1967">
                  <c:v>9514778.6455199998</c:v>
                </c:pt>
                <c:pt idx="1968">
                  <c:v>9529669.7797200009</c:v>
                </c:pt>
                <c:pt idx="1969">
                  <c:v>9544560.9139099997</c:v>
                </c:pt>
                <c:pt idx="1970">
                  <c:v>9506381.2439099997</c:v>
                </c:pt>
                <c:pt idx="1971">
                  <c:v>9550726.1789999995</c:v>
                </c:pt>
                <c:pt idx="1972">
                  <c:v>9508116.3592499997</c:v>
                </c:pt>
                <c:pt idx="1973">
                  <c:v>9465506.5394899994</c:v>
                </c:pt>
                <c:pt idx="1974">
                  <c:v>9422896.7197399996</c:v>
                </c:pt>
                <c:pt idx="1975">
                  <c:v>9380286.8999899998</c:v>
                </c:pt>
                <c:pt idx="1976">
                  <c:v>9337677.0802299995</c:v>
                </c:pt>
                <c:pt idx="1977">
                  <c:v>9295067.2604799997</c:v>
                </c:pt>
                <c:pt idx="1978">
                  <c:v>9252457.4407299999</c:v>
                </c:pt>
                <c:pt idx="1979">
                  <c:v>9209847.6209699996</c:v>
                </c:pt>
                <c:pt idx="1980">
                  <c:v>9167237.8012199998</c:v>
                </c:pt>
                <c:pt idx="1981">
                  <c:v>9124627.9814599995</c:v>
                </c:pt>
                <c:pt idx="1982">
                  <c:v>9082018.1617099997</c:v>
                </c:pt>
                <c:pt idx="1983">
                  <c:v>8995063.4068599995</c:v>
                </c:pt>
                <c:pt idx="1984">
                  <c:v>9021554.5671999995</c:v>
                </c:pt>
                <c:pt idx="1985">
                  <c:v>9135000.4823800009</c:v>
                </c:pt>
                <c:pt idx="1986">
                  <c:v>9255873.9631699994</c:v>
                </c:pt>
                <c:pt idx="1987">
                  <c:v>9351077.6599100009</c:v>
                </c:pt>
                <c:pt idx="1988">
                  <c:v>9410389.7976200003</c:v>
                </c:pt>
                <c:pt idx="1989">
                  <c:v>9469701.9353299998</c:v>
                </c:pt>
                <c:pt idx="1990">
                  <c:v>9529014.0730399992</c:v>
                </c:pt>
                <c:pt idx="1991">
                  <c:v>9588326.2107500006</c:v>
                </c:pt>
                <c:pt idx="1992">
                  <c:v>9647638.34846</c:v>
                </c:pt>
                <c:pt idx="1993">
                  <c:v>9706950.4861699995</c:v>
                </c:pt>
                <c:pt idx="1994">
                  <c:v>9766262.6238800008</c:v>
                </c:pt>
                <c:pt idx="1995">
                  <c:v>9825574.7615900002</c:v>
                </c:pt>
                <c:pt idx="1996">
                  <c:v>9808761.5004299991</c:v>
                </c:pt>
                <c:pt idx="1997">
                  <c:v>9678502.3240799997</c:v>
                </c:pt>
                <c:pt idx="1998">
                  <c:v>9548243.1477300003</c:v>
                </c:pt>
                <c:pt idx="1999">
                  <c:v>9410556.4057800006</c:v>
                </c:pt>
                <c:pt idx="2000">
                  <c:v>9298539.4478799999</c:v>
                </c:pt>
                <c:pt idx="2001">
                  <c:v>9222414.0490000006</c:v>
                </c:pt>
                <c:pt idx="2002">
                  <c:v>9146288.65013</c:v>
                </c:pt>
                <c:pt idx="2003">
                  <c:v>9070163.2512500007</c:v>
                </c:pt>
                <c:pt idx="2004">
                  <c:v>8994037.8523800001</c:v>
                </c:pt>
                <c:pt idx="2005">
                  <c:v>8917912.4535000008</c:v>
                </c:pt>
                <c:pt idx="2006">
                  <c:v>8841787.0546300001</c:v>
                </c:pt>
                <c:pt idx="2007">
                  <c:v>8765661.6557599995</c:v>
                </c:pt>
                <c:pt idx="2008">
                  <c:v>8708813.6896800008</c:v>
                </c:pt>
                <c:pt idx="2009">
                  <c:v>8707365.0800000001</c:v>
                </c:pt>
                <c:pt idx="2010">
                  <c:v>8705916.4703199994</c:v>
                </c:pt>
                <c:pt idx="2011">
                  <c:v>8704467.8606400006</c:v>
                </c:pt>
                <c:pt idx="2012">
                  <c:v>8703019.2509499993</c:v>
                </c:pt>
                <c:pt idx="2013">
                  <c:v>8701570.6412700005</c:v>
                </c:pt>
                <c:pt idx="2014">
                  <c:v>8700122.0315899998</c:v>
                </c:pt>
                <c:pt idx="2015">
                  <c:v>8687782.1423199996</c:v>
                </c:pt>
                <c:pt idx="2016">
                  <c:v>8675442.2530400008</c:v>
                </c:pt>
                <c:pt idx="2017">
                  <c:v>8663102.3637700006</c:v>
                </c:pt>
                <c:pt idx="2018">
                  <c:v>8650762.4745000005</c:v>
                </c:pt>
                <c:pt idx="2019">
                  <c:v>8638422.5852199998</c:v>
                </c:pt>
                <c:pt idx="2020">
                  <c:v>8626082.6959499996</c:v>
                </c:pt>
                <c:pt idx="2021">
                  <c:v>8594465.3738800008</c:v>
                </c:pt>
                <c:pt idx="2022">
                  <c:v>8583574.0942899995</c:v>
                </c:pt>
                <c:pt idx="2023">
                  <c:v>8572682.8146899994</c:v>
                </c:pt>
                <c:pt idx="2024">
                  <c:v>8561791.5351</c:v>
                </c:pt>
                <c:pt idx="2025">
                  <c:v>8550900.2555100005</c:v>
                </c:pt>
                <c:pt idx="2026">
                  <c:v>8540008.9759199992</c:v>
                </c:pt>
                <c:pt idx="2027">
                  <c:v>8535282.8866700009</c:v>
                </c:pt>
                <c:pt idx="2028">
                  <c:v>8532874.4701700006</c:v>
                </c:pt>
                <c:pt idx="2029">
                  <c:v>8530466.0536599997</c:v>
                </c:pt>
                <c:pt idx="2030">
                  <c:v>8528057.6371599995</c:v>
                </c:pt>
                <c:pt idx="2031">
                  <c:v>8525649.2206500005</c:v>
                </c:pt>
                <c:pt idx="2032">
                  <c:v>8523240.8041500002</c:v>
                </c:pt>
                <c:pt idx="2033">
                  <c:v>8520832.3876399994</c:v>
                </c:pt>
                <c:pt idx="2034">
                  <c:v>8518423.9711399991</c:v>
                </c:pt>
                <c:pt idx="2035">
                  <c:v>8516015.5546300001</c:v>
                </c:pt>
                <c:pt idx="2036">
                  <c:v>8513607.1381299999</c:v>
                </c:pt>
                <c:pt idx="2037">
                  <c:v>8511198.7216200009</c:v>
                </c:pt>
                <c:pt idx="2038">
                  <c:v>8508790.3051200006</c:v>
                </c:pt>
                <c:pt idx="2039">
                  <c:v>8506381.8886099998</c:v>
                </c:pt>
                <c:pt idx="2040">
                  <c:v>8502509.8103700001</c:v>
                </c:pt>
                <c:pt idx="2041">
                  <c:v>8440767.9102800004</c:v>
                </c:pt>
                <c:pt idx="2042">
                  <c:v>8379026.0101899998</c:v>
                </c:pt>
                <c:pt idx="2043">
                  <c:v>8317284.1101000002</c:v>
                </c:pt>
                <c:pt idx="2044">
                  <c:v>8255542.2100200001</c:v>
                </c:pt>
                <c:pt idx="2045">
                  <c:v>8193800.3099300005</c:v>
                </c:pt>
                <c:pt idx="2046">
                  <c:v>8132058.4098399999</c:v>
                </c:pt>
                <c:pt idx="2047">
                  <c:v>8070316.5097500002</c:v>
                </c:pt>
                <c:pt idx="2048">
                  <c:v>8008574.6096599996</c:v>
                </c:pt>
                <c:pt idx="2049">
                  <c:v>7946832.7095699999</c:v>
                </c:pt>
                <c:pt idx="2050">
                  <c:v>7885090.8094899999</c:v>
                </c:pt>
                <c:pt idx="2051">
                  <c:v>7823348.9094000002</c:v>
                </c:pt>
                <c:pt idx="2052">
                  <c:v>7761607.0093099996</c:v>
                </c:pt>
                <c:pt idx="2053">
                  <c:v>7709608.40063</c:v>
                </c:pt>
                <c:pt idx="2054">
                  <c:v>7724053.22064</c:v>
                </c:pt>
                <c:pt idx="2055">
                  <c:v>7764010.0609099995</c:v>
                </c:pt>
                <c:pt idx="2056">
                  <c:v>7803966.90118</c:v>
                </c:pt>
                <c:pt idx="2057">
                  <c:v>7843923.7414499996</c:v>
                </c:pt>
                <c:pt idx="2058">
                  <c:v>7883880.5817099996</c:v>
                </c:pt>
                <c:pt idx="2059">
                  <c:v>7923837.4219800001</c:v>
                </c:pt>
                <c:pt idx="2060">
                  <c:v>7963794.2622499997</c:v>
                </c:pt>
                <c:pt idx="2061">
                  <c:v>8003751.1025200002</c:v>
                </c:pt>
                <c:pt idx="2062">
                  <c:v>8043707.9427899998</c:v>
                </c:pt>
                <c:pt idx="2063">
                  <c:v>8083664.7830600003</c:v>
                </c:pt>
                <c:pt idx="2064">
                  <c:v>8123621.6233299999</c:v>
                </c:pt>
                <c:pt idx="2065">
                  <c:v>8163578.4636000004</c:v>
                </c:pt>
                <c:pt idx="2066">
                  <c:v>8192517.4511599997</c:v>
                </c:pt>
                <c:pt idx="2067">
                  <c:v>8221456.43872</c:v>
                </c:pt>
                <c:pt idx="2068">
                  <c:v>8224883.4060199996</c:v>
                </c:pt>
                <c:pt idx="2069">
                  <c:v>8228310.3733200002</c:v>
                </c:pt>
                <c:pt idx="2070">
                  <c:v>8231737.3406199999</c:v>
                </c:pt>
                <c:pt idx="2071">
                  <c:v>8235164.3079199996</c:v>
                </c:pt>
                <c:pt idx="2072">
                  <c:v>8255757.2315600002</c:v>
                </c:pt>
                <c:pt idx="2073">
                  <c:v>8276350.1551999999</c:v>
                </c:pt>
                <c:pt idx="2074">
                  <c:v>8296943.07883</c:v>
                </c:pt>
                <c:pt idx="2075">
                  <c:v>8317536.0024699997</c:v>
                </c:pt>
                <c:pt idx="2076">
                  <c:v>8344166.0405400004</c:v>
                </c:pt>
                <c:pt idx="2077">
                  <c:v>8370796.0786100002</c:v>
                </c:pt>
                <c:pt idx="2078">
                  <c:v>8397426.11668</c:v>
                </c:pt>
                <c:pt idx="2079">
                  <c:v>8420629.1874499992</c:v>
                </c:pt>
                <c:pt idx="2080">
                  <c:v>8443832.2582200002</c:v>
                </c:pt>
                <c:pt idx="2081">
                  <c:v>8467035.3289899994</c:v>
                </c:pt>
                <c:pt idx="2082">
                  <c:v>8490238.3997600004</c:v>
                </c:pt>
                <c:pt idx="2083">
                  <c:v>8539424.3422599994</c:v>
                </c:pt>
                <c:pt idx="2084">
                  <c:v>8588610.2847600002</c:v>
                </c:pt>
                <c:pt idx="2085">
                  <c:v>8620630.2709299996</c:v>
                </c:pt>
                <c:pt idx="2086">
                  <c:v>8652650.2570900004</c:v>
                </c:pt>
                <c:pt idx="2087">
                  <c:v>8684670.2432599999</c:v>
                </c:pt>
                <c:pt idx="2088">
                  <c:v>8716690.2294299994</c:v>
                </c:pt>
                <c:pt idx="2089">
                  <c:v>8742673.1011599991</c:v>
                </c:pt>
                <c:pt idx="2090">
                  <c:v>8842311.5658299997</c:v>
                </c:pt>
                <c:pt idx="2091">
                  <c:v>8907419.0344900005</c:v>
                </c:pt>
                <c:pt idx="2092">
                  <c:v>8972526.5031400006</c:v>
                </c:pt>
                <c:pt idx="2093">
                  <c:v>9037633.9717999995</c:v>
                </c:pt>
                <c:pt idx="2094">
                  <c:v>9102741.4404499996</c:v>
                </c:pt>
                <c:pt idx="2095">
                  <c:v>9167848.9090999998</c:v>
                </c:pt>
                <c:pt idx="2096">
                  <c:v>9206973.5060200002</c:v>
                </c:pt>
                <c:pt idx="2097">
                  <c:v>9246098.1029400006</c:v>
                </c:pt>
                <c:pt idx="2098">
                  <c:v>9285222.6998599991</c:v>
                </c:pt>
                <c:pt idx="2099">
                  <c:v>9324347.2967799995</c:v>
                </c:pt>
                <c:pt idx="2100">
                  <c:v>9363471.8936999999</c:v>
                </c:pt>
                <c:pt idx="2101">
                  <c:v>9402596.4906200003</c:v>
                </c:pt>
                <c:pt idx="2102">
                  <c:v>9441721.0875400007</c:v>
                </c:pt>
                <c:pt idx="2103">
                  <c:v>9429035.2240299992</c:v>
                </c:pt>
                <c:pt idx="2104">
                  <c:v>9450880.3565400001</c:v>
                </c:pt>
                <c:pt idx="2105">
                  <c:v>9472725.4890500009</c:v>
                </c:pt>
                <c:pt idx="2106">
                  <c:v>9494570.6215599999</c:v>
                </c:pt>
                <c:pt idx="2107">
                  <c:v>9574019.6740799993</c:v>
                </c:pt>
                <c:pt idx="2108">
                  <c:v>9653468.7266000006</c:v>
                </c:pt>
                <c:pt idx="2109">
                  <c:v>9732917.7791200001</c:v>
                </c:pt>
                <c:pt idx="2110">
                  <c:v>9812978.7929500006</c:v>
                </c:pt>
                <c:pt idx="2111">
                  <c:v>9893039.8067799993</c:v>
                </c:pt>
                <c:pt idx="2112">
                  <c:v>9973100.8206099998</c:v>
                </c:pt>
                <c:pt idx="2113">
                  <c:v>10053161.8344</c:v>
                </c:pt>
                <c:pt idx="2114">
                  <c:v>10133222.848300001</c:v>
                </c:pt>
                <c:pt idx="2115">
                  <c:v>10213283.8621</c:v>
                </c:pt>
                <c:pt idx="2116">
                  <c:v>10271499.7434</c:v>
                </c:pt>
                <c:pt idx="2117">
                  <c:v>10329715.624700001</c:v>
                </c:pt>
                <c:pt idx="2118">
                  <c:v>10387931.506100001</c:v>
                </c:pt>
                <c:pt idx="2119">
                  <c:v>10446147.387399999</c:v>
                </c:pt>
                <c:pt idx="2120">
                  <c:v>10446759.3487</c:v>
                </c:pt>
                <c:pt idx="2121">
                  <c:v>10447371.310000001</c:v>
                </c:pt>
                <c:pt idx="2122">
                  <c:v>10514874.648800001</c:v>
                </c:pt>
                <c:pt idx="2123">
                  <c:v>10581766.0262</c:v>
                </c:pt>
                <c:pt idx="2124">
                  <c:v>10648657.4037</c:v>
                </c:pt>
                <c:pt idx="2125">
                  <c:v>10715548.781099999</c:v>
                </c:pt>
                <c:pt idx="2126">
                  <c:v>10782751.2513</c:v>
                </c:pt>
                <c:pt idx="2127">
                  <c:v>10849953.7216</c:v>
                </c:pt>
                <c:pt idx="2128">
                  <c:v>10825542.6996</c:v>
                </c:pt>
                <c:pt idx="2129">
                  <c:v>10801131.6776</c:v>
                </c:pt>
                <c:pt idx="2130">
                  <c:v>10776720.6557</c:v>
                </c:pt>
                <c:pt idx="2131">
                  <c:v>10752309.6337</c:v>
                </c:pt>
                <c:pt idx="2132">
                  <c:v>10727898.6118</c:v>
                </c:pt>
                <c:pt idx="2133">
                  <c:v>10703487.5898</c:v>
                </c:pt>
                <c:pt idx="2134">
                  <c:v>10679076.5678</c:v>
                </c:pt>
                <c:pt idx="2135">
                  <c:v>10587774.168400001</c:v>
                </c:pt>
                <c:pt idx="2136">
                  <c:v>10496471.768999999</c:v>
                </c:pt>
                <c:pt idx="2137">
                  <c:v>10405169.3696</c:v>
                </c:pt>
                <c:pt idx="2138">
                  <c:v>10313866.9702</c:v>
                </c:pt>
                <c:pt idx="2139">
                  <c:v>10222253.478</c:v>
                </c:pt>
                <c:pt idx="2140">
                  <c:v>10155281.7777</c:v>
                </c:pt>
                <c:pt idx="2141">
                  <c:v>10179923.569499999</c:v>
                </c:pt>
                <c:pt idx="2142">
                  <c:v>10270229.186799999</c:v>
                </c:pt>
                <c:pt idx="2143">
                  <c:v>10360534.804199999</c:v>
                </c:pt>
                <c:pt idx="2144">
                  <c:v>10450840.421599999</c:v>
                </c:pt>
                <c:pt idx="2145">
                  <c:v>10547932.8081</c:v>
                </c:pt>
                <c:pt idx="2146">
                  <c:v>10645025.194700001</c:v>
                </c:pt>
                <c:pt idx="2147">
                  <c:v>10742117.5813</c:v>
                </c:pt>
                <c:pt idx="2148">
                  <c:v>10839209.967900001</c:v>
                </c:pt>
                <c:pt idx="2149">
                  <c:v>10936302.3544</c:v>
                </c:pt>
                <c:pt idx="2150">
                  <c:v>11033394.741</c:v>
                </c:pt>
                <c:pt idx="2151">
                  <c:v>11130487.127599999</c:v>
                </c:pt>
                <c:pt idx="2152">
                  <c:v>11227579.5142</c:v>
                </c:pt>
                <c:pt idx="2153">
                  <c:v>11300030.108899999</c:v>
                </c:pt>
                <c:pt idx="2154">
                  <c:v>11372480.703600001</c:v>
                </c:pt>
                <c:pt idx="2155">
                  <c:v>11379267.4728</c:v>
                </c:pt>
                <c:pt idx="2156">
                  <c:v>11386054.2421</c:v>
                </c:pt>
                <c:pt idx="2157">
                  <c:v>11471816.9813</c:v>
                </c:pt>
                <c:pt idx="2158">
                  <c:v>11532022.7907</c:v>
                </c:pt>
                <c:pt idx="2159">
                  <c:v>11592228.600099999</c:v>
                </c:pt>
                <c:pt idx="2160">
                  <c:v>11652434.409499999</c:v>
                </c:pt>
                <c:pt idx="2161">
                  <c:v>11712640.218800001</c:v>
                </c:pt>
                <c:pt idx="2162">
                  <c:v>11772846.028200001</c:v>
                </c:pt>
                <c:pt idx="2163">
                  <c:v>11833051.8376</c:v>
                </c:pt>
                <c:pt idx="2164">
                  <c:v>11893257.647</c:v>
                </c:pt>
                <c:pt idx="2165">
                  <c:v>11953463.4563</c:v>
                </c:pt>
                <c:pt idx="2166">
                  <c:v>12013669.265699999</c:v>
                </c:pt>
                <c:pt idx="2167">
                  <c:v>12073875.075099999</c:v>
                </c:pt>
                <c:pt idx="2168">
                  <c:v>12134080.884500001</c:v>
                </c:pt>
                <c:pt idx="2169">
                  <c:v>12194286.6938</c:v>
                </c:pt>
                <c:pt idx="2170">
                  <c:v>12203239.8993</c:v>
                </c:pt>
                <c:pt idx="2171">
                  <c:v>12230963.2655</c:v>
                </c:pt>
                <c:pt idx="2172">
                  <c:v>12258686.6317</c:v>
                </c:pt>
                <c:pt idx="2173">
                  <c:v>12286409.9979</c:v>
                </c:pt>
                <c:pt idx="2174">
                  <c:v>12309437.5847</c:v>
                </c:pt>
                <c:pt idx="2175">
                  <c:v>12332465.171499999</c:v>
                </c:pt>
                <c:pt idx="2176">
                  <c:v>12355492.758199999</c:v>
                </c:pt>
                <c:pt idx="2177">
                  <c:v>12378520.345000001</c:v>
                </c:pt>
                <c:pt idx="2178">
                  <c:v>12401547.9318</c:v>
                </c:pt>
                <c:pt idx="2179">
                  <c:v>12424575.5186</c:v>
                </c:pt>
                <c:pt idx="2180">
                  <c:v>12447603.1053</c:v>
                </c:pt>
                <c:pt idx="2181">
                  <c:v>12470630.6921</c:v>
                </c:pt>
                <c:pt idx="2182">
                  <c:v>12493658.278899999</c:v>
                </c:pt>
                <c:pt idx="2183">
                  <c:v>12488962.499500001</c:v>
                </c:pt>
                <c:pt idx="2184">
                  <c:v>12484266.720100001</c:v>
                </c:pt>
                <c:pt idx="2185">
                  <c:v>12479570.9407</c:v>
                </c:pt>
                <c:pt idx="2186">
                  <c:v>12526823.405999999</c:v>
                </c:pt>
                <c:pt idx="2187">
                  <c:v>12578771.650699999</c:v>
                </c:pt>
                <c:pt idx="2188">
                  <c:v>12630719.895500001</c:v>
                </c:pt>
                <c:pt idx="2189">
                  <c:v>12682668.1402</c:v>
                </c:pt>
                <c:pt idx="2190">
                  <c:v>12960249.3947</c:v>
                </c:pt>
                <c:pt idx="2191">
                  <c:v>13237830.6491</c:v>
                </c:pt>
                <c:pt idx="2192">
                  <c:v>13515411.9036</c:v>
                </c:pt>
                <c:pt idx="2193">
                  <c:v>13792993.1581</c:v>
                </c:pt>
                <c:pt idx="2194">
                  <c:v>14070574.4125</c:v>
                </c:pt>
                <c:pt idx="2195">
                  <c:v>14348155.666999999</c:v>
                </c:pt>
                <c:pt idx="2196">
                  <c:v>14625736.921499999</c:v>
                </c:pt>
                <c:pt idx="2197">
                  <c:v>14903318.175899999</c:v>
                </c:pt>
                <c:pt idx="2198">
                  <c:v>15180899.430400001</c:v>
                </c:pt>
                <c:pt idx="2199">
                  <c:v>15406532.440099999</c:v>
                </c:pt>
                <c:pt idx="2200">
                  <c:v>15632165.449899999</c:v>
                </c:pt>
                <c:pt idx="2201">
                  <c:v>15857798.4596</c:v>
                </c:pt>
                <c:pt idx="2202">
                  <c:v>16135080.478599999</c:v>
                </c:pt>
                <c:pt idx="2203">
                  <c:v>16186729.4879</c:v>
                </c:pt>
                <c:pt idx="2204">
                  <c:v>16238378.497099999</c:v>
                </c:pt>
                <c:pt idx="2205">
                  <c:v>16290027.5064</c:v>
                </c:pt>
                <c:pt idx="2206">
                  <c:v>16341676.515699999</c:v>
                </c:pt>
                <c:pt idx="2207">
                  <c:v>16393325.525</c:v>
                </c:pt>
                <c:pt idx="2208">
                  <c:v>16444974.5342</c:v>
                </c:pt>
                <c:pt idx="2209">
                  <c:v>16496623.543500001</c:v>
                </c:pt>
                <c:pt idx="2210">
                  <c:v>16548272.5528</c:v>
                </c:pt>
                <c:pt idx="2211">
                  <c:v>16599921.562100001</c:v>
                </c:pt>
                <c:pt idx="2212">
                  <c:v>16651570.5713</c:v>
                </c:pt>
                <c:pt idx="2213">
                  <c:v>16703219.580600001</c:v>
                </c:pt>
                <c:pt idx="2214">
                  <c:v>16826232.4124</c:v>
                </c:pt>
                <c:pt idx="2215">
                  <c:v>16897596.234999999</c:v>
                </c:pt>
                <c:pt idx="2216">
                  <c:v>16968960.057599999</c:v>
                </c:pt>
                <c:pt idx="2217">
                  <c:v>17040323.880100001</c:v>
                </c:pt>
                <c:pt idx="2218">
                  <c:v>17111687.7027</c:v>
                </c:pt>
                <c:pt idx="2219">
                  <c:v>17034841.133499999</c:v>
                </c:pt>
                <c:pt idx="2220">
                  <c:v>16957994.564300001</c:v>
                </c:pt>
                <c:pt idx="2221">
                  <c:v>16881147.995099999</c:v>
                </c:pt>
                <c:pt idx="2222">
                  <c:v>16804301.425900001</c:v>
                </c:pt>
                <c:pt idx="2223">
                  <c:v>16727454.856699999</c:v>
                </c:pt>
                <c:pt idx="2224">
                  <c:v>16650608.2875</c:v>
                </c:pt>
                <c:pt idx="2225">
                  <c:v>16573761.7183</c:v>
                </c:pt>
                <c:pt idx="2226">
                  <c:v>16496915.1491</c:v>
                </c:pt>
                <c:pt idx="2227">
                  <c:v>16348704.7574</c:v>
                </c:pt>
                <c:pt idx="2228">
                  <c:v>16200494.365599999</c:v>
                </c:pt>
                <c:pt idx="2229">
                  <c:v>16052283.9738</c:v>
                </c:pt>
                <c:pt idx="2230">
                  <c:v>15904073.5821</c:v>
                </c:pt>
                <c:pt idx="2231">
                  <c:v>15797888.666099999</c:v>
                </c:pt>
                <c:pt idx="2232">
                  <c:v>15839914.141799999</c:v>
                </c:pt>
                <c:pt idx="2233">
                  <c:v>15881939.6176</c:v>
                </c:pt>
                <c:pt idx="2234">
                  <c:v>15923965.0934</c:v>
                </c:pt>
                <c:pt idx="2235">
                  <c:v>15965990.5692</c:v>
                </c:pt>
                <c:pt idx="2236">
                  <c:v>16008016.0449</c:v>
                </c:pt>
                <c:pt idx="2237">
                  <c:v>16189854.6315</c:v>
                </c:pt>
                <c:pt idx="2238">
                  <c:v>16371693.2182</c:v>
                </c:pt>
                <c:pt idx="2239">
                  <c:v>16553531.8048</c:v>
                </c:pt>
                <c:pt idx="2240">
                  <c:v>16735370.3914</c:v>
                </c:pt>
                <c:pt idx="2241">
                  <c:v>16917208.978</c:v>
                </c:pt>
                <c:pt idx="2242">
                  <c:v>17145819.555</c:v>
                </c:pt>
                <c:pt idx="2243">
                  <c:v>17374430.131999999</c:v>
                </c:pt>
                <c:pt idx="2244">
                  <c:v>17523409.953499999</c:v>
                </c:pt>
                <c:pt idx="2245">
                  <c:v>17672389.774999999</c:v>
                </c:pt>
                <c:pt idx="2246">
                  <c:v>17821369.5964</c:v>
                </c:pt>
                <c:pt idx="2247">
                  <c:v>17970349.4179</c:v>
                </c:pt>
                <c:pt idx="2248">
                  <c:v>18119329.239300001</c:v>
                </c:pt>
                <c:pt idx="2249">
                  <c:v>18237175.291499998</c:v>
                </c:pt>
                <c:pt idx="2250">
                  <c:v>18215208.232900001</c:v>
                </c:pt>
                <c:pt idx="2251">
                  <c:v>18193241.174199998</c:v>
                </c:pt>
                <c:pt idx="2252">
                  <c:v>18171274.115600001</c:v>
                </c:pt>
                <c:pt idx="2253">
                  <c:v>18149307.056899998</c:v>
                </c:pt>
                <c:pt idx="2254">
                  <c:v>18127339.998199999</c:v>
                </c:pt>
                <c:pt idx="2255">
                  <c:v>18058600.949200001</c:v>
                </c:pt>
                <c:pt idx="2256">
                  <c:v>17989861.900199998</c:v>
                </c:pt>
                <c:pt idx="2257">
                  <c:v>17958728.130899999</c:v>
                </c:pt>
                <c:pt idx="2258">
                  <c:v>17927594.3616</c:v>
                </c:pt>
                <c:pt idx="2259">
                  <c:v>17896460.592300002</c:v>
                </c:pt>
                <c:pt idx="2260">
                  <c:v>17865326.823100001</c:v>
                </c:pt>
                <c:pt idx="2261">
                  <c:v>17846014.8937</c:v>
                </c:pt>
                <c:pt idx="2262">
                  <c:v>17857836.7335</c:v>
                </c:pt>
                <c:pt idx="2263">
                  <c:v>17869658.573399998</c:v>
                </c:pt>
                <c:pt idx="2264">
                  <c:v>17862322.551199999</c:v>
                </c:pt>
                <c:pt idx="2265">
                  <c:v>17854986.528999999</c:v>
                </c:pt>
                <c:pt idx="2266">
                  <c:v>17847650.5068</c:v>
                </c:pt>
                <c:pt idx="2267">
                  <c:v>17840314.4846</c:v>
                </c:pt>
                <c:pt idx="2268">
                  <c:v>17832978.462499999</c:v>
                </c:pt>
                <c:pt idx="2269">
                  <c:v>17825642.440299999</c:v>
                </c:pt>
                <c:pt idx="2270">
                  <c:v>17818306.418099999</c:v>
                </c:pt>
                <c:pt idx="2271">
                  <c:v>17810970.3959</c:v>
                </c:pt>
                <c:pt idx="2272">
                  <c:v>17803634.3737</c:v>
                </c:pt>
                <c:pt idx="2273">
                  <c:v>17796298.351599999</c:v>
                </c:pt>
                <c:pt idx="2274">
                  <c:v>17777140.489500001</c:v>
                </c:pt>
                <c:pt idx="2275">
                  <c:v>17757982.627500001</c:v>
                </c:pt>
                <c:pt idx="2276">
                  <c:v>17746795.2621</c:v>
                </c:pt>
                <c:pt idx="2277">
                  <c:v>17754765.7588</c:v>
                </c:pt>
                <c:pt idx="2278">
                  <c:v>17762736.2555</c:v>
                </c:pt>
                <c:pt idx="2279">
                  <c:v>17770706.752099998</c:v>
                </c:pt>
                <c:pt idx="2280">
                  <c:v>17778677.248799998</c:v>
                </c:pt>
                <c:pt idx="2281">
                  <c:v>17786647.745499998</c:v>
                </c:pt>
                <c:pt idx="2282">
                  <c:v>17794618.2421</c:v>
                </c:pt>
                <c:pt idx="2283">
                  <c:v>17802588.7388</c:v>
                </c:pt>
                <c:pt idx="2284">
                  <c:v>17810559.2355</c:v>
                </c:pt>
                <c:pt idx="2285">
                  <c:v>17818529.7322</c:v>
                </c:pt>
                <c:pt idx="2286">
                  <c:v>17826500.228799999</c:v>
                </c:pt>
                <c:pt idx="2287">
                  <c:v>18009422.634100001</c:v>
                </c:pt>
                <c:pt idx="2288">
                  <c:v>18192345.0394</c:v>
                </c:pt>
                <c:pt idx="2289">
                  <c:v>18367296.947900001</c:v>
                </c:pt>
                <c:pt idx="2290">
                  <c:v>18542248.8565</c:v>
                </c:pt>
                <c:pt idx="2291">
                  <c:v>18717200.765099999</c:v>
                </c:pt>
                <c:pt idx="2292">
                  <c:v>18892152.673700001</c:v>
                </c:pt>
                <c:pt idx="2293">
                  <c:v>19067104.5823</c:v>
                </c:pt>
                <c:pt idx="2294">
                  <c:v>19264404.005100001</c:v>
                </c:pt>
                <c:pt idx="2295">
                  <c:v>19461703.4278</c:v>
                </c:pt>
                <c:pt idx="2296">
                  <c:v>19659002.8506</c:v>
                </c:pt>
                <c:pt idx="2297">
                  <c:v>19856302.273400001</c:v>
                </c:pt>
                <c:pt idx="2298">
                  <c:v>20053601.6961</c:v>
                </c:pt>
                <c:pt idx="2299">
                  <c:v>20250901.118900001</c:v>
                </c:pt>
                <c:pt idx="2300">
                  <c:v>20323561.498100001</c:v>
                </c:pt>
                <c:pt idx="2301">
                  <c:v>20396221.877300002</c:v>
                </c:pt>
                <c:pt idx="2302">
                  <c:v>20468882.256499998</c:v>
                </c:pt>
                <c:pt idx="2303">
                  <c:v>20541542.635699999</c:v>
                </c:pt>
                <c:pt idx="2304">
                  <c:v>20614203.014899999</c:v>
                </c:pt>
                <c:pt idx="2305">
                  <c:v>20686863.394099999</c:v>
                </c:pt>
                <c:pt idx="2306">
                  <c:v>20789097.951000001</c:v>
                </c:pt>
                <c:pt idx="2307">
                  <c:v>20946271.054000001</c:v>
                </c:pt>
                <c:pt idx="2308">
                  <c:v>21103444.157000002</c:v>
                </c:pt>
                <c:pt idx="2309">
                  <c:v>21260617.2599</c:v>
                </c:pt>
                <c:pt idx="2310">
                  <c:v>21322415.737799998</c:v>
                </c:pt>
                <c:pt idx="2311">
                  <c:v>21384214.215599999</c:v>
                </c:pt>
                <c:pt idx="2312">
                  <c:v>21446012.693500001</c:v>
                </c:pt>
                <c:pt idx="2313">
                  <c:v>21457498.306299999</c:v>
                </c:pt>
                <c:pt idx="2314">
                  <c:v>21468983.919100001</c:v>
                </c:pt>
                <c:pt idx="2315">
                  <c:v>21480469.532000002</c:v>
                </c:pt>
                <c:pt idx="2316">
                  <c:v>21491955.1448</c:v>
                </c:pt>
                <c:pt idx="2317">
                  <c:v>21503440.757599998</c:v>
                </c:pt>
                <c:pt idx="2318">
                  <c:v>21514926.3704</c:v>
                </c:pt>
                <c:pt idx="2319">
                  <c:v>21496837.805599999</c:v>
                </c:pt>
                <c:pt idx="2320">
                  <c:v>21401463.180500001</c:v>
                </c:pt>
                <c:pt idx="2321">
                  <c:v>21306088.555399999</c:v>
                </c:pt>
                <c:pt idx="2322">
                  <c:v>21161967.247099999</c:v>
                </c:pt>
                <c:pt idx="2323">
                  <c:v>21113220.563999999</c:v>
                </c:pt>
                <c:pt idx="2324">
                  <c:v>21064473.880800001</c:v>
                </c:pt>
                <c:pt idx="2325">
                  <c:v>21015727.197700001</c:v>
                </c:pt>
                <c:pt idx="2326">
                  <c:v>20966980.5145</c:v>
                </c:pt>
                <c:pt idx="2327">
                  <c:v>20918233.8314</c:v>
                </c:pt>
                <c:pt idx="2328">
                  <c:v>20869487.148200002</c:v>
                </c:pt>
                <c:pt idx="2329">
                  <c:v>20820740.465100002</c:v>
                </c:pt>
                <c:pt idx="2330">
                  <c:v>20771993.782000002</c:v>
                </c:pt>
                <c:pt idx="2331">
                  <c:v>20723247.0988</c:v>
                </c:pt>
                <c:pt idx="2332">
                  <c:v>20674500.4157</c:v>
                </c:pt>
                <c:pt idx="2333">
                  <c:v>20625753.732500002</c:v>
                </c:pt>
                <c:pt idx="2334">
                  <c:v>20733218.993900001</c:v>
                </c:pt>
                <c:pt idx="2335">
                  <c:v>20889430.9384</c:v>
                </c:pt>
                <c:pt idx="2336">
                  <c:v>21045642.8829</c:v>
                </c:pt>
                <c:pt idx="2337">
                  <c:v>21201854.827399999</c:v>
                </c:pt>
                <c:pt idx="2338">
                  <c:v>21358066.772</c:v>
                </c:pt>
                <c:pt idx="2339">
                  <c:v>21514278.716499999</c:v>
                </c:pt>
                <c:pt idx="2340">
                  <c:v>21670490.660999998</c:v>
                </c:pt>
                <c:pt idx="2341">
                  <c:v>21901167.6873</c:v>
                </c:pt>
                <c:pt idx="2342">
                  <c:v>22137561.654100001</c:v>
                </c:pt>
                <c:pt idx="2343">
                  <c:v>22373955.6208</c:v>
                </c:pt>
                <c:pt idx="2344">
                  <c:v>22610349.5876</c:v>
                </c:pt>
                <c:pt idx="2345">
                  <c:v>22846743.554400001</c:v>
                </c:pt>
                <c:pt idx="2346">
                  <c:v>23015821.896600001</c:v>
                </c:pt>
                <c:pt idx="2347">
                  <c:v>23028688.294300001</c:v>
                </c:pt>
                <c:pt idx="2348">
                  <c:v>23041554.6921</c:v>
                </c:pt>
                <c:pt idx="2349">
                  <c:v>23054421.0898</c:v>
                </c:pt>
                <c:pt idx="2350">
                  <c:v>23067287.487500001</c:v>
                </c:pt>
                <c:pt idx="2351">
                  <c:v>23080153.885200001</c:v>
                </c:pt>
                <c:pt idx="2352">
                  <c:v>23093020.283</c:v>
                </c:pt>
                <c:pt idx="2353">
                  <c:v>23084232.9329</c:v>
                </c:pt>
                <c:pt idx="2354">
                  <c:v>23000980.5011</c:v>
                </c:pt>
                <c:pt idx="2355">
                  <c:v>22912011.128800001</c:v>
                </c:pt>
                <c:pt idx="2356">
                  <c:v>22823041.756499998</c:v>
                </c:pt>
                <c:pt idx="2357">
                  <c:v>22734072.384199999</c:v>
                </c:pt>
                <c:pt idx="2358">
                  <c:v>22645103.0119</c:v>
                </c:pt>
                <c:pt idx="2359">
                  <c:v>22623449.2641</c:v>
                </c:pt>
                <c:pt idx="2360">
                  <c:v>22601795.5163</c:v>
                </c:pt>
                <c:pt idx="2361">
                  <c:v>22580141.7685</c:v>
                </c:pt>
                <c:pt idx="2362">
                  <c:v>22558488.020799998</c:v>
                </c:pt>
                <c:pt idx="2363">
                  <c:v>22536834.272999998</c:v>
                </c:pt>
                <c:pt idx="2364">
                  <c:v>22515180.525199998</c:v>
                </c:pt>
                <c:pt idx="2365">
                  <c:v>22679111.8015</c:v>
                </c:pt>
                <c:pt idx="2366">
                  <c:v>22864696.825599998</c:v>
                </c:pt>
                <c:pt idx="2367">
                  <c:v>22950315.337099999</c:v>
                </c:pt>
                <c:pt idx="2368">
                  <c:v>23035933.8486</c:v>
                </c:pt>
                <c:pt idx="2369">
                  <c:v>23121552.360100001</c:v>
                </c:pt>
                <c:pt idx="2370">
                  <c:v>23207170.871599998</c:v>
                </c:pt>
                <c:pt idx="2371">
                  <c:v>23292789.383099999</c:v>
                </c:pt>
                <c:pt idx="2372">
                  <c:v>23378407.8946</c:v>
                </c:pt>
                <c:pt idx="2373">
                  <c:v>23464026.406100001</c:v>
                </c:pt>
                <c:pt idx="2374">
                  <c:v>23549644.917599998</c:v>
                </c:pt>
                <c:pt idx="2375">
                  <c:v>23635263.429099999</c:v>
                </c:pt>
                <c:pt idx="2376">
                  <c:v>23720881.9406</c:v>
                </c:pt>
                <c:pt idx="2377">
                  <c:v>23806500.452100001</c:v>
                </c:pt>
                <c:pt idx="2378">
                  <c:v>23706533.9395</c:v>
                </c:pt>
                <c:pt idx="2379">
                  <c:v>23692557.424800001</c:v>
                </c:pt>
                <c:pt idx="2380">
                  <c:v>23776325.701699998</c:v>
                </c:pt>
                <c:pt idx="2381">
                  <c:v>23860093.978599999</c:v>
                </c:pt>
                <c:pt idx="2382">
                  <c:v>23943862.255399998</c:v>
                </c:pt>
                <c:pt idx="2383">
                  <c:v>24027630.532299999</c:v>
                </c:pt>
                <c:pt idx="2384">
                  <c:v>24111398.8092</c:v>
                </c:pt>
                <c:pt idx="2385">
                  <c:v>24195167.086100001</c:v>
                </c:pt>
                <c:pt idx="2386">
                  <c:v>24141407.4758</c:v>
                </c:pt>
                <c:pt idx="2387">
                  <c:v>24087647.865600001</c:v>
                </c:pt>
                <c:pt idx="2388">
                  <c:v>24033888.2553</c:v>
                </c:pt>
                <c:pt idx="2389">
                  <c:v>23980128.645100001</c:v>
                </c:pt>
                <c:pt idx="2390">
                  <c:v>23926369.0348</c:v>
                </c:pt>
                <c:pt idx="2391">
                  <c:v>23872609.4245</c:v>
                </c:pt>
                <c:pt idx="2392">
                  <c:v>23732859.816399999</c:v>
                </c:pt>
                <c:pt idx="2393">
                  <c:v>23595331.929200001</c:v>
                </c:pt>
                <c:pt idx="2394">
                  <c:v>23457804.042100001</c:v>
                </c:pt>
                <c:pt idx="2395">
                  <c:v>23320276.154899999</c:v>
                </c:pt>
                <c:pt idx="2396">
                  <c:v>23182748.2678</c:v>
                </c:pt>
                <c:pt idx="2397">
                  <c:v>23045220.380600002</c:v>
                </c:pt>
                <c:pt idx="2398">
                  <c:v>22946752.593699999</c:v>
                </c:pt>
                <c:pt idx="2399">
                  <c:v>22985812.693799999</c:v>
                </c:pt>
                <c:pt idx="2400">
                  <c:v>23024872.794</c:v>
                </c:pt>
                <c:pt idx="2401">
                  <c:v>23063932.894099999</c:v>
                </c:pt>
                <c:pt idx="2402">
                  <c:v>23102992.9943</c:v>
                </c:pt>
                <c:pt idx="2403">
                  <c:v>23217082.732999999</c:v>
                </c:pt>
                <c:pt idx="2404">
                  <c:v>23331172.471799999</c:v>
                </c:pt>
                <c:pt idx="2405">
                  <c:v>23445262.2106</c:v>
                </c:pt>
                <c:pt idx="2406">
                  <c:v>23559351.9494</c:v>
                </c:pt>
                <c:pt idx="2407">
                  <c:v>23607404.7742</c:v>
                </c:pt>
                <c:pt idx="2408">
                  <c:v>23655457.598999999</c:v>
                </c:pt>
                <c:pt idx="2409">
                  <c:v>23470070.4221</c:v>
                </c:pt>
                <c:pt idx="2410">
                  <c:v>23284683.245099999</c:v>
                </c:pt>
                <c:pt idx="2411">
                  <c:v>23060235.967999998</c:v>
                </c:pt>
                <c:pt idx="2412">
                  <c:v>22835788.6908</c:v>
                </c:pt>
                <c:pt idx="2413">
                  <c:v>22611341.413699999</c:v>
                </c:pt>
                <c:pt idx="2414">
                  <c:v>22386894.136599999</c:v>
                </c:pt>
                <c:pt idx="2415">
                  <c:v>22162446.859499998</c:v>
                </c:pt>
                <c:pt idx="2416">
                  <c:v>21862969.943700001</c:v>
                </c:pt>
                <c:pt idx="2417">
                  <c:v>21563493.027899999</c:v>
                </c:pt>
                <c:pt idx="2418">
                  <c:v>21264016.112199999</c:v>
                </c:pt>
                <c:pt idx="2419">
                  <c:v>20964539.196400002</c:v>
                </c:pt>
                <c:pt idx="2420">
                  <c:v>20731099.194600001</c:v>
                </c:pt>
                <c:pt idx="2421">
                  <c:v>20514400.1763</c:v>
                </c:pt>
                <c:pt idx="2422">
                  <c:v>20531141.159699999</c:v>
                </c:pt>
                <c:pt idx="2423">
                  <c:v>20451960.9518</c:v>
                </c:pt>
                <c:pt idx="2424">
                  <c:v>20372780.743900001</c:v>
                </c:pt>
                <c:pt idx="2425">
                  <c:v>20293600.535999998</c:v>
                </c:pt>
                <c:pt idx="2426">
                  <c:v>20214420.3281</c:v>
                </c:pt>
                <c:pt idx="2427">
                  <c:v>20135240.120099999</c:v>
                </c:pt>
                <c:pt idx="2428">
                  <c:v>20056059.9122</c:v>
                </c:pt>
                <c:pt idx="2429">
                  <c:v>19976879.704300001</c:v>
                </c:pt>
                <c:pt idx="2430">
                  <c:v>19897699.496399999</c:v>
                </c:pt>
                <c:pt idx="2431">
                  <c:v>19818519.2885</c:v>
                </c:pt>
                <c:pt idx="2432">
                  <c:v>19739339.080600001</c:v>
                </c:pt>
                <c:pt idx="2433">
                  <c:v>19660158.872699998</c:v>
                </c:pt>
                <c:pt idx="2434">
                  <c:v>19564237.681299999</c:v>
                </c:pt>
                <c:pt idx="2435">
                  <c:v>19697193.622299999</c:v>
                </c:pt>
                <c:pt idx="2436">
                  <c:v>19926070.754700001</c:v>
                </c:pt>
                <c:pt idx="2437">
                  <c:v>20154947.886999998</c:v>
                </c:pt>
                <c:pt idx="2438">
                  <c:v>20383825.019299999</c:v>
                </c:pt>
                <c:pt idx="2439">
                  <c:v>20612702.151700001</c:v>
                </c:pt>
                <c:pt idx="2440">
                  <c:v>20841579.284000002</c:v>
                </c:pt>
                <c:pt idx="2441">
                  <c:v>21070456.4164</c:v>
                </c:pt>
                <c:pt idx="2442">
                  <c:v>21299333.548700001</c:v>
                </c:pt>
                <c:pt idx="2443">
                  <c:v>21528210.681000002</c:v>
                </c:pt>
                <c:pt idx="2444">
                  <c:v>21757087.8134</c:v>
                </c:pt>
                <c:pt idx="2445">
                  <c:v>21985964.945700001</c:v>
                </c:pt>
                <c:pt idx="2446">
                  <c:v>22214842.0781</c:v>
                </c:pt>
                <c:pt idx="2447">
                  <c:v>22619699.980900001</c:v>
                </c:pt>
                <c:pt idx="2448">
                  <c:v>22831378.302099999</c:v>
                </c:pt>
                <c:pt idx="2449">
                  <c:v>23043056.623300001</c:v>
                </c:pt>
                <c:pt idx="2450">
                  <c:v>23254734.944499999</c:v>
                </c:pt>
                <c:pt idx="2451">
                  <c:v>23466413.265700001</c:v>
                </c:pt>
                <c:pt idx="2452">
                  <c:v>23678091.5869</c:v>
                </c:pt>
                <c:pt idx="2453">
                  <c:v>23889769.908100002</c:v>
                </c:pt>
                <c:pt idx="2454">
                  <c:v>24101448.2293</c:v>
                </c:pt>
                <c:pt idx="2455">
                  <c:v>24313126.550500002</c:v>
                </c:pt>
                <c:pt idx="2456">
                  <c:v>24524804.8717</c:v>
                </c:pt>
                <c:pt idx="2457">
                  <c:v>24746561.577</c:v>
                </c:pt>
                <c:pt idx="2458">
                  <c:v>24968318.282200001</c:v>
                </c:pt>
                <c:pt idx="2459">
                  <c:v>25190074.987500001</c:v>
                </c:pt>
                <c:pt idx="2460">
                  <c:v>25235850.922200002</c:v>
                </c:pt>
                <c:pt idx="2461">
                  <c:v>25245929.306299999</c:v>
                </c:pt>
                <c:pt idx="2462">
                  <c:v>25256007.690400001</c:v>
                </c:pt>
                <c:pt idx="2463">
                  <c:v>25266086.0744</c:v>
                </c:pt>
                <c:pt idx="2464">
                  <c:v>25276164.458500002</c:v>
                </c:pt>
                <c:pt idx="2465">
                  <c:v>25286242.842599999</c:v>
                </c:pt>
                <c:pt idx="2466">
                  <c:v>25302849.566199999</c:v>
                </c:pt>
                <c:pt idx="2467">
                  <c:v>25319456.289900001</c:v>
                </c:pt>
                <c:pt idx="2468">
                  <c:v>25336063.013599999</c:v>
                </c:pt>
                <c:pt idx="2469">
                  <c:v>25352669.737199999</c:v>
                </c:pt>
                <c:pt idx="2470">
                  <c:v>25359198.0768</c:v>
                </c:pt>
                <c:pt idx="2471">
                  <c:v>25309344.715599999</c:v>
                </c:pt>
                <c:pt idx="2472">
                  <c:v>25259491.3543</c:v>
                </c:pt>
                <c:pt idx="2473">
                  <c:v>25209637.993099999</c:v>
                </c:pt>
                <c:pt idx="2474">
                  <c:v>25159784.6318</c:v>
                </c:pt>
                <c:pt idx="2475">
                  <c:v>24999962.613600001</c:v>
                </c:pt>
                <c:pt idx="2476">
                  <c:v>24840140.5953</c:v>
                </c:pt>
                <c:pt idx="2477">
                  <c:v>24680318.577100001</c:v>
                </c:pt>
                <c:pt idx="2478">
                  <c:v>24520496.558800001</c:v>
                </c:pt>
                <c:pt idx="2479">
                  <c:v>24229361.213399999</c:v>
                </c:pt>
                <c:pt idx="2480">
                  <c:v>23938225.867899999</c:v>
                </c:pt>
                <c:pt idx="2481">
                  <c:v>23647090.522399999</c:v>
                </c:pt>
                <c:pt idx="2482">
                  <c:v>23355955.176899999</c:v>
                </c:pt>
                <c:pt idx="2483">
                  <c:v>23064819.8314</c:v>
                </c:pt>
                <c:pt idx="2484">
                  <c:v>22830066.186799999</c:v>
                </c:pt>
                <c:pt idx="2485">
                  <c:v>22595312.542199999</c:v>
                </c:pt>
                <c:pt idx="2486">
                  <c:v>22360558.897500001</c:v>
                </c:pt>
                <c:pt idx="2487">
                  <c:v>22037339.886100002</c:v>
                </c:pt>
                <c:pt idx="2488">
                  <c:v>21824089.531599998</c:v>
                </c:pt>
                <c:pt idx="2489">
                  <c:v>21610839.177200001</c:v>
                </c:pt>
                <c:pt idx="2490">
                  <c:v>21397588.822799999</c:v>
                </c:pt>
                <c:pt idx="2491">
                  <c:v>21184338.4683</c:v>
                </c:pt>
                <c:pt idx="2492">
                  <c:v>21095873.101500001</c:v>
                </c:pt>
                <c:pt idx="2493">
                  <c:v>20987487.080200002</c:v>
                </c:pt>
                <c:pt idx="2494">
                  <c:v>20730981.849399999</c:v>
                </c:pt>
                <c:pt idx="2495">
                  <c:v>20474476.618700001</c:v>
                </c:pt>
                <c:pt idx="2496">
                  <c:v>20217971.388</c:v>
                </c:pt>
                <c:pt idx="2497">
                  <c:v>19961466.157299999</c:v>
                </c:pt>
                <c:pt idx="2498">
                  <c:v>19704960.926600002</c:v>
                </c:pt>
                <c:pt idx="2499">
                  <c:v>19448455.695900001</c:v>
                </c:pt>
                <c:pt idx="2500">
                  <c:v>19280415.831999999</c:v>
                </c:pt>
                <c:pt idx="2501">
                  <c:v>19112375.9681</c:v>
                </c:pt>
                <c:pt idx="2502">
                  <c:v>18944336.1041</c:v>
                </c:pt>
                <c:pt idx="2503">
                  <c:v>18776296.240200002</c:v>
                </c:pt>
                <c:pt idx="2504">
                  <c:v>18608256.3763</c:v>
                </c:pt>
                <c:pt idx="2505">
                  <c:v>18440216.512400001</c:v>
                </c:pt>
                <c:pt idx="2506">
                  <c:v>18424951.3255</c:v>
                </c:pt>
                <c:pt idx="2507">
                  <c:v>18557805.347899999</c:v>
                </c:pt>
                <c:pt idx="2508">
                  <c:v>18599382.711399999</c:v>
                </c:pt>
                <c:pt idx="2509">
                  <c:v>18640960.074900001</c:v>
                </c:pt>
                <c:pt idx="2510">
                  <c:v>18682537.4384</c:v>
                </c:pt>
                <c:pt idx="2511">
                  <c:v>18724114.801899999</c:v>
                </c:pt>
                <c:pt idx="2512">
                  <c:v>18765692.165399998</c:v>
                </c:pt>
                <c:pt idx="2513">
                  <c:v>18783530.1303</c:v>
                </c:pt>
                <c:pt idx="2514">
                  <c:v>18762836.858100001</c:v>
                </c:pt>
                <c:pt idx="2515">
                  <c:v>18643956.794399999</c:v>
                </c:pt>
                <c:pt idx="2516">
                  <c:v>18525076.730700001</c:v>
                </c:pt>
                <c:pt idx="2517">
                  <c:v>18406196.667100001</c:v>
                </c:pt>
                <c:pt idx="2518">
                  <c:v>18287316.603399999</c:v>
                </c:pt>
                <c:pt idx="2519">
                  <c:v>18035582.517200001</c:v>
                </c:pt>
                <c:pt idx="2520">
                  <c:v>17783848.4311</c:v>
                </c:pt>
                <c:pt idx="2521">
                  <c:v>17623391.003899999</c:v>
                </c:pt>
                <c:pt idx="2522">
                  <c:v>17462933.576699998</c:v>
                </c:pt>
                <c:pt idx="2523">
                  <c:v>17302476.149500001</c:v>
                </c:pt>
                <c:pt idx="2524">
                  <c:v>17142018.722399998</c:v>
                </c:pt>
                <c:pt idx="2525">
                  <c:v>16981561.295200001</c:v>
                </c:pt>
                <c:pt idx="2526">
                  <c:v>16844843.266600002</c:v>
                </c:pt>
                <c:pt idx="2527">
                  <c:v>16886063.633299999</c:v>
                </c:pt>
                <c:pt idx="2528">
                  <c:v>17025470.791499998</c:v>
                </c:pt>
                <c:pt idx="2529">
                  <c:v>17164877.949700002</c:v>
                </c:pt>
                <c:pt idx="2530">
                  <c:v>17304285.107900001</c:v>
                </c:pt>
                <c:pt idx="2531">
                  <c:v>17322395.541499998</c:v>
                </c:pt>
                <c:pt idx="2532">
                  <c:v>17340505.975099999</c:v>
                </c:pt>
                <c:pt idx="2533">
                  <c:v>17358616.4087</c:v>
                </c:pt>
                <c:pt idx="2534">
                  <c:v>17376726.842300002</c:v>
                </c:pt>
                <c:pt idx="2535">
                  <c:v>17394837.275899999</c:v>
                </c:pt>
                <c:pt idx="2536">
                  <c:v>17412947.7095</c:v>
                </c:pt>
                <c:pt idx="2537">
                  <c:v>17343066.044500001</c:v>
                </c:pt>
                <c:pt idx="2538">
                  <c:v>17273184.3796</c:v>
                </c:pt>
                <c:pt idx="2539">
                  <c:v>17203302.714600001</c:v>
                </c:pt>
                <c:pt idx="2540">
                  <c:v>16994013.891399998</c:v>
                </c:pt>
                <c:pt idx="2541">
                  <c:v>16784725.0682</c:v>
                </c:pt>
                <c:pt idx="2542">
                  <c:v>16575436.244999999</c:v>
                </c:pt>
                <c:pt idx="2543">
                  <c:v>16366147.421800001</c:v>
                </c:pt>
                <c:pt idx="2544">
                  <c:v>16278155.3232</c:v>
                </c:pt>
                <c:pt idx="2545">
                  <c:v>16190163.2246</c:v>
                </c:pt>
                <c:pt idx="2546">
                  <c:v>16102171.126</c:v>
                </c:pt>
                <c:pt idx="2547">
                  <c:v>16014179.0274</c:v>
                </c:pt>
                <c:pt idx="2548">
                  <c:v>15926186.9288</c:v>
                </c:pt>
                <c:pt idx="2549">
                  <c:v>15721292.7808</c:v>
                </c:pt>
                <c:pt idx="2550">
                  <c:v>15604390.7314</c:v>
                </c:pt>
                <c:pt idx="2551">
                  <c:v>15487488.682</c:v>
                </c:pt>
                <c:pt idx="2552">
                  <c:v>15370586.6326</c:v>
                </c:pt>
                <c:pt idx="2553">
                  <c:v>15253684.5833</c:v>
                </c:pt>
                <c:pt idx="2554">
                  <c:v>15136782.5339</c:v>
                </c:pt>
                <c:pt idx="2555">
                  <c:v>15019880.4845</c:v>
                </c:pt>
                <c:pt idx="2556">
                  <c:v>14902978.4351</c:v>
                </c:pt>
                <c:pt idx="2557">
                  <c:v>14786076.3857</c:v>
                </c:pt>
                <c:pt idx="2558">
                  <c:v>14669174.336300001</c:v>
                </c:pt>
                <c:pt idx="2559">
                  <c:v>14552272.286900001</c:v>
                </c:pt>
                <c:pt idx="2560">
                  <c:v>14435370.237500001</c:v>
                </c:pt>
                <c:pt idx="2561">
                  <c:v>14541385.663000001</c:v>
                </c:pt>
                <c:pt idx="2562">
                  <c:v>14764303.138</c:v>
                </c:pt>
                <c:pt idx="2563">
                  <c:v>15000414.300899999</c:v>
                </c:pt>
                <c:pt idx="2564">
                  <c:v>15236525.4638</c:v>
                </c:pt>
                <c:pt idx="2565">
                  <c:v>15472636.626800001</c:v>
                </c:pt>
                <c:pt idx="2566">
                  <c:v>15708747.7897</c:v>
                </c:pt>
                <c:pt idx="2567">
                  <c:v>15944858.9527</c:v>
                </c:pt>
                <c:pt idx="2568">
                  <c:v>16228779.7404</c:v>
                </c:pt>
                <c:pt idx="2569">
                  <c:v>16512700.528100001</c:v>
                </c:pt>
                <c:pt idx="2570">
                  <c:v>16661315.7722</c:v>
                </c:pt>
                <c:pt idx="2571">
                  <c:v>16809931.016199999</c:v>
                </c:pt>
                <c:pt idx="2572">
                  <c:v>16958546.260299999</c:v>
                </c:pt>
                <c:pt idx="2573">
                  <c:v>17107161.504299998</c:v>
                </c:pt>
                <c:pt idx="2574">
                  <c:v>17032859.273400001</c:v>
                </c:pt>
                <c:pt idx="2575">
                  <c:v>16958557.042599998</c:v>
                </c:pt>
                <c:pt idx="2576">
                  <c:v>16871061.1237</c:v>
                </c:pt>
                <c:pt idx="2577">
                  <c:v>16783565.204799999</c:v>
                </c:pt>
                <c:pt idx="2578">
                  <c:v>16696069.2859</c:v>
                </c:pt>
                <c:pt idx="2579">
                  <c:v>16608573.366900001</c:v>
                </c:pt>
                <c:pt idx="2580">
                  <c:v>16521077.448000001</c:v>
                </c:pt>
                <c:pt idx="2581">
                  <c:v>16385771.9044</c:v>
                </c:pt>
                <c:pt idx="2582">
                  <c:v>16531027.882200001</c:v>
                </c:pt>
                <c:pt idx="2583">
                  <c:v>16811589.4036</c:v>
                </c:pt>
                <c:pt idx="2584">
                  <c:v>17092150.925099999</c:v>
                </c:pt>
                <c:pt idx="2585">
                  <c:v>17372712.4465</c:v>
                </c:pt>
                <c:pt idx="2586">
                  <c:v>17653273.967999998</c:v>
                </c:pt>
                <c:pt idx="2587">
                  <c:v>17971804.429200001</c:v>
                </c:pt>
                <c:pt idx="2588">
                  <c:v>18290334.8904</c:v>
                </c:pt>
                <c:pt idx="2589">
                  <c:v>18608865.351599999</c:v>
                </c:pt>
                <c:pt idx="2590">
                  <c:v>18927395.812800001</c:v>
                </c:pt>
                <c:pt idx="2591">
                  <c:v>19245926.274</c:v>
                </c:pt>
                <c:pt idx="2592">
                  <c:v>19564456.735199999</c:v>
                </c:pt>
                <c:pt idx="2593">
                  <c:v>19882987.196400002</c:v>
                </c:pt>
                <c:pt idx="2594">
                  <c:v>20243422.276500002</c:v>
                </c:pt>
                <c:pt idx="2595">
                  <c:v>20437258.7029</c:v>
                </c:pt>
                <c:pt idx="2596">
                  <c:v>20631095.129299998</c:v>
                </c:pt>
                <c:pt idx="2597">
                  <c:v>20824931.555599999</c:v>
                </c:pt>
                <c:pt idx="2598">
                  <c:v>20956124.7227</c:v>
                </c:pt>
                <c:pt idx="2599">
                  <c:v>21087317.889800001</c:v>
                </c:pt>
                <c:pt idx="2600">
                  <c:v>21180542.1171</c:v>
                </c:pt>
                <c:pt idx="2601">
                  <c:v>21273766.3444</c:v>
                </c:pt>
                <c:pt idx="2602">
                  <c:v>21366990.571800001</c:v>
                </c:pt>
                <c:pt idx="2603">
                  <c:v>21460214.7991</c:v>
                </c:pt>
                <c:pt idx="2604">
                  <c:v>21553439.0264</c:v>
                </c:pt>
                <c:pt idx="2605">
                  <c:v>21646663.253800001</c:v>
                </c:pt>
                <c:pt idx="2606">
                  <c:v>21739887.4811</c:v>
                </c:pt>
                <c:pt idx="2607">
                  <c:v>21791207.089499999</c:v>
                </c:pt>
                <c:pt idx="2608">
                  <c:v>21728563.830200002</c:v>
                </c:pt>
                <c:pt idx="2609">
                  <c:v>21665920.570900001</c:v>
                </c:pt>
                <c:pt idx="2610">
                  <c:v>21664170.7645</c:v>
                </c:pt>
                <c:pt idx="2611">
                  <c:v>21725064.217399999</c:v>
                </c:pt>
                <c:pt idx="2612">
                  <c:v>21785957.670200001</c:v>
                </c:pt>
                <c:pt idx="2613">
                  <c:v>21846851.123100001</c:v>
                </c:pt>
                <c:pt idx="2614">
                  <c:v>21907744.576000001</c:v>
                </c:pt>
                <c:pt idx="2615">
                  <c:v>21968638.028900001</c:v>
                </c:pt>
                <c:pt idx="2616">
                  <c:v>22029531.481699999</c:v>
                </c:pt>
                <c:pt idx="2617">
                  <c:v>22090424.934599999</c:v>
                </c:pt>
                <c:pt idx="2618">
                  <c:v>22157463.4432</c:v>
                </c:pt>
                <c:pt idx="2619">
                  <c:v>22224501.951900002</c:v>
                </c:pt>
                <c:pt idx="2620">
                  <c:v>22291540.460499998</c:v>
                </c:pt>
                <c:pt idx="2621">
                  <c:v>22358578.9692</c:v>
                </c:pt>
                <c:pt idx="2622">
                  <c:v>22559204.092799999</c:v>
                </c:pt>
                <c:pt idx="2623">
                  <c:v>22698935.763599999</c:v>
                </c:pt>
                <c:pt idx="2624">
                  <c:v>22838667.4344</c:v>
                </c:pt>
                <c:pt idx="2625">
                  <c:v>22978399.1052</c:v>
                </c:pt>
                <c:pt idx="2626">
                  <c:v>23137021.847199999</c:v>
                </c:pt>
                <c:pt idx="2627">
                  <c:v>23295644.5891</c:v>
                </c:pt>
                <c:pt idx="2628">
                  <c:v>23439696.761</c:v>
                </c:pt>
                <c:pt idx="2629">
                  <c:v>23583748.932799999</c:v>
                </c:pt>
                <c:pt idx="2630">
                  <c:v>23727801.104699999</c:v>
                </c:pt>
                <c:pt idx="2631">
                  <c:v>23865708.220699999</c:v>
                </c:pt>
                <c:pt idx="2632">
                  <c:v>24003615.336800002</c:v>
                </c:pt>
                <c:pt idx="2633">
                  <c:v>24141522.4529</c:v>
                </c:pt>
                <c:pt idx="2634">
                  <c:v>24279429.568999998</c:v>
                </c:pt>
                <c:pt idx="2635">
                  <c:v>24283750.070099998</c:v>
                </c:pt>
                <c:pt idx="2636">
                  <c:v>24288070.5711</c:v>
                </c:pt>
                <c:pt idx="2637">
                  <c:v>24292391.072099999</c:v>
                </c:pt>
                <c:pt idx="2638">
                  <c:v>24296711.573199999</c:v>
                </c:pt>
                <c:pt idx="2639">
                  <c:v>24242349.9124</c:v>
                </c:pt>
                <c:pt idx="2640">
                  <c:v>24187988.251499999</c:v>
                </c:pt>
                <c:pt idx="2641">
                  <c:v>24148197.160799999</c:v>
                </c:pt>
                <c:pt idx="2642">
                  <c:v>24108406.07</c:v>
                </c:pt>
                <c:pt idx="2643">
                  <c:v>24068614.9793</c:v>
                </c:pt>
                <c:pt idx="2644">
                  <c:v>24028823.888500001</c:v>
                </c:pt>
                <c:pt idx="2645">
                  <c:v>23989032.797800001</c:v>
                </c:pt>
                <c:pt idx="2646">
                  <c:v>23949241.7071</c:v>
                </c:pt>
                <c:pt idx="2647">
                  <c:v>23909450.616300002</c:v>
                </c:pt>
                <c:pt idx="2648">
                  <c:v>23869659.525600001</c:v>
                </c:pt>
                <c:pt idx="2649">
                  <c:v>23829868.434799999</c:v>
                </c:pt>
                <c:pt idx="2650">
                  <c:v>23790077.344099998</c:v>
                </c:pt>
                <c:pt idx="2651">
                  <c:v>23870100.971500002</c:v>
                </c:pt>
                <c:pt idx="2652">
                  <c:v>23814578.638</c:v>
                </c:pt>
                <c:pt idx="2653">
                  <c:v>23759056.304499999</c:v>
                </c:pt>
                <c:pt idx="2654">
                  <c:v>23703533.971000001</c:v>
                </c:pt>
                <c:pt idx="2655">
                  <c:v>23648011.637600001</c:v>
                </c:pt>
                <c:pt idx="2656">
                  <c:v>23592489.304099999</c:v>
                </c:pt>
                <c:pt idx="2657">
                  <c:v>23536966.970600002</c:v>
                </c:pt>
                <c:pt idx="2658">
                  <c:v>23481444.6371</c:v>
                </c:pt>
                <c:pt idx="2659">
                  <c:v>23425922.303599998</c:v>
                </c:pt>
                <c:pt idx="2660">
                  <c:v>23370399.970199998</c:v>
                </c:pt>
                <c:pt idx="2661">
                  <c:v>23314877.636700001</c:v>
                </c:pt>
                <c:pt idx="2662">
                  <c:v>23259355.303199999</c:v>
                </c:pt>
                <c:pt idx="2663">
                  <c:v>23203832.969700001</c:v>
                </c:pt>
                <c:pt idx="2664">
                  <c:v>23255609.9322</c:v>
                </c:pt>
                <c:pt idx="2665">
                  <c:v>23482723.9463</c:v>
                </c:pt>
                <c:pt idx="2666">
                  <c:v>23709837.960499998</c:v>
                </c:pt>
                <c:pt idx="2667">
                  <c:v>23806258.516100001</c:v>
                </c:pt>
                <c:pt idx="2668">
                  <c:v>23902679.071699999</c:v>
                </c:pt>
                <c:pt idx="2669">
                  <c:v>23999099.6274</c:v>
                </c:pt>
                <c:pt idx="2670">
                  <c:v>24095520.182999998</c:v>
                </c:pt>
                <c:pt idx="2671">
                  <c:v>24191940.738699999</c:v>
                </c:pt>
                <c:pt idx="2672">
                  <c:v>24288361.294300001</c:v>
                </c:pt>
                <c:pt idx="2673">
                  <c:v>24384781.850000001</c:v>
                </c:pt>
                <c:pt idx="2674">
                  <c:v>24481202.4056</c:v>
                </c:pt>
                <c:pt idx="2675">
                  <c:v>24577622.961300001</c:v>
                </c:pt>
                <c:pt idx="2676">
                  <c:v>24674043.516899999</c:v>
                </c:pt>
                <c:pt idx="2677">
                  <c:v>24543350.058400001</c:v>
                </c:pt>
                <c:pt idx="2678">
                  <c:v>24182366.523600001</c:v>
                </c:pt>
                <c:pt idx="2679">
                  <c:v>23821382.988899998</c:v>
                </c:pt>
                <c:pt idx="2680">
                  <c:v>23591092.912599999</c:v>
                </c:pt>
                <c:pt idx="2681">
                  <c:v>23360802.836300001</c:v>
                </c:pt>
                <c:pt idx="2682">
                  <c:v>23130512.760000002</c:v>
                </c:pt>
                <c:pt idx="2683">
                  <c:v>22900222.683699999</c:v>
                </c:pt>
                <c:pt idx="2684">
                  <c:v>22669932.6074</c:v>
                </c:pt>
                <c:pt idx="2685">
                  <c:v>22439642.531100001</c:v>
                </c:pt>
                <c:pt idx="2686">
                  <c:v>22209352.454799999</c:v>
                </c:pt>
                <c:pt idx="2687">
                  <c:v>21979062.3785</c:v>
                </c:pt>
                <c:pt idx="2688">
                  <c:v>21748772.302200001</c:v>
                </c:pt>
                <c:pt idx="2689">
                  <c:v>21518482.225900002</c:v>
                </c:pt>
                <c:pt idx="2690">
                  <c:v>21295694.566300001</c:v>
                </c:pt>
                <c:pt idx="2691">
                  <c:v>21303196.982999999</c:v>
                </c:pt>
                <c:pt idx="2692">
                  <c:v>21310699.399700001</c:v>
                </c:pt>
                <c:pt idx="2693">
                  <c:v>21318201.816399999</c:v>
                </c:pt>
                <c:pt idx="2694">
                  <c:v>21325704.233100001</c:v>
                </c:pt>
                <c:pt idx="2695">
                  <c:v>21333206.649799999</c:v>
                </c:pt>
                <c:pt idx="2696">
                  <c:v>21340709.066500001</c:v>
                </c:pt>
                <c:pt idx="2697">
                  <c:v>21348211.483199999</c:v>
                </c:pt>
                <c:pt idx="2698">
                  <c:v>21355713.899799999</c:v>
                </c:pt>
                <c:pt idx="2699">
                  <c:v>21258236.457800001</c:v>
                </c:pt>
                <c:pt idx="2700">
                  <c:v>21160759.015799999</c:v>
                </c:pt>
                <c:pt idx="2701">
                  <c:v>21063281.5737</c:v>
                </c:pt>
                <c:pt idx="2702">
                  <c:v>20965804.131700002</c:v>
                </c:pt>
                <c:pt idx="2703">
                  <c:v>20860824.272999998</c:v>
                </c:pt>
                <c:pt idx="2704">
                  <c:v>20755844.414299998</c:v>
                </c:pt>
                <c:pt idx="2705">
                  <c:v>20650864.555500001</c:v>
                </c:pt>
                <c:pt idx="2706">
                  <c:v>20545884.696800001</c:v>
                </c:pt>
                <c:pt idx="2707">
                  <c:v>20440904.838100001</c:v>
                </c:pt>
                <c:pt idx="2708">
                  <c:v>20335924.9793</c:v>
                </c:pt>
                <c:pt idx="2709">
                  <c:v>20230945.1206</c:v>
                </c:pt>
                <c:pt idx="2710">
                  <c:v>20125965.2619</c:v>
                </c:pt>
                <c:pt idx="2711">
                  <c:v>20088621.590300001</c:v>
                </c:pt>
                <c:pt idx="2712">
                  <c:v>20156257.777399998</c:v>
                </c:pt>
                <c:pt idx="2713">
                  <c:v>20223893.964499999</c:v>
                </c:pt>
                <c:pt idx="2714">
                  <c:v>20291530.1516</c:v>
                </c:pt>
                <c:pt idx="2715">
                  <c:v>20359166.3387</c:v>
                </c:pt>
                <c:pt idx="2716">
                  <c:v>20426802.525800001</c:v>
                </c:pt>
                <c:pt idx="2717">
                  <c:v>20494438.712900002</c:v>
                </c:pt>
                <c:pt idx="2718">
                  <c:v>20573182.458700001</c:v>
                </c:pt>
                <c:pt idx="2719">
                  <c:v>20651926.204500001</c:v>
                </c:pt>
                <c:pt idx="2720">
                  <c:v>20730669.950300001</c:v>
                </c:pt>
                <c:pt idx="2721">
                  <c:v>20809413.695999999</c:v>
                </c:pt>
                <c:pt idx="2722">
                  <c:v>20888157.441799998</c:v>
                </c:pt>
                <c:pt idx="2723">
                  <c:v>20966901.187600002</c:v>
                </c:pt>
                <c:pt idx="2724">
                  <c:v>20978008.746300001</c:v>
                </c:pt>
                <c:pt idx="2725">
                  <c:v>20989116.305</c:v>
                </c:pt>
                <c:pt idx="2726">
                  <c:v>21045303.358600002</c:v>
                </c:pt>
                <c:pt idx="2727">
                  <c:v>21112776.296</c:v>
                </c:pt>
                <c:pt idx="2728">
                  <c:v>21180249.2333</c:v>
                </c:pt>
                <c:pt idx="2729">
                  <c:v>21247722.170699999</c:v>
                </c:pt>
                <c:pt idx="2730">
                  <c:v>21126540.1921</c:v>
                </c:pt>
                <c:pt idx="2731">
                  <c:v>20994250.6547</c:v>
                </c:pt>
                <c:pt idx="2732">
                  <c:v>20861961.117400002</c:v>
                </c:pt>
                <c:pt idx="2733">
                  <c:v>20729671.5801</c:v>
                </c:pt>
                <c:pt idx="2734">
                  <c:v>20597382.0427</c:v>
                </c:pt>
                <c:pt idx="2735">
                  <c:v>20465092.505399998</c:v>
                </c:pt>
                <c:pt idx="2736">
                  <c:v>20332802.9681</c:v>
                </c:pt>
                <c:pt idx="2737">
                  <c:v>20200513.4307</c:v>
                </c:pt>
                <c:pt idx="2738">
                  <c:v>20068223.893399999</c:v>
                </c:pt>
                <c:pt idx="2739">
                  <c:v>19890854.861099999</c:v>
                </c:pt>
                <c:pt idx="2740">
                  <c:v>19702199.945099998</c:v>
                </c:pt>
                <c:pt idx="2741">
                  <c:v>19513545.029100001</c:v>
                </c:pt>
                <c:pt idx="2742">
                  <c:v>19431530.474800002</c:v>
                </c:pt>
                <c:pt idx="2743">
                  <c:v>19538170.836599998</c:v>
                </c:pt>
                <c:pt idx="2744">
                  <c:v>19640996.983600002</c:v>
                </c:pt>
                <c:pt idx="2745">
                  <c:v>19743823.130600002</c:v>
                </c:pt>
                <c:pt idx="2746">
                  <c:v>19846649.277600002</c:v>
                </c:pt>
                <c:pt idx="2747">
                  <c:v>19949475.424600001</c:v>
                </c:pt>
                <c:pt idx="2748">
                  <c:v>20052301.571600001</c:v>
                </c:pt>
                <c:pt idx="2749">
                  <c:v>20155127.718600001</c:v>
                </c:pt>
                <c:pt idx="2750">
                  <c:v>20257953.865600001</c:v>
                </c:pt>
                <c:pt idx="2751">
                  <c:v>20324363.229499999</c:v>
                </c:pt>
                <c:pt idx="2752">
                  <c:v>20390772.593400002</c:v>
                </c:pt>
                <c:pt idx="2753">
                  <c:v>20457181.9573</c:v>
                </c:pt>
                <c:pt idx="2754">
                  <c:v>20523591.321199998</c:v>
                </c:pt>
                <c:pt idx="2755">
                  <c:v>20483360.323399998</c:v>
                </c:pt>
                <c:pt idx="2756">
                  <c:v>20443129.325599998</c:v>
                </c:pt>
                <c:pt idx="2757">
                  <c:v>20318857.022100002</c:v>
                </c:pt>
                <c:pt idx="2758">
                  <c:v>20194584.718600001</c:v>
                </c:pt>
                <c:pt idx="2759">
                  <c:v>20070312.415100001</c:v>
                </c:pt>
                <c:pt idx="2760">
                  <c:v>19946040.1116</c:v>
                </c:pt>
                <c:pt idx="2761">
                  <c:v>19821767.8081</c:v>
                </c:pt>
                <c:pt idx="2762">
                  <c:v>19697495.5046</c:v>
                </c:pt>
                <c:pt idx="2763">
                  <c:v>19555878.003400002</c:v>
                </c:pt>
                <c:pt idx="2764">
                  <c:v>19450677.2852</c:v>
                </c:pt>
                <c:pt idx="2765">
                  <c:v>19345476.5671</c:v>
                </c:pt>
                <c:pt idx="2766">
                  <c:v>19240275.848900001</c:v>
                </c:pt>
                <c:pt idx="2767">
                  <c:v>19135075.130800001</c:v>
                </c:pt>
                <c:pt idx="2768">
                  <c:v>19029874.412599999</c:v>
                </c:pt>
                <c:pt idx="2769">
                  <c:v>18924673.694499999</c:v>
                </c:pt>
                <c:pt idx="2770">
                  <c:v>18907328.4967</c:v>
                </c:pt>
                <c:pt idx="2771">
                  <c:v>18889983.298999999</c:v>
                </c:pt>
                <c:pt idx="2772">
                  <c:v>18872638.101199999</c:v>
                </c:pt>
                <c:pt idx="2773">
                  <c:v>18855292.9034</c:v>
                </c:pt>
                <c:pt idx="2774">
                  <c:v>18837947.705699999</c:v>
                </c:pt>
                <c:pt idx="2775">
                  <c:v>18885886.909200002</c:v>
                </c:pt>
                <c:pt idx="2776">
                  <c:v>18950320.393599998</c:v>
                </c:pt>
                <c:pt idx="2777">
                  <c:v>19014753.877900001</c:v>
                </c:pt>
                <c:pt idx="2778">
                  <c:v>19079187.362300001</c:v>
                </c:pt>
                <c:pt idx="2779">
                  <c:v>19143620.846700002</c:v>
                </c:pt>
                <c:pt idx="2780">
                  <c:v>19208054.331099998</c:v>
                </c:pt>
                <c:pt idx="2781">
                  <c:v>19272487.815400001</c:v>
                </c:pt>
                <c:pt idx="2782">
                  <c:v>19336921.299800001</c:v>
                </c:pt>
                <c:pt idx="2783">
                  <c:v>19401354.784200002</c:v>
                </c:pt>
                <c:pt idx="2784">
                  <c:v>19465788.268599998</c:v>
                </c:pt>
                <c:pt idx="2785">
                  <c:v>19530221.752999999</c:v>
                </c:pt>
                <c:pt idx="2786">
                  <c:v>19594655.237300001</c:v>
                </c:pt>
                <c:pt idx="2787">
                  <c:v>19659088.721700002</c:v>
                </c:pt>
                <c:pt idx="2788">
                  <c:v>19714694.258499999</c:v>
                </c:pt>
                <c:pt idx="2789">
                  <c:v>19771150.712200001</c:v>
                </c:pt>
                <c:pt idx="2790">
                  <c:v>19827607.165800001</c:v>
                </c:pt>
                <c:pt idx="2791">
                  <c:v>19884063.6195</c:v>
                </c:pt>
                <c:pt idx="2792">
                  <c:v>19942082.382199999</c:v>
                </c:pt>
                <c:pt idx="2793">
                  <c:v>20000101.144900002</c:v>
                </c:pt>
                <c:pt idx="2794">
                  <c:v>20057082.576000001</c:v>
                </c:pt>
                <c:pt idx="2795">
                  <c:v>20011402.111499999</c:v>
                </c:pt>
                <c:pt idx="2796">
                  <c:v>19930564.556600001</c:v>
                </c:pt>
                <c:pt idx="2797">
                  <c:v>19849727.001800001</c:v>
                </c:pt>
                <c:pt idx="2798">
                  <c:v>19768889.447000001</c:v>
                </c:pt>
                <c:pt idx="2799">
                  <c:v>19619306.998799998</c:v>
                </c:pt>
                <c:pt idx="2800">
                  <c:v>19469724.550500002</c:v>
                </c:pt>
                <c:pt idx="2801">
                  <c:v>19263685.648499999</c:v>
                </c:pt>
                <c:pt idx="2802">
                  <c:v>19057646.746599998</c:v>
                </c:pt>
                <c:pt idx="2803">
                  <c:v>18851607.844599999</c:v>
                </c:pt>
                <c:pt idx="2804">
                  <c:v>18645568.942699999</c:v>
                </c:pt>
                <c:pt idx="2805">
                  <c:v>18437967.731699999</c:v>
                </c:pt>
                <c:pt idx="2806">
                  <c:v>18230366.520799998</c:v>
                </c:pt>
                <c:pt idx="2807">
                  <c:v>18023802.641399998</c:v>
                </c:pt>
                <c:pt idx="2808">
                  <c:v>17919900.657600001</c:v>
                </c:pt>
                <c:pt idx="2809">
                  <c:v>17851155.7641</c:v>
                </c:pt>
                <c:pt idx="2810">
                  <c:v>17782410.870700002</c:v>
                </c:pt>
                <c:pt idx="2811">
                  <c:v>17718064.745299999</c:v>
                </c:pt>
                <c:pt idx="2812">
                  <c:v>17649042.745499998</c:v>
                </c:pt>
                <c:pt idx="2813">
                  <c:v>17542252.472100001</c:v>
                </c:pt>
                <c:pt idx="2814">
                  <c:v>17435462.1987</c:v>
                </c:pt>
                <c:pt idx="2815">
                  <c:v>17328671.925299998</c:v>
                </c:pt>
                <c:pt idx="2816">
                  <c:v>17221881.651900001</c:v>
                </c:pt>
                <c:pt idx="2817">
                  <c:v>17115091.3785</c:v>
                </c:pt>
                <c:pt idx="2818">
                  <c:v>17008301.105099998</c:v>
                </c:pt>
                <c:pt idx="2819">
                  <c:v>16901510.831700001</c:v>
                </c:pt>
                <c:pt idx="2820">
                  <c:v>16794720.5583</c:v>
                </c:pt>
                <c:pt idx="2821">
                  <c:v>16687930.2849</c:v>
                </c:pt>
                <c:pt idx="2822">
                  <c:v>16581140.011499999</c:v>
                </c:pt>
                <c:pt idx="2823">
                  <c:v>16474349.7381</c:v>
                </c:pt>
                <c:pt idx="2824">
                  <c:v>16363160.6965</c:v>
                </c:pt>
                <c:pt idx="2825">
                  <c:v>16356098.588199999</c:v>
                </c:pt>
                <c:pt idx="2826">
                  <c:v>16386804.7535</c:v>
                </c:pt>
                <c:pt idx="2827">
                  <c:v>16417510.9188</c:v>
                </c:pt>
                <c:pt idx="2828">
                  <c:v>16448217.084000001</c:v>
                </c:pt>
                <c:pt idx="2829">
                  <c:v>16478923.249299999</c:v>
                </c:pt>
                <c:pt idx="2830">
                  <c:v>16509629.4146</c:v>
                </c:pt>
                <c:pt idx="2831">
                  <c:v>16540335.5799</c:v>
                </c:pt>
                <c:pt idx="2832">
                  <c:v>16587111.4728</c:v>
                </c:pt>
                <c:pt idx="2833">
                  <c:v>16633887.365800001</c:v>
                </c:pt>
                <c:pt idx="2834">
                  <c:v>16680663.2588</c:v>
                </c:pt>
                <c:pt idx="2835">
                  <c:v>16727439.151699999</c:v>
                </c:pt>
                <c:pt idx="2836">
                  <c:v>16774215.0447</c:v>
                </c:pt>
                <c:pt idx="2837">
                  <c:v>16820990.9377</c:v>
                </c:pt>
                <c:pt idx="2838">
                  <c:v>16837060.665399998</c:v>
                </c:pt>
                <c:pt idx="2839">
                  <c:v>16853130.393100001</c:v>
                </c:pt>
                <c:pt idx="2840">
                  <c:v>16923777.394900002</c:v>
                </c:pt>
                <c:pt idx="2841">
                  <c:v>16994424.3968</c:v>
                </c:pt>
                <c:pt idx="2842">
                  <c:v>17065071.398699999</c:v>
                </c:pt>
                <c:pt idx="2843">
                  <c:v>17135718.400600001</c:v>
                </c:pt>
                <c:pt idx="2844">
                  <c:v>17206365.4025</c:v>
                </c:pt>
                <c:pt idx="2845">
                  <c:v>17205464.110199999</c:v>
                </c:pt>
                <c:pt idx="2846">
                  <c:v>17204562.8178</c:v>
                </c:pt>
                <c:pt idx="2847">
                  <c:v>17203661.5255</c:v>
                </c:pt>
                <c:pt idx="2848">
                  <c:v>17202760.233199999</c:v>
                </c:pt>
                <c:pt idx="2849">
                  <c:v>17201858.940900002</c:v>
                </c:pt>
                <c:pt idx="2850">
                  <c:v>17200957.648499999</c:v>
                </c:pt>
                <c:pt idx="2851">
                  <c:v>17200056.356199998</c:v>
                </c:pt>
                <c:pt idx="2852">
                  <c:v>17199155.063900001</c:v>
                </c:pt>
                <c:pt idx="2853">
                  <c:v>17143676.497400001</c:v>
                </c:pt>
                <c:pt idx="2854">
                  <c:v>17088197.930799998</c:v>
                </c:pt>
                <c:pt idx="2855">
                  <c:v>17032719.364300001</c:v>
                </c:pt>
                <c:pt idx="2856">
                  <c:v>16977240.797800001</c:v>
                </c:pt>
                <c:pt idx="2857">
                  <c:v>16965818.483899999</c:v>
                </c:pt>
                <c:pt idx="2858">
                  <c:v>17009874.736499999</c:v>
                </c:pt>
                <c:pt idx="2859">
                  <c:v>17053930.989100002</c:v>
                </c:pt>
                <c:pt idx="2860">
                  <c:v>17097987.241799999</c:v>
                </c:pt>
                <c:pt idx="2861">
                  <c:v>17142043.494399998</c:v>
                </c:pt>
                <c:pt idx="2862">
                  <c:v>17293046.886399999</c:v>
                </c:pt>
                <c:pt idx="2863">
                  <c:v>17413199.735100001</c:v>
                </c:pt>
                <c:pt idx="2864">
                  <c:v>17533352.583799999</c:v>
                </c:pt>
                <c:pt idx="2865">
                  <c:v>17653505.432500001</c:v>
                </c:pt>
                <c:pt idx="2866">
                  <c:v>17773658.281199999</c:v>
                </c:pt>
                <c:pt idx="2867">
                  <c:v>17893811.129999999</c:v>
                </c:pt>
                <c:pt idx="2868">
                  <c:v>18013963.978700001</c:v>
                </c:pt>
                <c:pt idx="2869">
                  <c:v>18106498.286200002</c:v>
                </c:pt>
                <c:pt idx="2870">
                  <c:v>18154976.3411</c:v>
                </c:pt>
                <c:pt idx="2871">
                  <c:v>18203454.3959</c:v>
                </c:pt>
                <c:pt idx="2872">
                  <c:v>18251932.450800002</c:v>
                </c:pt>
                <c:pt idx="2873">
                  <c:v>18220117.6666</c:v>
                </c:pt>
                <c:pt idx="2874">
                  <c:v>18188302.882399999</c:v>
                </c:pt>
                <c:pt idx="2875">
                  <c:v>17923065.261599999</c:v>
                </c:pt>
                <c:pt idx="2876">
                  <c:v>17688678.184099998</c:v>
                </c:pt>
                <c:pt idx="2877">
                  <c:v>17454291.106699999</c:v>
                </c:pt>
                <c:pt idx="2878">
                  <c:v>17219904.029199999</c:v>
                </c:pt>
                <c:pt idx="2879">
                  <c:v>16985516.9518</c:v>
                </c:pt>
                <c:pt idx="2880">
                  <c:v>16751129.874299999</c:v>
                </c:pt>
                <c:pt idx="2881">
                  <c:v>16464265.064300001</c:v>
                </c:pt>
                <c:pt idx="2882">
                  <c:v>16205018.795399999</c:v>
                </c:pt>
                <c:pt idx="2883">
                  <c:v>15945772.5266</c:v>
                </c:pt>
                <c:pt idx="2884">
                  <c:v>15686526.2578</c:v>
                </c:pt>
                <c:pt idx="2885">
                  <c:v>15427279.989</c:v>
                </c:pt>
                <c:pt idx="2886">
                  <c:v>15248326.5592</c:v>
                </c:pt>
                <c:pt idx="2887">
                  <c:v>15069373.1295</c:v>
                </c:pt>
                <c:pt idx="2888">
                  <c:v>15016895.397</c:v>
                </c:pt>
                <c:pt idx="2889">
                  <c:v>14964417.6644</c:v>
                </c:pt>
                <c:pt idx="2890">
                  <c:v>14911939.9318</c:v>
                </c:pt>
                <c:pt idx="2891">
                  <c:v>14859462.1993</c:v>
                </c:pt>
                <c:pt idx="2892">
                  <c:v>14806984.466700001</c:v>
                </c:pt>
                <c:pt idx="2893">
                  <c:v>14921174.806600001</c:v>
                </c:pt>
                <c:pt idx="2894">
                  <c:v>15087842.879000001</c:v>
                </c:pt>
                <c:pt idx="2895">
                  <c:v>15254510.951400001</c:v>
                </c:pt>
                <c:pt idx="2896">
                  <c:v>15421179.023800001</c:v>
                </c:pt>
                <c:pt idx="2897">
                  <c:v>15587847.0962</c:v>
                </c:pt>
                <c:pt idx="2898">
                  <c:v>15754515.1686</c:v>
                </c:pt>
                <c:pt idx="2899">
                  <c:v>16027230.4395</c:v>
                </c:pt>
                <c:pt idx="2900">
                  <c:v>16299945.7104</c:v>
                </c:pt>
                <c:pt idx="2901">
                  <c:v>16572660.9814</c:v>
                </c:pt>
                <c:pt idx="2902">
                  <c:v>16880920.580600001</c:v>
                </c:pt>
                <c:pt idx="2903">
                  <c:v>17189180.179900002</c:v>
                </c:pt>
                <c:pt idx="2904">
                  <c:v>17497439.779199999</c:v>
                </c:pt>
                <c:pt idx="2905">
                  <c:v>17805699.378400002</c:v>
                </c:pt>
                <c:pt idx="2906">
                  <c:v>17947290.905299999</c:v>
                </c:pt>
                <c:pt idx="2907">
                  <c:v>18088882.432100002</c:v>
                </c:pt>
                <c:pt idx="2908">
                  <c:v>18230473.958999999</c:v>
                </c:pt>
                <c:pt idx="2909">
                  <c:v>18428792.191799998</c:v>
                </c:pt>
                <c:pt idx="2910">
                  <c:v>18627110.4245</c:v>
                </c:pt>
                <c:pt idx="2911">
                  <c:v>18825428.657299999</c:v>
                </c:pt>
                <c:pt idx="2912">
                  <c:v>18917699.691599999</c:v>
                </c:pt>
                <c:pt idx="2913">
                  <c:v>19036154.188900001</c:v>
                </c:pt>
                <c:pt idx="2914">
                  <c:v>19154608.686299998</c:v>
                </c:pt>
                <c:pt idx="2915">
                  <c:v>19237518.855300002</c:v>
                </c:pt>
                <c:pt idx="2916">
                  <c:v>19320429.024300002</c:v>
                </c:pt>
                <c:pt idx="2917">
                  <c:v>19403339.193300001</c:v>
                </c:pt>
                <c:pt idx="2918">
                  <c:v>19486249.362300001</c:v>
                </c:pt>
                <c:pt idx="2919">
                  <c:v>19569159.531300001</c:v>
                </c:pt>
                <c:pt idx="2920">
                  <c:v>19652069.700300001</c:v>
                </c:pt>
                <c:pt idx="2921">
                  <c:v>19944118.294100001</c:v>
                </c:pt>
                <c:pt idx="2922">
                  <c:v>20112292.8167</c:v>
                </c:pt>
                <c:pt idx="2923">
                  <c:v>20280467.339299999</c:v>
                </c:pt>
                <c:pt idx="2924">
                  <c:v>20448641.861900002</c:v>
                </c:pt>
                <c:pt idx="2925">
                  <c:v>20616816.384500001</c:v>
                </c:pt>
                <c:pt idx="2926">
                  <c:v>20739612.169100001</c:v>
                </c:pt>
                <c:pt idx="2927">
                  <c:v>20862407.953699999</c:v>
                </c:pt>
                <c:pt idx="2928">
                  <c:v>20985203.738299999</c:v>
                </c:pt>
                <c:pt idx="2929">
                  <c:v>21031904.1976</c:v>
                </c:pt>
                <c:pt idx="2930">
                  <c:v>21078604.657000002</c:v>
                </c:pt>
                <c:pt idx="2931">
                  <c:v>21125305.1164</c:v>
                </c:pt>
                <c:pt idx="2932">
                  <c:v>21172005.575800002</c:v>
                </c:pt>
                <c:pt idx="2933">
                  <c:v>21218706.035100002</c:v>
                </c:pt>
                <c:pt idx="2934">
                  <c:v>21056268.069699999</c:v>
                </c:pt>
                <c:pt idx="2935">
                  <c:v>20960977.469599999</c:v>
                </c:pt>
                <c:pt idx="2936">
                  <c:v>20798417.610300001</c:v>
                </c:pt>
                <c:pt idx="2937">
                  <c:v>20635857.750999998</c:v>
                </c:pt>
                <c:pt idx="2938">
                  <c:v>20473297.891800001</c:v>
                </c:pt>
                <c:pt idx="2939">
                  <c:v>20329933.307399999</c:v>
                </c:pt>
                <c:pt idx="2940">
                  <c:v>20186568.722899999</c:v>
                </c:pt>
                <c:pt idx="2941">
                  <c:v>20043204.138500001</c:v>
                </c:pt>
                <c:pt idx="2942">
                  <c:v>19975934.8794</c:v>
                </c:pt>
                <c:pt idx="2943">
                  <c:v>19908665.620200001</c:v>
                </c:pt>
                <c:pt idx="2944">
                  <c:v>19841396.361000001</c:v>
                </c:pt>
                <c:pt idx="2945">
                  <c:v>19774127.101799998</c:v>
                </c:pt>
                <c:pt idx="2946">
                  <c:v>19706857.842700001</c:v>
                </c:pt>
                <c:pt idx="2947">
                  <c:v>19639588.583500002</c:v>
                </c:pt>
                <c:pt idx="2948">
                  <c:v>19664887.1569</c:v>
                </c:pt>
                <c:pt idx="2949">
                  <c:v>19748214.873599999</c:v>
                </c:pt>
                <c:pt idx="2950">
                  <c:v>19831542.590300001</c:v>
                </c:pt>
                <c:pt idx="2951">
                  <c:v>19914870.307100002</c:v>
                </c:pt>
                <c:pt idx="2952">
                  <c:v>19998198.023800001</c:v>
                </c:pt>
                <c:pt idx="2953">
                  <c:v>20081525.740600001</c:v>
                </c:pt>
                <c:pt idx="2954">
                  <c:v>20164853.4573</c:v>
                </c:pt>
                <c:pt idx="2955">
                  <c:v>20248181.1741</c:v>
                </c:pt>
                <c:pt idx="2956">
                  <c:v>20286310.172899999</c:v>
                </c:pt>
                <c:pt idx="2957">
                  <c:v>20324439.171799999</c:v>
                </c:pt>
                <c:pt idx="2958">
                  <c:v>20362568.170600001</c:v>
                </c:pt>
                <c:pt idx="2959">
                  <c:v>20400697.169500001</c:v>
                </c:pt>
                <c:pt idx="2960">
                  <c:v>20438826.168299999</c:v>
                </c:pt>
                <c:pt idx="2961">
                  <c:v>20384387.334600002</c:v>
                </c:pt>
                <c:pt idx="2962">
                  <c:v>20339188.616700001</c:v>
                </c:pt>
                <c:pt idx="2963">
                  <c:v>20293989.898800001</c:v>
                </c:pt>
                <c:pt idx="2964">
                  <c:v>20248791.1809</c:v>
                </c:pt>
                <c:pt idx="2965">
                  <c:v>20203592.463</c:v>
                </c:pt>
                <c:pt idx="2966">
                  <c:v>20158393.745099999</c:v>
                </c:pt>
                <c:pt idx="2967">
                  <c:v>20113195.0273</c:v>
                </c:pt>
                <c:pt idx="2968">
                  <c:v>20072721.714400001</c:v>
                </c:pt>
                <c:pt idx="2969">
                  <c:v>20028200.419799998</c:v>
                </c:pt>
                <c:pt idx="2970">
                  <c:v>19971429.193700001</c:v>
                </c:pt>
                <c:pt idx="2971">
                  <c:v>19914657.967599999</c:v>
                </c:pt>
                <c:pt idx="2972">
                  <c:v>19857886.741500001</c:v>
                </c:pt>
                <c:pt idx="2973">
                  <c:v>19801115.5154</c:v>
                </c:pt>
                <c:pt idx="2974">
                  <c:v>19744344.2894</c:v>
                </c:pt>
                <c:pt idx="2975">
                  <c:v>19687573.063299999</c:v>
                </c:pt>
                <c:pt idx="2976">
                  <c:v>19630801.837200001</c:v>
                </c:pt>
                <c:pt idx="2977">
                  <c:v>19563501.183899999</c:v>
                </c:pt>
                <c:pt idx="2978">
                  <c:v>19496200.5306</c:v>
                </c:pt>
                <c:pt idx="2979">
                  <c:v>19428899.8774</c:v>
                </c:pt>
                <c:pt idx="2980">
                  <c:v>19361599.224100001</c:v>
                </c:pt>
                <c:pt idx="2981">
                  <c:v>19289573.165800001</c:v>
                </c:pt>
                <c:pt idx="2982">
                  <c:v>19266793.807100002</c:v>
                </c:pt>
                <c:pt idx="2983">
                  <c:v>19256264.379900001</c:v>
                </c:pt>
                <c:pt idx="2984">
                  <c:v>19245734.952799998</c:v>
                </c:pt>
                <c:pt idx="2985">
                  <c:v>19235205.525600001</c:v>
                </c:pt>
                <c:pt idx="2986">
                  <c:v>19224676.0984</c:v>
                </c:pt>
                <c:pt idx="2987">
                  <c:v>19018568.953000002</c:v>
                </c:pt>
                <c:pt idx="2988">
                  <c:v>18812461.807599999</c:v>
                </c:pt>
                <c:pt idx="2989">
                  <c:v>18606354.6622</c:v>
                </c:pt>
                <c:pt idx="2990">
                  <c:v>18410776.943999998</c:v>
                </c:pt>
                <c:pt idx="2991">
                  <c:v>18215199.2258</c:v>
                </c:pt>
                <c:pt idx="2992">
                  <c:v>18019621.507599998</c:v>
                </c:pt>
                <c:pt idx="2993">
                  <c:v>17824043.7894</c:v>
                </c:pt>
                <c:pt idx="2994">
                  <c:v>17628466.071199998</c:v>
                </c:pt>
                <c:pt idx="2995">
                  <c:v>17432888.353</c:v>
                </c:pt>
                <c:pt idx="2996">
                  <c:v>17237310.634799998</c:v>
                </c:pt>
                <c:pt idx="2997">
                  <c:v>17041732.9166</c:v>
                </c:pt>
                <c:pt idx="2998">
                  <c:v>16846155.198399998</c:v>
                </c:pt>
                <c:pt idx="2999">
                  <c:v>16594401.617000001</c:v>
                </c:pt>
                <c:pt idx="3000">
                  <c:v>16538225.753900001</c:v>
                </c:pt>
                <c:pt idx="3001">
                  <c:v>16482049.890799999</c:v>
                </c:pt>
                <c:pt idx="3002">
                  <c:v>16425874.0276</c:v>
                </c:pt>
                <c:pt idx="3003">
                  <c:v>16369698.1645</c:v>
                </c:pt>
                <c:pt idx="3004">
                  <c:v>16257379.531199999</c:v>
                </c:pt>
                <c:pt idx="3005">
                  <c:v>16145060.898</c:v>
                </c:pt>
                <c:pt idx="3006">
                  <c:v>16032742.264699999</c:v>
                </c:pt>
                <c:pt idx="3007">
                  <c:v>15920423.6315</c:v>
                </c:pt>
                <c:pt idx="3008">
                  <c:v>15808104.998299999</c:v>
                </c:pt>
                <c:pt idx="3009">
                  <c:v>15695786.365</c:v>
                </c:pt>
                <c:pt idx="3010">
                  <c:v>15583467.731799999</c:v>
                </c:pt>
                <c:pt idx="3011">
                  <c:v>15471149.0985</c:v>
                </c:pt>
                <c:pt idx="3012">
                  <c:v>15415006.328500001</c:v>
                </c:pt>
                <c:pt idx="3013">
                  <c:v>15358863.5584</c:v>
                </c:pt>
                <c:pt idx="3014">
                  <c:v>15302720.7883</c:v>
                </c:pt>
                <c:pt idx="3015">
                  <c:v>15246578.018200001</c:v>
                </c:pt>
                <c:pt idx="3016">
                  <c:v>15200962.6657</c:v>
                </c:pt>
                <c:pt idx="3017">
                  <c:v>15211490.0834</c:v>
                </c:pt>
                <c:pt idx="3018">
                  <c:v>15222017.5011</c:v>
                </c:pt>
                <c:pt idx="3019">
                  <c:v>15221180.2159</c:v>
                </c:pt>
                <c:pt idx="3020">
                  <c:v>15220342.9307</c:v>
                </c:pt>
                <c:pt idx="3021">
                  <c:v>15186683.7908</c:v>
                </c:pt>
                <c:pt idx="3022">
                  <c:v>15153024.650900001</c:v>
                </c:pt>
                <c:pt idx="3023">
                  <c:v>15119365.511</c:v>
                </c:pt>
                <c:pt idx="3024">
                  <c:v>15017718.249500001</c:v>
                </c:pt>
                <c:pt idx="3025">
                  <c:v>14916070.9879</c:v>
                </c:pt>
                <c:pt idx="3026">
                  <c:v>14814423.726399999</c:v>
                </c:pt>
                <c:pt idx="3027">
                  <c:v>14712776.4648</c:v>
                </c:pt>
                <c:pt idx="3028">
                  <c:v>14611129.203299999</c:v>
                </c:pt>
                <c:pt idx="3029">
                  <c:v>14447344.703</c:v>
                </c:pt>
                <c:pt idx="3030">
                  <c:v>14171327.183800001</c:v>
                </c:pt>
                <c:pt idx="3031">
                  <c:v>13895309.6646</c:v>
                </c:pt>
                <c:pt idx="3032">
                  <c:v>13630656.848200001</c:v>
                </c:pt>
                <c:pt idx="3033">
                  <c:v>13366004.0319</c:v>
                </c:pt>
                <c:pt idx="3034">
                  <c:v>13134173.0703</c:v>
                </c:pt>
                <c:pt idx="3035">
                  <c:v>12902342.1087</c:v>
                </c:pt>
                <c:pt idx="3036">
                  <c:v>12670511.147</c:v>
                </c:pt>
                <c:pt idx="3037">
                  <c:v>12506668.307</c:v>
                </c:pt>
                <c:pt idx="3038">
                  <c:v>12342825.4671</c:v>
                </c:pt>
                <c:pt idx="3039">
                  <c:v>12178982.6271</c:v>
                </c:pt>
                <c:pt idx="3040">
                  <c:v>12015139.7871</c:v>
                </c:pt>
                <c:pt idx="3041">
                  <c:v>11801207.8859</c:v>
                </c:pt>
                <c:pt idx="3042">
                  <c:v>11638885.8058</c:v>
                </c:pt>
                <c:pt idx="3043">
                  <c:v>11588796.7446</c:v>
                </c:pt>
                <c:pt idx="3044">
                  <c:v>11538707.6834</c:v>
                </c:pt>
                <c:pt idx="3045">
                  <c:v>11422729.955700001</c:v>
                </c:pt>
                <c:pt idx="3046">
                  <c:v>11306752.2279</c:v>
                </c:pt>
                <c:pt idx="3047">
                  <c:v>11190774.5002</c:v>
                </c:pt>
                <c:pt idx="3048">
                  <c:v>11074796.772399999</c:v>
                </c:pt>
                <c:pt idx="3049">
                  <c:v>10958819.044600001</c:v>
                </c:pt>
                <c:pt idx="3050">
                  <c:v>10842841.3169</c:v>
                </c:pt>
                <c:pt idx="3051">
                  <c:v>10726863.5891</c:v>
                </c:pt>
                <c:pt idx="3052">
                  <c:v>10610885.861400001</c:v>
                </c:pt>
                <c:pt idx="3053">
                  <c:v>10494908.1336</c:v>
                </c:pt>
                <c:pt idx="3054">
                  <c:v>10429019.4671</c:v>
                </c:pt>
                <c:pt idx="3055">
                  <c:v>10363130.8005</c:v>
                </c:pt>
                <c:pt idx="3056">
                  <c:v>10297242.134</c:v>
                </c:pt>
                <c:pt idx="3057">
                  <c:v>10276960.463</c:v>
                </c:pt>
                <c:pt idx="3058">
                  <c:v>10322567.4586</c:v>
                </c:pt>
                <c:pt idx="3059">
                  <c:v>10368174.4542</c:v>
                </c:pt>
                <c:pt idx="3060">
                  <c:v>10413781.4498</c:v>
                </c:pt>
                <c:pt idx="3061">
                  <c:v>10459388.4454</c:v>
                </c:pt>
                <c:pt idx="3062">
                  <c:v>10504995.441</c:v>
                </c:pt>
                <c:pt idx="3063">
                  <c:v>10550602.4366</c:v>
                </c:pt>
                <c:pt idx="3064">
                  <c:v>10596209.4322</c:v>
                </c:pt>
                <c:pt idx="3065">
                  <c:v>10641816.4277</c:v>
                </c:pt>
                <c:pt idx="3066">
                  <c:v>10687423.4233</c:v>
                </c:pt>
                <c:pt idx="3067">
                  <c:v>10733030.4189</c:v>
                </c:pt>
                <c:pt idx="3068">
                  <c:v>10794405.7392</c:v>
                </c:pt>
                <c:pt idx="3069">
                  <c:v>10855781.0595</c:v>
                </c:pt>
                <c:pt idx="3070">
                  <c:v>10871549.384099999</c:v>
                </c:pt>
                <c:pt idx="3071">
                  <c:v>10887317.708799999</c:v>
                </c:pt>
                <c:pt idx="3072">
                  <c:v>10903086.033399999</c:v>
                </c:pt>
                <c:pt idx="3073">
                  <c:v>10918854.358100001</c:v>
                </c:pt>
                <c:pt idx="3074">
                  <c:v>10934622.682800001</c:v>
                </c:pt>
                <c:pt idx="3075">
                  <c:v>10950391.0074</c:v>
                </c:pt>
                <c:pt idx="3076">
                  <c:v>10966159.3321</c:v>
                </c:pt>
                <c:pt idx="3077">
                  <c:v>10981927.6567</c:v>
                </c:pt>
                <c:pt idx="3078">
                  <c:v>11120481.1898</c:v>
                </c:pt>
                <c:pt idx="3079">
                  <c:v>11259034.722899999</c:v>
                </c:pt>
                <c:pt idx="3080">
                  <c:v>11397588.255899999</c:v>
                </c:pt>
                <c:pt idx="3081">
                  <c:v>11520373.464299999</c:v>
                </c:pt>
                <c:pt idx="3082">
                  <c:v>11643158.672700001</c:v>
                </c:pt>
                <c:pt idx="3083">
                  <c:v>11765943.881100001</c:v>
                </c:pt>
                <c:pt idx="3084">
                  <c:v>12024218.328600001</c:v>
                </c:pt>
                <c:pt idx="3085">
                  <c:v>12282492.776000001</c:v>
                </c:pt>
                <c:pt idx="3086">
                  <c:v>12540767.2234</c:v>
                </c:pt>
                <c:pt idx="3087">
                  <c:v>12799041.6709</c:v>
                </c:pt>
                <c:pt idx="3088">
                  <c:v>13057316.1183</c:v>
                </c:pt>
                <c:pt idx="3089">
                  <c:v>13315590.5657</c:v>
                </c:pt>
                <c:pt idx="3090">
                  <c:v>13573865.0132</c:v>
                </c:pt>
                <c:pt idx="3091">
                  <c:v>13709354.2522</c:v>
                </c:pt>
                <c:pt idx="3092">
                  <c:v>13844843.4912</c:v>
                </c:pt>
                <c:pt idx="3093">
                  <c:v>13980332.7303</c:v>
                </c:pt>
                <c:pt idx="3094">
                  <c:v>14216371.446</c:v>
                </c:pt>
                <c:pt idx="3095">
                  <c:v>14452410.161800001</c:v>
                </c:pt>
                <c:pt idx="3096">
                  <c:v>14688448.877499999</c:v>
                </c:pt>
                <c:pt idx="3097">
                  <c:v>14808282.8803</c:v>
                </c:pt>
                <c:pt idx="3098">
                  <c:v>14884139.175000001</c:v>
                </c:pt>
                <c:pt idx="3099">
                  <c:v>14959995.469699999</c:v>
                </c:pt>
                <c:pt idx="3100">
                  <c:v>15035851.7644</c:v>
                </c:pt>
                <c:pt idx="3101">
                  <c:v>15111708.0591</c:v>
                </c:pt>
                <c:pt idx="3102">
                  <c:v>15187564.353800001</c:v>
                </c:pt>
                <c:pt idx="3103">
                  <c:v>15263420.648499999</c:v>
                </c:pt>
                <c:pt idx="3104">
                  <c:v>15339276.9432</c:v>
                </c:pt>
                <c:pt idx="3105">
                  <c:v>15415133.2379</c:v>
                </c:pt>
                <c:pt idx="3106">
                  <c:v>15490989.532600001</c:v>
                </c:pt>
                <c:pt idx="3107">
                  <c:v>15466296.3506</c:v>
                </c:pt>
                <c:pt idx="3108">
                  <c:v>15441603.1686</c:v>
                </c:pt>
                <c:pt idx="3109">
                  <c:v>15416909.9866</c:v>
                </c:pt>
                <c:pt idx="3110">
                  <c:v>15476116.0669</c:v>
                </c:pt>
                <c:pt idx="3111">
                  <c:v>15601480.176100001</c:v>
                </c:pt>
                <c:pt idx="3112">
                  <c:v>15726844.2853</c:v>
                </c:pt>
                <c:pt idx="3113">
                  <c:v>15868680.5902</c:v>
                </c:pt>
                <c:pt idx="3114">
                  <c:v>16010516.895099999</c:v>
                </c:pt>
                <c:pt idx="3115">
                  <c:v>16152353.200099999</c:v>
                </c:pt>
                <c:pt idx="3116">
                  <c:v>16294189.505000001</c:v>
                </c:pt>
                <c:pt idx="3117">
                  <c:v>16436025.809900001</c:v>
                </c:pt>
                <c:pt idx="3118">
                  <c:v>16577862.1149</c:v>
                </c:pt>
                <c:pt idx="3119">
                  <c:v>16719698.4198</c:v>
                </c:pt>
                <c:pt idx="3120">
                  <c:v>16861534.7247</c:v>
                </c:pt>
                <c:pt idx="3121">
                  <c:v>16923067.354200002</c:v>
                </c:pt>
                <c:pt idx="3122">
                  <c:v>16984599.9837</c:v>
                </c:pt>
                <c:pt idx="3123">
                  <c:v>16942948.8248</c:v>
                </c:pt>
                <c:pt idx="3124">
                  <c:v>16879117.345199998</c:v>
                </c:pt>
                <c:pt idx="3125">
                  <c:v>16815285.865499999</c:v>
                </c:pt>
                <c:pt idx="3126">
                  <c:v>16734982.189999999</c:v>
                </c:pt>
                <c:pt idx="3127">
                  <c:v>16654678.514599999</c:v>
                </c:pt>
                <c:pt idx="3128">
                  <c:v>16574374.839199999</c:v>
                </c:pt>
                <c:pt idx="3129">
                  <c:v>16478925.048800001</c:v>
                </c:pt>
                <c:pt idx="3130">
                  <c:v>16383475.2585</c:v>
                </c:pt>
                <c:pt idx="3131">
                  <c:v>16288025.4682</c:v>
                </c:pt>
                <c:pt idx="3132">
                  <c:v>16192575.6778</c:v>
                </c:pt>
                <c:pt idx="3133">
                  <c:v>16097125.887499999</c:v>
                </c:pt>
                <c:pt idx="3134">
                  <c:v>16024072.452400001</c:v>
                </c:pt>
                <c:pt idx="3135">
                  <c:v>15946880.991800001</c:v>
                </c:pt>
                <c:pt idx="3136">
                  <c:v>15869689.531099999</c:v>
                </c:pt>
                <c:pt idx="3137">
                  <c:v>15792498.070499999</c:v>
                </c:pt>
                <c:pt idx="3138">
                  <c:v>15715306.6099</c:v>
                </c:pt>
                <c:pt idx="3139">
                  <c:v>15638115.1492</c:v>
                </c:pt>
                <c:pt idx="3140">
                  <c:v>15560923.6886</c:v>
                </c:pt>
                <c:pt idx="3141">
                  <c:v>15483732.228</c:v>
                </c:pt>
                <c:pt idx="3142">
                  <c:v>15384623.868899999</c:v>
                </c:pt>
                <c:pt idx="3143">
                  <c:v>15281751.9834</c:v>
                </c:pt>
                <c:pt idx="3144">
                  <c:v>15115300.775</c:v>
                </c:pt>
                <c:pt idx="3145">
                  <c:v>14948849.5667</c:v>
                </c:pt>
                <c:pt idx="3146">
                  <c:v>14698841.5898</c:v>
                </c:pt>
                <c:pt idx="3147">
                  <c:v>14506740.9331</c:v>
                </c:pt>
                <c:pt idx="3148">
                  <c:v>14318778.301899999</c:v>
                </c:pt>
                <c:pt idx="3149">
                  <c:v>14130815.670700001</c:v>
                </c:pt>
                <c:pt idx="3150">
                  <c:v>13914936.056700001</c:v>
                </c:pt>
                <c:pt idx="3151">
                  <c:v>13699056.4428</c:v>
                </c:pt>
                <c:pt idx="3152">
                  <c:v>13483176.8288</c:v>
                </c:pt>
                <c:pt idx="3153">
                  <c:v>13267297.2148</c:v>
                </c:pt>
                <c:pt idx="3154">
                  <c:v>13051417.6009</c:v>
                </c:pt>
                <c:pt idx="3155">
                  <c:v>12872601.000299999</c:v>
                </c:pt>
                <c:pt idx="3156">
                  <c:v>12697547.926100001</c:v>
                </c:pt>
                <c:pt idx="3157">
                  <c:v>12586074.174799999</c:v>
                </c:pt>
                <c:pt idx="3158">
                  <c:v>12474600.4234</c:v>
                </c:pt>
                <c:pt idx="3159">
                  <c:v>12446683.4407</c:v>
                </c:pt>
                <c:pt idx="3160">
                  <c:v>12404991.349199999</c:v>
                </c:pt>
                <c:pt idx="3161">
                  <c:v>12363299.2577</c:v>
                </c:pt>
                <c:pt idx="3162">
                  <c:v>12321607.166200001</c:v>
                </c:pt>
                <c:pt idx="3163">
                  <c:v>12307832.057499999</c:v>
                </c:pt>
                <c:pt idx="3164">
                  <c:v>12294056.948799999</c:v>
                </c:pt>
                <c:pt idx="3165">
                  <c:v>12280281.8401</c:v>
                </c:pt>
                <c:pt idx="3166">
                  <c:v>12266506.7314</c:v>
                </c:pt>
                <c:pt idx="3167">
                  <c:v>12252731.6226</c:v>
                </c:pt>
                <c:pt idx="3168">
                  <c:v>12238956.513900001</c:v>
                </c:pt>
                <c:pt idx="3169">
                  <c:v>12225181.405200001</c:v>
                </c:pt>
                <c:pt idx="3170">
                  <c:v>12211406.296499999</c:v>
                </c:pt>
                <c:pt idx="3171">
                  <c:v>12197631.1877</c:v>
                </c:pt>
                <c:pt idx="3172">
                  <c:v>12258515.895099999</c:v>
                </c:pt>
                <c:pt idx="3173">
                  <c:v>12333175.711200001</c:v>
                </c:pt>
                <c:pt idx="3174">
                  <c:v>12407835.5273</c:v>
                </c:pt>
                <c:pt idx="3175">
                  <c:v>12482495.3433</c:v>
                </c:pt>
                <c:pt idx="3176">
                  <c:v>12557155.159399999</c:v>
                </c:pt>
                <c:pt idx="3177">
                  <c:v>12671764.031099999</c:v>
                </c:pt>
                <c:pt idx="3178">
                  <c:v>12786372.902799999</c:v>
                </c:pt>
                <c:pt idx="3179">
                  <c:v>12906614.0877</c:v>
                </c:pt>
                <c:pt idx="3180">
                  <c:v>13035203.434800001</c:v>
                </c:pt>
                <c:pt idx="3181">
                  <c:v>13163792.782</c:v>
                </c:pt>
                <c:pt idx="3182">
                  <c:v>13350100.156400001</c:v>
                </c:pt>
                <c:pt idx="3183">
                  <c:v>13553138.6149</c:v>
                </c:pt>
                <c:pt idx="3184">
                  <c:v>13756177.0734</c:v>
                </c:pt>
                <c:pt idx="3185">
                  <c:v>13884555.7158</c:v>
                </c:pt>
                <c:pt idx="3186">
                  <c:v>14012934.358200001</c:v>
                </c:pt>
                <c:pt idx="3187">
                  <c:v>14141313.000600001</c:v>
                </c:pt>
                <c:pt idx="3188">
                  <c:v>14269691.643100001</c:v>
                </c:pt>
                <c:pt idx="3189">
                  <c:v>14398070.285499999</c:v>
                </c:pt>
                <c:pt idx="3190">
                  <c:v>14491496.2718</c:v>
                </c:pt>
                <c:pt idx="3191">
                  <c:v>14584922.258099999</c:v>
                </c:pt>
                <c:pt idx="3192">
                  <c:v>14672715.931299999</c:v>
                </c:pt>
                <c:pt idx="3193">
                  <c:v>14752161.442199999</c:v>
                </c:pt>
                <c:pt idx="3194">
                  <c:v>14831606.9531</c:v>
                </c:pt>
                <c:pt idx="3195">
                  <c:v>14853334.436699999</c:v>
                </c:pt>
                <c:pt idx="3196">
                  <c:v>14858330.836200001</c:v>
                </c:pt>
                <c:pt idx="3197">
                  <c:v>14863327.2358</c:v>
                </c:pt>
                <c:pt idx="3198">
                  <c:v>14860280.7443</c:v>
                </c:pt>
                <c:pt idx="3199">
                  <c:v>14857234.252800001</c:v>
                </c:pt>
                <c:pt idx="3200">
                  <c:v>14854187.761399999</c:v>
                </c:pt>
                <c:pt idx="3201">
                  <c:v>14851141.2699</c:v>
                </c:pt>
                <c:pt idx="3202">
                  <c:v>14848094.7784</c:v>
                </c:pt>
                <c:pt idx="3203">
                  <c:v>14840051.887399999</c:v>
                </c:pt>
                <c:pt idx="3204">
                  <c:v>14832008.996400001</c:v>
                </c:pt>
                <c:pt idx="3205">
                  <c:v>14823966.1054</c:v>
                </c:pt>
                <c:pt idx="3206">
                  <c:v>14815923.214500001</c:v>
                </c:pt>
                <c:pt idx="3207">
                  <c:v>14807880.3235</c:v>
                </c:pt>
                <c:pt idx="3208">
                  <c:v>14799837.432499999</c:v>
                </c:pt>
                <c:pt idx="3209">
                  <c:v>14791794.5415</c:v>
                </c:pt>
                <c:pt idx="3210">
                  <c:v>14883974.7937</c:v>
                </c:pt>
                <c:pt idx="3211">
                  <c:v>14984197.937000001</c:v>
                </c:pt>
                <c:pt idx="3212">
                  <c:v>15084421.0802</c:v>
                </c:pt>
                <c:pt idx="3213">
                  <c:v>15184644.2235</c:v>
                </c:pt>
                <c:pt idx="3214">
                  <c:v>15284867.366699999</c:v>
                </c:pt>
                <c:pt idx="3215">
                  <c:v>15385090.51</c:v>
                </c:pt>
                <c:pt idx="3216">
                  <c:v>15485313.653200001</c:v>
                </c:pt>
                <c:pt idx="3217">
                  <c:v>15585536.796499999</c:v>
                </c:pt>
                <c:pt idx="3218">
                  <c:v>15685759.9397</c:v>
                </c:pt>
                <c:pt idx="3219">
                  <c:v>15785983.083000001</c:v>
                </c:pt>
                <c:pt idx="3220">
                  <c:v>15886206.226199999</c:v>
                </c:pt>
                <c:pt idx="3221">
                  <c:v>16076413.3376</c:v>
                </c:pt>
                <c:pt idx="3222">
                  <c:v>16288806.350500001</c:v>
                </c:pt>
                <c:pt idx="3223">
                  <c:v>16400976.2202</c:v>
                </c:pt>
                <c:pt idx="3224">
                  <c:v>16375047.3594</c:v>
                </c:pt>
                <c:pt idx="3225">
                  <c:v>16349118.4987</c:v>
                </c:pt>
                <c:pt idx="3226">
                  <c:v>16323189.6379</c:v>
                </c:pt>
                <c:pt idx="3227">
                  <c:v>16297260.7772</c:v>
                </c:pt>
                <c:pt idx="3228">
                  <c:v>16271331.9164</c:v>
                </c:pt>
                <c:pt idx="3229">
                  <c:v>16245403.0557</c:v>
                </c:pt>
                <c:pt idx="3230">
                  <c:v>16219474.1949</c:v>
                </c:pt>
                <c:pt idx="3231">
                  <c:v>16193545.334100001</c:v>
                </c:pt>
                <c:pt idx="3232">
                  <c:v>16167616.4734</c:v>
                </c:pt>
                <c:pt idx="3233">
                  <c:v>16141687.612600001</c:v>
                </c:pt>
                <c:pt idx="3234">
                  <c:v>16025774.7837</c:v>
                </c:pt>
                <c:pt idx="3235">
                  <c:v>15887676.053300001</c:v>
                </c:pt>
                <c:pt idx="3236">
                  <c:v>15829212.9712</c:v>
                </c:pt>
                <c:pt idx="3237">
                  <c:v>15908848.6195</c:v>
                </c:pt>
                <c:pt idx="3238">
                  <c:v>15988484.2678</c:v>
                </c:pt>
                <c:pt idx="3239">
                  <c:v>16068119.916099999</c:v>
                </c:pt>
                <c:pt idx="3240">
                  <c:v>16147755.5644</c:v>
                </c:pt>
                <c:pt idx="3241">
                  <c:v>16227391.2127</c:v>
                </c:pt>
                <c:pt idx="3242">
                  <c:v>16334402.4903</c:v>
                </c:pt>
                <c:pt idx="3243">
                  <c:v>16329399.4519</c:v>
                </c:pt>
                <c:pt idx="3244">
                  <c:v>16324396.4135</c:v>
                </c:pt>
                <c:pt idx="3245">
                  <c:v>16319393.3751</c:v>
                </c:pt>
                <c:pt idx="3246">
                  <c:v>16314390.3367</c:v>
                </c:pt>
                <c:pt idx="3247">
                  <c:v>16309387.2984</c:v>
                </c:pt>
                <c:pt idx="3248">
                  <c:v>16304384.26</c:v>
                </c:pt>
                <c:pt idx="3249">
                  <c:v>16219745.5733</c:v>
                </c:pt>
                <c:pt idx="3250">
                  <c:v>16135106.886600001</c:v>
                </c:pt>
                <c:pt idx="3251">
                  <c:v>16050468.199899999</c:v>
                </c:pt>
                <c:pt idx="3252">
                  <c:v>15965829.5132</c:v>
                </c:pt>
                <c:pt idx="3253">
                  <c:v>15881190.8266</c:v>
                </c:pt>
                <c:pt idx="3254">
                  <c:v>15796552.139900001</c:v>
                </c:pt>
                <c:pt idx="3255">
                  <c:v>15692639.6678</c:v>
                </c:pt>
                <c:pt idx="3256">
                  <c:v>15700741.511600001</c:v>
                </c:pt>
                <c:pt idx="3257">
                  <c:v>15708843.3554</c:v>
                </c:pt>
                <c:pt idx="3258">
                  <c:v>15699299.9594</c:v>
                </c:pt>
                <c:pt idx="3259">
                  <c:v>15689756.563300001</c:v>
                </c:pt>
                <c:pt idx="3260">
                  <c:v>15680213.167300001</c:v>
                </c:pt>
                <c:pt idx="3261">
                  <c:v>15654279.644099999</c:v>
                </c:pt>
                <c:pt idx="3262">
                  <c:v>15628346.120999999</c:v>
                </c:pt>
                <c:pt idx="3263">
                  <c:v>15602412.5978</c:v>
                </c:pt>
                <c:pt idx="3264">
                  <c:v>15576479.0746</c:v>
                </c:pt>
                <c:pt idx="3265">
                  <c:v>15550545.5515</c:v>
                </c:pt>
                <c:pt idx="3266">
                  <c:v>15524612.0283</c:v>
                </c:pt>
                <c:pt idx="3267">
                  <c:v>15498678.505100001</c:v>
                </c:pt>
                <c:pt idx="3268">
                  <c:v>15464643.1381</c:v>
                </c:pt>
                <c:pt idx="3269">
                  <c:v>15430607.7711</c:v>
                </c:pt>
                <c:pt idx="3270">
                  <c:v>15396572.404100001</c:v>
                </c:pt>
                <c:pt idx="3271">
                  <c:v>15380182.277000001</c:v>
                </c:pt>
                <c:pt idx="3272">
                  <c:v>15363792.149900001</c:v>
                </c:pt>
                <c:pt idx="3273">
                  <c:v>15372207.4135</c:v>
                </c:pt>
                <c:pt idx="3274">
                  <c:v>15397012.804199999</c:v>
                </c:pt>
                <c:pt idx="3275">
                  <c:v>15421818.195</c:v>
                </c:pt>
                <c:pt idx="3276">
                  <c:v>15446623.5857</c:v>
                </c:pt>
                <c:pt idx="3277">
                  <c:v>15471428.976399999</c:v>
                </c:pt>
                <c:pt idx="3278">
                  <c:v>15496234.3672</c:v>
                </c:pt>
                <c:pt idx="3279">
                  <c:v>15521039.7579</c:v>
                </c:pt>
                <c:pt idx="3280">
                  <c:v>15545845.148700001</c:v>
                </c:pt>
                <c:pt idx="3281">
                  <c:v>15570650.5394</c:v>
                </c:pt>
                <c:pt idx="3282">
                  <c:v>15595455.9301</c:v>
                </c:pt>
                <c:pt idx="3283">
                  <c:v>15620261.320900001</c:v>
                </c:pt>
                <c:pt idx="3284">
                  <c:v>15645066.7116</c:v>
                </c:pt>
                <c:pt idx="3285">
                  <c:v>15671808.141100001</c:v>
                </c:pt>
                <c:pt idx="3286">
                  <c:v>15673744.1799</c:v>
                </c:pt>
                <c:pt idx="3287">
                  <c:v>15675680.218599999</c:v>
                </c:pt>
                <c:pt idx="3288">
                  <c:v>15677616.2574</c:v>
                </c:pt>
                <c:pt idx="3289">
                  <c:v>15679552.2962</c:v>
                </c:pt>
                <c:pt idx="3290">
                  <c:v>15681488.334899999</c:v>
                </c:pt>
                <c:pt idx="3291">
                  <c:v>15683424.3737</c:v>
                </c:pt>
                <c:pt idx="3292">
                  <c:v>15685360.4125</c:v>
                </c:pt>
                <c:pt idx="3293">
                  <c:v>15687296.451300001</c:v>
                </c:pt>
                <c:pt idx="3294">
                  <c:v>15689232.49</c:v>
                </c:pt>
                <c:pt idx="3295">
                  <c:v>15691168.5288</c:v>
                </c:pt>
                <c:pt idx="3296">
                  <c:v>15693104.567600001</c:v>
                </c:pt>
                <c:pt idx="3297">
                  <c:v>15820950.807700001</c:v>
                </c:pt>
                <c:pt idx="3298">
                  <c:v>15946861.009</c:v>
                </c:pt>
                <c:pt idx="3299">
                  <c:v>16072771.2103</c:v>
                </c:pt>
                <c:pt idx="3300">
                  <c:v>16165434.6031</c:v>
                </c:pt>
                <c:pt idx="3301">
                  <c:v>16258097.9958</c:v>
                </c:pt>
                <c:pt idx="3302">
                  <c:v>16350761.388599999</c:v>
                </c:pt>
                <c:pt idx="3303">
                  <c:v>16443424.781300001</c:v>
                </c:pt>
                <c:pt idx="3304">
                  <c:v>16536088.1741</c:v>
                </c:pt>
                <c:pt idx="3305">
                  <c:v>16628751.5668</c:v>
                </c:pt>
                <c:pt idx="3306">
                  <c:v>16721414.9596</c:v>
                </c:pt>
                <c:pt idx="3307">
                  <c:v>16814078.352299999</c:v>
                </c:pt>
                <c:pt idx="3308">
                  <c:v>16906741.745099999</c:v>
                </c:pt>
                <c:pt idx="3309">
                  <c:v>16999405.137800001</c:v>
                </c:pt>
                <c:pt idx="3310">
                  <c:v>16966158.329300001</c:v>
                </c:pt>
                <c:pt idx="3311">
                  <c:v>16932911.5207</c:v>
                </c:pt>
                <c:pt idx="3312">
                  <c:v>17026687.6263</c:v>
                </c:pt>
                <c:pt idx="3313">
                  <c:v>17155160.897100002</c:v>
                </c:pt>
                <c:pt idx="3314">
                  <c:v>17283634.1679</c:v>
                </c:pt>
                <c:pt idx="3315">
                  <c:v>17412107.4388</c:v>
                </c:pt>
                <c:pt idx="3316">
                  <c:v>17540580.709600002</c:v>
                </c:pt>
                <c:pt idx="3317">
                  <c:v>17669053.9804</c:v>
                </c:pt>
                <c:pt idx="3318">
                  <c:v>17797527.2513</c:v>
                </c:pt>
                <c:pt idx="3319">
                  <c:v>17926000.522100002</c:v>
                </c:pt>
                <c:pt idx="3320">
                  <c:v>18055699.5964</c:v>
                </c:pt>
                <c:pt idx="3321">
                  <c:v>18185398.670699999</c:v>
                </c:pt>
                <c:pt idx="3322">
                  <c:v>18315097.745099999</c:v>
                </c:pt>
                <c:pt idx="3323">
                  <c:v>18444796.819400001</c:v>
                </c:pt>
                <c:pt idx="3324">
                  <c:v>18592624.272</c:v>
                </c:pt>
                <c:pt idx="3325">
                  <c:v>18613428.8105</c:v>
                </c:pt>
                <c:pt idx="3326">
                  <c:v>18661422.0075</c:v>
                </c:pt>
                <c:pt idx="3327">
                  <c:v>18505928.670600001</c:v>
                </c:pt>
                <c:pt idx="3328">
                  <c:v>18350435.3336</c:v>
                </c:pt>
                <c:pt idx="3329">
                  <c:v>18194941.9967</c:v>
                </c:pt>
                <c:pt idx="3330">
                  <c:v>18039448.659699999</c:v>
                </c:pt>
                <c:pt idx="3331">
                  <c:v>17883955.322799999</c:v>
                </c:pt>
                <c:pt idx="3332">
                  <c:v>17728461.9859</c:v>
                </c:pt>
                <c:pt idx="3333">
                  <c:v>17571742.845400002</c:v>
                </c:pt>
                <c:pt idx="3334">
                  <c:v>17415023.704999998</c:v>
                </c:pt>
                <c:pt idx="3335">
                  <c:v>17258304.564599998</c:v>
                </c:pt>
                <c:pt idx="3336">
                  <c:v>17101585.424199998</c:v>
                </c:pt>
                <c:pt idx="3337">
                  <c:v>16926737.905400001</c:v>
                </c:pt>
                <c:pt idx="3338">
                  <c:v>16751890.386600001</c:v>
                </c:pt>
                <c:pt idx="3339">
                  <c:v>16666863.5035</c:v>
                </c:pt>
                <c:pt idx="3340">
                  <c:v>16785323.154300001</c:v>
                </c:pt>
                <c:pt idx="3341">
                  <c:v>16903782.805100001</c:v>
                </c:pt>
                <c:pt idx="3342">
                  <c:v>17022242.455800001</c:v>
                </c:pt>
                <c:pt idx="3343">
                  <c:v>17140702.106600001</c:v>
                </c:pt>
                <c:pt idx="3344">
                  <c:v>17259161.757399999</c:v>
                </c:pt>
                <c:pt idx="3345">
                  <c:v>17377621.408199999</c:v>
                </c:pt>
                <c:pt idx="3346">
                  <c:v>17496081.059</c:v>
                </c:pt>
                <c:pt idx="3347">
                  <c:v>17614540.7097</c:v>
                </c:pt>
                <c:pt idx="3348">
                  <c:v>17733000.3605</c:v>
                </c:pt>
                <c:pt idx="3349">
                  <c:v>17851460.011300001</c:v>
                </c:pt>
                <c:pt idx="3350">
                  <c:v>17969919.662099998</c:v>
                </c:pt>
                <c:pt idx="3351">
                  <c:v>18262821.005600002</c:v>
                </c:pt>
                <c:pt idx="3352">
                  <c:v>18437262.6983</c:v>
                </c:pt>
                <c:pt idx="3353">
                  <c:v>18611704.391100001</c:v>
                </c:pt>
                <c:pt idx="3354">
                  <c:v>18786146.083799999</c:v>
                </c:pt>
                <c:pt idx="3355">
                  <c:v>18960587.7766</c:v>
                </c:pt>
                <c:pt idx="3356">
                  <c:v>19135029.469300002</c:v>
                </c:pt>
                <c:pt idx="3357">
                  <c:v>19309471.162099998</c:v>
                </c:pt>
                <c:pt idx="3358">
                  <c:v>19483912.854800001</c:v>
                </c:pt>
                <c:pt idx="3359">
                  <c:v>19658354.547499999</c:v>
                </c:pt>
                <c:pt idx="3360">
                  <c:v>19832796.2403</c:v>
                </c:pt>
                <c:pt idx="3361">
                  <c:v>20007237.932999998</c:v>
                </c:pt>
                <c:pt idx="3362">
                  <c:v>20280890.6219</c:v>
                </c:pt>
                <c:pt idx="3363">
                  <c:v>20554543.310899999</c:v>
                </c:pt>
                <c:pt idx="3364">
                  <c:v>20653754.307</c:v>
                </c:pt>
                <c:pt idx="3365">
                  <c:v>20752965.303199999</c:v>
                </c:pt>
                <c:pt idx="3366">
                  <c:v>20976377.400699999</c:v>
                </c:pt>
                <c:pt idx="3367">
                  <c:v>21199789.498300001</c:v>
                </c:pt>
                <c:pt idx="3368">
                  <c:v>21423201.595800001</c:v>
                </c:pt>
                <c:pt idx="3369">
                  <c:v>21646613.693399999</c:v>
                </c:pt>
                <c:pt idx="3370">
                  <c:v>21870025.791000001</c:v>
                </c:pt>
                <c:pt idx="3371">
                  <c:v>22093437.888500001</c:v>
                </c:pt>
                <c:pt idx="3372">
                  <c:v>22316849.986099999</c:v>
                </c:pt>
                <c:pt idx="3373">
                  <c:v>22540262.0836</c:v>
                </c:pt>
                <c:pt idx="3374">
                  <c:v>22763674.181200001</c:v>
                </c:pt>
                <c:pt idx="3375">
                  <c:v>22887875.282600001</c:v>
                </c:pt>
                <c:pt idx="3376">
                  <c:v>23012076.384</c:v>
                </c:pt>
                <c:pt idx="3377">
                  <c:v>23252892.607099999</c:v>
                </c:pt>
                <c:pt idx="3378">
                  <c:v>23438718.589400001</c:v>
                </c:pt>
                <c:pt idx="3379">
                  <c:v>23500343.470199998</c:v>
                </c:pt>
                <c:pt idx="3380">
                  <c:v>23545142.324900001</c:v>
                </c:pt>
                <c:pt idx="3381">
                  <c:v>23589941.1796</c:v>
                </c:pt>
                <c:pt idx="3382">
                  <c:v>23634740.034299999</c:v>
                </c:pt>
                <c:pt idx="3383">
                  <c:v>23679538.888900001</c:v>
                </c:pt>
                <c:pt idx="3384">
                  <c:v>23724337.7436</c:v>
                </c:pt>
                <c:pt idx="3385">
                  <c:v>23769136.598299999</c:v>
                </c:pt>
                <c:pt idx="3386">
                  <c:v>23813935.453000002</c:v>
                </c:pt>
                <c:pt idx="3387">
                  <c:v>23858734.307599999</c:v>
                </c:pt>
                <c:pt idx="3388">
                  <c:v>23903533.162300002</c:v>
                </c:pt>
                <c:pt idx="3389">
                  <c:v>23948332.017000001</c:v>
                </c:pt>
                <c:pt idx="3390">
                  <c:v>23876515.749899998</c:v>
                </c:pt>
                <c:pt idx="3391">
                  <c:v>23859689.723700002</c:v>
                </c:pt>
                <c:pt idx="3392">
                  <c:v>24001330.462499999</c:v>
                </c:pt>
                <c:pt idx="3393">
                  <c:v>24159797.227600001</c:v>
                </c:pt>
                <c:pt idx="3394">
                  <c:v>24318263.992600001</c:v>
                </c:pt>
                <c:pt idx="3395">
                  <c:v>24476730.7577</c:v>
                </c:pt>
                <c:pt idx="3396">
                  <c:v>24635197.522799999</c:v>
                </c:pt>
                <c:pt idx="3397">
                  <c:v>24793664.287799999</c:v>
                </c:pt>
                <c:pt idx="3398">
                  <c:v>24952131.052900001</c:v>
                </c:pt>
                <c:pt idx="3399">
                  <c:v>25110597.817899998</c:v>
                </c:pt>
                <c:pt idx="3400">
                  <c:v>25269064.583000001</c:v>
                </c:pt>
                <c:pt idx="3401">
                  <c:v>25427531.348000001</c:v>
                </c:pt>
                <c:pt idx="3402">
                  <c:v>25756821.844700001</c:v>
                </c:pt>
                <c:pt idx="3403">
                  <c:v>26086112.3413</c:v>
                </c:pt>
                <c:pt idx="3404">
                  <c:v>26415402.837900002</c:v>
                </c:pt>
                <c:pt idx="3405">
                  <c:v>26586226.569499999</c:v>
                </c:pt>
                <c:pt idx="3406">
                  <c:v>26798141.511700001</c:v>
                </c:pt>
                <c:pt idx="3407">
                  <c:v>27010056.453899998</c:v>
                </c:pt>
                <c:pt idx="3408">
                  <c:v>27255171.913199998</c:v>
                </c:pt>
                <c:pt idx="3409">
                  <c:v>27500287.3726</c:v>
                </c:pt>
                <c:pt idx="3410">
                  <c:v>27745402.831900001</c:v>
                </c:pt>
                <c:pt idx="3411">
                  <c:v>27990518.291200001</c:v>
                </c:pt>
                <c:pt idx="3412">
                  <c:v>28235633.750599999</c:v>
                </c:pt>
                <c:pt idx="3413">
                  <c:v>28480749.209899999</c:v>
                </c:pt>
                <c:pt idx="3414">
                  <c:v>28725864.669199999</c:v>
                </c:pt>
                <c:pt idx="3415">
                  <c:v>28800156.397</c:v>
                </c:pt>
                <c:pt idx="3416">
                  <c:v>28840789.647999998</c:v>
                </c:pt>
                <c:pt idx="3417">
                  <c:v>28881422.899</c:v>
                </c:pt>
                <c:pt idx="3418">
                  <c:v>28922056.149999999</c:v>
                </c:pt>
                <c:pt idx="3419">
                  <c:v>28921598.190299999</c:v>
                </c:pt>
                <c:pt idx="3420">
                  <c:v>28921140.230700001</c:v>
                </c:pt>
                <c:pt idx="3421">
                  <c:v>28887481.753899999</c:v>
                </c:pt>
                <c:pt idx="3422">
                  <c:v>28853823.277199998</c:v>
                </c:pt>
                <c:pt idx="3423">
                  <c:v>28820164.8004</c:v>
                </c:pt>
                <c:pt idx="3424">
                  <c:v>28786506.323600002</c:v>
                </c:pt>
                <c:pt idx="3425">
                  <c:v>28752847.846900001</c:v>
                </c:pt>
                <c:pt idx="3426">
                  <c:v>28719189.370099999</c:v>
                </c:pt>
                <c:pt idx="3427">
                  <c:v>28685530.893300001</c:v>
                </c:pt>
                <c:pt idx="3428">
                  <c:v>28921659.289500002</c:v>
                </c:pt>
                <c:pt idx="3429">
                  <c:v>29191446.1624</c:v>
                </c:pt>
                <c:pt idx="3430">
                  <c:v>29461233.035300002</c:v>
                </c:pt>
                <c:pt idx="3431">
                  <c:v>29731019.908199999</c:v>
                </c:pt>
                <c:pt idx="3432">
                  <c:v>30000806.781100001</c:v>
                </c:pt>
                <c:pt idx="3433">
                  <c:v>30270593.654100001</c:v>
                </c:pt>
                <c:pt idx="3434">
                  <c:v>30540380.526999999</c:v>
                </c:pt>
                <c:pt idx="3435">
                  <c:v>30810167.399900001</c:v>
                </c:pt>
                <c:pt idx="3436">
                  <c:v>31125224.998300001</c:v>
                </c:pt>
                <c:pt idx="3437">
                  <c:v>31433488.127</c:v>
                </c:pt>
                <c:pt idx="3438">
                  <c:v>31669285.1065</c:v>
                </c:pt>
                <c:pt idx="3439">
                  <c:v>31656650.421700001</c:v>
                </c:pt>
                <c:pt idx="3440">
                  <c:v>31644015.737</c:v>
                </c:pt>
                <c:pt idx="3441">
                  <c:v>31361594.179299999</c:v>
                </c:pt>
                <c:pt idx="3442">
                  <c:v>31079172.621599998</c:v>
                </c:pt>
                <c:pt idx="3443">
                  <c:v>30796751.063999999</c:v>
                </c:pt>
                <c:pt idx="3444">
                  <c:v>30514329.506299999</c:v>
                </c:pt>
                <c:pt idx="3445">
                  <c:v>30231907.948600002</c:v>
                </c:pt>
                <c:pt idx="3446">
                  <c:v>29949486.390900001</c:v>
                </c:pt>
                <c:pt idx="3447">
                  <c:v>29667064.833299998</c:v>
                </c:pt>
                <c:pt idx="3448">
                  <c:v>29384643.275600001</c:v>
                </c:pt>
                <c:pt idx="3449">
                  <c:v>29056950.992400002</c:v>
                </c:pt>
                <c:pt idx="3450">
                  <c:v>28736053.1789</c:v>
                </c:pt>
                <c:pt idx="3451">
                  <c:v>28553033.261100002</c:v>
                </c:pt>
                <c:pt idx="3452">
                  <c:v>28618445.007599998</c:v>
                </c:pt>
                <c:pt idx="3453">
                  <c:v>28683856.754000001</c:v>
                </c:pt>
                <c:pt idx="3454">
                  <c:v>28572175.373199999</c:v>
                </c:pt>
                <c:pt idx="3455">
                  <c:v>28460493.992400002</c:v>
                </c:pt>
                <c:pt idx="3456">
                  <c:v>28348812.6116</c:v>
                </c:pt>
                <c:pt idx="3457">
                  <c:v>28237131.230799999</c:v>
                </c:pt>
                <c:pt idx="3458">
                  <c:v>28125449.8499</c:v>
                </c:pt>
                <c:pt idx="3459">
                  <c:v>27861027.936000001</c:v>
                </c:pt>
                <c:pt idx="3460">
                  <c:v>27596606.0222</c:v>
                </c:pt>
                <c:pt idx="3461">
                  <c:v>27332184.1083</c:v>
                </c:pt>
                <c:pt idx="3462">
                  <c:v>27067762.194400001</c:v>
                </c:pt>
                <c:pt idx="3463">
                  <c:v>26803340.280499998</c:v>
                </c:pt>
                <c:pt idx="3464">
                  <c:v>26303830.9593</c:v>
                </c:pt>
                <c:pt idx="3465">
                  <c:v>25804321.638099998</c:v>
                </c:pt>
                <c:pt idx="3466">
                  <c:v>25304812.317000002</c:v>
                </c:pt>
                <c:pt idx="3467">
                  <c:v>24975332.868299998</c:v>
                </c:pt>
                <c:pt idx="3468">
                  <c:v>24645853.419599999</c:v>
                </c:pt>
                <c:pt idx="3469">
                  <c:v>24316373.970899999</c:v>
                </c:pt>
                <c:pt idx="3470">
                  <c:v>23986894.5222</c:v>
                </c:pt>
                <c:pt idx="3471">
                  <c:v>23657415.0735</c:v>
                </c:pt>
                <c:pt idx="3472">
                  <c:v>23480676.157900002</c:v>
                </c:pt>
                <c:pt idx="3473">
                  <c:v>23240855.966600001</c:v>
                </c:pt>
                <c:pt idx="3474">
                  <c:v>23001035.775199998</c:v>
                </c:pt>
                <c:pt idx="3475">
                  <c:v>22761215.583900001</c:v>
                </c:pt>
                <c:pt idx="3476">
                  <c:v>22521395.3926</c:v>
                </c:pt>
                <c:pt idx="3477">
                  <c:v>22451250.862100001</c:v>
                </c:pt>
                <c:pt idx="3478">
                  <c:v>22381106.331500001</c:v>
                </c:pt>
                <c:pt idx="3479">
                  <c:v>21999513.055599999</c:v>
                </c:pt>
                <c:pt idx="3480">
                  <c:v>21624983.034499999</c:v>
                </c:pt>
                <c:pt idx="3481">
                  <c:v>21250453.013300002</c:v>
                </c:pt>
                <c:pt idx="3482">
                  <c:v>20875922.992199998</c:v>
                </c:pt>
                <c:pt idx="3483">
                  <c:v>20501392.971099999</c:v>
                </c:pt>
                <c:pt idx="3484">
                  <c:v>20126862.949900001</c:v>
                </c:pt>
                <c:pt idx="3485">
                  <c:v>19752332.928800002</c:v>
                </c:pt>
                <c:pt idx="3486">
                  <c:v>19440884.183400001</c:v>
                </c:pt>
                <c:pt idx="3487">
                  <c:v>19129435.437899999</c:v>
                </c:pt>
                <c:pt idx="3488">
                  <c:v>18817986.692499999</c:v>
                </c:pt>
                <c:pt idx="3489">
                  <c:v>18506537.947099999</c:v>
                </c:pt>
                <c:pt idx="3490">
                  <c:v>18195089.2016</c:v>
                </c:pt>
                <c:pt idx="3491">
                  <c:v>18041728.628400002</c:v>
                </c:pt>
                <c:pt idx="3492">
                  <c:v>18199816.8006</c:v>
                </c:pt>
                <c:pt idx="3493">
                  <c:v>18357904.972800002</c:v>
                </c:pt>
                <c:pt idx="3494">
                  <c:v>18515993.145</c:v>
                </c:pt>
                <c:pt idx="3495">
                  <c:v>18674081.317200001</c:v>
                </c:pt>
                <c:pt idx="3496">
                  <c:v>18832169.489399999</c:v>
                </c:pt>
                <c:pt idx="3497">
                  <c:v>18990257.661600001</c:v>
                </c:pt>
                <c:pt idx="3498">
                  <c:v>19148345.833799999</c:v>
                </c:pt>
                <c:pt idx="3499">
                  <c:v>19336114.846000001</c:v>
                </c:pt>
                <c:pt idx="3500">
                  <c:v>19523883.8583</c:v>
                </c:pt>
                <c:pt idx="3501">
                  <c:v>19711652.870499998</c:v>
                </c:pt>
                <c:pt idx="3502">
                  <c:v>19899421.8827</c:v>
                </c:pt>
                <c:pt idx="3503">
                  <c:v>20087190.895</c:v>
                </c:pt>
                <c:pt idx="3504">
                  <c:v>20116871.734999999</c:v>
                </c:pt>
                <c:pt idx="3505">
                  <c:v>20146552.575100001</c:v>
                </c:pt>
                <c:pt idx="3506">
                  <c:v>20161873.323600002</c:v>
                </c:pt>
                <c:pt idx="3507">
                  <c:v>20177194.072099999</c:v>
                </c:pt>
                <c:pt idx="3508">
                  <c:v>20192514.820599999</c:v>
                </c:pt>
                <c:pt idx="3509">
                  <c:v>20207835.568999998</c:v>
                </c:pt>
                <c:pt idx="3510">
                  <c:v>20223156.317499999</c:v>
                </c:pt>
                <c:pt idx="3511">
                  <c:v>20238477.066</c:v>
                </c:pt>
                <c:pt idx="3512">
                  <c:v>20224116.9745</c:v>
                </c:pt>
                <c:pt idx="3513">
                  <c:v>20209756.8829</c:v>
                </c:pt>
                <c:pt idx="3514">
                  <c:v>20195396.7914</c:v>
                </c:pt>
                <c:pt idx="3515">
                  <c:v>20181036.6998</c:v>
                </c:pt>
                <c:pt idx="3516">
                  <c:v>20166676.608199999</c:v>
                </c:pt>
                <c:pt idx="3517">
                  <c:v>20152316.5167</c:v>
                </c:pt>
                <c:pt idx="3518">
                  <c:v>20200803.579100002</c:v>
                </c:pt>
                <c:pt idx="3519">
                  <c:v>20263650.733199999</c:v>
                </c:pt>
                <c:pt idx="3520">
                  <c:v>20326497.887200002</c:v>
                </c:pt>
                <c:pt idx="3521">
                  <c:v>20389345.041200001</c:v>
                </c:pt>
                <c:pt idx="3522">
                  <c:v>20514521.2784</c:v>
                </c:pt>
                <c:pt idx="3523">
                  <c:v>20639697.5156</c:v>
                </c:pt>
                <c:pt idx="3524">
                  <c:v>20764873.752900001</c:v>
                </c:pt>
                <c:pt idx="3525">
                  <c:v>20902426.725499999</c:v>
                </c:pt>
                <c:pt idx="3526">
                  <c:v>21039979.697999999</c:v>
                </c:pt>
                <c:pt idx="3527">
                  <c:v>21177532.670600001</c:v>
                </c:pt>
                <c:pt idx="3528">
                  <c:v>21315085.643199999</c:v>
                </c:pt>
                <c:pt idx="3529">
                  <c:v>21452638.615800001</c:v>
                </c:pt>
                <c:pt idx="3530">
                  <c:v>21590191.588300001</c:v>
                </c:pt>
                <c:pt idx="3531">
                  <c:v>21746447.047200002</c:v>
                </c:pt>
                <c:pt idx="3532">
                  <c:v>21902702.506099999</c:v>
                </c:pt>
                <c:pt idx="3533">
                  <c:v>22058957.964899998</c:v>
                </c:pt>
                <c:pt idx="3534">
                  <c:v>22215213.423799999</c:v>
                </c:pt>
                <c:pt idx="3535">
                  <c:v>22230893.105599999</c:v>
                </c:pt>
                <c:pt idx="3536">
                  <c:v>22246572.787300002</c:v>
                </c:pt>
                <c:pt idx="3537">
                  <c:v>22262252.469099998</c:v>
                </c:pt>
                <c:pt idx="3538">
                  <c:v>22265555.4155</c:v>
                </c:pt>
                <c:pt idx="3539">
                  <c:v>22205633.716899998</c:v>
                </c:pt>
                <c:pt idx="3540">
                  <c:v>22145712.018300001</c:v>
                </c:pt>
                <c:pt idx="3541">
                  <c:v>22085790.319699999</c:v>
                </c:pt>
                <c:pt idx="3542">
                  <c:v>22017834.6017</c:v>
                </c:pt>
                <c:pt idx="3543">
                  <c:v>21914944.312199999</c:v>
                </c:pt>
                <c:pt idx="3544">
                  <c:v>21730504.382300001</c:v>
                </c:pt>
                <c:pt idx="3545">
                  <c:v>21546064.452399999</c:v>
                </c:pt>
                <c:pt idx="3546">
                  <c:v>21361624.522599999</c:v>
                </c:pt>
                <c:pt idx="3547">
                  <c:v>21099884.898400001</c:v>
                </c:pt>
                <c:pt idx="3548">
                  <c:v>20916391.968199998</c:v>
                </c:pt>
                <c:pt idx="3549">
                  <c:v>20732899.037999999</c:v>
                </c:pt>
                <c:pt idx="3550">
                  <c:v>20549406.107700001</c:v>
                </c:pt>
                <c:pt idx="3551">
                  <c:v>20365913.177499998</c:v>
                </c:pt>
                <c:pt idx="3552">
                  <c:v>20245644.892299999</c:v>
                </c:pt>
                <c:pt idx="3553">
                  <c:v>20125376.607000001</c:v>
                </c:pt>
                <c:pt idx="3554">
                  <c:v>20005108.321800001</c:v>
                </c:pt>
                <c:pt idx="3555">
                  <c:v>19892874.056000002</c:v>
                </c:pt>
                <c:pt idx="3556">
                  <c:v>19815574.361699998</c:v>
                </c:pt>
                <c:pt idx="3557">
                  <c:v>19738274.667399999</c:v>
                </c:pt>
                <c:pt idx="3558">
                  <c:v>19660974.973200001</c:v>
                </c:pt>
                <c:pt idx="3559">
                  <c:v>19729786.719300002</c:v>
                </c:pt>
                <c:pt idx="3560">
                  <c:v>19875898.159600001</c:v>
                </c:pt>
                <c:pt idx="3561">
                  <c:v>20049113.252700001</c:v>
                </c:pt>
                <c:pt idx="3562">
                  <c:v>20222328.345899999</c:v>
                </c:pt>
                <c:pt idx="3563">
                  <c:v>20395543.438999999</c:v>
                </c:pt>
                <c:pt idx="3564">
                  <c:v>20468137.879799999</c:v>
                </c:pt>
                <c:pt idx="3565">
                  <c:v>20540732.320500001</c:v>
                </c:pt>
                <c:pt idx="3566">
                  <c:v>20613326.7612</c:v>
                </c:pt>
                <c:pt idx="3567">
                  <c:v>20685921.202</c:v>
                </c:pt>
                <c:pt idx="3568">
                  <c:v>20758515.642700002</c:v>
                </c:pt>
                <c:pt idx="3569">
                  <c:v>20831110.083500002</c:v>
                </c:pt>
                <c:pt idx="3570">
                  <c:v>20903704.5242</c:v>
                </c:pt>
                <c:pt idx="3571">
                  <c:v>20976298.964899998</c:v>
                </c:pt>
                <c:pt idx="3572">
                  <c:v>20902781.965300001</c:v>
                </c:pt>
                <c:pt idx="3573">
                  <c:v>20829264.965700001</c:v>
                </c:pt>
                <c:pt idx="3574">
                  <c:v>20728644.313299999</c:v>
                </c:pt>
                <c:pt idx="3575">
                  <c:v>20628023.6609</c:v>
                </c:pt>
                <c:pt idx="3576">
                  <c:v>20533589.955699999</c:v>
                </c:pt>
                <c:pt idx="3577">
                  <c:v>20539776.902899999</c:v>
                </c:pt>
                <c:pt idx="3578">
                  <c:v>20545963.850200001</c:v>
                </c:pt>
                <c:pt idx="3579">
                  <c:v>20552150.797400001</c:v>
                </c:pt>
                <c:pt idx="3580">
                  <c:v>20558337.744600002</c:v>
                </c:pt>
                <c:pt idx="3581">
                  <c:v>20564524.6919</c:v>
                </c:pt>
                <c:pt idx="3582">
                  <c:v>20570711.6391</c:v>
                </c:pt>
                <c:pt idx="3583">
                  <c:v>20576898.586300001</c:v>
                </c:pt>
                <c:pt idx="3584">
                  <c:v>20583085.533599999</c:v>
                </c:pt>
                <c:pt idx="3585">
                  <c:v>20589272.480799999</c:v>
                </c:pt>
                <c:pt idx="3586">
                  <c:v>20813317.6873</c:v>
                </c:pt>
                <c:pt idx="3587">
                  <c:v>21021796.579700001</c:v>
                </c:pt>
                <c:pt idx="3588">
                  <c:v>21230275.472100001</c:v>
                </c:pt>
                <c:pt idx="3589">
                  <c:v>21432567.417199999</c:v>
                </c:pt>
                <c:pt idx="3590">
                  <c:v>21634859.362399999</c:v>
                </c:pt>
                <c:pt idx="3591">
                  <c:v>21837151.307500001</c:v>
                </c:pt>
                <c:pt idx="3592">
                  <c:v>22039443.252700001</c:v>
                </c:pt>
                <c:pt idx="3593">
                  <c:v>22241735.197900001</c:v>
                </c:pt>
                <c:pt idx="3594">
                  <c:v>22444027.142999999</c:v>
                </c:pt>
                <c:pt idx="3595">
                  <c:v>22646319.088199999</c:v>
                </c:pt>
                <c:pt idx="3596">
                  <c:v>22848611.033399999</c:v>
                </c:pt>
                <c:pt idx="3597">
                  <c:v>23050902.978500001</c:v>
                </c:pt>
                <c:pt idx="3598">
                  <c:v>23253194.923700001</c:v>
                </c:pt>
                <c:pt idx="3599">
                  <c:v>23314688.844599999</c:v>
                </c:pt>
                <c:pt idx="3600">
                  <c:v>23391749.079599999</c:v>
                </c:pt>
                <c:pt idx="3601">
                  <c:v>23643564.520799998</c:v>
                </c:pt>
                <c:pt idx="3602">
                  <c:v>23919753.2432</c:v>
                </c:pt>
                <c:pt idx="3603">
                  <c:v>24195941.965500001</c:v>
                </c:pt>
                <c:pt idx="3604">
                  <c:v>24472130.687899999</c:v>
                </c:pt>
                <c:pt idx="3605">
                  <c:v>24748319.4102</c:v>
                </c:pt>
                <c:pt idx="3606">
                  <c:v>25024508.1325</c:v>
                </c:pt>
                <c:pt idx="3607">
                  <c:v>25300696.854899999</c:v>
                </c:pt>
                <c:pt idx="3608">
                  <c:v>25576885.577199999</c:v>
                </c:pt>
                <c:pt idx="3609">
                  <c:v>25853074.299600001</c:v>
                </c:pt>
                <c:pt idx="3610">
                  <c:v>26129263.021899998</c:v>
                </c:pt>
                <c:pt idx="3611">
                  <c:v>26414137.9164</c:v>
                </c:pt>
                <c:pt idx="3612">
                  <c:v>26621952.5759</c:v>
                </c:pt>
                <c:pt idx="3613">
                  <c:v>26829767.235399999</c:v>
                </c:pt>
                <c:pt idx="3614">
                  <c:v>27009069.210200001</c:v>
                </c:pt>
                <c:pt idx="3615">
                  <c:v>27163997.903900001</c:v>
                </c:pt>
                <c:pt idx="3616">
                  <c:v>27338917.519000001</c:v>
                </c:pt>
                <c:pt idx="3617">
                  <c:v>27544222.215</c:v>
                </c:pt>
                <c:pt idx="3618">
                  <c:v>27710098.280400001</c:v>
                </c:pt>
                <c:pt idx="3619">
                  <c:v>27875974.345800001</c:v>
                </c:pt>
                <c:pt idx="3620">
                  <c:v>27952266.607799999</c:v>
                </c:pt>
                <c:pt idx="3621">
                  <c:v>28028558.869899999</c:v>
                </c:pt>
                <c:pt idx="3622">
                  <c:v>28104851.131999999</c:v>
                </c:pt>
                <c:pt idx="3623">
                  <c:v>28181143.394000001</c:v>
                </c:pt>
                <c:pt idx="3624">
                  <c:v>28248749.483899999</c:v>
                </c:pt>
                <c:pt idx="3625">
                  <c:v>28316355.573899999</c:v>
                </c:pt>
                <c:pt idx="3626">
                  <c:v>28383961.663800001</c:v>
                </c:pt>
                <c:pt idx="3627">
                  <c:v>28305325.232099999</c:v>
                </c:pt>
                <c:pt idx="3628">
                  <c:v>28226688.8004</c:v>
                </c:pt>
                <c:pt idx="3629">
                  <c:v>28128061.4474</c:v>
                </c:pt>
                <c:pt idx="3630">
                  <c:v>27999049.0134</c:v>
                </c:pt>
                <c:pt idx="3631">
                  <c:v>27909465.210099999</c:v>
                </c:pt>
                <c:pt idx="3632">
                  <c:v>27965316.189199999</c:v>
                </c:pt>
                <c:pt idx="3633">
                  <c:v>28110750.9716</c:v>
                </c:pt>
                <c:pt idx="3634">
                  <c:v>28256185.754000001</c:v>
                </c:pt>
                <c:pt idx="3635">
                  <c:v>28401620.536400001</c:v>
                </c:pt>
                <c:pt idx="3636">
                  <c:v>28762710.289999999</c:v>
                </c:pt>
                <c:pt idx="3637">
                  <c:v>29123800.043699998</c:v>
                </c:pt>
                <c:pt idx="3638">
                  <c:v>29484889.797400001</c:v>
                </c:pt>
                <c:pt idx="3639">
                  <c:v>29845979.550999999</c:v>
                </c:pt>
                <c:pt idx="3640">
                  <c:v>30101543.133200001</c:v>
                </c:pt>
                <c:pt idx="3641">
                  <c:v>30357106.715399999</c:v>
                </c:pt>
                <c:pt idx="3642">
                  <c:v>30612670.297499999</c:v>
                </c:pt>
                <c:pt idx="3643">
                  <c:v>30868233.879700001</c:v>
                </c:pt>
                <c:pt idx="3644">
                  <c:v>31123797.4619</c:v>
                </c:pt>
                <c:pt idx="3645">
                  <c:v>31233926.261599999</c:v>
                </c:pt>
                <c:pt idx="3646">
                  <c:v>31344055.0614</c:v>
                </c:pt>
                <c:pt idx="3647">
                  <c:v>31454183.861200001</c:v>
                </c:pt>
                <c:pt idx="3648">
                  <c:v>31564312.660999998</c:v>
                </c:pt>
                <c:pt idx="3649">
                  <c:v>31458786.489500001</c:v>
                </c:pt>
                <c:pt idx="3650">
                  <c:v>31353260.318</c:v>
                </c:pt>
                <c:pt idx="3651">
                  <c:v>31247734.146499999</c:v>
                </c:pt>
                <c:pt idx="3652">
                  <c:v>31223496.508900002</c:v>
                </c:pt>
                <c:pt idx="3653">
                  <c:v>31304785.042800002</c:v>
                </c:pt>
                <c:pt idx="3654">
                  <c:v>31386073.576699998</c:v>
                </c:pt>
                <c:pt idx="3655">
                  <c:v>31733995.1943</c:v>
                </c:pt>
                <c:pt idx="3656">
                  <c:v>31936030.5984</c:v>
                </c:pt>
                <c:pt idx="3657">
                  <c:v>32138066.002599999</c:v>
                </c:pt>
                <c:pt idx="3658">
                  <c:v>32340101.4067</c:v>
                </c:pt>
                <c:pt idx="3659">
                  <c:v>32542136.810800001</c:v>
                </c:pt>
                <c:pt idx="3660">
                  <c:v>32744172.214899998</c:v>
                </c:pt>
                <c:pt idx="3661">
                  <c:v>32946207.618999999</c:v>
                </c:pt>
                <c:pt idx="3662">
                  <c:v>33148243.0231</c:v>
                </c:pt>
                <c:pt idx="3663">
                  <c:v>33350278.427299999</c:v>
                </c:pt>
                <c:pt idx="3664">
                  <c:v>33552313.8314</c:v>
                </c:pt>
                <c:pt idx="3665">
                  <c:v>33673060.7016</c:v>
                </c:pt>
                <c:pt idx="3666">
                  <c:v>33793807.571800001</c:v>
                </c:pt>
                <c:pt idx="3667">
                  <c:v>33914554.442000002</c:v>
                </c:pt>
                <c:pt idx="3668">
                  <c:v>33863712.757700004</c:v>
                </c:pt>
                <c:pt idx="3669">
                  <c:v>34031460.8442</c:v>
                </c:pt>
                <c:pt idx="3670">
                  <c:v>34199208.930799998</c:v>
                </c:pt>
                <c:pt idx="3671">
                  <c:v>34406770.507600002</c:v>
                </c:pt>
                <c:pt idx="3672">
                  <c:v>34614332.0845</c:v>
                </c:pt>
                <c:pt idx="3673">
                  <c:v>34821893.661399998</c:v>
                </c:pt>
                <c:pt idx="3674">
                  <c:v>35077040.314999998</c:v>
                </c:pt>
                <c:pt idx="3675">
                  <c:v>35332186.968699999</c:v>
                </c:pt>
                <c:pt idx="3676">
                  <c:v>35587333.622400001</c:v>
                </c:pt>
                <c:pt idx="3677">
                  <c:v>35842480.276000001</c:v>
                </c:pt>
                <c:pt idx="3678">
                  <c:v>36097626.929700002</c:v>
                </c:pt>
                <c:pt idx="3679">
                  <c:v>36352773.583300002</c:v>
                </c:pt>
                <c:pt idx="3680">
                  <c:v>36607920.237000003</c:v>
                </c:pt>
                <c:pt idx="3681">
                  <c:v>36768022.361400001</c:v>
                </c:pt>
                <c:pt idx="3682">
                  <c:v>36939584.4208</c:v>
                </c:pt>
                <c:pt idx="3683">
                  <c:v>37111146.4802</c:v>
                </c:pt>
                <c:pt idx="3684">
                  <c:v>37242895.0493</c:v>
                </c:pt>
                <c:pt idx="3685">
                  <c:v>37374643.618299998</c:v>
                </c:pt>
                <c:pt idx="3686">
                  <c:v>37506392.187399998</c:v>
                </c:pt>
                <c:pt idx="3687">
                  <c:v>37590555.6796</c:v>
                </c:pt>
                <c:pt idx="3688">
                  <c:v>37674719.171899997</c:v>
                </c:pt>
                <c:pt idx="3689">
                  <c:v>37758882.664099999</c:v>
                </c:pt>
                <c:pt idx="3690">
                  <c:v>37864703.474399999</c:v>
                </c:pt>
                <c:pt idx="3691">
                  <c:v>37970524.284699999</c:v>
                </c:pt>
                <c:pt idx="3692">
                  <c:v>37835959.634900004</c:v>
                </c:pt>
                <c:pt idx="3693">
                  <c:v>37701394.984999999</c:v>
                </c:pt>
                <c:pt idx="3694">
                  <c:v>37566830.335199997</c:v>
                </c:pt>
                <c:pt idx="3695">
                  <c:v>37348102.193000004</c:v>
                </c:pt>
                <c:pt idx="3696">
                  <c:v>37129374.050899997</c:v>
                </c:pt>
                <c:pt idx="3697">
                  <c:v>36910645.908799998</c:v>
                </c:pt>
                <c:pt idx="3698">
                  <c:v>36691917.7667</c:v>
                </c:pt>
                <c:pt idx="3699">
                  <c:v>36473189.624600001</c:v>
                </c:pt>
                <c:pt idx="3700">
                  <c:v>36254461.4824</c:v>
                </c:pt>
                <c:pt idx="3701">
                  <c:v>36035733.340300001</c:v>
                </c:pt>
                <c:pt idx="3702">
                  <c:v>35817005.198200002</c:v>
                </c:pt>
                <c:pt idx="3703">
                  <c:v>35576619.737999998</c:v>
                </c:pt>
                <c:pt idx="3704">
                  <c:v>35359042.650899999</c:v>
                </c:pt>
                <c:pt idx="3705">
                  <c:v>35381851.023999996</c:v>
                </c:pt>
                <c:pt idx="3706">
                  <c:v>35404659.397100002</c:v>
                </c:pt>
                <c:pt idx="3707">
                  <c:v>35427467.770199999</c:v>
                </c:pt>
                <c:pt idx="3708">
                  <c:v>35450276.143200003</c:v>
                </c:pt>
                <c:pt idx="3709">
                  <c:v>35473084.5163</c:v>
                </c:pt>
                <c:pt idx="3710">
                  <c:v>35495892.889399998</c:v>
                </c:pt>
                <c:pt idx="3711">
                  <c:v>35518701.262400001</c:v>
                </c:pt>
                <c:pt idx="3712">
                  <c:v>35541509.635499999</c:v>
                </c:pt>
                <c:pt idx="3713">
                  <c:v>35564318.008599997</c:v>
                </c:pt>
                <c:pt idx="3714">
                  <c:v>36104891.213799998</c:v>
                </c:pt>
                <c:pt idx="3715">
                  <c:v>36645464.419</c:v>
                </c:pt>
                <c:pt idx="3716">
                  <c:v>37186037.624200001</c:v>
                </c:pt>
                <c:pt idx="3717">
                  <c:v>37703802.456299998</c:v>
                </c:pt>
                <c:pt idx="3718">
                  <c:v>38221567.288400002</c:v>
                </c:pt>
                <c:pt idx="3719">
                  <c:v>38739332.120499998</c:v>
                </c:pt>
                <c:pt idx="3720">
                  <c:v>39257096.952600002</c:v>
                </c:pt>
                <c:pt idx="3721">
                  <c:v>39942251.360699996</c:v>
                </c:pt>
                <c:pt idx="3722">
                  <c:v>40721155.093000002</c:v>
                </c:pt>
                <c:pt idx="3723">
                  <c:v>41500058.825300001</c:v>
                </c:pt>
                <c:pt idx="3724">
                  <c:v>42278962.557599999</c:v>
                </c:pt>
                <c:pt idx="3725">
                  <c:v>43204249.223099999</c:v>
                </c:pt>
                <c:pt idx="3726">
                  <c:v>43909224.209100001</c:v>
                </c:pt>
                <c:pt idx="3727">
                  <c:v>44096434.362899996</c:v>
                </c:pt>
                <c:pt idx="3728">
                  <c:v>44283644.516800001</c:v>
                </c:pt>
                <c:pt idx="3729">
                  <c:v>44470854.670699999</c:v>
                </c:pt>
                <c:pt idx="3730">
                  <c:v>44658064.824500002</c:v>
                </c:pt>
                <c:pt idx="3731">
                  <c:v>44845274.978399999</c:v>
                </c:pt>
                <c:pt idx="3732">
                  <c:v>45032485.132200003</c:v>
                </c:pt>
                <c:pt idx="3733">
                  <c:v>45219695.2861</c:v>
                </c:pt>
                <c:pt idx="3734">
                  <c:v>44888237.677100003</c:v>
                </c:pt>
                <c:pt idx="3735">
                  <c:v>44463030.743900001</c:v>
                </c:pt>
                <c:pt idx="3736">
                  <c:v>44037823.810699999</c:v>
                </c:pt>
                <c:pt idx="3737">
                  <c:v>43612616.877499998</c:v>
                </c:pt>
                <c:pt idx="3738">
                  <c:v>43041027.011</c:v>
                </c:pt>
                <c:pt idx="3739">
                  <c:v>42689748.824100003</c:v>
                </c:pt>
                <c:pt idx="3740">
                  <c:v>42338470.637199998</c:v>
                </c:pt>
                <c:pt idx="3741">
                  <c:v>41987192.450300001</c:v>
                </c:pt>
                <c:pt idx="3742">
                  <c:v>41635914.263499998</c:v>
                </c:pt>
                <c:pt idx="3743">
                  <c:v>41284636.0766</c:v>
                </c:pt>
                <c:pt idx="3744">
                  <c:v>40933357.889700003</c:v>
                </c:pt>
                <c:pt idx="3745">
                  <c:v>40582079.702799998</c:v>
                </c:pt>
                <c:pt idx="3746">
                  <c:v>40649246.173500001</c:v>
                </c:pt>
                <c:pt idx="3747">
                  <c:v>41158129.395599999</c:v>
                </c:pt>
                <c:pt idx="3748">
                  <c:v>41642892.442599997</c:v>
                </c:pt>
                <c:pt idx="3749">
                  <c:v>42127655.489600003</c:v>
                </c:pt>
                <c:pt idx="3750">
                  <c:v>41989079.408200003</c:v>
                </c:pt>
                <c:pt idx="3751">
                  <c:v>41850503.326700002</c:v>
                </c:pt>
                <c:pt idx="3752">
                  <c:v>41711927.245300002</c:v>
                </c:pt>
                <c:pt idx="3753">
                  <c:v>41573351.163800001</c:v>
                </c:pt>
                <c:pt idx="3754">
                  <c:v>41434775.0823</c:v>
                </c:pt>
                <c:pt idx="3755">
                  <c:v>41296199.0009</c:v>
                </c:pt>
                <c:pt idx="3756">
                  <c:v>41157622.919399999</c:v>
                </c:pt>
                <c:pt idx="3757">
                  <c:v>41019046.838</c:v>
                </c:pt>
                <c:pt idx="3758">
                  <c:v>40880470.756499998</c:v>
                </c:pt>
                <c:pt idx="3759">
                  <c:v>40323450.017399997</c:v>
                </c:pt>
                <c:pt idx="3760">
                  <c:v>39675990.7139</c:v>
                </c:pt>
                <c:pt idx="3761">
                  <c:v>39052651.5854</c:v>
                </c:pt>
                <c:pt idx="3762">
                  <c:v>39067739.788999997</c:v>
                </c:pt>
                <c:pt idx="3763">
                  <c:v>39623164.853299998</c:v>
                </c:pt>
                <c:pt idx="3764">
                  <c:v>40178589.917599998</c:v>
                </c:pt>
                <c:pt idx="3765">
                  <c:v>40734014.981899999</c:v>
                </c:pt>
                <c:pt idx="3766">
                  <c:v>41289440.046300001</c:v>
                </c:pt>
                <c:pt idx="3767">
                  <c:v>41844865.110600002</c:v>
                </c:pt>
                <c:pt idx="3768">
                  <c:v>42400290.174900003</c:v>
                </c:pt>
                <c:pt idx="3769">
                  <c:v>42955715.239200003</c:v>
                </c:pt>
                <c:pt idx="3770">
                  <c:v>43511140.303499997</c:v>
                </c:pt>
                <c:pt idx="3771">
                  <c:v>44066565.367899999</c:v>
                </c:pt>
                <c:pt idx="3772">
                  <c:v>44621990.4322</c:v>
                </c:pt>
                <c:pt idx="3773">
                  <c:v>45177415.4965</c:v>
                </c:pt>
                <c:pt idx="3774">
                  <c:v>45732840.560800001</c:v>
                </c:pt>
                <c:pt idx="3775">
                  <c:v>45712733.485699996</c:v>
                </c:pt>
                <c:pt idx="3776">
                  <c:v>45775628.678300001</c:v>
                </c:pt>
                <c:pt idx="3777">
                  <c:v>45838523.870800003</c:v>
                </c:pt>
                <c:pt idx="3778">
                  <c:v>45901419.0634</c:v>
                </c:pt>
                <c:pt idx="3779">
                  <c:v>45964314.255999997</c:v>
                </c:pt>
                <c:pt idx="3780">
                  <c:v>46027209.4485</c:v>
                </c:pt>
                <c:pt idx="3781">
                  <c:v>46090104.641099997</c:v>
                </c:pt>
                <c:pt idx="3782">
                  <c:v>46152999.8336</c:v>
                </c:pt>
                <c:pt idx="3783">
                  <c:v>46215895.026199996</c:v>
                </c:pt>
                <c:pt idx="3784">
                  <c:v>46278790.218699999</c:v>
                </c:pt>
                <c:pt idx="3785">
                  <c:v>46341685.411300004</c:v>
                </c:pt>
                <c:pt idx="3786">
                  <c:v>46423707.387800001</c:v>
                </c:pt>
                <c:pt idx="3787">
                  <c:v>46505729.364299998</c:v>
                </c:pt>
                <c:pt idx="3788">
                  <c:v>46524856.148199998</c:v>
                </c:pt>
                <c:pt idx="3789">
                  <c:v>46718841.089000002</c:v>
                </c:pt>
                <c:pt idx="3790">
                  <c:v>46912826.029700004</c:v>
                </c:pt>
                <c:pt idx="3791">
                  <c:v>46777285.103799999</c:v>
                </c:pt>
                <c:pt idx="3792">
                  <c:v>46641744.177900001</c:v>
                </c:pt>
                <c:pt idx="3793">
                  <c:v>46320850.529399998</c:v>
                </c:pt>
                <c:pt idx="3794">
                  <c:v>45999956.880900003</c:v>
                </c:pt>
                <c:pt idx="3795">
                  <c:v>45679063.232500002</c:v>
                </c:pt>
                <c:pt idx="3796">
                  <c:v>45358169.583999999</c:v>
                </c:pt>
                <c:pt idx="3797">
                  <c:v>45037275.935500003</c:v>
                </c:pt>
                <c:pt idx="3798">
                  <c:v>44716382.287</c:v>
                </c:pt>
                <c:pt idx="3799">
                  <c:v>44376361.854599997</c:v>
                </c:pt>
                <c:pt idx="3800">
                  <c:v>44036341.422200002</c:v>
                </c:pt>
                <c:pt idx="3801">
                  <c:v>43696320.989699997</c:v>
                </c:pt>
                <c:pt idx="3802">
                  <c:v>43181442.4005</c:v>
                </c:pt>
                <c:pt idx="3803">
                  <c:v>42632260.616999999</c:v>
                </c:pt>
                <c:pt idx="3804">
                  <c:v>42412604.700000003</c:v>
                </c:pt>
                <c:pt idx="3805">
                  <c:v>42192948.783100002</c:v>
                </c:pt>
                <c:pt idx="3806">
                  <c:v>42158645.588699996</c:v>
                </c:pt>
                <c:pt idx="3807">
                  <c:v>42124342.394400001</c:v>
                </c:pt>
                <c:pt idx="3808">
                  <c:v>42090039.200000003</c:v>
                </c:pt>
                <c:pt idx="3809">
                  <c:v>42055736.005599998</c:v>
                </c:pt>
                <c:pt idx="3810">
                  <c:v>42021432.811300002</c:v>
                </c:pt>
                <c:pt idx="3811">
                  <c:v>41987129.616899997</c:v>
                </c:pt>
                <c:pt idx="3812">
                  <c:v>41952826.422499999</c:v>
                </c:pt>
                <c:pt idx="3813">
                  <c:v>41918523.228100002</c:v>
                </c:pt>
                <c:pt idx="3814">
                  <c:v>41884220.033799998</c:v>
                </c:pt>
                <c:pt idx="3815">
                  <c:v>42440146.044600002</c:v>
                </c:pt>
                <c:pt idx="3816">
                  <c:v>43030375.249799997</c:v>
                </c:pt>
                <c:pt idx="3817">
                  <c:v>43349292.357100002</c:v>
                </c:pt>
                <c:pt idx="3818">
                  <c:v>43668209.464400001</c:v>
                </c:pt>
                <c:pt idx="3819">
                  <c:v>43987126.571699999</c:v>
                </c:pt>
                <c:pt idx="3820">
                  <c:v>44306043.678999998</c:v>
                </c:pt>
                <c:pt idx="3821">
                  <c:v>44624960.786399998</c:v>
                </c:pt>
                <c:pt idx="3822">
                  <c:v>44943877.893700004</c:v>
                </c:pt>
                <c:pt idx="3823">
                  <c:v>45108264.134999998</c:v>
                </c:pt>
                <c:pt idx="3824">
                  <c:v>45272650.376400001</c:v>
                </c:pt>
                <c:pt idx="3825">
                  <c:v>45437036.617799997</c:v>
                </c:pt>
                <c:pt idx="3826">
                  <c:v>45601422.859200001</c:v>
                </c:pt>
                <c:pt idx="3827">
                  <c:v>45765809.100599997</c:v>
                </c:pt>
                <c:pt idx="3828">
                  <c:v>45339966.136699997</c:v>
                </c:pt>
                <c:pt idx="3829">
                  <c:v>44914123.172899999</c:v>
                </c:pt>
                <c:pt idx="3830">
                  <c:v>44759592.306999996</c:v>
                </c:pt>
                <c:pt idx="3831">
                  <c:v>44605061.441100001</c:v>
                </c:pt>
                <c:pt idx="3832">
                  <c:v>44450530.575099997</c:v>
                </c:pt>
                <c:pt idx="3833">
                  <c:v>44295999.709200002</c:v>
                </c:pt>
                <c:pt idx="3834">
                  <c:v>44141468.8433</c:v>
                </c:pt>
                <c:pt idx="3835">
                  <c:v>44237235.613799997</c:v>
                </c:pt>
                <c:pt idx="3836">
                  <c:v>44487533.250200003</c:v>
                </c:pt>
                <c:pt idx="3837">
                  <c:v>44719068.486199997</c:v>
                </c:pt>
                <c:pt idx="3838">
                  <c:v>44904754.531900004</c:v>
                </c:pt>
                <c:pt idx="3839">
                  <c:v>45090440.577600002</c:v>
                </c:pt>
                <c:pt idx="3840">
                  <c:v>45276126.623300001</c:v>
                </c:pt>
                <c:pt idx="3841">
                  <c:v>45088724.5211</c:v>
                </c:pt>
                <c:pt idx="3842">
                  <c:v>44901322.418899998</c:v>
                </c:pt>
                <c:pt idx="3843">
                  <c:v>44713920.316699997</c:v>
                </c:pt>
                <c:pt idx="3844">
                  <c:v>44526518.214599997</c:v>
                </c:pt>
                <c:pt idx="3845">
                  <c:v>44339116.112400003</c:v>
                </c:pt>
                <c:pt idx="3846">
                  <c:v>44151714.010200001</c:v>
                </c:pt>
                <c:pt idx="3847">
                  <c:v>43964311.908</c:v>
                </c:pt>
                <c:pt idx="3848">
                  <c:v>43526612.169399999</c:v>
                </c:pt>
                <c:pt idx="3849">
                  <c:v>43088912.430799998</c:v>
                </c:pt>
                <c:pt idx="3850">
                  <c:v>42669975.092600003</c:v>
                </c:pt>
                <c:pt idx="3851">
                  <c:v>42296886.944799997</c:v>
                </c:pt>
                <c:pt idx="3852">
                  <c:v>41923798.796899997</c:v>
                </c:pt>
                <c:pt idx="3853">
                  <c:v>41770749.715599999</c:v>
                </c:pt>
                <c:pt idx="3854">
                  <c:v>41990788.782200001</c:v>
                </c:pt>
                <c:pt idx="3855">
                  <c:v>42210827.848800004</c:v>
                </c:pt>
                <c:pt idx="3856">
                  <c:v>42430866.915399998</c:v>
                </c:pt>
                <c:pt idx="3857">
                  <c:v>42582416.397200003</c:v>
                </c:pt>
                <c:pt idx="3858">
                  <c:v>42733965.879000001</c:v>
                </c:pt>
                <c:pt idx="3859">
                  <c:v>42885515.360699996</c:v>
                </c:pt>
                <c:pt idx="3860">
                  <c:v>43037064.842500001</c:v>
                </c:pt>
                <c:pt idx="3861">
                  <c:v>43188614.324299999</c:v>
                </c:pt>
                <c:pt idx="3862">
                  <c:v>43340163.806000002</c:v>
                </c:pt>
                <c:pt idx="3863">
                  <c:v>43491713.287799999</c:v>
                </c:pt>
                <c:pt idx="3864">
                  <c:v>43643262.769500002</c:v>
                </c:pt>
                <c:pt idx="3865">
                  <c:v>43794812.2513</c:v>
                </c:pt>
                <c:pt idx="3866">
                  <c:v>43726322.666500002</c:v>
                </c:pt>
                <c:pt idx="3867">
                  <c:v>43657833.081600003</c:v>
                </c:pt>
                <c:pt idx="3868">
                  <c:v>43589343.496799998</c:v>
                </c:pt>
                <c:pt idx="3869">
                  <c:v>43700887.8521</c:v>
                </c:pt>
                <c:pt idx="3870">
                  <c:v>43880921.792199999</c:v>
                </c:pt>
                <c:pt idx="3871">
                  <c:v>44060955.732299998</c:v>
                </c:pt>
                <c:pt idx="3872">
                  <c:v>44240989.672499999</c:v>
                </c:pt>
                <c:pt idx="3873">
                  <c:v>44421023.612599999</c:v>
                </c:pt>
                <c:pt idx="3874">
                  <c:v>44601057.552699998</c:v>
                </c:pt>
                <c:pt idx="3875">
                  <c:v>44781091.492899999</c:v>
                </c:pt>
                <c:pt idx="3876">
                  <c:v>44961125.432999998</c:v>
                </c:pt>
                <c:pt idx="3877">
                  <c:v>45141159.373099998</c:v>
                </c:pt>
                <c:pt idx="3878">
                  <c:v>45321193.313299999</c:v>
                </c:pt>
                <c:pt idx="3879">
                  <c:v>45501227.253399998</c:v>
                </c:pt>
                <c:pt idx="3880">
                  <c:v>45681261.193499997</c:v>
                </c:pt>
                <c:pt idx="3881">
                  <c:v>45920630.848899998</c:v>
                </c:pt>
                <c:pt idx="3882">
                  <c:v>45979966.564099997</c:v>
                </c:pt>
                <c:pt idx="3883">
                  <c:v>46039302.279299997</c:v>
                </c:pt>
                <c:pt idx="3884">
                  <c:v>46098637.994499996</c:v>
                </c:pt>
                <c:pt idx="3885">
                  <c:v>46157973.709700003</c:v>
                </c:pt>
                <c:pt idx="3886">
                  <c:v>46272215.899499997</c:v>
                </c:pt>
                <c:pt idx="3887">
                  <c:v>46386458.089400001</c:v>
                </c:pt>
                <c:pt idx="3888">
                  <c:v>46500700.279200003</c:v>
                </c:pt>
                <c:pt idx="3889">
                  <c:v>46614942.469099998</c:v>
                </c:pt>
                <c:pt idx="3890">
                  <c:v>46369897.743000001</c:v>
                </c:pt>
                <c:pt idx="3891">
                  <c:v>46124853.016999997</c:v>
                </c:pt>
                <c:pt idx="3892">
                  <c:v>45879808.291000001</c:v>
                </c:pt>
                <c:pt idx="3893">
                  <c:v>45634763.564900003</c:v>
                </c:pt>
                <c:pt idx="3894">
                  <c:v>45330383.1237</c:v>
                </c:pt>
                <c:pt idx="3895">
                  <c:v>45026002.682499997</c:v>
                </c:pt>
                <c:pt idx="3896">
                  <c:v>44721622.241300002</c:v>
                </c:pt>
                <c:pt idx="3897">
                  <c:v>44417241.799999997</c:v>
                </c:pt>
                <c:pt idx="3898">
                  <c:v>44112861.358800001</c:v>
                </c:pt>
                <c:pt idx="3899">
                  <c:v>43753574.442900002</c:v>
                </c:pt>
                <c:pt idx="3900">
                  <c:v>43394287.527099997</c:v>
                </c:pt>
                <c:pt idx="3901">
                  <c:v>43035000.611199997</c:v>
                </c:pt>
                <c:pt idx="3902">
                  <c:v>43093520.524800003</c:v>
                </c:pt>
                <c:pt idx="3903">
                  <c:v>43511327.3543</c:v>
                </c:pt>
                <c:pt idx="3904">
                  <c:v>43929134.183899999</c:v>
                </c:pt>
                <c:pt idx="3905">
                  <c:v>44346941.013400003</c:v>
                </c:pt>
                <c:pt idx="3906">
                  <c:v>44638714.908500001</c:v>
                </c:pt>
                <c:pt idx="3907">
                  <c:v>44926207.114399999</c:v>
                </c:pt>
                <c:pt idx="3908">
                  <c:v>45213699.3204</c:v>
                </c:pt>
                <c:pt idx="3909">
                  <c:v>45501191.5264</c:v>
                </c:pt>
                <c:pt idx="3910">
                  <c:v>45788683.7324</c:v>
                </c:pt>
                <c:pt idx="3911">
                  <c:v>46076175.9384</c:v>
                </c:pt>
                <c:pt idx="3912">
                  <c:v>46363668.144400001</c:v>
                </c:pt>
                <c:pt idx="3913">
                  <c:v>46651160.350400001</c:v>
                </c:pt>
                <c:pt idx="3914">
                  <c:v>46822913.038999997</c:v>
                </c:pt>
                <c:pt idx="3915">
                  <c:v>46576858.898100004</c:v>
                </c:pt>
                <c:pt idx="3916">
                  <c:v>46330804.757200003</c:v>
                </c:pt>
                <c:pt idx="3917">
                  <c:v>46084750.616300002</c:v>
                </c:pt>
                <c:pt idx="3918">
                  <c:v>45838696.475400001</c:v>
                </c:pt>
                <c:pt idx="3919">
                  <c:v>45531384.896499999</c:v>
                </c:pt>
                <c:pt idx="3920">
                  <c:v>45228355.006700002</c:v>
                </c:pt>
                <c:pt idx="3921">
                  <c:v>44925325.116899997</c:v>
                </c:pt>
                <c:pt idx="3922">
                  <c:v>44622295.227200001</c:v>
                </c:pt>
                <c:pt idx="3923">
                  <c:v>44319265.337399997</c:v>
                </c:pt>
                <c:pt idx="3924">
                  <c:v>43916693.097099997</c:v>
                </c:pt>
                <c:pt idx="3925">
                  <c:v>43514120.856899999</c:v>
                </c:pt>
                <c:pt idx="3926">
                  <c:v>43111548.616599999</c:v>
                </c:pt>
                <c:pt idx="3927">
                  <c:v>42824715.893700004</c:v>
                </c:pt>
                <c:pt idx="3928">
                  <c:v>42537883.1708</c:v>
                </c:pt>
                <c:pt idx="3929">
                  <c:v>42251050.447999999</c:v>
                </c:pt>
                <c:pt idx="3930">
                  <c:v>41964217.725100003</c:v>
                </c:pt>
                <c:pt idx="3931">
                  <c:v>41634673.045599997</c:v>
                </c:pt>
                <c:pt idx="3932">
                  <c:v>41492418.738499999</c:v>
                </c:pt>
                <c:pt idx="3933">
                  <c:v>41299679.166900001</c:v>
                </c:pt>
                <c:pt idx="3934">
                  <c:v>41106939.595299996</c:v>
                </c:pt>
                <c:pt idx="3935">
                  <c:v>40914200.023599997</c:v>
                </c:pt>
                <c:pt idx="3936">
                  <c:v>40721460.452</c:v>
                </c:pt>
                <c:pt idx="3937">
                  <c:v>40628263.230800003</c:v>
                </c:pt>
                <c:pt idx="3938">
                  <c:v>40535066.0097</c:v>
                </c:pt>
                <c:pt idx="3939">
                  <c:v>40441868.788500004</c:v>
                </c:pt>
                <c:pt idx="3940">
                  <c:v>40348671.567400001</c:v>
                </c:pt>
                <c:pt idx="3941">
                  <c:v>40255474.346199997</c:v>
                </c:pt>
                <c:pt idx="3942">
                  <c:v>39938354.215700001</c:v>
                </c:pt>
                <c:pt idx="3943">
                  <c:v>39621234.085199997</c:v>
                </c:pt>
                <c:pt idx="3944">
                  <c:v>39346825.911399998</c:v>
                </c:pt>
                <c:pt idx="3945">
                  <c:v>39072417.737499997</c:v>
                </c:pt>
                <c:pt idx="3946">
                  <c:v>38848494.828199998</c:v>
                </c:pt>
                <c:pt idx="3947">
                  <c:v>38624571.918799996</c:v>
                </c:pt>
                <c:pt idx="3948">
                  <c:v>38400649.009499997</c:v>
                </c:pt>
                <c:pt idx="3949">
                  <c:v>38176726.100199997</c:v>
                </c:pt>
                <c:pt idx="3950">
                  <c:v>37952803.190899998</c:v>
                </c:pt>
                <c:pt idx="3951">
                  <c:v>37728880.281599998</c:v>
                </c:pt>
                <c:pt idx="3952">
                  <c:v>37504957.372299999</c:v>
                </c:pt>
                <c:pt idx="3953">
                  <c:v>37281034.462899998</c:v>
                </c:pt>
                <c:pt idx="3954">
                  <c:v>37142831.039300002</c:v>
                </c:pt>
                <c:pt idx="3955">
                  <c:v>37228550.524899997</c:v>
                </c:pt>
                <c:pt idx="3956">
                  <c:v>37314270.010600001</c:v>
                </c:pt>
                <c:pt idx="3957">
                  <c:v>37399989.496200003</c:v>
                </c:pt>
                <c:pt idx="3958">
                  <c:v>37355085.964699998</c:v>
                </c:pt>
                <c:pt idx="3959">
                  <c:v>37310182.433200002</c:v>
                </c:pt>
                <c:pt idx="3960">
                  <c:v>37265278.901699997</c:v>
                </c:pt>
                <c:pt idx="3961">
                  <c:v>37220375.370200001</c:v>
                </c:pt>
                <c:pt idx="3962">
                  <c:v>37175471.838699996</c:v>
                </c:pt>
                <c:pt idx="3963">
                  <c:v>36914601.140799999</c:v>
                </c:pt>
                <c:pt idx="3964">
                  <c:v>36653730.443000004</c:v>
                </c:pt>
                <c:pt idx="3965">
                  <c:v>36392859.745099999</c:v>
                </c:pt>
                <c:pt idx="3966">
                  <c:v>36131989.047300003</c:v>
                </c:pt>
                <c:pt idx="3967">
                  <c:v>35785398.863799997</c:v>
                </c:pt>
                <c:pt idx="3968">
                  <c:v>35438808.680299997</c:v>
                </c:pt>
                <c:pt idx="3969">
                  <c:v>35092218.496799998</c:v>
                </c:pt>
                <c:pt idx="3970">
                  <c:v>34745628.313199997</c:v>
                </c:pt>
                <c:pt idx="3971">
                  <c:v>34529661.146899998</c:v>
                </c:pt>
                <c:pt idx="3972">
                  <c:v>34313693.980499998</c:v>
                </c:pt>
                <c:pt idx="3973">
                  <c:v>34097726.814199999</c:v>
                </c:pt>
                <c:pt idx="3974">
                  <c:v>33537000.678800002</c:v>
                </c:pt>
                <c:pt idx="3975">
                  <c:v>32976274.543299999</c:v>
                </c:pt>
                <c:pt idx="3976">
                  <c:v>32631515.574299999</c:v>
                </c:pt>
                <c:pt idx="3977">
                  <c:v>32286756.6052</c:v>
                </c:pt>
                <c:pt idx="3978">
                  <c:v>31941997.6362</c:v>
                </c:pt>
                <c:pt idx="3979">
                  <c:v>31597238.667100001</c:v>
                </c:pt>
                <c:pt idx="3980">
                  <c:v>31252479.697999999</c:v>
                </c:pt>
                <c:pt idx="3981">
                  <c:v>30907720.728999998</c:v>
                </c:pt>
                <c:pt idx="3982">
                  <c:v>30562961.7599</c:v>
                </c:pt>
                <c:pt idx="3983">
                  <c:v>30218202.790899999</c:v>
                </c:pt>
                <c:pt idx="3984">
                  <c:v>29873443.821800001</c:v>
                </c:pt>
                <c:pt idx="3985">
                  <c:v>29528684.852699999</c:v>
                </c:pt>
                <c:pt idx="3986">
                  <c:v>29379860.793499999</c:v>
                </c:pt>
                <c:pt idx="3987">
                  <c:v>29575795.703299999</c:v>
                </c:pt>
                <c:pt idx="3988">
                  <c:v>29771730.6131</c:v>
                </c:pt>
                <c:pt idx="3989">
                  <c:v>29967665.5229</c:v>
                </c:pt>
                <c:pt idx="3990">
                  <c:v>30194401.098900001</c:v>
                </c:pt>
                <c:pt idx="3991">
                  <c:v>30421136.674800001</c:v>
                </c:pt>
                <c:pt idx="3992">
                  <c:v>30630293.131900001</c:v>
                </c:pt>
                <c:pt idx="3993">
                  <c:v>30839449.589000002</c:v>
                </c:pt>
                <c:pt idx="3994">
                  <c:v>31048606.0462</c:v>
                </c:pt>
                <c:pt idx="3995">
                  <c:v>31257762.5033</c:v>
                </c:pt>
                <c:pt idx="3996">
                  <c:v>31466918.9604</c:v>
                </c:pt>
                <c:pt idx="3997">
                  <c:v>31485552.836599998</c:v>
                </c:pt>
                <c:pt idx="3998">
                  <c:v>31504186.712699998</c:v>
                </c:pt>
                <c:pt idx="3999">
                  <c:v>31326885.679099999</c:v>
                </c:pt>
                <c:pt idx="4000">
                  <c:v>31149584.645500001</c:v>
                </c:pt>
                <c:pt idx="4001">
                  <c:v>30972283.6118</c:v>
                </c:pt>
                <c:pt idx="4002">
                  <c:v>30794982.578200001</c:v>
                </c:pt>
                <c:pt idx="4003">
                  <c:v>30586880.878400002</c:v>
                </c:pt>
                <c:pt idx="4004">
                  <c:v>30378779.1787</c:v>
                </c:pt>
                <c:pt idx="4005">
                  <c:v>29923488.271400001</c:v>
                </c:pt>
                <c:pt idx="4006">
                  <c:v>29468197.364100002</c:v>
                </c:pt>
                <c:pt idx="4007">
                  <c:v>29012906.456799999</c:v>
                </c:pt>
                <c:pt idx="4008">
                  <c:v>28557615.5495</c:v>
                </c:pt>
                <c:pt idx="4009">
                  <c:v>28102324.642299999</c:v>
                </c:pt>
                <c:pt idx="4010">
                  <c:v>27837556.315900002</c:v>
                </c:pt>
                <c:pt idx="4011">
                  <c:v>27572787.989599999</c:v>
                </c:pt>
                <c:pt idx="4012">
                  <c:v>27308019.663199998</c:v>
                </c:pt>
                <c:pt idx="4013">
                  <c:v>27043251.3369</c:v>
                </c:pt>
                <c:pt idx="4014">
                  <c:v>26778483.010499999</c:v>
                </c:pt>
                <c:pt idx="4015">
                  <c:v>26513714.6842</c:v>
                </c:pt>
                <c:pt idx="4016">
                  <c:v>26248946.357900001</c:v>
                </c:pt>
                <c:pt idx="4017">
                  <c:v>26091811.927900001</c:v>
                </c:pt>
                <c:pt idx="4018">
                  <c:v>26174159.487599999</c:v>
                </c:pt>
                <c:pt idx="4019">
                  <c:v>26256507.047400001</c:v>
                </c:pt>
                <c:pt idx="4020">
                  <c:v>26338854.607099999</c:v>
                </c:pt>
                <c:pt idx="4021">
                  <c:v>26308900.4331</c:v>
                </c:pt>
                <c:pt idx="4022">
                  <c:v>26278946.259100001</c:v>
                </c:pt>
                <c:pt idx="4023">
                  <c:v>26248992.085099999</c:v>
                </c:pt>
                <c:pt idx="4024">
                  <c:v>26219037.9111</c:v>
                </c:pt>
                <c:pt idx="4025">
                  <c:v>26189083.737</c:v>
                </c:pt>
                <c:pt idx="4026">
                  <c:v>26159129.563000001</c:v>
                </c:pt>
                <c:pt idx="4027">
                  <c:v>26129175.388999999</c:v>
                </c:pt>
                <c:pt idx="4028">
                  <c:v>26099221.215</c:v>
                </c:pt>
                <c:pt idx="4029">
                  <c:v>26069267.041000001</c:v>
                </c:pt>
                <c:pt idx="4030">
                  <c:v>25931678.970600002</c:v>
                </c:pt>
                <c:pt idx="4031">
                  <c:v>25819377.2368</c:v>
                </c:pt>
                <c:pt idx="4032">
                  <c:v>25669753.5275</c:v>
                </c:pt>
                <c:pt idx="4033">
                  <c:v>25520129.818100002</c:v>
                </c:pt>
                <c:pt idx="4034">
                  <c:v>25482807.842500001</c:v>
                </c:pt>
                <c:pt idx="4035">
                  <c:v>25445485.866999999</c:v>
                </c:pt>
                <c:pt idx="4036">
                  <c:v>25408163.891399998</c:v>
                </c:pt>
                <c:pt idx="4037">
                  <c:v>25370841.915800001</c:v>
                </c:pt>
                <c:pt idx="4038">
                  <c:v>25179037.4639</c:v>
                </c:pt>
                <c:pt idx="4039">
                  <c:v>24987233.011999998</c:v>
                </c:pt>
                <c:pt idx="4040">
                  <c:v>24795428.5601</c:v>
                </c:pt>
                <c:pt idx="4041">
                  <c:v>24545406.7837</c:v>
                </c:pt>
                <c:pt idx="4042">
                  <c:v>24295385.007300001</c:v>
                </c:pt>
                <c:pt idx="4043">
                  <c:v>24045363.230900001</c:v>
                </c:pt>
                <c:pt idx="4044">
                  <c:v>23755641.7555</c:v>
                </c:pt>
                <c:pt idx="4045">
                  <c:v>23503242.255600002</c:v>
                </c:pt>
                <c:pt idx="4046">
                  <c:v>23250842.755800001</c:v>
                </c:pt>
                <c:pt idx="4047">
                  <c:v>22998443.255899999</c:v>
                </c:pt>
                <c:pt idx="4048">
                  <c:v>22746043.756099999</c:v>
                </c:pt>
                <c:pt idx="4049">
                  <c:v>22493644.256200001</c:v>
                </c:pt>
                <c:pt idx="4050">
                  <c:v>22241244.7564</c:v>
                </c:pt>
                <c:pt idx="4051">
                  <c:v>21804565.359499998</c:v>
                </c:pt>
                <c:pt idx="4052">
                  <c:v>21367885.962499999</c:v>
                </c:pt>
                <c:pt idx="4053">
                  <c:v>20931206.5656</c:v>
                </c:pt>
                <c:pt idx="4054">
                  <c:v>20552744.4932</c:v>
                </c:pt>
                <c:pt idx="4055">
                  <c:v>20174282.4208</c:v>
                </c:pt>
                <c:pt idx="4056">
                  <c:v>19795820.3484</c:v>
                </c:pt>
                <c:pt idx="4057">
                  <c:v>19457057.975000001</c:v>
                </c:pt>
                <c:pt idx="4058">
                  <c:v>19118295.601599999</c:v>
                </c:pt>
                <c:pt idx="4059">
                  <c:v>18779533.2282</c:v>
                </c:pt>
                <c:pt idx="4060">
                  <c:v>18440770.854800001</c:v>
                </c:pt>
                <c:pt idx="4061">
                  <c:v>18102008.481400002</c:v>
                </c:pt>
                <c:pt idx="4062">
                  <c:v>17763246.107999999</c:v>
                </c:pt>
                <c:pt idx="4063">
                  <c:v>17785904.0262</c:v>
                </c:pt>
                <c:pt idx="4064">
                  <c:v>18117571.305599999</c:v>
                </c:pt>
                <c:pt idx="4065">
                  <c:v>18449238.584899999</c:v>
                </c:pt>
                <c:pt idx="4066">
                  <c:v>18780905.864300001</c:v>
                </c:pt>
                <c:pt idx="4067">
                  <c:v>19112573.1437</c:v>
                </c:pt>
                <c:pt idx="4068">
                  <c:v>19444240.423</c:v>
                </c:pt>
                <c:pt idx="4069">
                  <c:v>19683312.363299999</c:v>
                </c:pt>
                <c:pt idx="4070">
                  <c:v>19922384.3035</c:v>
                </c:pt>
                <c:pt idx="4071">
                  <c:v>20161456.243700001</c:v>
                </c:pt>
                <c:pt idx="4072">
                  <c:v>20230035.241799999</c:v>
                </c:pt>
                <c:pt idx="4073">
                  <c:v>20298614.239799999</c:v>
                </c:pt>
                <c:pt idx="4074">
                  <c:v>20367193.2379</c:v>
                </c:pt>
                <c:pt idx="4075">
                  <c:v>20379854.2511</c:v>
                </c:pt>
                <c:pt idx="4076">
                  <c:v>19902280.1472</c:v>
                </c:pt>
                <c:pt idx="4077">
                  <c:v>19454459.055599999</c:v>
                </c:pt>
                <c:pt idx="4078">
                  <c:v>19006637.9639</c:v>
                </c:pt>
                <c:pt idx="4079">
                  <c:v>18558816.872299999</c:v>
                </c:pt>
                <c:pt idx="4080">
                  <c:v>18110995.7806</c:v>
                </c:pt>
                <c:pt idx="4081">
                  <c:v>17663174.688999999</c:v>
                </c:pt>
                <c:pt idx="4082">
                  <c:v>17307948.936500002</c:v>
                </c:pt>
                <c:pt idx="4083">
                  <c:v>16952723.184</c:v>
                </c:pt>
                <c:pt idx="4084">
                  <c:v>16597497.431399999</c:v>
                </c:pt>
                <c:pt idx="4085">
                  <c:v>16412764.621099999</c:v>
                </c:pt>
                <c:pt idx="4086">
                  <c:v>16228031.810799999</c:v>
                </c:pt>
                <c:pt idx="4087">
                  <c:v>16043299.000399999</c:v>
                </c:pt>
                <c:pt idx="4088">
                  <c:v>15963195.806399999</c:v>
                </c:pt>
                <c:pt idx="4089">
                  <c:v>16011907.437799999</c:v>
                </c:pt>
                <c:pt idx="4090">
                  <c:v>15965126.905099999</c:v>
                </c:pt>
                <c:pt idx="4091">
                  <c:v>15918346.372500001</c:v>
                </c:pt>
                <c:pt idx="4092">
                  <c:v>15871565.8398</c:v>
                </c:pt>
                <c:pt idx="4093">
                  <c:v>15824785.3071</c:v>
                </c:pt>
                <c:pt idx="4094">
                  <c:v>15778004.774499999</c:v>
                </c:pt>
                <c:pt idx="4095">
                  <c:v>15731224.241800001</c:v>
                </c:pt>
                <c:pt idx="4096">
                  <c:v>15684443.7092</c:v>
                </c:pt>
                <c:pt idx="4097">
                  <c:v>15637663.1765</c:v>
                </c:pt>
                <c:pt idx="4098">
                  <c:v>15590882.6438</c:v>
                </c:pt>
                <c:pt idx="4099">
                  <c:v>15544102.111199999</c:v>
                </c:pt>
                <c:pt idx="4100">
                  <c:v>15497321.578500001</c:v>
                </c:pt>
                <c:pt idx="4101">
                  <c:v>15394468.5756</c:v>
                </c:pt>
                <c:pt idx="4102">
                  <c:v>15291615.5726</c:v>
                </c:pt>
                <c:pt idx="4103">
                  <c:v>15064054.5254</c:v>
                </c:pt>
                <c:pt idx="4104">
                  <c:v>14836493.4781</c:v>
                </c:pt>
                <c:pt idx="4105">
                  <c:v>14608932.4308</c:v>
                </c:pt>
                <c:pt idx="4106">
                  <c:v>14381371.3836</c:v>
                </c:pt>
                <c:pt idx="4107">
                  <c:v>14153810.336300001</c:v>
                </c:pt>
                <c:pt idx="4108">
                  <c:v>13926249.289000001</c:v>
                </c:pt>
                <c:pt idx="4109">
                  <c:v>13698688.241800001</c:v>
                </c:pt>
                <c:pt idx="4110">
                  <c:v>13471127.194499999</c:v>
                </c:pt>
                <c:pt idx="4111">
                  <c:v>13243566.1472</c:v>
                </c:pt>
                <c:pt idx="4112">
                  <c:v>13000038.179199999</c:v>
                </c:pt>
                <c:pt idx="4113">
                  <c:v>12712482.7687</c:v>
                </c:pt>
                <c:pt idx="4114">
                  <c:v>12432288.1971</c:v>
                </c:pt>
                <c:pt idx="4115">
                  <c:v>12152093.625499999</c:v>
                </c:pt>
                <c:pt idx="4116">
                  <c:v>12092099.2623</c:v>
                </c:pt>
                <c:pt idx="4117">
                  <c:v>12032104.899</c:v>
                </c:pt>
                <c:pt idx="4118">
                  <c:v>11972110.535800001</c:v>
                </c:pt>
                <c:pt idx="4119">
                  <c:v>11869926.323899999</c:v>
                </c:pt>
                <c:pt idx="4120">
                  <c:v>11767742.1119</c:v>
                </c:pt>
                <c:pt idx="4121">
                  <c:v>11665557.9</c:v>
                </c:pt>
                <c:pt idx="4122">
                  <c:v>11563373.687999999</c:v>
                </c:pt>
                <c:pt idx="4123">
                  <c:v>11461189.4761</c:v>
                </c:pt>
                <c:pt idx="4124">
                  <c:v>11269237.1313</c:v>
                </c:pt>
                <c:pt idx="4125">
                  <c:v>11093251.7074</c:v>
                </c:pt>
                <c:pt idx="4126">
                  <c:v>10961293.7258</c:v>
                </c:pt>
                <c:pt idx="4127">
                  <c:v>10781491.7667</c:v>
                </c:pt>
                <c:pt idx="4128">
                  <c:v>10601689.807600001</c:v>
                </c:pt>
                <c:pt idx="4129">
                  <c:v>10421887.8485</c:v>
                </c:pt>
                <c:pt idx="4130">
                  <c:v>10242085.8893</c:v>
                </c:pt>
                <c:pt idx="4131">
                  <c:v>10040730.630000001</c:v>
                </c:pt>
                <c:pt idx="4132">
                  <c:v>9881565.2193299998</c:v>
                </c:pt>
                <c:pt idx="4133">
                  <c:v>9667457.8797200006</c:v>
                </c:pt>
                <c:pt idx="4134">
                  <c:v>9412346.8000499997</c:v>
                </c:pt>
                <c:pt idx="4135">
                  <c:v>9157235.7203800008</c:v>
                </c:pt>
                <c:pt idx="4136">
                  <c:v>8902124.6407099999</c:v>
                </c:pt>
                <c:pt idx="4137">
                  <c:v>8736781.6938499995</c:v>
                </c:pt>
                <c:pt idx="4138">
                  <c:v>8571438.7469800003</c:v>
                </c:pt>
                <c:pt idx="4139">
                  <c:v>8406095.8001099993</c:v>
                </c:pt>
                <c:pt idx="4140">
                  <c:v>8288596.8308499996</c:v>
                </c:pt>
                <c:pt idx="4141">
                  <c:v>8171097.8615800003</c:v>
                </c:pt>
                <c:pt idx="4142">
                  <c:v>8053598.89231</c:v>
                </c:pt>
                <c:pt idx="4143">
                  <c:v>7907357.9501900002</c:v>
                </c:pt>
                <c:pt idx="4144">
                  <c:v>7754475.8098099995</c:v>
                </c:pt>
                <c:pt idx="4145">
                  <c:v>7601593.6694299998</c:v>
                </c:pt>
                <c:pt idx="4146">
                  <c:v>7503653.4580199998</c:v>
                </c:pt>
                <c:pt idx="4147">
                  <c:v>7438176.8006499996</c:v>
                </c:pt>
                <c:pt idx="4148">
                  <c:v>7372700.1432800004</c:v>
                </c:pt>
                <c:pt idx="4149">
                  <c:v>7282107.0646200003</c:v>
                </c:pt>
                <c:pt idx="4150">
                  <c:v>7170396.79079</c:v>
                </c:pt>
                <c:pt idx="4151">
                  <c:v>7009263.7763700001</c:v>
                </c:pt>
                <c:pt idx="4152">
                  <c:v>6848130.7619500002</c:v>
                </c:pt>
                <c:pt idx="4153">
                  <c:v>6686997.7475199997</c:v>
                </c:pt>
                <c:pt idx="4154">
                  <c:v>6465602.2851499999</c:v>
                </c:pt>
                <c:pt idx="4155">
                  <c:v>6244206.82278</c:v>
                </c:pt>
                <c:pt idx="4156">
                  <c:v>6051553.3332500001</c:v>
                </c:pt>
                <c:pt idx="4157">
                  <c:v>5887094.3422400001</c:v>
                </c:pt>
                <c:pt idx="4158">
                  <c:v>5722635.3512199996</c:v>
                </c:pt>
                <c:pt idx="4159">
                  <c:v>5490844.7925899997</c:v>
                </c:pt>
                <c:pt idx="4160">
                  <c:v>5267594.4199700002</c:v>
                </c:pt>
                <c:pt idx="4161">
                  <c:v>5044344.0473499997</c:v>
                </c:pt>
                <c:pt idx="4162">
                  <c:v>4846210.0960200001</c:v>
                </c:pt>
                <c:pt idx="4163">
                  <c:v>4669193.3398599997</c:v>
                </c:pt>
                <c:pt idx="4164">
                  <c:v>4530384.3658299996</c:v>
                </c:pt>
                <c:pt idx="4165">
                  <c:v>4391575.3918000003</c:v>
                </c:pt>
                <c:pt idx="4166">
                  <c:v>4213593.2081599999</c:v>
                </c:pt>
                <c:pt idx="4167">
                  <c:v>4095873.4724599998</c:v>
                </c:pt>
                <c:pt idx="4168">
                  <c:v>3978153.7367600002</c:v>
                </c:pt>
                <c:pt idx="4169">
                  <c:v>3860434.0010700002</c:v>
                </c:pt>
                <c:pt idx="4170">
                  <c:v>3684273.8833300001</c:v>
                </c:pt>
                <c:pt idx="4171">
                  <c:v>3508113.76559</c:v>
                </c:pt>
                <c:pt idx="4172">
                  <c:v>3399285.2154700002</c:v>
                </c:pt>
                <c:pt idx="4173">
                  <c:v>3290456.6653399998</c:v>
                </c:pt>
                <c:pt idx="4174">
                  <c:v>3181628.11522</c:v>
                </c:pt>
                <c:pt idx="4175">
                  <c:v>3072799.5650999998</c:v>
                </c:pt>
                <c:pt idx="4176">
                  <c:v>2963971.01498</c:v>
                </c:pt>
                <c:pt idx="4177">
                  <c:v>2866357.42331</c:v>
                </c:pt>
                <c:pt idx="4178">
                  <c:v>2768743.8316500001</c:v>
                </c:pt>
                <c:pt idx="4179">
                  <c:v>2710303.44961</c:v>
                </c:pt>
                <c:pt idx="4180">
                  <c:v>2625956.7111599999</c:v>
                </c:pt>
                <c:pt idx="4181">
                  <c:v>2541609.97272</c:v>
                </c:pt>
                <c:pt idx="4182">
                  <c:v>2450575.6616400001</c:v>
                </c:pt>
                <c:pt idx="4183">
                  <c:v>2417981.7326000002</c:v>
                </c:pt>
                <c:pt idx="4184">
                  <c:v>2385387.8035599999</c:v>
                </c:pt>
                <c:pt idx="4185">
                  <c:v>2352793.8745200001</c:v>
                </c:pt>
                <c:pt idx="4186">
                  <c:v>2320199.9454899998</c:v>
                </c:pt>
                <c:pt idx="4187">
                  <c:v>2287606.01645</c:v>
                </c:pt>
                <c:pt idx="4188">
                  <c:v>2255012.0874100002</c:v>
                </c:pt>
                <c:pt idx="4189">
                  <c:v>2207750.10408</c:v>
                </c:pt>
                <c:pt idx="4190">
                  <c:v>2160488.1207400002</c:v>
                </c:pt>
                <c:pt idx="4191">
                  <c:v>2113226.13741</c:v>
                </c:pt>
                <c:pt idx="4192">
                  <c:v>2065964.1540699999</c:v>
                </c:pt>
                <c:pt idx="4193">
                  <c:v>2044608.5271399999</c:v>
                </c:pt>
                <c:pt idx="4194">
                  <c:v>2023252.9002100001</c:v>
                </c:pt>
                <c:pt idx="4195">
                  <c:v>1998647.5948699999</c:v>
                </c:pt>
                <c:pt idx="4196">
                  <c:v>1974042.28953</c:v>
                </c:pt>
                <c:pt idx="4197">
                  <c:v>1949436.9842000001</c:v>
                </c:pt>
                <c:pt idx="4198">
                  <c:v>1924831.6788600001</c:v>
                </c:pt>
                <c:pt idx="4199">
                  <c:v>1900226.37353</c:v>
                </c:pt>
                <c:pt idx="4200">
                  <c:v>1875621.06819</c:v>
                </c:pt>
                <c:pt idx="4201">
                  <c:v>1851015.7628500001</c:v>
                </c:pt>
                <c:pt idx="4202">
                  <c:v>1841078.5118100001</c:v>
                </c:pt>
                <c:pt idx="4203">
                  <c:v>1831141.2607799999</c:v>
                </c:pt>
                <c:pt idx="4204">
                  <c:v>1821204.0097399999</c:v>
                </c:pt>
                <c:pt idx="4205">
                  <c:v>1811266.7586999999</c:v>
                </c:pt>
                <c:pt idx="4206">
                  <c:v>1801329.5076599999</c:v>
                </c:pt>
                <c:pt idx="4207">
                  <c:v>1792850.3595199999</c:v>
                </c:pt>
                <c:pt idx="4208">
                  <c:v>1794308.46242</c:v>
                </c:pt>
                <c:pt idx="4209">
                  <c:v>1786149.5590900001</c:v>
                </c:pt>
                <c:pt idx="4210">
                  <c:v>1777990.6557700001</c:v>
                </c:pt>
                <c:pt idx="4211">
                  <c:v>1769831.75245</c:v>
                </c:pt>
                <c:pt idx="4212">
                  <c:v>1761672.84913</c:v>
                </c:pt>
                <c:pt idx="4213">
                  <c:v>1753513.9458000001</c:v>
                </c:pt>
                <c:pt idx="4214">
                  <c:v>1745355.0424800001</c:v>
                </c:pt>
                <c:pt idx="4215">
                  <c:v>1737196.13916</c:v>
                </c:pt>
                <c:pt idx="4216">
                  <c:v>1729037.23584</c:v>
                </c:pt>
                <c:pt idx="4217">
                  <c:v>1720878.3325199999</c:v>
                </c:pt>
                <c:pt idx="4218">
                  <c:v>1712719.4291900001</c:v>
                </c:pt>
                <c:pt idx="4219">
                  <c:v>1704560.52587</c:v>
                </c:pt>
                <c:pt idx="4220">
                  <c:v>1694943.5196499999</c:v>
                </c:pt>
                <c:pt idx="4221">
                  <c:v>1686024.2607700001</c:v>
                </c:pt>
                <c:pt idx="4222">
                  <c:v>1686722.0081100001</c:v>
                </c:pt>
                <c:pt idx="4223">
                  <c:v>1687419.7554500001</c:v>
                </c:pt>
                <c:pt idx="4224">
                  <c:v>1701189.04648</c:v>
                </c:pt>
                <c:pt idx="4225">
                  <c:v>1714958.3375200001</c:v>
                </c:pt>
                <c:pt idx="4226">
                  <c:v>1724968.04969</c:v>
                </c:pt>
                <c:pt idx="4227">
                  <c:v>1734977.76186</c:v>
                </c:pt>
                <c:pt idx="4228">
                  <c:v>1744987.47404</c:v>
                </c:pt>
                <c:pt idx="4229">
                  <c:v>1754997.18621</c:v>
                </c:pt>
                <c:pt idx="4230">
                  <c:v>1765006.8983799999</c:v>
                </c:pt>
                <c:pt idx="4231">
                  <c:v>1775016.6105500001</c:v>
                </c:pt>
                <c:pt idx="4232">
                  <c:v>1785026.3227299999</c:v>
                </c:pt>
                <c:pt idx="4233">
                  <c:v>1795036.0349000001</c:v>
                </c:pt>
                <c:pt idx="4234">
                  <c:v>1791054.8284400001</c:v>
                </c:pt>
                <c:pt idx="4235">
                  <c:v>1787073.6219899999</c:v>
                </c:pt>
                <c:pt idx="4236">
                  <c:v>1783092.4155300001</c:v>
                </c:pt>
                <c:pt idx="4237">
                  <c:v>1766039.6653799999</c:v>
                </c:pt>
                <c:pt idx="4238">
                  <c:v>1748986.9152299999</c:v>
                </c:pt>
                <c:pt idx="4239">
                  <c:v>1735693.74394</c:v>
                </c:pt>
                <c:pt idx="4240">
                  <c:v>1722400.57265</c:v>
                </c:pt>
                <c:pt idx="4241">
                  <c:v>1709107.40136</c:v>
                </c:pt>
                <c:pt idx="4242">
                  <c:v>1695814.23007</c:v>
                </c:pt>
                <c:pt idx="4243">
                  <c:v>1682521.0587800001</c:v>
                </c:pt>
                <c:pt idx="4244">
                  <c:v>1669227.8874900001</c:v>
                </c:pt>
                <c:pt idx="4245">
                  <c:v>1655934.7161999999</c:v>
                </c:pt>
                <c:pt idx="4246">
                  <c:v>1646574.4226599999</c:v>
                </c:pt>
                <c:pt idx="4247">
                  <c:v>1650507.3004099999</c:v>
                </c:pt>
                <c:pt idx="4248">
                  <c:v>1654440.1781599999</c:v>
                </c:pt>
                <c:pt idx="4249">
                  <c:v>1659981.20193</c:v>
                </c:pt>
                <c:pt idx="4250">
                  <c:v>1665522.2257000001</c:v>
                </c:pt>
                <c:pt idx="4251">
                  <c:v>1671063.2494699999</c:v>
                </c:pt>
                <c:pt idx="4252">
                  <c:v>1676604.27324</c:v>
                </c:pt>
                <c:pt idx="4253">
                  <c:v>1682145.2970100001</c:v>
                </c:pt>
                <c:pt idx="4254">
                  <c:v>1687686.32078</c:v>
                </c:pt>
                <c:pt idx="4255">
                  <c:v>1693227.3445600001</c:v>
                </c:pt>
                <c:pt idx="4256">
                  <c:v>1698768.36833</c:v>
                </c:pt>
                <c:pt idx="4257">
                  <c:v>1704309.3921000001</c:v>
                </c:pt>
                <c:pt idx="4258">
                  <c:v>1709850.4158699999</c:v>
                </c:pt>
                <c:pt idx="4259">
                  <c:v>1726186.9581800001</c:v>
                </c:pt>
                <c:pt idx="4260">
                  <c:v>1742523.50049</c:v>
                </c:pt>
                <c:pt idx="4261">
                  <c:v>1750957.2208</c:v>
                </c:pt>
                <c:pt idx="4262">
                  <c:v>1757782.7951</c:v>
                </c:pt>
                <c:pt idx="4263">
                  <c:v>1764608.3694</c:v>
                </c:pt>
                <c:pt idx="4264">
                  <c:v>1771433.9436999999</c:v>
                </c:pt>
                <c:pt idx="4265">
                  <c:v>1778259.5179999999</c:v>
                </c:pt>
                <c:pt idx="4266">
                  <c:v>1785085.0922900001</c:v>
                </c:pt>
                <c:pt idx="4267">
                  <c:v>1791910.66659</c:v>
                </c:pt>
                <c:pt idx="4268">
                  <c:v>1798736.24089</c:v>
                </c:pt>
                <c:pt idx="4269">
                  <c:v>1805561.81519</c:v>
                </c:pt>
                <c:pt idx="4270">
                  <c:v>1812387.38949</c:v>
                </c:pt>
                <c:pt idx="4271">
                  <c:v>1819212.9637800001</c:v>
                </c:pt>
                <c:pt idx="4272">
                  <c:v>1811310.14179</c:v>
                </c:pt>
                <c:pt idx="4273">
                  <c:v>1813553.1879799999</c:v>
                </c:pt>
                <c:pt idx="4274">
                  <c:v>1823699.0561500001</c:v>
                </c:pt>
                <c:pt idx="4275">
                  <c:v>1833844.9243300001</c:v>
                </c:pt>
                <c:pt idx="4276">
                  <c:v>1843990.7925</c:v>
                </c:pt>
                <c:pt idx="4277">
                  <c:v>1854136.66068</c:v>
                </c:pt>
                <c:pt idx="4278">
                  <c:v>1864282.5288499999</c:v>
                </c:pt>
                <c:pt idx="4279">
                  <c:v>1874428.3970300001</c:v>
                </c:pt>
                <c:pt idx="4280">
                  <c:v>1884574.2652</c:v>
                </c:pt>
                <c:pt idx="4281">
                  <c:v>1886346.9680999999</c:v>
                </c:pt>
                <c:pt idx="4282">
                  <c:v>1876470.3751999999</c:v>
                </c:pt>
                <c:pt idx="4283">
                  <c:v>1866593.7823099999</c:v>
                </c:pt>
                <c:pt idx="4284">
                  <c:v>1856717.1894100001</c:v>
                </c:pt>
                <c:pt idx="4285">
                  <c:v>1846840.5965199999</c:v>
                </c:pt>
                <c:pt idx="4286">
                  <c:v>1826818.1354499999</c:v>
                </c:pt>
                <c:pt idx="4287">
                  <c:v>1806795.67438</c:v>
                </c:pt>
                <c:pt idx="4288">
                  <c:v>1786773.21331</c:v>
                </c:pt>
                <c:pt idx="4289">
                  <c:v>1766750.7522400001</c:v>
                </c:pt>
                <c:pt idx="4290">
                  <c:v>1746728.2911700001</c:v>
                </c:pt>
                <c:pt idx="4291">
                  <c:v>1726705.8300999999</c:v>
                </c:pt>
                <c:pt idx="4292">
                  <c:v>1706683.3690299999</c:v>
                </c:pt>
                <c:pt idx="4293">
                  <c:v>1686660.90796</c:v>
                </c:pt>
                <c:pt idx="4294">
                  <c:v>1698346.7191300001</c:v>
                </c:pt>
                <c:pt idx="4295">
                  <c:v>1718971.3728700001</c:v>
                </c:pt>
                <c:pt idx="4296">
                  <c:v>1739596.0266100001</c:v>
                </c:pt>
                <c:pt idx="4297">
                  <c:v>1758081.84509</c:v>
                </c:pt>
                <c:pt idx="4298">
                  <c:v>1776567.6635700001</c:v>
                </c:pt>
                <c:pt idx="4299">
                  <c:v>1795053.48205</c:v>
                </c:pt>
                <c:pt idx="4300">
                  <c:v>1813539.3005299999</c:v>
                </c:pt>
                <c:pt idx="4301">
                  <c:v>1832025.11901</c:v>
                </c:pt>
                <c:pt idx="4302">
                  <c:v>1850510.9374899999</c:v>
                </c:pt>
                <c:pt idx="4303">
                  <c:v>1868996.7559700001</c:v>
                </c:pt>
                <c:pt idx="4304">
                  <c:v>1887482.5744400001</c:v>
                </c:pt>
                <c:pt idx="4305">
                  <c:v>1899171.83308</c:v>
                </c:pt>
                <c:pt idx="4306">
                  <c:v>1910861.0917100001</c:v>
                </c:pt>
                <c:pt idx="4307">
                  <c:v>1899215.2433800001</c:v>
                </c:pt>
                <c:pt idx="4308">
                  <c:v>1890279.84828</c:v>
                </c:pt>
                <c:pt idx="4309">
                  <c:v>1881344.4531700001</c:v>
                </c:pt>
                <c:pt idx="4310">
                  <c:v>1874547.89332</c:v>
                </c:pt>
                <c:pt idx="4311">
                  <c:v>1867751.33348</c:v>
                </c:pt>
                <c:pt idx="4312">
                  <c:v>1860954.77363</c:v>
                </c:pt>
                <c:pt idx="4313">
                  <c:v>1854158.21379</c:v>
                </c:pt>
                <c:pt idx="4314">
                  <c:v>1847361.6539400001</c:v>
                </c:pt>
                <c:pt idx="4315">
                  <c:v>1840565.0941000001</c:v>
                </c:pt>
                <c:pt idx="4316">
                  <c:v>1833768.53425</c:v>
                </c:pt>
                <c:pt idx="4317">
                  <c:v>1830104.14365</c:v>
                </c:pt>
                <c:pt idx="4318">
                  <c:v>1837845.90011</c:v>
                </c:pt>
                <c:pt idx="4319">
                  <c:v>1845587.6565700001</c:v>
                </c:pt>
                <c:pt idx="4320">
                  <c:v>1853329.4130299999</c:v>
                </c:pt>
                <c:pt idx="4321">
                  <c:v>1861071.1695000001</c:v>
                </c:pt>
                <c:pt idx="4322">
                  <c:v>1868812.9259599999</c:v>
                </c:pt>
                <c:pt idx="4323">
                  <c:v>1876554.68242</c:v>
                </c:pt>
                <c:pt idx="4324">
                  <c:v>1898460.06274</c:v>
                </c:pt>
                <c:pt idx="4325">
                  <c:v>1920365.44307</c:v>
                </c:pt>
                <c:pt idx="4326">
                  <c:v>1939028.8024599999</c:v>
                </c:pt>
                <c:pt idx="4327">
                  <c:v>1953414.02691</c:v>
                </c:pt>
                <c:pt idx="4328">
                  <c:v>1967799.2513600001</c:v>
                </c:pt>
                <c:pt idx="4329">
                  <c:v>1982184.4757999999</c:v>
                </c:pt>
                <c:pt idx="4330">
                  <c:v>1993437.53101</c:v>
                </c:pt>
                <c:pt idx="4331">
                  <c:v>2000080.99899</c:v>
                </c:pt>
                <c:pt idx="4332">
                  <c:v>2006724.46698</c:v>
                </c:pt>
                <c:pt idx="4333">
                  <c:v>2013367.93496</c:v>
                </c:pt>
                <c:pt idx="4334">
                  <c:v>2020011.4029399999</c:v>
                </c:pt>
                <c:pt idx="4335">
                  <c:v>2026654.87093</c:v>
                </c:pt>
                <c:pt idx="4336">
                  <c:v>2033298.3389099999</c:v>
                </c:pt>
                <c:pt idx="4337">
                  <c:v>2025778.18304</c:v>
                </c:pt>
                <c:pt idx="4338">
                  <c:v>2018258.0271600001</c:v>
                </c:pt>
                <c:pt idx="4339">
                  <c:v>2022988.5425100001</c:v>
                </c:pt>
                <c:pt idx="4340">
                  <c:v>2031997.1928099999</c:v>
                </c:pt>
                <c:pt idx="4341">
                  <c:v>2062768.86421</c:v>
                </c:pt>
                <c:pt idx="4342">
                  <c:v>2094494.3491</c:v>
                </c:pt>
                <c:pt idx="4343">
                  <c:v>2126219.8339900002</c:v>
                </c:pt>
                <c:pt idx="4344">
                  <c:v>2157945.3188700001</c:v>
                </c:pt>
                <c:pt idx="4345">
                  <c:v>2189670.80376</c:v>
                </c:pt>
                <c:pt idx="4346">
                  <c:v>2221396.2886399999</c:v>
                </c:pt>
                <c:pt idx="4347">
                  <c:v>2261007.2951799999</c:v>
                </c:pt>
                <c:pt idx="4348">
                  <c:v>2300618.3017099998</c:v>
                </c:pt>
                <c:pt idx="4349">
                  <c:v>2340229.3082400002</c:v>
                </c:pt>
                <c:pt idx="4350">
                  <c:v>2379840.3147700001</c:v>
                </c:pt>
                <c:pt idx="4351">
                  <c:v>2427649.9850499998</c:v>
                </c:pt>
                <c:pt idx="4352">
                  <c:v>2466451.0050300001</c:v>
                </c:pt>
                <c:pt idx="4353">
                  <c:v>2505252.0249999999</c:v>
                </c:pt>
                <c:pt idx="4354">
                  <c:v>2537778.1711200001</c:v>
                </c:pt>
                <c:pt idx="4355">
                  <c:v>2569350.5037600002</c:v>
                </c:pt>
                <c:pt idx="4356">
                  <c:v>2600922.8363899998</c:v>
                </c:pt>
                <c:pt idx="4357">
                  <c:v>2632495.16903</c:v>
                </c:pt>
                <c:pt idx="4358">
                  <c:v>2664067.5016600001</c:v>
                </c:pt>
                <c:pt idx="4359">
                  <c:v>2695639.8343000002</c:v>
                </c:pt>
                <c:pt idx="4360">
                  <c:v>2727479.23422</c:v>
                </c:pt>
                <c:pt idx="4361">
                  <c:v>2759318.6341300001</c:v>
                </c:pt>
                <c:pt idx="4362">
                  <c:v>2791158.0340499999</c:v>
                </c:pt>
                <c:pt idx="4363">
                  <c:v>2822997.4339700001</c:v>
                </c:pt>
                <c:pt idx="4364">
                  <c:v>2846638.1701400001</c:v>
                </c:pt>
                <c:pt idx="4365">
                  <c:v>2870278.90631</c:v>
                </c:pt>
                <c:pt idx="4366">
                  <c:v>2899767.9936099998</c:v>
                </c:pt>
                <c:pt idx="4367">
                  <c:v>2913768.9336700002</c:v>
                </c:pt>
                <c:pt idx="4368">
                  <c:v>2927769.8737300001</c:v>
                </c:pt>
                <c:pt idx="4369">
                  <c:v>2941770.81378</c:v>
                </c:pt>
                <c:pt idx="4370">
                  <c:v>2955771.7538399999</c:v>
                </c:pt>
                <c:pt idx="4371">
                  <c:v>2969772.6938999998</c:v>
                </c:pt>
                <c:pt idx="4372">
                  <c:v>2983773.6339500002</c:v>
                </c:pt>
                <c:pt idx="4373">
                  <c:v>2997484.00391</c:v>
                </c:pt>
                <c:pt idx="4374">
                  <c:v>3011194.3738699998</c:v>
                </c:pt>
                <c:pt idx="4375">
                  <c:v>3024904.7438300001</c:v>
                </c:pt>
                <c:pt idx="4376">
                  <c:v>3038615.1137899999</c:v>
                </c:pt>
                <c:pt idx="4377">
                  <c:v>3052325.4837500001</c:v>
                </c:pt>
                <c:pt idx="4378">
                  <c:v>3066035.8537099999</c:v>
                </c:pt>
                <c:pt idx="4379">
                  <c:v>3083930.7134600002</c:v>
                </c:pt>
                <c:pt idx="4380">
                  <c:v>3101825.5732100001</c:v>
                </c:pt>
                <c:pt idx="4381">
                  <c:v>3119720.43297</c:v>
                </c:pt>
                <c:pt idx="4382">
                  <c:v>3137615.2927199998</c:v>
                </c:pt>
                <c:pt idx="4383">
                  <c:v>3155510.1524800002</c:v>
                </c:pt>
                <c:pt idx="4384">
                  <c:v>3173405.01223</c:v>
                </c:pt>
                <c:pt idx="4385">
                  <c:v>3191299.8719899999</c:v>
                </c:pt>
                <c:pt idx="4386">
                  <c:v>3201332.7129099998</c:v>
                </c:pt>
                <c:pt idx="4387">
                  <c:v>3211365.5538400002</c:v>
                </c:pt>
                <c:pt idx="4388">
                  <c:v>3251436.8235999998</c:v>
                </c:pt>
                <c:pt idx="4389">
                  <c:v>3291508.0933500002</c:v>
                </c:pt>
                <c:pt idx="4390">
                  <c:v>3331579.3631099998</c:v>
                </c:pt>
                <c:pt idx="4391">
                  <c:v>3371650.6328699999</c:v>
                </c:pt>
                <c:pt idx="4392">
                  <c:v>3423750.9316799999</c:v>
                </c:pt>
                <c:pt idx="4393">
                  <c:v>3475851.23049</c:v>
                </c:pt>
                <c:pt idx="4394">
                  <c:v>3527951.52929</c:v>
                </c:pt>
                <c:pt idx="4395">
                  <c:v>3590558.5984999998</c:v>
                </c:pt>
                <c:pt idx="4396">
                  <c:v>3653165.6677000001</c:v>
                </c:pt>
                <c:pt idx="4397">
                  <c:v>3715772.73691</c:v>
                </c:pt>
                <c:pt idx="4398">
                  <c:v>3778379.8061099998</c:v>
                </c:pt>
                <c:pt idx="4399">
                  <c:v>3840986.8753200001</c:v>
                </c:pt>
                <c:pt idx="4400">
                  <c:v>3903593.9445199999</c:v>
                </c:pt>
                <c:pt idx="4401">
                  <c:v>3926974.1623300002</c:v>
                </c:pt>
                <c:pt idx="4402">
                  <c:v>3950354.38014</c:v>
                </c:pt>
                <c:pt idx="4403">
                  <c:v>3973734.5979499999</c:v>
                </c:pt>
                <c:pt idx="4404">
                  <c:v>3997114.8157600001</c:v>
                </c:pt>
                <c:pt idx="4405">
                  <c:v>3998433.1636000001</c:v>
                </c:pt>
                <c:pt idx="4406">
                  <c:v>3999751.51143</c:v>
                </c:pt>
                <c:pt idx="4407">
                  <c:v>4001069.8592699999</c:v>
                </c:pt>
                <c:pt idx="4408">
                  <c:v>3991881.43671</c:v>
                </c:pt>
                <c:pt idx="4409">
                  <c:v>3982693.0141400001</c:v>
                </c:pt>
                <c:pt idx="4410">
                  <c:v>3973504.5915799998</c:v>
                </c:pt>
                <c:pt idx="4411">
                  <c:v>3955692.0625999998</c:v>
                </c:pt>
                <c:pt idx="4412">
                  <c:v>3937879.5336099998</c:v>
                </c:pt>
                <c:pt idx="4413">
                  <c:v>3920067.0046199998</c:v>
                </c:pt>
                <c:pt idx="4414">
                  <c:v>3911442.8982000002</c:v>
                </c:pt>
                <c:pt idx="4415">
                  <c:v>3902818.79177</c:v>
                </c:pt>
                <c:pt idx="4416">
                  <c:v>3894194.6853499999</c:v>
                </c:pt>
                <c:pt idx="4417">
                  <c:v>3885570.5789200002</c:v>
                </c:pt>
                <c:pt idx="4418">
                  <c:v>3876946.4725000001</c:v>
                </c:pt>
                <c:pt idx="4419">
                  <c:v>3868322.36607</c:v>
                </c:pt>
                <c:pt idx="4420">
                  <c:v>3857697.3425599998</c:v>
                </c:pt>
                <c:pt idx="4421">
                  <c:v>3847072.31905</c:v>
                </c:pt>
                <c:pt idx="4422">
                  <c:v>3836447.2955299998</c:v>
                </c:pt>
                <c:pt idx="4423">
                  <c:v>3825822.27202</c:v>
                </c:pt>
                <c:pt idx="4424">
                  <c:v>3823821.3549299999</c:v>
                </c:pt>
                <c:pt idx="4425">
                  <c:v>3821820.4378399998</c:v>
                </c:pt>
                <c:pt idx="4426">
                  <c:v>3819819.5207500001</c:v>
                </c:pt>
                <c:pt idx="4427">
                  <c:v>3817818.60366</c:v>
                </c:pt>
                <c:pt idx="4428">
                  <c:v>3815817.6865699999</c:v>
                </c:pt>
                <c:pt idx="4429">
                  <c:v>3813816.7694899999</c:v>
                </c:pt>
                <c:pt idx="4430">
                  <c:v>3811815.8524000002</c:v>
                </c:pt>
                <c:pt idx="4431">
                  <c:v>3809814.9353100001</c:v>
                </c:pt>
                <c:pt idx="4432">
                  <c:v>3846180.7995199999</c:v>
                </c:pt>
                <c:pt idx="4433">
                  <c:v>3884547.5808199998</c:v>
                </c:pt>
                <c:pt idx="4434">
                  <c:v>3922914.3621200002</c:v>
                </c:pt>
                <c:pt idx="4435">
                  <c:v>3957341.6804300002</c:v>
                </c:pt>
                <c:pt idx="4436">
                  <c:v>3991768.9987400002</c:v>
                </c:pt>
                <c:pt idx="4437">
                  <c:v>4026196.3170500002</c:v>
                </c:pt>
                <c:pt idx="4438">
                  <c:v>4060623.6353600002</c:v>
                </c:pt>
                <c:pt idx="4439">
                  <c:v>4095050.9536600001</c:v>
                </c:pt>
                <c:pt idx="4440">
                  <c:v>4129478.2719700001</c:v>
                </c:pt>
                <c:pt idx="4441">
                  <c:v>4163905.5902800001</c:v>
                </c:pt>
                <c:pt idx="4442">
                  <c:v>4198332.9085900001</c:v>
                </c:pt>
                <c:pt idx="4443">
                  <c:v>4232760.2269000001</c:v>
                </c:pt>
                <c:pt idx="4444">
                  <c:v>4267187.5452100001</c:v>
                </c:pt>
                <c:pt idx="4445">
                  <c:v>4263248.0822200002</c:v>
                </c:pt>
                <c:pt idx="4446">
                  <c:v>4259308.6192300003</c:v>
                </c:pt>
                <c:pt idx="4447">
                  <c:v>4296755.0013100002</c:v>
                </c:pt>
                <c:pt idx="4448">
                  <c:v>4338140.84638</c:v>
                </c:pt>
                <c:pt idx="4449">
                  <c:v>4379526.6914499998</c:v>
                </c:pt>
                <c:pt idx="4450">
                  <c:v>4420912.5365199996</c:v>
                </c:pt>
                <c:pt idx="4451">
                  <c:v>4462298.3815900004</c:v>
                </c:pt>
                <c:pt idx="4452">
                  <c:v>4503684.2266600002</c:v>
                </c:pt>
                <c:pt idx="4453">
                  <c:v>4545070.0717399996</c:v>
                </c:pt>
                <c:pt idx="4454">
                  <c:v>4586455.9168100003</c:v>
                </c:pt>
                <c:pt idx="4455">
                  <c:v>4627841.7618800001</c:v>
                </c:pt>
                <c:pt idx="4456">
                  <c:v>4673119.1437499998</c:v>
                </c:pt>
                <c:pt idx="4457">
                  <c:v>4718396.5256200004</c:v>
                </c:pt>
                <c:pt idx="4458">
                  <c:v>4729909.2143299999</c:v>
                </c:pt>
                <c:pt idx="4459">
                  <c:v>4741421.9030400002</c:v>
                </c:pt>
                <c:pt idx="4460">
                  <c:v>4711548.7466799999</c:v>
                </c:pt>
                <c:pt idx="4461">
                  <c:v>4681675.5903200004</c:v>
                </c:pt>
                <c:pt idx="4462">
                  <c:v>4651802.4339500004</c:v>
                </c:pt>
                <c:pt idx="4463">
                  <c:v>4621929.2775900001</c:v>
                </c:pt>
                <c:pt idx="4464">
                  <c:v>4592056.1212299997</c:v>
                </c:pt>
                <c:pt idx="4465">
                  <c:v>4562182.9648700003</c:v>
                </c:pt>
                <c:pt idx="4466">
                  <c:v>4532309.8085099999</c:v>
                </c:pt>
                <c:pt idx="4467">
                  <c:v>4502436.6521399999</c:v>
                </c:pt>
                <c:pt idx="4468">
                  <c:v>4472563.4957800005</c:v>
                </c:pt>
                <c:pt idx="4469">
                  <c:v>4438798.8026200002</c:v>
                </c:pt>
                <c:pt idx="4470">
                  <c:v>4441143.2601300003</c:v>
                </c:pt>
                <c:pt idx="4471">
                  <c:v>4477252.4107999997</c:v>
                </c:pt>
                <c:pt idx="4472">
                  <c:v>4530297.02776</c:v>
                </c:pt>
                <c:pt idx="4473">
                  <c:v>4601536.5948299998</c:v>
                </c:pt>
                <c:pt idx="4474">
                  <c:v>4690122.4544399995</c:v>
                </c:pt>
                <c:pt idx="4475">
                  <c:v>4778708.3140500002</c:v>
                </c:pt>
                <c:pt idx="4476">
                  <c:v>4867294.1736599999</c:v>
                </c:pt>
                <c:pt idx="4477">
                  <c:v>4955880.0332699995</c:v>
                </c:pt>
                <c:pt idx="4478">
                  <c:v>5044465.8928699996</c:v>
                </c:pt>
                <c:pt idx="4479">
                  <c:v>5144662.4749199999</c:v>
                </c:pt>
                <c:pt idx="4480">
                  <c:v>5244859.0569700003</c:v>
                </c:pt>
                <c:pt idx="4481">
                  <c:v>5345055.6390199997</c:v>
                </c:pt>
                <c:pt idx="4482">
                  <c:v>5445252.2210600004</c:v>
                </c:pt>
                <c:pt idx="4483">
                  <c:v>5526066.4698999999</c:v>
                </c:pt>
                <c:pt idx="4484">
                  <c:v>5606880.7187400004</c:v>
                </c:pt>
                <c:pt idx="4485">
                  <c:v>5670759.5012999997</c:v>
                </c:pt>
                <c:pt idx="4486">
                  <c:v>5720753.2530100001</c:v>
                </c:pt>
                <c:pt idx="4487">
                  <c:v>5778065.3835899998</c:v>
                </c:pt>
                <c:pt idx="4488">
                  <c:v>5845209.3564999998</c:v>
                </c:pt>
                <c:pt idx="4489">
                  <c:v>5912353.3294200003</c:v>
                </c:pt>
                <c:pt idx="4490">
                  <c:v>5980899.6461899998</c:v>
                </c:pt>
                <c:pt idx="4491">
                  <c:v>6049445.9629600001</c:v>
                </c:pt>
                <c:pt idx="4492">
                  <c:v>6106381.5573000005</c:v>
                </c:pt>
                <c:pt idx="4493">
                  <c:v>6163317.1516300002</c:v>
                </c:pt>
                <c:pt idx="4494">
                  <c:v>6229896.3436099999</c:v>
                </c:pt>
                <c:pt idx="4495">
                  <c:v>6296475.5355799999</c:v>
                </c:pt>
                <c:pt idx="4496">
                  <c:v>6338496.9595900001</c:v>
                </c:pt>
                <c:pt idx="4497">
                  <c:v>6380518.3835899998</c:v>
                </c:pt>
                <c:pt idx="4498">
                  <c:v>6422539.8075900003</c:v>
                </c:pt>
                <c:pt idx="4499">
                  <c:v>6460251.3123199996</c:v>
                </c:pt>
                <c:pt idx="4500">
                  <c:v>6473298.1456500003</c:v>
                </c:pt>
                <c:pt idx="4501">
                  <c:v>6476513.1366400002</c:v>
                </c:pt>
                <c:pt idx="4502">
                  <c:v>6479728.12763</c:v>
                </c:pt>
                <c:pt idx="4503">
                  <c:v>6481540.7747600004</c:v>
                </c:pt>
                <c:pt idx="4504">
                  <c:v>6483353.4219000004</c:v>
                </c:pt>
                <c:pt idx="4505">
                  <c:v>6485166.0690299999</c:v>
                </c:pt>
                <c:pt idx="4506">
                  <c:v>6445547.6571300002</c:v>
                </c:pt>
                <c:pt idx="4507">
                  <c:v>6396285.64757</c:v>
                </c:pt>
                <c:pt idx="4508">
                  <c:v>6347023.6380099999</c:v>
                </c:pt>
                <c:pt idx="4509">
                  <c:v>6305592.5789700001</c:v>
                </c:pt>
                <c:pt idx="4510">
                  <c:v>6264161.5199199999</c:v>
                </c:pt>
                <c:pt idx="4511">
                  <c:v>6222730.4608800001</c:v>
                </c:pt>
                <c:pt idx="4512">
                  <c:v>6181299.4018299999</c:v>
                </c:pt>
                <c:pt idx="4513">
                  <c:v>6139868.3427900001</c:v>
                </c:pt>
                <c:pt idx="4514">
                  <c:v>6098437.2837399999</c:v>
                </c:pt>
                <c:pt idx="4515">
                  <c:v>6057006.2247000001</c:v>
                </c:pt>
                <c:pt idx="4516">
                  <c:v>6015575.1656499999</c:v>
                </c:pt>
                <c:pt idx="4517">
                  <c:v>5974144.1065999996</c:v>
                </c:pt>
                <c:pt idx="4518">
                  <c:v>5992289.1601</c:v>
                </c:pt>
                <c:pt idx="4519">
                  <c:v>6051865.2726400001</c:v>
                </c:pt>
                <c:pt idx="4520">
                  <c:v>6111441.3851800002</c:v>
                </c:pt>
                <c:pt idx="4521">
                  <c:v>6171017.4977200003</c:v>
                </c:pt>
                <c:pt idx="4522">
                  <c:v>6230593.6102600005</c:v>
                </c:pt>
                <c:pt idx="4523">
                  <c:v>6243584.1029899996</c:v>
                </c:pt>
                <c:pt idx="4524">
                  <c:v>6256574.5957300002</c:v>
                </c:pt>
                <c:pt idx="4525">
                  <c:v>6269565.0884600002</c:v>
                </c:pt>
                <c:pt idx="4526">
                  <c:v>6282555.5811999999</c:v>
                </c:pt>
                <c:pt idx="4527">
                  <c:v>6295546.07393</c:v>
                </c:pt>
                <c:pt idx="4528">
                  <c:v>6308536.5666699996</c:v>
                </c:pt>
                <c:pt idx="4529">
                  <c:v>6321527.0593999997</c:v>
                </c:pt>
                <c:pt idx="4530">
                  <c:v>6334517.5521400003</c:v>
                </c:pt>
                <c:pt idx="4531">
                  <c:v>6287931.9323300002</c:v>
                </c:pt>
                <c:pt idx="4532">
                  <c:v>6241346.3125299998</c:v>
                </c:pt>
                <c:pt idx="4533">
                  <c:v>6194760.6927199997</c:v>
                </c:pt>
                <c:pt idx="4534">
                  <c:v>6148175.0729200002</c:v>
                </c:pt>
                <c:pt idx="4535">
                  <c:v>6115652.70847</c:v>
                </c:pt>
                <c:pt idx="4536">
                  <c:v>6129715.9638200002</c:v>
                </c:pt>
                <c:pt idx="4537">
                  <c:v>6143779.21918</c:v>
                </c:pt>
                <c:pt idx="4538">
                  <c:v>6157842.4745300002</c:v>
                </c:pt>
                <c:pt idx="4539">
                  <c:v>6171905.7298800005</c:v>
                </c:pt>
                <c:pt idx="4540">
                  <c:v>6185968.9852400003</c:v>
                </c:pt>
                <c:pt idx="4541">
                  <c:v>6199293.0142900003</c:v>
                </c:pt>
                <c:pt idx="4542">
                  <c:v>6212617.0433400003</c:v>
                </c:pt>
                <c:pt idx="4543">
                  <c:v>6225941.0723799998</c:v>
                </c:pt>
                <c:pt idx="4544">
                  <c:v>6236671.4527200004</c:v>
                </c:pt>
                <c:pt idx="4545">
                  <c:v>6247401.8330499995</c:v>
                </c:pt>
                <c:pt idx="4546">
                  <c:v>6258132.2133799996</c:v>
                </c:pt>
                <c:pt idx="4547">
                  <c:v>6268862.5937099997</c:v>
                </c:pt>
                <c:pt idx="4548">
                  <c:v>6265529.7186899995</c:v>
                </c:pt>
                <c:pt idx="4549">
                  <c:v>6262196.8436599998</c:v>
                </c:pt>
                <c:pt idx="4550">
                  <c:v>6258863.9686399996</c:v>
                </c:pt>
                <c:pt idx="4551">
                  <c:v>6255531.0936200004</c:v>
                </c:pt>
                <c:pt idx="4552">
                  <c:v>6252198.2186000003</c:v>
                </c:pt>
                <c:pt idx="4553">
                  <c:v>6248865.3435699996</c:v>
                </c:pt>
                <c:pt idx="4554">
                  <c:v>6246271.6948600002</c:v>
                </c:pt>
                <c:pt idx="4555">
                  <c:v>6243678.0461400002</c:v>
                </c:pt>
                <c:pt idx="4556">
                  <c:v>6242497.6836000001</c:v>
                </c:pt>
                <c:pt idx="4557">
                  <c:v>6243910.9697700003</c:v>
                </c:pt>
                <c:pt idx="4558">
                  <c:v>6189158.8989300001</c:v>
                </c:pt>
                <c:pt idx="4559">
                  <c:v>6134406.8280800004</c:v>
                </c:pt>
                <c:pt idx="4560">
                  <c:v>6079654.7572400002</c:v>
                </c:pt>
                <c:pt idx="4561">
                  <c:v>6024902.6864</c:v>
                </c:pt>
                <c:pt idx="4562">
                  <c:v>5970150.6155599998</c:v>
                </c:pt>
                <c:pt idx="4563">
                  <c:v>5915398.54471</c:v>
                </c:pt>
                <c:pt idx="4564">
                  <c:v>5860646.4738699999</c:v>
                </c:pt>
                <c:pt idx="4565">
                  <c:v>5805894.4030299997</c:v>
                </c:pt>
                <c:pt idx="4566">
                  <c:v>5751142.3321900005</c:v>
                </c:pt>
                <c:pt idx="4567">
                  <c:v>5696390.2613399997</c:v>
                </c:pt>
                <c:pt idx="4568">
                  <c:v>5641638.1904999996</c:v>
                </c:pt>
                <c:pt idx="4569">
                  <c:v>5585472.8334900001</c:v>
                </c:pt>
                <c:pt idx="4570">
                  <c:v>5546253.1655799998</c:v>
                </c:pt>
                <c:pt idx="4571">
                  <c:v>5563198.8546900004</c:v>
                </c:pt>
                <c:pt idx="4572">
                  <c:v>5580144.5438099997</c:v>
                </c:pt>
                <c:pt idx="4573">
                  <c:v>5611111.7301099999</c:v>
                </c:pt>
                <c:pt idx="4574">
                  <c:v>5642078.9164100001</c:v>
                </c:pt>
                <c:pt idx="4575">
                  <c:v>5649137.0473100003</c:v>
                </c:pt>
                <c:pt idx="4576">
                  <c:v>5656195.1782</c:v>
                </c:pt>
                <c:pt idx="4577">
                  <c:v>5663253.3091000002</c:v>
                </c:pt>
                <c:pt idx="4578">
                  <c:v>5670311.4399899999</c:v>
                </c:pt>
                <c:pt idx="4579">
                  <c:v>5646512.24737</c:v>
                </c:pt>
                <c:pt idx="4580">
                  <c:v>5604110.5921599995</c:v>
                </c:pt>
                <c:pt idx="4581">
                  <c:v>5561708.93695</c:v>
                </c:pt>
                <c:pt idx="4582">
                  <c:v>5519307.2817299999</c:v>
                </c:pt>
                <c:pt idx="4583">
                  <c:v>5459959.9374099998</c:v>
                </c:pt>
                <c:pt idx="4584">
                  <c:v>5400612.5930899996</c:v>
                </c:pt>
                <c:pt idx="4585">
                  <c:v>5341265.2487599999</c:v>
                </c:pt>
                <c:pt idx="4586">
                  <c:v>5267896.4072500002</c:v>
                </c:pt>
                <c:pt idx="4587">
                  <c:v>5194527.5657299999</c:v>
                </c:pt>
                <c:pt idx="4588">
                  <c:v>5145067.7796299998</c:v>
                </c:pt>
                <c:pt idx="4589">
                  <c:v>5095607.99352</c:v>
                </c:pt>
                <c:pt idx="4590">
                  <c:v>5046148.2074100003</c:v>
                </c:pt>
                <c:pt idx="4591">
                  <c:v>4996688.4213100001</c:v>
                </c:pt>
                <c:pt idx="4592">
                  <c:v>4969109.6376499999</c:v>
                </c:pt>
                <c:pt idx="4593">
                  <c:v>4960133.3165800003</c:v>
                </c:pt>
                <c:pt idx="4594">
                  <c:v>4951156.9955200003</c:v>
                </c:pt>
                <c:pt idx="4595">
                  <c:v>4942180.6744499998</c:v>
                </c:pt>
                <c:pt idx="4596">
                  <c:v>4933204.3533800002</c:v>
                </c:pt>
                <c:pt idx="4597">
                  <c:v>4924228.0323200002</c:v>
                </c:pt>
                <c:pt idx="4598">
                  <c:v>4915251.7112499997</c:v>
                </c:pt>
                <c:pt idx="4599">
                  <c:v>4906275.3901800001</c:v>
                </c:pt>
                <c:pt idx="4600">
                  <c:v>4897299.0691099996</c:v>
                </c:pt>
                <c:pt idx="4601">
                  <c:v>4888322.7480499996</c:v>
                </c:pt>
                <c:pt idx="4602">
                  <c:v>4879346.42698</c:v>
                </c:pt>
                <c:pt idx="4603">
                  <c:v>4870370.1059100004</c:v>
                </c:pt>
                <c:pt idx="4604">
                  <c:v>4879612.1179200001</c:v>
                </c:pt>
                <c:pt idx="4605">
                  <c:v>4897830.4509899998</c:v>
                </c:pt>
                <c:pt idx="4606">
                  <c:v>4916048.7840600004</c:v>
                </c:pt>
                <c:pt idx="4607">
                  <c:v>4934267.1171300001</c:v>
                </c:pt>
                <c:pt idx="4608">
                  <c:v>4952485.4501999998</c:v>
                </c:pt>
                <c:pt idx="4609">
                  <c:v>4970703.7832699995</c:v>
                </c:pt>
                <c:pt idx="4610">
                  <c:v>4988922.1163400002</c:v>
                </c:pt>
                <c:pt idx="4611">
                  <c:v>5007140.4494099999</c:v>
                </c:pt>
                <c:pt idx="4612">
                  <c:v>5025358.7824799996</c:v>
                </c:pt>
                <c:pt idx="4613">
                  <c:v>5043577.1155500002</c:v>
                </c:pt>
                <c:pt idx="4614">
                  <c:v>5061795.4486199999</c:v>
                </c:pt>
                <c:pt idx="4615">
                  <c:v>5083862.7213500002</c:v>
                </c:pt>
                <c:pt idx="4616">
                  <c:v>5105929.9940900002</c:v>
                </c:pt>
                <c:pt idx="4617">
                  <c:v>5129584.2170599997</c:v>
                </c:pt>
                <c:pt idx="4618">
                  <c:v>5153238.4400300002</c:v>
                </c:pt>
                <c:pt idx="4619">
                  <c:v>5176892.6629999997</c:v>
                </c:pt>
                <c:pt idx="4620">
                  <c:v>5200546.8859700002</c:v>
                </c:pt>
                <c:pt idx="4621">
                  <c:v>5224201.1089399997</c:v>
                </c:pt>
                <c:pt idx="4622">
                  <c:v>5247855.3319100002</c:v>
                </c:pt>
                <c:pt idx="4623">
                  <c:v>5277899.6056700004</c:v>
                </c:pt>
                <c:pt idx="4624">
                  <c:v>5307943.8794400003</c:v>
                </c:pt>
                <c:pt idx="4625">
                  <c:v>5337988.1532100001</c:v>
                </c:pt>
                <c:pt idx="4626">
                  <c:v>5368032.4269700004</c:v>
                </c:pt>
                <c:pt idx="4627">
                  <c:v>5398076.7007400002</c:v>
                </c:pt>
                <c:pt idx="4628">
                  <c:v>5424272.0348399999</c:v>
                </c:pt>
                <c:pt idx="4629">
                  <c:v>5445665.5585500002</c:v>
                </c:pt>
                <c:pt idx="4630">
                  <c:v>5417127.2857600003</c:v>
                </c:pt>
                <c:pt idx="4631">
                  <c:v>5388589.0129800001</c:v>
                </c:pt>
                <c:pt idx="4632">
                  <c:v>5360050.7401900003</c:v>
                </c:pt>
                <c:pt idx="4633">
                  <c:v>5331512.46741</c:v>
                </c:pt>
                <c:pt idx="4634">
                  <c:v>5302974.1946299998</c:v>
                </c:pt>
                <c:pt idx="4635">
                  <c:v>5274435.92184</c:v>
                </c:pt>
                <c:pt idx="4636">
                  <c:v>5239507.5982600003</c:v>
                </c:pt>
                <c:pt idx="4637">
                  <c:v>5204579.2746799998</c:v>
                </c:pt>
                <c:pt idx="4638">
                  <c:v>5169650.9511000002</c:v>
                </c:pt>
                <c:pt idx="4639">
                  <c:v>5134722.6275199996</c:v>
                </c:pt>
                <c:pt idx="4640">
                  <c:v>5099794.30394</c:v>
                </c:pt>
                <c:pt idx="4641">
                  <c:v>5064865.9803600004</c:v>
                </c:pt>
                <c:pt idx="4642">
                  <c:v>5039673.7787499996</c:v>
                </c:pt>
                <c:pt idx="4643">
                  <c:v>5044608.09033</c:v>
                </c:pt>
                <c:pt idx="4644">
                  <c:v>5049542.4019099995</c:v>
                </c:pt>
                <c:pt idx="4645">
                  <c:v>5054476.71349</c:v>
                </c:pt>
                <c:pt idx="4646">
                  <c:v>5059411.0250700004</c:v>
                </c:pt>
                <c:pt idx="4647">
                  <c:v>5064345.33665</c:v>
                </c:pt>
                <c:pt idx="4648">
                  <c:v>5069279.6482300004</c:v>
                </c:pt>
                <c:pt idx="4649">
                  <c:v>5074213.9598099999</c:v>
                </c:pt>
                <c:pt idx="4650">
                  <c:v>5109817.7318599997</c:v>
                </c:pt>
                <c:pt idx="4651">
                  <c:v>5130570.5474500004</c:v>
                </c:pt>
                <c:pt idx="4652">
                  <c:v>5103056.1282099998</c:v>
                </c:pt>
                <c:pt idx="4653">
                  <c:v>5075541.70897</c:v>
                </c:pt>
                <c:pt idx="4654">
                  <c:v>5048027.2897300003</c:v>
                </c:pt>
                <c:pt idx="4655">
                  <c:v>5015578.5589100001</c:v>
                </c:pt>
                <c:pt idx="4656">
                  <c:v>4983129.8280999996</c:v>
                </c:pt>
                <c:pt idx="4657">
                  <c:v>4950681.0972800003</c:v>
                </c:pt>
                <c:pt idx="4658">
                  <c:v>4918232.3664600002</c:v>
                </c:pt>
                <c:pt idx="4659">
                  <c:v>4885783.63564</c:v>
                </c:pt>
                <c:pt idx="4660">
                  <c:v>4853334.9048199998</c:v>
                </c:pt>
                <c:pt idx="4661">
                  <c:v>4820886.1739999996</c:v>
                </c:pt>
                <c:pt idx="4662">
                  <c:v>4788437.4431800004</c:v>
                </c:pt>
                <c:pt idx="4663">
                  <c:v>4725319.25189</c:v>
                </c:pt>
                <c:pt idx="4664">
                  <c:v>4682042.2916299999</c:v>
                </c:pt>
                <c:pt idx="4665">
                  <c:v>4687032.5662000002</c:v>
                </c:pt>
                <c:pt idx="4666">
                  <c:v>4695307.3293599999</c:v>
                </c:pt>
                <c:pt idx="4667">
                  <c:v>4703582.0925200004</c:v>
                </c:pt>
                <c:pt idx="4668">
                  <c:v>4708936.9715099996</c:v>
                </c:pt>
                <c:pt idx="4669">
                  <c:v>4714291.8505100003</c:v>
                </c:pt>
                <c:pt idx="4670">
                  <c:v>4719646.7295000004</c:v>
                </c:pt>
                <c:pt idx="4671">
                  <c:v>4725001.6084899995</c:v>
                </c:pt>
                <c:pt idx="4672">
                  <c:v>4730356.4874900002</c:v>
                </c:pt>
                <c:pt idx="4673">
                  <c:v>4735711.3664800003</c:v>
                </c:pt>
                <c:pt idx="4674">
                  <c:v>4741066.24548</c:v>
                </c:pt>
                <c:pt idx="4675">
                  <c:v>4746421.1244700002</c:v>
                </c:pt>
                <c:pt idx="4676">
                  <c:v>4751776.0034600003</c:v>
                </c:pt>
                <c:pt idx="4677">
                  <c:v>4752140.6078899996</c:v>
                </c:pt>
                <c:pt idx="4678">
                  <c:v>4752505.2123199999</c:v>
                </c:pt>
                <c:pt idx="4679">
                  <c:v>4749585.3281500004</c:v>
                </c:pt>
                <c:pt idx="4680">
                  <c:v>4767054.7588200001</c:v>
                </c:pt>
                <c:pt idx="4681">
                  <c:v>4787444.0736600002</c:v>
                </c:pt>
                <c:pt idx="4682">
                  <c:v>4807833.3885000004</c:v>
                </c:pt>
                <c:pt idx="4683">
                  <c:v>4822998.2681</c:v>
                </c:pt>
                <c:pt idx="4684">
                  <c:v>4838163.14769</c:v>
                </c:pt>
                <c:pt idx="4685">
                  <c:v>4846599.9587500002</c:v>
                </c:pt>
                <c:pt idx="4686">
                  <c:v>4830553.5863300003</c:v>
                </c:pt>
                <c:pt idx="4687">
                  <c:v>4814507.2138999999</c:v>
                </c:pt>
                <c:pt idx="4688">
                  <c:v>4740764.9973600004</c:v>
                </c:pt>
                <c:pt idx="4689">
                  <c:v>4667022.7808100004</c:v>
                </c:pt>
                <c:pt idx="4690">
                  <c:v>4593280.56427</c:v>
                </c:pt>
                <c:pt idx="4691">
                  <c:v>4519538.34772</c:v>
                </c:pt>
                <c:pt idx="4692">
                  <c:v>4445796.1311799996</c:v>
                </c:pt>
                <c:pt idx="4693">
                  <c:v>4351664.5998</c:v>
                </c:pt>
                <c:pt idx="4694">
                  <c:v>4257533.0684099998</c:v>
                </c:pt>
                <c:pt idx="4695">
                  <c:v>4163401.5370299998</c:v>
                </c:pt>
                <c:pt idx="4696">
                  <c:v>4074494.4408900002</c:v>
                </c:pt>
                <c:pt idx="4697">
                  <c:v>3985587.3447400001</c:v>
                </c:pt>
                <c:pt idx="4698">
                  <c:v>3903408.3171399999</c:v>
                </c:pt>
                <c:pt idx="4699">
                  <c:v>3845712.4730199999</c:v>
                </c:pt>
                <c:pt idx="4700">
                  <c:v>3842461.58207</c:v>
                </c:pt>
                <c:pt idx="4701">
                  <c:v>3885635.0164899998</c:v>
                </c:pt>
                <c:pt idx="4702">
                  <c:v>3928808.4509100001</c:v>
                </c:pt>
                <c:pt idx="4703">
                  <c:v>3971981.8853199999</c:v>
                </c:pt>
                <c:pt idx="4704">
                  <c:v>4015155.3197400002</c:v>
                </c:pt>
                <c:pt idx="4705">
                  <c:v>4058328.75416</c:v>
                </c:pt>
                <c:pt idx="4706">
                  <c:v>4101502.1885799998</c:v>
                </c:pt>
                <c:pt idx="4707">
                  <c:v>4144675.6230000001</c:v>
                </c:pt>
                <c:pt idx="4708">
                  <c:v>4187849.05742</c:v>
                </c:pt>
                <c:pt idx="4709">
                  <c:v>4231022.4918400003</c:v>
                </c:pt>
                <c:pt idx="4710">
                  <c:v>4274195.9262600001</c:v>
                </c:pt>
                <c:pt idx="4711">
                  <c:v>4317369.3606799999</c:v>
                </c:pt>
                <c:pt idx="4712">
                  <c:v>4356956.4451299999</c:v>
                </c:pt>
                <c:pt idx="4713">
                  <c:v>4324274.9864699999</c:v>
                </c:pt>
                <c:pt idx="4714">
                  <c:v>4302865.0465500001</c:v>
                </c:pt>
                <c:pt idx="4715">
                  <c:v>4281455.1066399999</c:v>
                </c:pt>
                <c:pt idx="4716">
                  <c:v>4260045.1667200001</c:v>
                </c:pt>
                <c:pt idx="4717">
                  <c:v>4238635.2268099999</c:v>
                </c:pt>
                <c:pt idx="4718">
                  <c:v>4217225.2868900001</c:v>
                </c:pt>
                <c:pt idx="4719">
                  <c:v>4195815.3469799999</c:v>
                </c:pt>
                <c:pt idx="4720">
                  <c:v>4174405.4070600001</c:v>
                </c:pt>
                <c:pt idx="4721">
                  <c:v>4152995.4671499999</c:v>
                </c:pt>
                <c:pt idx="4722">
                  <c:v>4131585.5272300001</c:v>
                </c:pt>
                <c:pt idx="4723">
                  <c:v>4110175.5873199999</c:v>
                </c:pt>
                <c:pt idx="4724">
                  <c:v>4088765.6474000001</c:v>
                </c:pt>
                <c:pt idx="4725">
                  <c:v>4080193.90074</c:v>
                </c:pt>
                <c:pt idx="4726">
                  <c:v>4089445.7440300002</c:v>
                </c:pt>
                <c:pt idx="4727">
                  <c:v>4098697.5873199999</c:v>
                </c:pt>
                <c:pt idx="4728">
                  <c:v>4107949.4306000001</c:v>
                </c:pt>
                <c:pt idx="4729">
                  <c:v>4127684.17918</c:v>
                </c:pt>
                <c:pt idx="4730">
                  <c:v>4147418.9277599999</c:v>
                </c:pt>
                <c:pt idx="4731">
                  <c:v>4167153.6763300002</c:v>
                </c:pt>
                <c:pt idx="4732">
                  <c:v>4161472.31005</c:v>
                </c:pt>
                <c:pt idx="4733">
                  <c:v>4155790.9437699998</c:v>
                </c:pt>
                <c:pt idx="4734">
                  <c:v>4150109.57748</c:v>
                </c:pt>
                <c:pt idx="4735">
                  <c:v>4144428.2111999998</c:v>
                </c:pt>
                <c:pt idx="4736">
                  <c:v>4138646.41078</c:v>
                </c:pt>
                <c:pt idx="4737">
                  <c:v>4132864.6103699999</c:v>
                </c:pt>
                <c:pt idx="4738">
                  <c:v>4117830.9666599999</c:v>
                </c:pt>
                <c:pt idx="4739">
                  <c:v>4102797.32296</c:v>
                </c:pt>
                <c:pt idx="4740">
                  <c:v>4081896.8762300001</c:v>
                </c:pt>
                <c:pt idx="4741">
                  <c:v>4055378.6535399999</c:v>
                </c:pt>
                <c:pt idx="4742">
                  <c:v>4018377.5255700001</c:v>
                </c:pt>
                <c:pt idx="4743">
                  <c:v>3981376.3975900002</c:v>
                </c:pt>
                <c:pt idx="4744">
                  <c:v>3916428.9459799998</c:v>
                </c:pt>
                <c:pt idx="4745">
                  <c:v>3876897.6092300001</c:v>
                </c:pt>
                <c:pt idx="4746">
                  <c:v>3837366.2724799998</c:v>
                </c:pt>
                <c:pt idx="4747">
                  <c:v>3797834.93573</c:v>
                </c:pt>
                <c:pt idx="4748">
                  <c:v>3756036.1547500002</c:v>
                </c:pt>
                <c:pt idx="4749">
                  <c:v>3692722.3249900001</c:v>
                </c:pt>
                <c:pt idx="4750">
                  <c:v>3629408.4952400001</c:v>
                </c:pt>
                <c:pt idx="4751">
                  <c:v>3566094.66549</c:v>
                </c:pt>
                <c:pt idx="4752">
                  <c:v>3502780.8357299999</c:v>
                </c:pt>
                <c:pt idx="4753">
                  <c:v>3444256.1641699998</c:v>
                </c:pt>
                <c:pt idx="4754">
                  <c:v>3391349.2685600002</c:v>
                </c:pt>
                <c:pt idx="4755">
                  <c:v>3338442.3729599998</c:v>
                </c:pt>
                <c:pt idx="4756">
                  <c:v>3285535.4773499998</c:v>
                </c:pt>
                <c:pt idx="4757">
                  <c:v>3260574.9053799999</c:v>
                </c:pt>
                <c:pt idx="4758">
                  <c:v>3235614.3333999999</c:v>
                </c:pt>
                <c:pt idx="4759">
                  <c:v>3210653.76143</c:v>
                </c:pt>
                <c:pt idx="4760">
                  <c:v>3171061.5774300001</c:v>
                </c:pt>
                <c:pt idx="4761">
                  <c:v>3133736.8376699998</c:v>
                </c:pt>
                <c:pt idx="4762">
                  <c:v>3118027.5808000001</c:v>
                </c:pt>
                <c:pt idx="4763">
                  <c:v>3102318.32394</c:v>
                </c:pt>
                <c:pt idx="4764">
                  <c:v>3066621.8318599998</c:v>
                </c:pt>
                <c:pt idx="4765">
                  <c:v>3030925.33978</c:v>
                </c:pt>
                <c:pt idx="4766">
                  <c:v>2996306.49254</c:v>
                </c:pt>
                <c:pt idx="4767">
                  <c:v>2961687.6453</c:v>
                </c:pt>
                <c:pt idx="4768">
                  <c:v>2927068.7980599999</c:v>
                </c:pt>
                <c:pt idx="4769">
                  <c:v>2892449.9508099998</c:v>
                </c:pt>
                <c:pt idx="4770">
                  <c:v>2857831.1035699998</c:v>
                </c:pt>
                <c:pt idx="4771">
                  <c:v>2823212.2563299998</c:v>
                </c:pt>
                <c:pt idx="4772">
                  <c:v>2779064.8939800002</c:v>
                </c:pt>
                <c:pt idx="4773">
                  <c:v>2749549.1436700001</c:v>
                </c:pt>
                <c:pt idx="4774">
                  <c:v>2720033.39335</c:v>
                </c:pt>
                <c:pt idx="4775">
                  <c:v>2690517.6430299999</c:v>
                </c:pt>
                <c:pt idx="4776">
                  <c:v>2661001.8927099998</c:v>
                </c:pt>
                <c:pt idx="4777">
                  <c:v>2651473.3776099999</c:v>
                </c:pt>
                <c:pt idx="4778">
                  <c:v>2620792.1474000001</c:v>
                </c:pt>
                <c:pt idx="4779">
                  <c:v>2590110.9171799999</c:v>
                </c:pt>
                <c:pt idx="4780">
                  <c:v>2559429.6869700002</c:v>
                </c:pt>
                <c:pt idx="4781">
                  <c:v>2528748.4567499999</c:v>
                </c:pt>
                <c:pt idx="4782">
                  <c:v>2498067.2265400002</c:v>
                </c:pt>
                <c:pt idx="4783">
                  <c:v>2467385.9963199999</c:v>
                </c:pt>
                <c:pt idx="4784">
                  <c:v>2436704.7661100002</c:v>
                </c:pt>
                <c:pt idx="4785">
                  <c:v>2415552.051</c:v>
                </c:pt>
                <c:pt idx="4786">
                  <c:v>2394399.3358900002</c:v>
                </c:pt>
                <c:pt idx="4787">
                  <c:v>2373246.62078</c:v>
                </c:pt>
                <c:pt idx="4788">
                  <c:v>2352093.9056600002</c:v>
                </c:pt>
                <c:pt idx="4789">
                  <c:v>2330941.1905499999</c:v>
                </c:pt>
                <c:pt idx="4790">
                  <c:v>2319243.7019500001</c:v>
                </c:pt>
                <c:pt idx="4791">
                  <c:v>2328698.9284600001</c:v>
                </c:pt>
                <c:pt idx="4792">
                  <c:v>2338154.15497</c:v>
                </c:pt>
                <c:pt idx="4793">
                  <c:v>2347609.38148</c:v>
                </c:pt>
                <c:pt idx="4794">
                  <c:v>2342330.8472000002</c:v>
                </c:pt>
                <c:pt idx="4795">
                  <c:v>2337052.3129199999</c:v>
                </c:pt>
                <c:pt idx="4796">
                  <c:v>2325584.216</c:v>
                </c:pt>
                <c:pt idx="4797">
                  <c:v>2314116.1190800001</c:v>
                </c:pt>
                <c:pt idx="4798">
                  <c:v>2302648.0221600002</c:v>
                </c:pt>
                <c:pt idx="4799">
                  <c:v>2291179.9252300002</c:v>
                </c:pt>
                <c:pt idx="4800">
                  <c:v>2279711.8283099998</c:v>
                </c:pt>
                <c:pt idx="4801">
                  <c:v>2268243.7313899999</c:v>
                </c:pt>
                <c:pt idx="4802">
                  <c:v>2256775.6344699999</c:v>
                </c:pt>
                <c:pt idx="4803">
                  <c:v>2235852.3110400001</c:v>
                </c:pt>
                <c:pt idx="4804">
                  <c:v>2214928.9876100002</c:v>
                </c:pt>
                <c:pt idx="4805">
                  <c:v>2194005.6641799998</c:v>
                </c:pt>
                <c:pt idx="4806">
                  <c:v>2173082.34075</c:v>
                </c:pt>
                <c:pt idx="4807">
                  <c:v>2166892.7781099998</c:v>
                </c:pt>
                <c:pt idx="4808">
                  <c:v>2168704.92502</c:v>
                </c:pt>
                <c:pt idx="4809">
                  <c:v>2157482.21606</c:v>
                </c:pt>
                <c:pt idx="4810">
                  <c:v>2146259.5071100001</c:v>
                </c:pt>
                <c:pt idx="4811">
                  <c:v>2135036.7981500002</c:v>
                </c:pt>
                <c:pt idx="4812">
                  <c:v>2123814.0891999998</c:v>
                </c:pt>
                <c:pt idx="4813">
                  <c:v>2112591.3802399999</c:v>
                </c:pt>
                <c:pt idx="4814">
                  <c:v>2101368.67129</c:v>
                </c:pt>
                <c:pt idx="4815">
                  <c:v>2090145.96233</c:v>
                </c:pt>
                <c:pt idx="4816">
                  <c:v>2078923.2533799999</c:v>
                </c:pt>
                <c:pt idx="4817">
                  <c:v>2067700.5444199999</c:v>
                </c:pt>
                <c:pt idx="4818">
                  <c:v>2056477.83547</c:v>
                </c:pt>
                <c:pt idx="4819">
                  <c:v>2045255.1265100001</c:v>
                </c:pt>
                <c:pt idx="4820">
                  <c:v>2034032.41756</c:v>
                </c:pt>
                <c:pt idx="4821">
                  <c:v>2031008.87002</c:v>
                </c:pt>
                <c:pt idx="4822">
                  <c:v>2047209.7409900001</c:v>
                </c:pt>
                <c:pt idx="4823">
                  <c:v>2063410.61195</c:v>
                </c:pt>
                <c:pt idx="4824">
                  <c:v>2096781.6136400001</c:v>
                </c:pt>
                <c:pt idx="4825">
                  <c:v>2130152.6153199999</c:v>
                </c:pt>
                <c:pt idx="4826">
                  <c:v>2163523.6170100002</c:v>
                </c:pt>
                <c:pt idx="4827">
                  <c:v>2196894.6186899999</c:v>
                </c:pt>
                <c:pt idx="4828">
                  <c:v>2230265.6203800002</c:v>
                </c:pt>
                <c:pt idx="4829">
                  <c:v>2263636.62206</c:v>
                </c:pt>
                <c:pt idx="4830">
                  <c:v>2297007.6237499998</c:v>
                </c:pt>
                <c:pt idx="4831">
                  <c:v>2348717.7655199999</c:v>
                </c:pt>
                <c:pt idx="4832">
                  <c:v>2400427.9073000001</c:v>
                </c:pt>
                <c:pt idx="4833">
                  <c:v>2452138.0490700002</c:v>
                </c:pt>
                <c:pt idx="4834">
                  <c:v>2487647.3198799998</c:v>
                </c:pt>
                <c:pt idx="4835">
                  <c:v>2523156.59069</c:v>
                </c:pt>
                <c:pt idx="4836">
                  <c:v>2558665.86149</c:v>
                </c:pt>
                <c:pt idx="4837">
                  <c:v>2577005.0015799999</c:v>
                </c:pt>
                <c:pt idx="4838">
                  <c:v>2595344.1416699998</c:v>
                </c:pt>
                <c:pt idx="4839">
                  <c:v>2613683.2817600002</c:v>
                </c:pt>
                <c:pt idx="4840">
                  <c:v>2658215.31054</c:v>
                </c:pt>
                <c:pt idx="4841">
                  <c:v>2706541.8533899998</c:v>
                </c:pt>
                <c:pt idx="4842">
                  <c:v>2754868.3962500002</c:v>
                </c:pt>
                <c:pt idx="4843">
                  <c:v>2807691.4103199998</c:v>
                </c:pt>
                <c:pt idx="4844">
                  <c:v>2842175.2842999999</c:v>
                </c:pt>
                <c:pt idx="4845">
                  <c:v>2876659.1582900002</c:v>
                </c:pt>
                <c:pt idx="4846">
                  <c:v>2911143.0322699999</c:v>
                </c:pt>
                <c:pt idx="4847">
                  <c:v>2945626.9062600001</c:v>
                </c:pt>
                <c:pt idx="4848">
                  <c:v>2980110.7802400002</c:v>
                </c:pt>
                <c:pt idx="4849">
                  <c:v>3014594.6542199999</c:v>
                </c:pt>
                <c:pt idx="4850">
                  <c:v>3136339.7349899998</c:v>
                </c:pt>
                <c:pt idx="4851">
                  <c:v>3258084.8157600001</c:v>
                </c:pt>
                <c:pt idx="4852">
                  <c:v>3394624.5624600002</c:v>
                </c:pt>
                <c:pt idx="4853">
                  <c:v>3504971.4204699998</c:v>
                </c:pt>
                <c:pt idx="4854">
                  <c:v>3663499.4216100001</c:v>
                </c:pt>
                <c:pt idx="4855">
                  <c:v>3824411.0742799998</c:v>
                </c:pt>
                <c:pt idx="4856">
                  <c:v>3986988.7219500002</c:v>
                </c:pt>
                <c:pt idx="4857">
                  <c:v>4149566.36962</c:v>
                </c:pt>
                <c:pt idx="4858">
                  <c:v>4317309.2381199999</c:v>
                </c:pt>
                <c:pt idx="4859">
                  <c:v>4485052.1066100001</c:v>
                </c:pt>
                <c:pt idx="4860">
                  <c:v>4680835.7058699997</c:v>
                </c:pt>
                <c:pt idx="4861">
                  <c:v>4876619.3051199997</c:v>
                </c:pt>
                <c:pt idx="4862">
                  <c:v>5072402.9043800002</c:v>
                </c:pt>
                <c:pt idx="4863">
                  <c:v>5180925.2968499996</c:v>
                </c:pt>
                <c:pt idx="4864">
                  <c:v>5297235.4128</c:v>
                </c:pt>
                <c:pt idx="4865">
                  <c:v>5398750.8628200004</c:v>
                </c:pt>
                <c:pt idx="4866">
                  <c:v>5500266.3128399998</c:v>
                </c:pt>
                <c:pt idx="4867">
                  <c:v>5572303.6616700003</c:v>
                </c:pt>
                <c:pt idx="4868">
                  <c:v>5641957.3589599999</c:v>
                </c:pt>
                <c:pt idx="4869">
                  <c:v>5712150.7616400002</c:v>
                </c:pt>
                <c:pt idx="4870">
                  <c:v>5859393.0657700002</c:v>
                </c:pt>
                <c:pt idx="4871">
                  <c:v>6001470.1490799999</c:v>
                </c:pt>
                <c:pt idx="4872">
                  <c:v>6167493.01492</c:v>
                </c:pt>
                <c:pt idx="4873">
                  <c:v>6305475.1500000004</c:v>
                </c:pt>
                <c:pt idx="4874">
                  <c:v>6443457.2850799998</c:v>
                </c:pt>
                <c:pt idx="4875">
                  <c:v>6581439.4201600002</c:v>
                </c:pt>
                <c:pt idx="4876">
                  <c:v>6719421.5552399997</c:v>
                </c:pt>
                <c:pt idx="4877">
                  <c:v>6849615.9668500004</c:v>
                </c:pt>
                <c:pt idx="4878">
                  <c:v>6979810.3784499997</c:v>
                </c:pt>
                <c:pt idx="4879">
                  <c:v>7072950.1089000003</c:v>
                </c:pt>
                <c:pt idx="4880">
                  <c:v>7143592.2833399996</c:v>
                </c:pt>
                <c:pt idx="4881">
                  <c:v>7214234.4577900004</c:v>
                </c:pt>
                <c:pt idx="4882">
                  <c:v>7278174.46062</c:v>
                </c:pt>
                <c:pt idx="4883">
                  <c:v>7265065.5620100005</c:v>
                </c:pt>
                <c:pt idx="4884">
                  <c:v>7251956.6634</c:v>
                </c:pt>
                <c:pt idx="4885">
                  <c:v>7214901.9822500004</c:v>
                </c:pt>
                <c:pt idx="4886">
                  <c:v>7177847.3010999998</c:v>
                </c:pt>
                <c:pt idx="4887">
                  <c:v>7140792.6199599998</c:v>
                </c:pt>
                <c:pt idx="4888">
                  <c:v>7103737.9388100002</c:v>
                </c:pt>
                <c:pt idx="4889">
                  <c:v>7066683.2576599997</c:v>
                </c:pt>
                <c:pt idx="4890">
                  <c:v>7029628.57651</c:v>
                </c:pt>
                <c:pt idx="4891">
                  <c:v>7060555.7122600004</c:v>
                </c:pt>
                <c:pt idx="4892">
                  <c:v>7128537.5291600004</c:v>
                </c:pt>
                <c:pt idx="4893">
                  <c:v>7196519.3460600004</c:v>
                </c:pt>
                <c:pt idx="4894">
                  <c:v>7264501.1629600003</c:v>
                </c:pt>
                <c:pt idx="4895">
                  <c:v>7332482.9798600003</c:v>
                </c:pt>
                <c:pt idx="4896">
                  <c:v>7400464.7967600003</c:v>
                </c:pt>
                <c:pt idx="4897">
                  <c:v>7468446.6136600003</c:v>
                </c:pt>
                <c:pt idx="4898">
                  <c:v>7536428.4305499997</c:v>
                </c:pt>
                <c:pt idx="4899">
                  <c:v>7604410.2474499997</c:v>
                </c:pt>
                <c:pt idx="4900">
                  <c:v>7672392.0643499997</c:v>
                </c:pt>
                <c:pt idx="4901">
                  <c:v>7709006.4140499998</c:v>
                </c:pt>
                <c:pt idx="4902">
                  <c:v>7745620.7637599995</c:v>
                </c:pt>
                <c:pt idx="4903">
                  <c:v>7665009.1841399996</c:v>
                </c:pt>
                <c:pt idx="4904">
                  <c:v>7516415.7876300002</c:v>
                </c:pt>
                <c:pt idx="4905">
                  <c:v>7367822.3911199998</c:v>
                </c:pt>
                <c:pt idx="4906">
                  <c:v>7219228.9946100004</c:v>
                </c:pt>
                <c:pt idx="4907">
                  <c:v>7070635.5981000001</c:v>
                </c:pt>
                <c:pt idx="4908">
                  <c:v>6922042.2015899997</c:v>
                </c:pt>
                <c:pt idx="4909">
                  <c:v>6773448.8050800003</c:v>
                </c:pt>
                <c:pt idx="4910">
                  <c:v>6624855.40857</c:v>
                </c:pt>
                <c:pt idx="4911">
                  <c:v>6476262.0120599996</c:v>
                </c:pt>
                <c:pt idx="4912">
                  <c:v>6327668.6155500002</c:v>
                </c:pt>
                <c:pt idx="4913">
                  <c:v>6176175.9170199996</c:v>
                </c:pt>
                <c:pt idx="4914">
                  <c:v>6056050.6856800001</c:v>
                </c:pt>
                <c:pt idx="4915">
                  <c:v>5935925.4543500002</c:v>
                </c:pt>
                <c:pt idx="4916">
                  <c:v>5933026.15233</c:v>
                </c:pt>
                <c:pt idx="4917">
                  <c:v>5930126.8503099997</c:v>
                </c:pt>
                <c:pt idx="4918">
                  <c:v>5927227.5482900003</c:v>
                </c:pt>
                <c:pt idx="4919">
                  <c:v>5924328.24627</c:v>
                </c:pt>
                <c:pt idx="4920">
                  <c:v>5878618.0985399997</c:v>
                </c:pt>
                <c:pt idx="4921">
                  <c:v>5782599.1999599999</c:v>
                </c:pt>
                <c:pt idx="4922">
                  <c:v>5686580.3013899997</c:v>
                </c:pt>
                <c:pt idx="4923">
                  <c:v>5590561.4028200004</c:v>
                </c:pt>
                <c:pt idx="4924">
                  <c:v>5494542.5042399997</c:v>
                </c:pt>
                <c:pt idx="4925">
                  <c:v>5354259.9456200004</c:v>
                </c:pt>
                <c:pt idx="4926">
                  <c:v>5216876.6890200004</c:v>
                </c:pt>
                <c:pt idx="4927">
                  <c:v>5079493.4324099999</c:v>
                </c:pt>
                <c:pt idx="4928">
                  <c:v>4942110.1758099999</c:v>
                </c:pt>
                <c:pt idx="4929">
                  <c:v>4804726.91921</c:v>
                </c:pt>
                <c:pt idx="4930">
                  <c:v>4667343.6626000004</c:v>
                </c:pt>
                <c:pt idx="4931">
                  <c:v>4511614.1169499997</c:v>
                </c:pt>
                <c:pt idx="4932">
                  <c:v>4355884.5713</c:v>
                </c:pt>
                <c:pt idx="4933">
                  <c:v>4242965.8713699998</c:v>
                </c:pt>
                <c:pt idx="4934">
                  <c:v>4180355.9222800001</c:v>
                </c:pt>
                <c:pt idx="4935">
                  <c:v>4053382.4574000002</c:v>
                </c:pt>
                <c:pt idx="4936">
                  <c:v>3926408.9925199999</c:v>
                </c:pt>
                <c:pt idx="4937">
                  <c:v>3799435.52764</c:v>
                </c:pt>
                <c:pt idx="4938">
                  <c:v>3716725.7228100002</c:v>
                </c:pt>
                <c:pt idx="4939">
                  <c:v>3634015.91799</c:v>
                </c:pt>
                <c:pt idx="4940">
                  <c:v>3551306.1131600002</c:v>
                </c:pt>
                <c:pt idx="4941">
                  <c:v>3468596.3083299999</c:v>
                </c:pt>
                <c:pt idx="4942">
                  <c:v>3385886.5035000001</c:v>
                </c:pt>
                <c:pt idx="4943">
                  <c:v>3303176.6986699998</c:v>
                </c:pt>
                <c:pt idx="4944">
                  <c:v>3238813.1828899998</c:v>
                </c:pt>
                <c:pt idx="4945">
                  <c:v>3174449.6671099998</c:v>
                </c:pt>
                <c:pt idx="4946">
                  <c:v>3110086.1513299998</c:v>
                </c:pt>
                <c:pt idx="4947">
                  <c:v>3061668.5540300002</c:v>
                </c:pt>
                <c:pt idx="4948">
                  <c:v>3077614.4725100002</c:v>
                </c:pt>
                <c:pt idx="4949">
                  <c:v>3115423.23618</c:v>
                </c:pt>
                <c:pt idx="4950">
                  <c:v>3133151.6658100002</c:v>
                </c:pt>
                <c:pt idx="4951">
                  <c:v>3150880.0954300002</c:v>
                </c:pt>
                <c:pt idx="4952">
                  <c:v>3168608.5250599999</c:v>
                </c:pt>
                <c:pt idx="4953">
                  <c:v>3174344.4862500001</c:v>
                </c:pt>
                <c:pt idx="4954">
                  <c:v>3180080.4474399998</c:v>
                </c:pt>
                <c:pt idx="4955">
                  <c:v>3185816.40863</c:v>
                </c:pt>
                <c:pt idx="4956">
                  <c:v>3191552.3698200001</c:v>
                </c:pt>
                <c:pt idx="4957">
                  <c:v>3197288.3310099998</c:v>
                </c:pt>
                <c:pt idx="4958">
                  <c:v>3197890.3600400002</c:v>
                </c:pt>
                <c:pt idx="4959">
                  <c:v>3198492.38907</c:v>
                </c:pt>
                <c:pt idx="4960">
                  <c:v>3183148.4996099998</c:v>
                </c:pt>
                <c:pt idx="4961">
                  <c:v>3167804.6101600002</c:v>
                </c:pt>
                <c:pt idx="4962">
                  <c:v>3130597.8755199998</c:v>
                </c:pt>
                <c:pt idx="4963">
                  <c:v>3113471.4749199999</c:v>
                </c:pt>
                <c:pt idx="4964">
                  <c:v>3096345.0743300002</c:v>
                </c:pt>
                <c:pt idx="4965">
                  <c:v>3079218.6737299999</c:v>
                </c:pt>
                <c:pt idx="4966">
                  <c:v>3074084.7415700001</c:v>
                </c:pt>
                <c:pt idx="4967">
                  <c:v>3068950.8094100002</c:v>
                </c:pt>
                <c:pt idx="4968">
                  <c:v>3063816.8772399998</c:v>
                </c:pt>
                <c:pt idx="4969">
                  <c:v>3058682.94508</c:v>
                </c:pt>
                <c:pt idx="4970">
                  <c:v>3067018.8714000001</c:v>
                </c:pt>
                <c:pt idx="4971">
                  <c:v>3080488.7298900001</c:v>
                </c:pt>
                <c:pt idx="4972">
                  <c:v>3093958.58837</c:v>
                </c:pt>
                <c:pt idx="4973">
                  <c:v>3107428.44686</c:v>
                </c:pt>
                <c:pt idx="4974">
                  <c:v>3120898.30534</c:v>
                </c:pt>
                <c:pt idx="4975">
                  <c:v>3134368.1638199999</c:v>
                </c:pt>
                <c:pt idx="4976">
                  <c:v>3147838.0223099999</c:v>
                </c:pt>
                <c:pt idx="4977">
                  <c:v>3161307.8807899999</c:v>
                </c:pt>
                <c:pt idx="4978">
                  <c:v>3212957.3735699998</c:v>
                </c:pt>
                <c:pt idx="4979">
                  <c:v>3254839.7273400002</c:v>
                </c:pt>
                <c:pt idx="4980">
                  <c:v>3296722.0811000001</c:v>
                </c:pt>
                <c:pt idx="4981">
                  <c:v>3338604.4348599999</c:v>
                </c:pt>
                <c:pt idx="4982">
                  <c:v>3380486.7886199998</c:v>
                </c:pt>
                <c:pt idx="4983">
                  <c:v>3408899.2839000002</c:v>
                </c:pt>
                <c:pt idx="4984">
                  <c:v>3418212.2979600001</c:v>
                </c:pt>
                <c:pt idx="4985">
                  <c:v>3427525.3120200001</c:v>
                </c:pt>
                <c:pt idx="4986">
                  <c:v>3436838.32608</c:v>
                </c:pt>
                <c:pt idx="4987">
                  <c:v>3446151.34014</c:v>
                </c:pt>
                <c:pt idx="4988">
                  <c:v>3455464.3541999999</c:v>
                </c:pt>
                <c:pt idx="4989">
                  <c:v>3464777.3682599999</c:v>
                </c:pt>
                <c:pt idx="4990">
                  <c:v>3474090.3823199999</c:v>
                </c:pt>
                <c:pt idx="4991">
                  <c:v>3445223.7620799998</c:v>
                </c:pt>
                <c:pt idx="4992">
                  <c:v>3426124.2808599998</c:v>
                </c:pt>
                <c:pt idx="4993">
                  <c:v>3407024.7996399999</c:v>
                </c:pt>
                <c:pt idx="4994">
                  <c:v>3387925.3184199999</c:v>
                </c:pt>
                <c:pt idx="4995">
                  <c:v>3368825.83721</c:v>
                </c:pt>
                <c:pt idx="4996">
                  <c:v>3384354.4216800001</c:v>
                </c:pt>
                <c:pt idx="4997">
                  <c:v>3418982.4873700002</c:v>
                </c:pt>
                <c:pt idx="4998">
                  <c:v>3453610.5530599998</c:v>
                </c:pt>
                <c:pt idx="4999">
                  <c:v>3488238.6187499999</c:v>
                </c:pt>
                <c:pt idx="5000">
                  <c:v>3522866.68444</c:v>
                </c:pt>
                <c:pt idx="5001">
                  <c:v>3557494.7501300001</c:v>
                </c:pt>
                <c:pt idx="5002">
                  <c:v>3592122.8158100001</c:v>
                </c:pt>
                <c:pt idx="5003">
                  <c:v>3626750.8815000001</c:v>
                </c:pt>
                <c:pt idx="5004">
                  <c:v>3661378.9471900002</c:v>
                </c:pt>
                <c:pt idx="5005">
                  <c:v>3696307.1418699999</c:v>
                </c:pt>
                <c:pt idx="5006">
                  <c:v>3731235.33654</c:v>
                </c:pt>
                <c:pt idx="5007">
                  <c:v>3740812.0669300002</c:v>
                </c:pt>
                <c:pt idx="5008">
                  <c:v>3750388.79733</c:v>
                </c:pt>
                <c:pt idx="5009">
                  <c:v>3725337.4620300001</c:v>
                </c:pt>
                <c:pt idx="5010">
                  <c:v>3700286.1267400002</c:v>
                </c:pt>
                <c:pt idx="5011">
                  <c:v>3675234.7914399998</c:v>
                </c:pt>
                <c:pt idx="5012">
                  <c:v>3634640.9004799998</c:v>
                </c:pt>
                <c:pt idx="5013">
                  <c:v>3594047.0095199998</c:v>
                </c:pt>
                <c:pt idx="5014">
                  <c:v>3553453.1185599999</c:v>
                </c:pt>
                <c:pt idx="5015">
                  <c:v>3512859.2275999999</c:v>
                </c:pt>
                <c:pt idx="5016">
                  <c:v>3472265.3366399999</c:v>
                </c:pt>
                <c:pt idx="5017">
                  <c:v>3431671.4456799999</c:v>
                </c:pt>
                <c:pt idx="5018">
                  <c:v>3390777.4257299998</c:v>
                </c:pt>
                <c:pt idx="5019">
                  <c:v>3346200.8023999999</c:v>
                </c:pt>
                <c:pt idx="5020">
                  <c:v>3326975.6433299999</c:v>
                </c:pt>
                <c:pt idx="5021">
                  <c:v>3307750.4842699999</c:v>
                </c:pt>
                <c:pt idx="5022">
                  <c:v>3266082.3188</c:v>
                </c:pt>
                <c:pt idx="5023">
                  <c:v>3222736.37861</c:v>
                </c:pt>
                <c:pt idx="5024">
                  <c:v>3179390.4384099999</c:v>
                </c:pt>
                <c:pt idx="5025">
                  <c:v>3151587.05388</c:v>
                </c:pt>
                <c:pt idx="5026">
                  <c:v>3123783.6693600002</c:v>
                </c:pt>
                <c:pt idx="5027">
                  <c:v>3070667.68402</c:v>
                </c:pt>
                <c:pt idx="5028">
                  <c:v>3017551.69869</c:v>
                </c:pt>
                <c:pt idx="5029">
                  <c:v>2964435.7133599999</c:v>
                </c:pt>
                <c:pt idx="5030">
                  <c:v>2911319.7280299999</c:v>
                </c:pt>
                <c:pt idx="5031">
                  <c:v>2858203.7426999998</c:v>
                </c:pt>
                <c:pt idx="5032">
                  <c:v>2808770.3607700001</c:v>
                </c:pt>
                <c:pt idx="5033">
                  <c:v>2759336.9788299999</c:v>
                </c:pt>
                <c:pt idx="5034">
                  <c:v>2709903.5968999998</c:v>
                </c:pt>
                <c:pt idx="5035">
                  <c:v>2682913.2213699999</c:v>
                </c:pt>
                <c:pt idx="5036">
                  <c:v>2657600.6205699998</c:v>
                </c:pt>
                <c:pt idx="5037">
                  <c:v>2632288.0197700001</c:v>
                </c:pt>
                <c:pt idx="5038">
                  <c:v>2606137.44019</c:v>
                </c:pt>
                <c:pt idx="5039">
                  <c:v>2579986.8605999998</c:v>
                </c:pt>
                <c:pt idx="5040">
                  <c:v>2579148.8818199998</c:v>
                </c:pt>
                <c:pt idx="5041">
                  <c:v>2578310.9030399998</c:v>
                </c:pt>
                <c:pt idx="5042">
                  <c:v>2577472.9242600002</c:v>
                </c:pt>
                <c:pt idx="5043">
                  <c:v>2576634.9454800002</c:v>
                </c:pt>
                <c:pt idx="5044">
                  <c:v>2575796.9667000002</c:v>
                </c:pt>
                <c:pt idx="5045">
                  <c:v>2574958.9879200002</c:v>
                </c:pt>
                <c:pt idx="5046">
                  <c:v>2574121.0091400002</c:v>
                </c:pt>
                <c:pt idx="5047">
                  <c:v>2573283.0303600002</c:v>
                </c:pt>
                <c:pt idx="5048">
                  <c:v>2572445.0515800002</c:v>
                </c:pt>
                <c:pt idx="5049">
                  <c:v>2571607.0728000002</c:v>
                </c:pt>
                <c:pt idx="5050">
                  <c:v>2579900.6354100001</c:v>
                </c:pt>
                <c:pt idx="5051">
                  <c:v>2589032.1767899999</c:v>
                </c:pt>
                <c:pt idx="5052">
                  <c:v>2598163.7181799999</c:v>
                </c:pt>
                <c:pt idx="5053">
                  <c:v>2607295.2595700002</c:v>
                </c:pt>
                <c:pt idx="5054">
                  <c:v>2633571.40955</c:v>
                </c:pt>
                <c:pt idx="5055">
                  <c:v>2659847.5595300002</c:v>
                </c:pt>
                <c:pt idx="5056">
                  <c:v>2690331.5339299999</c:v>
                </c:pt>
                <c:pt idx="5057">
                  <c:v>2751958.61515</c:v>
                </c:pt>
                <c:pt idx="5058">
                  <c:v>2813585.69637</c:v>
                </c:pt>
                <c:pt idx="5059">
                  <c:v>2881308.6174300001</c:v>
                </c:pt>
                <c:pt idx="5060">
                  <c:v>2949031.5384900002</c:v>
                </c:pt>
                <c:pt idx="5061">
                  <c:v>3016754.4595499998</c:v>
                </c:pt>
                <c:pt idx="5062">
                  <c:v>3084477.3806099999</c:v>
                </c:pt>
                <c:pt idx="5063">
                  <c:v>3149016.7286200002</c:v>
                </c:pt>
                <c:pt idx="5064">
                  <c:v>3213556.07663</c:v>
                </c:pt>
                <c:pt idx="5065">
                  <c:v>3278095.4246399999</c:v>
                </c:pt>
                <c:pt idx="5066">
                  <c:v>3342634.7726500002</c:v>
                </c:pt>
                <c:pt idx="5067">
                  <c:v>3390029.5120600001</c:v>
                </c:pt>
                <c:pt idx="5068">
                  <c:v>3437424.25147</c:v>
                </c:pt>
                <c:pt idx="5069">
                  <c:v>3480611.1664700001</c:v>
                </c:pt>
                <c:pt idx="5070">
                  <c:v>3492654.9746400001</c:v>
                </c:pt>
                <c:pt idx="5071">
                  <c:v>3478965.8168100002</c:v>
                </c:pt>
                <c:pt idx="5072">
                  <c:v>3453687.5625499999</c:v>
                </c:pt>
                <c:pt idx="5073">
                  <c:v>3428409.30828</c:v>
                </c:pt>
                <c:pt idx="5074">
                  <c:v>3379100.4897400001</c:v>
                </c:pt>
                <c:pt idx="5075">
                  <c:v>3329791.6712099998</c:v>
                </c:pt>
                <c:pt idx="5076">
                  <c:v>3274534.8843399999</c:v>
                </c:pt>
                <c:pt idx="5077">
                  <c:v>3219278.0974699999</c:v>
                </c:pt>
                <c:pt idx="5078">
                  <c:v>3164021.3106</c:v>
                </c:pt>
                <c:pt idx="5079">
                  <c:v>3108764.52373</c:v>
                </c:pt>
                <c:pt idx="5080">
                  <c:v>3053507.7368600001</c:v>
                </c:pt>
                <c:pt idx="5081">
                  <c:v>2998250.9499900001</c:v>
                </c:pt>
                <c:pt idx="5082">
                  <c:v>2942994.1631200002</c:v>
                </c:pt>
                <c:pt idx="5083">
                  <c:v>2887737.3762500002</c:v>
                </c:pt>
                <c:pt idx="5084">
                  <c:v>2858213.5553899999</c:v>
                </c:pt>
                <c:pt idx="5085">
                  <c:v>2834182.9911199999</c:v>
                </c:pt>
                <c:pt idx="5086">
                  <c:v>2820678.2677099998</c:v>
                </c:pt>
                <c:pt idx="5087">
                  <c:v>2830494.9449100001</c:v>
                </c:pt>
                <c:pt idx="5088">
                  <c:v>2840311.62212</c:v>
                </c:pt>
                <c:pt idx="5089">
                  <c:v>2850128.2993299998</c:v>
                </c:pt>
                <c:pt idx="5090">
                  <c:v>2859944.9765300001</c:v>
                </c:pt>
                <c:pt idx="5091">
                  <c:v>2869761.65374</c:v>
                </c:pt>
                <c:pt idx="5092">
                  <c:v>2879578.3309399998</c:v>
                </c:pt>
                <c:pt idx="5093">
                  <c:v>2889395.0081500001</c:v>
                </c:pt>
                <c:pt idx="5094">
                  <c:v>2899211.6853499999</c:v>
                </c:pt>
                <c:pt idx="5095">
                  <c:v>2909028.3625599998</c:v>
                </c:pt>
                <c:pt idx="5096">
                  <c:v>2918845.0397700001</c:v>
                </c:pt>
                <c:pt idx="5097">
                  <c:v>2928661.71697</c:v>
                </c:pt>
                <c:pt idx="5098">
                  <c:v>2938478.3941799998</c:v>
                </c:pt>
                <c:pt idx="5099">
                  <c:v>2959277.3402499999</c:v>
                </c:pt>
                <c:pt idx="5100">
                  <c:v>2972245.1710399999</c:v>
                </c:pt>
                <c:pt idx="5101">
                  <c:v>2985213.0018199999</c:v>
                </c:pt>
                <c:pt idx="5102">
                  <c:v>2998180.8325999998</c:v>
                </c:pt>
                <c:pt idx="5103">
                  <c:v>3011148.6633799998</c:v>
                </c:pt>
                <c:pt idx="5104">
                  <c:v>3024116.4941699998</c:v>
                </c:pt>
                <c:pt idx="5105">
                  <c:v>3033378.1146399998</c:v>
                </c:pt>
                <c:pt idx="5106">
                  <c:v>3030630.10727</c:v>
                </c:pt>
                <c:pt idx="5107">
                  <c:v>3027882.0998999998</c:v>
                </c:pt>
                <c:pt idx="5108">
                  <c:v>3025134.09253</c:v>
                </c:pt>
                <c:pt idx="5109">
                  <c:v>3022386.0851500002</c:v>
                </c:pt>
                <c:pt idx="5110">
                  <c:v>3019638.0777799999</c:v>
                </c:pt>
                <c:pt idx="5111">
                  <c:v>3016890.0704100002</c:v>
                </c:pt>
                <c:pt idx="5112">
                  <c:v>2992633.9533099998</c:v>
                </c:pt>
                <c:pt idx="5113">
                  <c:v>2976918.11516</c:v>
                </c:pt>
                <c:pt idx="5114">
                  <c:v>2961202.2769999998</c:v>
                </c:pt>
                <c:pt idx="5115">
                  <c:v>2945486.43885</c:v>
                </c:pt>
                <c:pt idx="5116">
                  <c:v>2929770.6006900002</c:v>
                </c:pt>
                <c:pt idx="5117">
                  <c:v>2914054.76254</c:v>
                </c:pt>
                <c:pt idx="5118">
                  <c:v>2902667.1349999998</c:v>
                </c:pt>
                <c:pt idx="5119">
                  <c:v>2891127.4953299998</c:v>
                </c:pt>
                <c:pt idx="5120">
                  <c:v>2830329.0194000001</c:v>
                </c:pt>
                <c:pt idx="5121">
                  <c:v>2769530.5434599998</c:v>
                </c:pt>
                <c:pt idx="5122">
                  <c:v>2708732.0675300001</c:v>
                </c:pt>
                <c:pt idx="5123">
                  <c:v>2647933.5915999999</c:v>
                </c:pt>
                <c:pt idx="5124">
                  <c:v>2587135.1156700002</c:v>
                </c:pt>
                <c:pt idx="5125">
                  <c:v>2526336.63974</c:v>
                </c:pt>
                <c:pt idx="5126">
                  <c:v>2465538.1638099998</c:v>
                </c:pt>
                <c:pt idx="5127">
                  <c:v>2404739.6878800001</c:v>
                </c:pt>
                <c:pt idx="5128">
                  <c:v>2343941.2119499999</c:v>
                </c:pt>
                <c:pt idx="5129">
                  <c:v>2283142.7360200002</c:v>
                </c:pt>
                <c:pt idx="5130">
                  <c:v>2222344.26009</c:v>
                </c:pt>
                <c:pt idx="5131">
                  <c:v>2156974.0768300002</c:v>
                </c:pt>
                <c:pt idx="5132">
                  <c:v>2103765.5335499998</c:v>
                </c:pt>
                <c:pt idx="5133">
                  <c:v>2083362.9539000001</c:v>
                </c:pt>
                <c:pt idx="5134">
                  <c:v>2062960.3742500001</c:v>
                </c:pt>
                <c:pt idx="5135">
                  <c:v>2042557.7945999999</c:v>
                </c:pt>
                <c:pt idx="5136">
                  <c:v>2022155.21496</c:v>
                </c:pt>
                <c:pt idx="5137">
                  <c:v>2001752.63531</c:v>
                </c:pt>
                <c:pt idx="5138">
                  <c:v>1981350.0556600001</c:v>
                </c:pt>
                <c:pt idx="5139">
                  <c:v>1960947.4760100001</c:v>
                </c:pt>
                <c:pt idx="5140">
                  <c:v>1940544.89637</c:v>
                </c:pt>
                <c:pt idx="5141">
                  <c:v>1920142.31672</c:v>
                </c:pt>
                <c:pt idx="5142">
                  <c:v>1899739.73707</c:v>
                </c:pt>
                <c:pt idx="5143">
                  <c:v>1802906.2591599999</c:v>
                </c:pt>
                <c:pt idx="5144">
                  <c:v>1655795.4367500001</c:v>
                </c:pt>
                <c:pt idx="5145">
                  <c:v>1508684.6143499999</c:v>
                </c:pt>
                <c:pt idx="5146">
                  <c:v>1378026.66457</c:v>
                </c:pt>
                <c:pt idx="5147">
                  <c:v>1245265.9451299999</c:v>
                </c:pt>
                <c:pt idx="5148">
                  <c:v>1112505.22569</c:v>
                </c:pt>
                <c:pt idx="5149">
                  <c:v>979744.506253</c:v>
                </c:pt>
                <c:pt idx="5150">
                  <c:v>846983.78681399999</c:v>
                </c:pt>
                <c:pt idx="5151">
                  <c:v>714223.06737399998</c:v>
                </c:pt>
                <c:pt idx="5152">
                  <c:v>581462.34793499997</c:v>
                </c:pt>
                <c:pt idx="5153">
                  <c:v>448701.62849600002</c:v>
                </c:pt>
                <c:pt idx="5154">
                  <c:v>315940.90905700001</c:v>
                </c:pt>
                <c:pt idx="5155">
                  <c:v>183180.189618</c:v>
                </c:pt>
                <c:pt idx="5156">
                  <c:v>126850.368443</c:v>
                </c:pt>
                <c:pt idx="5157">
                  <c:v>124747.59878099999</c:v>
                </c:pt>
                <c:pt idx="5158">
                  <c:v>122644.82911799999</c:v>
                </c:pt>
                <c:pt idx="5159">
                  <c:v>120882.191161</c:v>
                </c:pt>
                <c:pt idx="5160">
                  <c:v>121222.32286499999</c:v>
                </c:pt>
                <c:pt idx="5161">
                  <c:v>121562.45457</c:v>
                </c:pt>
                <c:pt idx="5162">
                  <c:v>121902.586274</c:v>
                </c:pt>
                <c:pt idx="5163">
                  <c:v>122242.717978</c:v>
                </c:pt>
                <c:pt idx="5164">
                  <c:v>122582.84968299999</c:v>
                </c:pt>
                <c:pt idx="5165">
                  <c:v>123128.753232</c:v>
                </c:pt>
                <c:pt idx="5166">
                  <c:v>123674.656781</c:v>
                </c:pt>
                <c:pt idx="5167">
                  <c:v>124220.56032999999</c:v>
                </c:pt>
                <c:pt idx="5168">
                  <c:v>124766.46388</c:v>
                </c:pt>
                <c:pt idx="5169">
                  <c:v>125312.36742900001</c:v>
                </c:pt>
                <c:pt idx="5170">
                  <c:v>125858.270978</c:v>
                </c:pt>
                <c:pt idx="5171">
                  <c:v>126404.174527</c:v>
                </c:pt>
                <c:pt idx="5172">
                  <c:v>127676.04578099999</c:v>
                </c:pt>
                <c:pt idx="5173">
                  <c:v>128947.91703500001</c:v>
                </c:pt>
                <c:pt idx="5174">
                  <c:v>130219.788288</c:v>
                </c:pt>
                <c:pt idx="5175">
                  <c:v>132230.413271</c:v>
                </c:pt>
                <c:pt idx="5176">
                  <c:v>137863.240723</c:v>
                </c:pt>
                <c:pt idx="5177">
                  <c:v>143496.06817499999</c:v>
                </c:pt>
                <c:pt idx="5178">
                  <c:v>148923.12378299999</c:v>
                </c:pt>
                <c:pt idx="5179">
                  <c:v>157325.875807</c:v>
                </c:pt>
                <c:pt idx="5180">
                  <c:v>165728.62783000001</c:v>
                </c:pt>
                <c:pt idx="5181">
                  <c:v>174131.379854</c:v>
                </c:pt>
                <c:pt idx="5182">
                  <c:v>182534.13187700001</c:v>
                </c:pt>
                <c:pt idx="5183">
                  <c:v>190936.88390099999</c:v>
                </c:pt>
                <c:pt idx="5184">
                  <c:v>199339.63592500001</c:v>
                </c:pt>
                <c:pt idx="5185">
                  <c:v>206676.288539</c:v>
                </c:pt>
                <c:pt idx="5186">
                  <c:v>214012.941154</c:v>
                </c:pt>
                <c:pt idx="5187">
                  <c:v>221349.593769</c:v>
                </c:pt>
                <c:pt idx="5188">
                  <c:v>228620.148648</c:v>
                </c:pt>
                <c:pt idx="5189">
                  <c:v>234598.864073</c:v>
                </c:pt>
                <c:pt idx="5190">
                  <c:v>245322.65049299999</c:v>
                </c:pt>
                <c:pt idx="5191">
                  <c:v>279154.16949900001</c:v>
                </c:pt>
                <c:pt idx="5192">
                  <c:v>310009.992088</c:v>
                </c:pt>
                <c:pt idx="5193">
                  <c:v>351245.64941200003</c:v>
                </c:pt>
                <c:pt idx="5194">
                  <c:v>409043.62269400002</c:v>
                </c:pt>
                <c:pt idx="5195">
                  <c:v>477572.45771300001</c:v>
                </c:pt>
                <c:pt idx="5196">
                  <c:v>546101.29273300001</c:v>
                </c:pt>
                <c:pt idx="5197">
                  <c:v>624154.14736399997</c:v>
                </c:pt>
                <c:pt idx="5198">
                  <c:v>719715.02209300001</c:v>
                </c:pt>
                <c:pt idx="5199">
                  <c:v>815275.89682100003</c:v>
                </c:pt>
                <c:pt idx="5200">
                  <c:v>910836.77154900006</c:v>
                </c:pt>
                <c:pt idx="5201">
                  <c:v>1005993.96985</c:v>
                </c:pt>
                <c:pt idx="5202">
                  <c:v>1098820.80513</c:v>
                </c:pt>
                <c:pt idx="5203">
                  <c:v>1186902.56941</c:v>
                </c:pt>
                <c:pt idx="5204">
                  <c:v>1251876.6011099999</c:v>
                </c:pt>
                <c:pt idx="5205">
                  <c:v>1319536.2366500001</c:v>
                </c:pt>
                <c:pt idx="5206">
                  <c:v>1376816.0374499999</c:v>
                </c:pt>
                <c:pt idx="5207">
                  <c:v>1417533.52229</c:v>
                </c:pt>
                <c:pt idx="5208">
                  <c:v>1447520.14539</c:v>
                </c:pt>
                <c:pt idx="5209">
                  <c:v>1477506.7684899999</c:v>
                </c:pt>
                <c:pt idx="5210">
                  <c:v>1497969.3719899999</c:v>
                </c:pt>
                <c:pt idx="5211">
                  <c:v>1500923.9553799999</c:v>
                </c:pt>
                <c:pt idx="5212">
                  <c:v>1503878.5387800001</c:v>
                </c:pt>
                <c:pt idx="5213">
                  <c:v>1506833.1221700001</c:v>
                </c:pt>
                <c:pt idx="5214">
                  <c:v>1509518.726</c:v>
                </c:pt>
                <c:pt idx="5215">
                  <c:v>1512204.32984</c:v>
                </c:pt>
                <c:pt idx="5216">
                  <c:v>1514889.9336699999</c:v>
                </c:pt>
                <c:pt idx="5217">
                  <c:v>1522056.6802300001</c:v>
                </c:pt>
                <c:pt idx="5218">
                  <c:v>1526537.82296</c:v>
                </c:pt>
                <c:pt idx="5219">
                  <c:v>1531018.9657000001</c:v>
                </c:pt>
                <c:pt idx="5220">
                  <c:v>1535500.10843</c:v>
                </c:pt>
                <c:pt idx="5221">
                  <c:v>1540213.6987099999</c:v>
                </c:pt>
                <c:pt idx="5222">
                  <c:v>1544927.28899</c:v>
                </c:pt>
                <c:pt idx="5223">
                  <c:v>1549640.8792699999</c:v>
                </c:pt>
                <c:pt idx="5224">
                  <c:v>1554354.46955</c:v>
                </c:pt>
                <c:pt idx="5225">
                  <c:v>1557260.2611100001</c:v>
                </c:pt>
                <c:pt idx="5226">
                  <c:v>1560166.0526699999</c:v>
                </c:pt>
                <c:pt idx="5227">
                  <c:v>1563071.84424</c:v>
                </c:pt>
                <c:pt idx="5228">
                  <c:v>1565977.6358</c:v>
                </c:pt>
                <c:pt idx="5229">
                  <c:v>1568883.4273600001</c:v>
                </c:pt>
                <c:pt idx="5230">
                  <c:v>1557779.49868</c:v>
                </c:pt>
                <c:pt idx="5231">
                  <c:v>1546675.5700099999</c:v>
                </c:pt>
                <c:pt idx="5232">
                  <c:v>1527937.71899</c:v>
                </c:pt>
                <c:pt idx="5233">
                  <c:v>1509199.86797</c:v>
                </c:pt>
                <c:pt idx="5234">
                  <c:v>1490229.5693999999</c:v>
                </c:pt>
                <c:pt idx="5235">
                  <c:v>1471259.2708399999</c:v>
                </c:pt>
                <c:pt idx="5236">
                  <c:v>1452288.97227</c:v>
                </c:pt>
                <c:pt idx="5237">
                  <c:v>1430886.59057</c:v>
                </c:pt>
                <c:pt idx="5238">
                  <c:v>1411292.0075900001</c:v>
                </c:pt>
                <c:pt idx="5239">
                  <c:v>1391697.4246199999</c:v>
                </c:pt>
                <c:pt idx="5240">
                  <c:v>1372102.84164</c:v>
                </c:pt>
                <c:pt idx="5241">
                  <c:v>1352508.2586600001</c:v>
                </c:pt>
                <c:pt idx="5242">
                  <c:v>1332913.6756800001</c:v>
                </c:pt>
                <c:pt idx="5243">
                  <c:v>1322847.6702099999</c:v>
                </c:pt>
                <c:pt idx="5244">
                  <c:v>1312781.6647399999</c:v>
                </c:pt>
                <c:pt idx="5245">
                  <c:v>1310349.58161</c:v>
                </c:pt>
                <c:pt idx="5246">
                  <c:v>1307917.49847</c:v>
                </c:pt>
                <c:pt idx="5247">
                  <c:v>1305485.4153400001</c:v>
                </c:pt>
                <c:pt idx="5248">
                  <c:v>1303053.3322099999</c:v>
                </c:pt>
                <c:pt idx="5249">
                  <c:v>1294879.50444</c:v>
                </c:pt>
                <c:pt idx="5250">
                  <c:v>1289137.7598000001</c:v>
                </c:pt>
                <c:pt idx="5251">
                  <c:v>1283396.0151500001</c:v>
                </c:pt>
                <c:pt idx="5252">
                  <c:v>1277654.2705099999</c:v>
                </c:pt>
                <c:pt idx="5253">
                  <c:v>1271912.52587</c:v>
                </c:pt>
                <c:pt idx="5254">
                  <c:v>1266170.78122</c:v>
                </c:pt>
                <c:pt idx="5255">
                  <c:v>1260429.0365800001</c:v>
                </c:pt>
                <c:pt idx="5256">
                  <c:v>1254687.2919300001</c:v>
                </c:pt>
                <c:pt idx="5257">
                  <c:v>1248945.5472899999</c:v>
                </c:pt>
                <c:pt idx="5258">
                  <c:v>1243203.80265</c:v>
                </c:pt>
                <c:pt idx="5259">
                  <c:v>1237462.058</c:v>
                </c:pt>
                <c:pt idx="5260">
                  <c:v>1231720.31336</c:v>
                </c:pt>
                <c:pt idx="5261">
                  <c:v>1243931.0970399999</c:v>
                </c:pt>
                <c:pt idx="5262">
                  <c:v>1261883.6253599999</c:v>
                </c:pt>
                <c:pt idx="5263">
                  <c:v>1279836.1536900001</c:v>
                </c:pt>
                <c:pt idx="5264">
                  <c:v>1297788.6820100001</c:v>
                </c:pt>
                <c:pt idx="5265">
                  <c:v>1315741.2103299999</c:v>
                </c:pt>
                <c:pt idx="5266">
                  <c:v>1333693.73866</c:v>
                </c:pt>
                <c:pt idx="5267">
                  <c:v>1351646.2669800001</c:v>
                </c:pt>
                <c:pt idx="5268">
                  <c:v>1369598.7953000001</c:v>
                </c:pt>
                <c:pt idx="5269">
                  <c:v>1387551.32363</c:v>
                </c:pt>
                <c:pt idx="5270">
                  <c:v>1405503.85195</c:v>
                </c:pt>
                <c:pt idx="5271">
                  <c:v>1423456.3802700001</c:v>
                </c:pt>
                <c:pt idx="5272">
                  <c:v>1446557.64118</c:v>
                </c:pt>
                <c:pt idx="5273">
                  <c:v>1469658.90209</c:v>
                </c:pt>
                <c:pt idx="5274">
                  <c:v>1474807.6346700001</c:v>
                </c:pt>
                <c:pt idx="5275">
                  <c:v>1479956.3672499999</c:v>
                </c:pt>
                <c:pt idx="5276">
                  <c:v>1485105.09984</c:v>
                </c:pt>
                <c:pt idx="5277">
                  <c:v>1490253.8324200001</c:v>
                </c:pt>
                <c:pt idx="5278">
                  <c:v>1495402.56501</c:v>
                </c:pt>
                <c:pt idx="5279">
                  <c:v>1500551.2975900001</c:v>
                </c:pt>
                <c:pt idx="5280">
                  <c:v>1498442.3770699999</c:v>
                </c:pt>
                <c:pt idx="5281">
                  <c:v>1496333.4565399999</c:v>
                </c:pt>
                <c:pt idx="5282">
                  <c:v>1494224.53602</c:v>
                </c:pt>
                <c:pt idx="5283">
                  <c:v>1492115.61549</c:v>
                </c:pt>
                <c:pt idx="5284">
                  <c:v>1490006.69496</c:v>
                </c:pt>
                <c:pt idx="5285">
                  <c:v>1482749.0418499999</c:v>
                </c:pt>
                <c:pt idx="5286">
                  <c:v>1475491.3887400001</c:v>
                </c:pt>
                <c:pt idx="5287">
                  <c:v>1468233.7356400001</c:v>
                </c:pt>
                <c:pt idx="5288">
                  <c:v>1460976.08253</c:v>
                </c:pt>
                <c:pt idx="5289">
                  <c:v>1453718.4294199999</c:v>
                </c:pt>
                <c:pt idx="5290">
                  <c:v>1446460.7763100001</c:v>
                </c:pt>
                <c:pt idx="5291">
                  <c:v>1439203.1232</c:v>
                </c:pt>
                <c:pt idx="5292">
                  <c:v>1448702.52015</c:v>
                </c:pt>
                <c:pt idx="5293">
                  <c:v>1465459.57021</c:v>
                </c:pt>
                <c:pt idx="5294">
                  <c:v>1482216.6202700001</c:v>
                </c:pt>
                <c:pt idx="5295">
                  <c:v>1498973.6703300001</c:v>
                </c:pt>
                <c:pt idx="5296">
                  <c:v>1515730.7204</c:v>
                </c:pt>
                <c:pt idx="5297">
                  <c:v>1532487.77046</c:v>
                </c:pt>
                <c:pt idx="5298">
                  <c:v>1549244.8205200001</c:v>
                </c:pt>
                <c:pt idx="5299">
                  <c:v>1566001.8705800001</c:v>
                </c:pt>
                <c:pt idx="5300">
                  <c:v>1582758.9206399999</c:v>
                </c:pt>
                <c:pt idx="5301">
                  <c:v>1599515.9706999999</c:v>
                </c:pt>
                <c:pt idx="5302">
                  <c:v>1616273.0207700001</c:v>
                </c:pt>
                <c:pt idx="5303">
                  <c:v>1638229.7255599999</c:v>
                </c:pt>
                <c:pt idx="5304">
                  <c:v>1660186.4303600001</c:v>
                </c:pt>
                <c:pt idx="5305">
                  <c:v>1665386.0850899999</c:v>
                </c:pt>
                <c:pt idx="5306">
                  <c:v>1670585.73982</c:v>
                </c:pt>
                <c:pt idx="5307">
                  <c:v>1675785.3945500001</c:v>
                </c:pt>
                <c:pt idx="5308">
                  <c:v>1680985.04929</c:v>
                </c:pt>
                <c:pt idx="5309">
                  <c:v>1689367.0693699999</c:v>
                </c:pt>
                <c:pt idx="5310">
                  <c:v>1697749.0894500001</c:v>
                </c:pt>
                <c:pt idx="5311">
                  <c:v>1706131.10953</c:v>
                </c:pt>
                <c:pt idx="5312">
                  <c:v>1714513.1296000001</c:v>
                </c:pt>
                <c:pt idx="5313">
                  <c:v>1722895.14968</c:v>
                </c:pt>
                <c:pt idx="5314">
                  <c:v>1731277.16976</c:v>
                </c:pt>
                <c:pt idx="5315">
                  <c:v>1739659.1898399999</c:v>
                </c:pt>
                <c:pt idx="5316">
                  <c:v>1742841.55519</c:v>
                </c:pt>
                <c:pt idx="5317">
                  <c:v>1756211.24866</c:v>
                </c:pt>
                <c:pt idx="5318">
                  <c:v>1769580.9421399999</c:v>
                </c:pt>
                <c:pt idx="5319">
                  <c:v>1782950.63561</c:v>
                </c:pt>
                <c:pt idx="5320">
                  <c:v>1796320.3290899999</c:v>
                </c:pt>
                <c:pt idx="5321">
                  <c:v>1809690.02256</c:v>
                </c:pt>
                <c:pt idx="5322">
                  <c:v>1819877.35069</c:v>
                </c:pt>
                <c:pt idx="5323">
                  <c:v>1830064.67882</c:v>
                </c:pt>
                <c:pt idx="5324">
                  <c:v>1840252.00694</c:v>
                </c:pt>
                <c:pt idx="5325">
                  <c:v>1850439.33507</c:v>
                </c:pt>
                <c:pt idx="5326">
                  <c:v>1860626.6632000001</c:v>
                </c:pt>
                <c:pt idx="5327">
                  <c:v>1870813.9913300001</c:v>
                </c:pt>
                <c:pt idx="5328">
                  <c:v>1881028.55803</c:v>
                </c:pt>
                <c:pt idx="5329">
                  <c:v>1891243.12472</c:v>
                </c:pt>
                <c:pt idx="5330">
                  <c:v>1891270.36329</c:v>
                </c:pt>
                <c:pt idx="5331">
                  <c:v>1871174.6128</c:v>
                </c:pt>
                <c:pt idx="5332">
                  <c:v>1851078.8622999999</c:v>
                </c:pt>
                <c:pt idx="5333">
                  <c:v>1830983.1118099999</c:v>
                </c:pt>
                <c:pt idx="5334">
                  <c:v>1810887.3613199999</c:v>
                </c:pt>
                <c:pt idx="5335">
                  <c:v>1790791.6108200001</c:v>
                </c:pt>
                <c:pt idx="5336">
                  <c:v>1770695.8603300001</c:v>
                </c:pt>
                <c:pt idx="5337">
                  <c:v>1750600.10984</c:v>
                </c:pt>
                <c:pt idx="5338">
                  <c:v>1730504.35934</c:v>
                </c:pt>
                <c:pt idx="5339">
                  <c:v>1710408.60885</c:v>
                </c:pt>
                <c:pt idx="5340">
                  <c:v>1690312.85836</c:v>
                </c:pt>
                <c:pt idx="5341">
                  <c:v>1670189.8692999999</c:v>
                </c:pt>
                <c:pt idx="5342">
                  <c:v>1650066.8802400001</c:v>
                </c:pt>
                <c:pt idx="5343">
                  <c:v>1651526.0851799999</c:v>
                </c:pt>
                <c:pt idx="5344">
                  <c:v>1673460.3994199999</c:v>
                </c:pt>
                <c:pt idx="5345">
                  <c:v>1695394.7136599999</c:v>
                </c:pt>
                <c:pt idx="5346">
                  <c:v>1717329.0279099999</c:v>
                </c:pt>
                <c:pt idx="5347">
                  <c:v>1739263.3421499999</c:v>
                </c:pt>
                <c:pt idx="5348">
                  <c:v>1761197.6564</c:v>
                </c:pt>
                <c:pt idx="5349">
                  <c:v>1783131.97064</c:v>
                </c:pt>
                <c:pt idx="5350">
                  <c:v>1805066.2848799999</c:v>
                </c:pt>
                <c:pt idx="5351">
                  <c:v>1827000.59913</c:v>
                </c:pt>
                <c:pt idx="5352">
                  <c:v>1848934.91337</c:v>
                </c:pt>
                <c:pt idx="5353">
                  <c:v>1870869.22762</c:v>
                </c:pt>
                <c:pt idx="5354">
                  <c:v>1892803.54186</c:v>
                </c:pt>
                <c:pt idx="5355">
                  <c:v>1916500.0445300001</c:v>
                </c:pt>
                <c:pt idx="5356">
                  <c:v>1918614.3531899999</c:v>
                </c:pt>
                <c:pt idx="5357">
                  <c:v>1920376.54161</c:v>
                </c:pt>
                <c:pt idx="5358">
                  <c:v>1907908.3500900001</c:v>
                </c:pt>
                <c:pt idx="5359">
                  <c:v>1895440.1585599999</c:v>
                </c:pt>
                <c:pt idx="5360">
                  <c:v>1882971.9670299999</c:v>
                </c:pt>
                <c:pt idx="5361">
                  <c:v>1870503.7755100001</c:v>
                </c:pt>
                <c:pt idx="5362">
                  <c:v>1858035.5839800001</c:v>
                </c:pt>
                <c:pt idx="5363">
                  <c:v>1845567.3924499999</c:v>
                </c:pt>
                <c:pt idx="5364">
                  <c:v>1833099.20092</c:v>
                </c:pt>
                <c:pt idx="5365">
                  <c:v>1820631.0094000001</c:v>
                </c:pt>
                <c:pt idx="5366">
                  <c:v>1808162.8178699999</c:v>
                </c:pt>
                <c:pt idx="5367">
                  <c:v>1795694.62634</c:v>
                </c:pt>
                <c:pt idx="5368">
                  <c:v>1781464.2464000001</c:v>
                </c:pt>
                <c:pt idx="5369">
                  <c:v>1767233.8664500001</c:v>
                </c:pt>
                <c:pt idx="5370">
                  <c:v>1760977.82935</c:v>
                </c:pt>
                <c:pt idx="5371">
                  <c:v>1768952.1721999999</c:v>
                </c:pt>
                <c:pt idx="5372">
                  <c:v>1776926.5150599999</c:v>
                </c:pt>
                <c:pt idx="5373">
                  <c:v>1784900.85791</c:v>
                </c:pt>
                <c:pt idx="5374">
                  <c:v>1792875.2007599999</c:v>
                </c:pt>
                <c:pt idx="5375">
                  <c:v>1800849.5436100001</c:v>
                </c:pt>
                <c:pt idx="5376">
                  <c:v>1808823.88647</c:v>
                </c:pt>
                <c:pt idx="5377">
                  <c:v>1816381.2482700001</c:v>
                </c:pt>
                <c:pt idx="5378">
                  <c:v>1823938.6100699999</c:v>
                </c:pt>
                <c:pt idx="5379">
                  <c:v>1831495.97187</c:v>
                </c:pt>
                <c:pt idx="5380">
                  <c:v>1839053.3336700001</c:v>
                </c:pt>
                <c:pt idx="5381">
                  <c:v>1846610.6954699999</c:v>
                </c:pt>
                <c:pt idx="5382">
                  <c:v>1854168.0572800001</c:v>
                </c:pt>
                <c:pt idx="5383">
                  <c:v>1853751.0762199999</c:v>
                </c:pt>
                <c:pt idx="5384">
                  <c:v>1853334.0951700001</c:v>
                </c:pt>
                <c:pt idx="5385">
                  <c:v>1852917.11412</c:v>
                </c:pt>
                <c:pt idx="5386">
                  <c:v>1852500.13307</c:v>
                </c:pt>
                <c:pt idx="5387">
                  <c:v>1852083.1520199999</c:v>
                </c:pt>
                <c:pt idx="5388">
                  <c:v>1851666.1709700001</c:v>
                </c:pt>
                <c:pt idx="5389">
                  <c:v>1853735.9135100001</c:v>
                </c:pt>
                <c:pt idx="5390">
                  <c:v>1849974.9185500001</c:v>
                </c:pt>
                <c:pt idx="5391">
                  <c:v>1846213.9235799999</c:v>
                </c:pt>
                <c:pt idx="5392">
                  <c:v>1842452.9286199999</c:v>
                </c:pt>
                <c:pt idx="5393">
                  <c:v>1838691.93365</c:v>
                </c:pt>
                <c:pt idx="5394">
                  <c:v>1834930.93869</c:v>
                </c:pt>
                <c:pt idx="5395">
                  <c:v>1831169.9437200001</c:v>
                </c:pt>
                <c:pt idx="5396">
                  <c:v>1827408.9487600001</c:v>
                </c:pt>
                <c:pt idx="5397">
                  <c:v>1823647.9538</c:v>
                </c:pt>
                <c:pt idx="5398">
                  <c:v>1819886.9588299999</c:v>
                </c:pt>
                <c:pt idx="5399">
                  <c:v>1816125.9638700001</c:v>
                </c:pt>
                <c:pt idx="5400">
                  <c:v>1812364.9689</c:v>
                </c:pt>
                <c:pt idx="5401">
                  <c:v>1808603.9739399999</c:v>
                </c:pt>
                <c:pt idx="5402">
                  <c:v>1812152.4739099999</c:v>
                </c:pt>
                <c:pt idx="5403">
                  <c:v>1821948.69245</c:v>
                </c:pt>
                <c:pt idx="5404">
                  <c:v>1831744.9109799999</c:v>
                </c:pt>
                <c:pt idx="5405">
                  <c:v>1841541.1295100001</c:v>
                </c:pt>
                <c:pt idx="5406">
                  <c:v>1851337.3480499999</c:v>
                </c:pt>
                <c:pt idx="5407">
                  <c:v>1861133.5665800001</c:v>
                </c:pt>
                <c:pt idx="5408">
                  <c:v>1870929.7851199999</c:v>
                </c:pt>
                <c:pt idx="5409">
                  <c:v>1880726.0036500001</c:v>
                </c:pt>
                <c:pt idx="5410">
                  <c:v>1890522.22218</c:v>
                </c:pt>
                <c:pt idx="5411">
                  <c:v>1900318.4407200001</c:v>
                </c:pt>
                <c:pt idx="5412">
                  <c:v>1917466.51565</c:v>
                </c:pt>
                <c:pt idx="5413">
                  <c:v>1934614.5905800001</c:v>
                </c:pt>
                <c:pt idx="5414">
                  <c:v>1951762.66551</c:v>
                </c:pt>
                <c:pt idx="5415">
                  <c:v>1959114.5219099999</c:v>
                </c:pt>
                <c:pt idx="5416">
                  <c:v>1951353.5085499999</c:v>
                </c:pt>
                <c:pt idx="5417">
                  <c:v>1943592.4951899999</c:v>
                </c:pt>
                <c:pt idx="5418">
                  <c:v>1935831.4818200001</c:v>
                </c:pt>
                <c:pt idx="5419">
                  <c:v>1928070.4684599999</c:v>
                </c:pt>
                <c:pt idx="5420">
                  <c:v>1920309.4550999999</c:v>
                </c:pt>
                <c:pt idx="5421">
                  <c:v>1912548.4417399999</c:v>
                </c:pt>
                <c:pt idx="5422">
                  <c:v>1904787.4283799999</c:v>
                </c:pt>
                <c:pt idx="5423">
                  <c:v>1897026.4150100001</c:v>
                </c:pt>
                <c:pt idx="5424">
                  <c:v>1875925.9339600001</c:v>
                </c:pt>
                <c:pt idx="5425">
                  <c:v>1847473.5965199999</c:v>
                </c:pt>
                <c:pt idx="5426">
                  <c:v>1819021.2590699999</c:v>
                </c:pt>
                <c:pt idx="5427">
                  <c:v>1790568.92163</c:v>
                </c:pt>
                <c:pt idx="5428">
                  <c:v>1762116.58418</c:v>
                </c:pt>
                <c:pt idx="5429">
                  <c:v>1748777.1164899999</c:v>
                </c:pt>
                <c:pt idx="5430">
                  <c:v>1735437.6488099999</c:v>
                </c:pt>
                <c:pt idx="5431">
                  <c:v>1722098.1811200001</c:v>
                </c:pt>
                <c:pt idx="5432">
                  <c:v>1708758.71343</c:v>
                </c:pt>
                <c:pt idx="5433">
                  <c:v>1695419.24575</c:v>
                </c:pt>
                <c:pt idx="5434">
                  <c:v>1682079.7780599999</c:v>
                </c:pt>
                <c:pt idx="5435">
                  <c:v>1668740.3103799999</c:v>
                </c:pt>
                <c:pt idx="5436">
                  <c:v>1659860.4321300001</c:v>
                </c:pt>
                <c:pt idx="5437">
                  <c:v>1664320.0215700001</c:v>
                </c:pt>
                <c:pt idx="5438">
                  <c:v>1670151.9481800001</c:v>
                </c:pt>
                <c:pt idx="5439">
                  <c:v>1675983.87478</c:v>
                </c:pt>
                <c:pt idx="5440">
                  <c:v>1665143.7564600001</c:v>
                </c:pt>
                <c:pt idx="5441">
                  <c:v>1654303.6381399999</c:v>
                </c:pt>
                <c:pt idx="5442">
                  <c:v>1643463.51982</c:v>
                </c:pt>
                <c:pt idx="5443">
                  <c:v>1632623.4014999999</c:v>
                </c:pt>
                <c:pt idx="5444">
                  <c:v>1621783.28318</c:v>
                </c:pt>
                <c:pt idx="5445">
                  <c:v>1610943.1648599999</c:v>
                </c:pt>
                <c:pt idx="5446">
                  <c:v>1600103.04654</c:v>
                </c:pt>
                <c:pt idx="5447">
                  <c:v>1589262.9282199999</c:v>
                </c:pt>
                <c:pt idx="5448">
                  <c:v>1578422.8099</c:v>
                </c:pt>
                <c:pt idx="5449">
                  <c:v>1563123.10213</c:v>
                </c:pt>
                <c:pt idx="5450">
                  <c:v>1547823.3943700001</c:v>
                </c:pt>
                <c:pt idx="5451">
                  <c:v>1531151.3494500001</c:v>
                </c:pt>
                <c:pt idx="5452">
                  <c:v>1521310.47912</c:v>
                </c:pt>
                <c:pt idx="5453">
                  <c:v>1528399.44077</c:v>
                </c:pt>
                <c:pt idx="5454">
                  <c:v>1535298.5093400001</c:v>
                </c:pt>
                <c:pt idx="5455">
                  <c:v>1542197.5778999999</c:v>
                </c:pt>
                <c:pt idx="5456">
                  <c:v>1548282.4212</c:v>
                </c:pt>
                <c:pt idx="5457">
                  <c:v>1554367.2645</c:v>
                </c:pt>
                <c:pt idx="5458">
                  <c:v>1552768.3846199999</c:v>
                </c:pt>
                <c:pt idx="5459">
                  <c:v>1551169.50474</c:v>
                </c:pt>
                <c:pt idx="5460">
                  <c:v>1549570.6248600001</c:v>
                </c:pt>
                <c:pt idx="5461">
                  <c:v>1547971.74498</c:v>
                </c:pt>
                <c:pt idx="5462">
                  <c:v>1543831.78152</c:v>
                </c:pt>
                <c:pt idx="5463">
                  <c:v>1539691.81806</c:v>
                </c:pt>
                <c:pt idx="5464">
                  <c:v>1535551.8546</c:v>
                </c:pt>
                <c:pt idx="5465">
                  <c:v>1524580.7165399999</c:v>
                </c:pt>
                <c:pt idx="5466">
                  <c:v>1499546.3815299999</c:v>
                </c:pt>
                <c:pt idx="5467">
                  <c:v>1474701.9396200001</c:v>
                </c:pt>
                <c:pt idx="5468">
                  <c:v>1449857.4976999999</c:v>
                </c:pt>
                <c:pt idx="5469">
                  <c:v>1425827.2810500001</c:v>
                </c:pt>
                <c:pt idx="5470">
                  <c:v>1401797.0644</c:v>
                </c:pt>
                <c:pt idx="5471">
                  <c:v>1385450.5709299999</c:v>
                </c:pt>
                <c:pt idx="5472">
                  <c:v>1369104.07745</c:v>
                </c:pt>
                <c:pt idx="5473">
                  <c:v>1352757.5839800001</c:v>
                </c:pt>
                <c:pt idx="5474">
                  <c:v>1336411.09051</c:v>
                </c:pt>
                <c:pt idx="5475">
                  <c:v>1321189.9687300001</c:v>
                </c:pt>
                <c:pt idx="5476">
                  <c:v>1305968.84696</c:v>
                </c:pt>
                <c:pt idx="5477">
                  <c:v>1290747.7251800001</c:v>
                </c:pt>
                <c:pt idx="5478">
                  <c:v>1275526.6033999999</c:v>
                </c:pt>
                <c:pt idx="5479">
                  <c:v>1274110.89151</c:v>
                </c:pt>
                <c:pt idx="5480">
                  <c:v>1272695.1796299999</c:v>
                </c:pt>
                <c:pt idx="5481">
                  <c:v>1271279.46774</c:v>
                </c:pt>
                <c:pt idx="5482">
                  <c:v>1269863.7558500001</c:v>
                </c:pt>
                <c:pt idx="5483">
                  <c:v>1253810.59684</c:v>
                </c:pt>
                <c:pt idx="5484">
                  <c:v>1237757.43783</c:v>
                </c:pt>
                <c:pt idx="5485">
                  <c:v>1221704.2788199999</c:v>
                </c:pt>
                <c:pt idx="5486">
                  <c:v>1205651.1198</c:v>
                </c:pt>
                <c:pt idx="5487">
                  <c:v>1189597.9607899999</c:v>
                </c:pt>
                <c:pt idx="5488">
                  <c:v>1174960.51367</c:v>
                </c:pt>
                <c:pt idx="5489">
                  <c:v>1160323.0665500001</c:v>
                </c:pt>
                <c:pt idx="5490">
                  <c:v>1145685.6194199999</c:v>
                </c:pt>
                <c:pt idx="5491">
                  <c:v>1131048.1723</c:v>
                </c:pt>
                <c:pt idx="5492">
                  <c:v>1116410.72517</c:v>
                </c:pt>
                <c:pt idx="5493">
                  <c:v>1101773.2780500001</c:v>
                </c:pt>
                <c:pt idx="5494">
                  <c:v>1087135.8309200001</c:v>
                </c:pt>
                <c:pt idx="5495">
                  <c:v>1088099.4283400001</c:v>
                </c:pt>
                <c:pt idx="5496">
                  <c:v>1089393.6963299999</c:v>
                </c:pt>
                <c:pt idx="5497">
                  <c:v>1090687.96432</c:v>
                </c:pt>
                <c:pt idx="5498">
                  <c:v>1091982.2323100001</c:v>
                </c:pt>
                <c:pt idx="5499">
                  <c:v>1086917.35531</c:v>
                </c:pt>
                <c:pt idx="5500">
                  <c:v>1081852.47832</c:v>
                </c:pt>
                <c:pt idx="5501">
                  <c:v>1075566.67135</c:v>
                </c:pt>
                <c:pt idx="5502">
                  <c:v>1069280.8643799999</c:v>
                </c:pt>
                <c:pt idx="5503">
                  <c:v>1062995.0574099999</c:v>
                </c:pt>
                <c:pt idx="5504">
                  <c:v>1056709.2504499999</c:v>
                </c:pt>
                <c:pt idx="5505">
                  <c:v>1050423.4434799999</c:v>
                </c:pt>
                <c:pt idx="5506">
                  <c:v>1044137.63651</c:v>
                </c:pt>
                <c:pt idx="5507">
                  <c:v>1037851.82955</c:v>
                </c:pt>
                <c:pt idx="5508">
                  <c:v>1015964.97804</c:v>
                </c:pt>
                <c:pt idx="5509">
                  <c:v>1008384.90308</c:v>
                </c:pt>
                <c:pt idx="5510">
                  <c:v>1000804.82813</c:v>
                </c:pt>
                <c:pt idx="5511">
                  <c:v>993224.75316900003</c:v>
                </c:pt>
                <c:pt idx="5512">
                  <c:v>992003.82319899998</c:v>
                </c:pt>
                <c:pt idx="5513">
                  <c:v>994155.97450799996</c:v>
                </c:pt>
                <c:pt idx="5514">
                  <c:v>997529.05578699999</c:v>
                </c:pt>
                <c:pt idx="5515">
                  <c:v>988000.21814799996</c:v>
                </c:pt>
                <c:pt idx="5516">
                  <c:v>978471.38051000005</c:v>
                </c:pt>
                <c:pt idx="5517">
                  <c:v>968942.54287200002</c:v>
                </c:pt>
                <c:pt idx="5518">
                  <c:v>959413.70523299999</c:v>
                </c:pt>
                <c:pt idx="5519">
                  <c:v>949884.86759499996</c:v>
                </c:pt>
                <c:pt idx="5520">
                  <c:v>940356.02995700005</c:v>
                </c:pt>
                <c:pt idx="5521">
                  <c:v>928611.525074</c:v>
                </c:pt>
                <c:pt idx="5522">
                  <c:v>916867.02019199997</c:v>
                </c:pt>
                <c:pt idx="5523">
                  <c:v>903773.50949800003</c:v>
                </c:pt>
                <c:pt idx="5524">
                  <c:v>890679.99880399997</c:v>
                </c:pt>
                <c:pt idx="5525">
                  <c:v>877586.48811100004</c:v>
                </c:pt>
                <c:pt idx="5526">
                  <c:v>861119.89613799995</c:v>
                </c:pt>
                <c:pt idx="5527">
                  <c:v>844653.30416499998</c:v>
                </c:pt>
                <c:pt idx="5528">
                  <c:v>841088.63110999996</c:v>
                </c:pt>
                <c:pt idx="5529">
                  <c:v>837523.95805400005</c:v>
                </c:pt>
                <c:pt idx="5530">
                  <c:v>833959.28499900002</c:v>
                </c:pt>
                <c:pt idx="5531">
                  <c:v>830394.611943</c:v>
                </c:pt>
                <c:pt idx="5532">
                  <c:v>826829.93888699997</c:v>
                </c:pt>
                <c:pt idx="5533">
                  <c:v>823265.26583199995</c:v>
                </c:pt>
                <c:pt idx="5534">
                  <c:v>821916.26002000005</c:v>
                </c:pt>
                <c:pt idx="5535">
                  <c:v>818714.14785299997</c:v>
                </c:pt>
                <c:pt idx="5536">
                  <c:v>816861.04149800004</c:v>
                </c:pt>
                <c:pt idx="5537">
                  <c:v>815007.93514299998</c:v>
                </c:pt>
                <c:pt idx="5538">
                  <c:v>813154.82878800004</c:v>
                </c:pt>
                <c:pt idx="5539">
                  <c:v>805055.75821500004</c:v>
                </c:pt>
                <c:pt idx="5540">
                  <c:v>796956.68764200003</c:v>
                </c:pt>
                <c:pt idx="5541">
                  <c:v>788857.61706900003</c:v>
                </c:pt>
                <c:pt idx="5542">
                  <c:v>780637.07086600002</c:v>
                </c:pt>
                <c:pt idx="5543">
                  <c:v>772416.52466300002</c:v>
                </c:pt>
                <c:pt idx="5544">
                  <c:v>764195.97846000001</c:v>
                </c:pt>
                <c:pt idx="5545">
                  <c:v>755975.43225800002</c:v>
                </c:pt>
                <c:pt idx="5546">
                  <c:v>745771.32028099999</c:v>
                </c:pt>
                <c:pt idx="5547">
                  <c:v>735567.20830399997</c:v>
                </c:pt>
                <c:pt idx="5548">
                  <c:v>727216.20268300001</c:v>
                </c:pt>
                <c:pt idx="5549">
                  <c:v>718865.19706100004</c:v>
                </c:pt>
                <c:pt idx="5550">
                  <c:v>703073.17220699997</c:v>
                </c:pt>
                <c:pt idx="5551">
                  <c:v>687281.147352</c:v>
                </c:pt>
                <c:pt idx="5552">
                  <c:v>677735.08671499998</c:v>
                </c:pt>
                <c:pt idx="5553">
                  <c:v>668189.02607899997</c:v>
                </c:pt>
                <c:pt idx="5554">
                  <c:v>658642.96544199996</c:v>
                </c:pt>
                <c:pt idx="5555">
                  <c:v>649218.38043500006</c:v>
                </c:pt>
                <c:pt idx="5556">
                  <c:v>633954.255214</c:v>
                </c:pt>
                <c:pt idx="5557">
                  <c:v>618690.12999199994</c:v>
                </c:pt>
                <c:pt idx="5558">
                  <c:v>603426.00477100001</c:v>
                </c:pt>
                <c:pt idx="5559">
                  <c:v>590145.44532299996</c:v>
                </c:pt>
                <c:pt idx="5560">
                  <c:v>576864.88587600004</c:v>
                </c:pt>
                <c:pt idx="5561">
                  <c:v>563584.326428</c:v>
                </c:pt>
                <c:pt idx="5562">
                  <c:v>550303.76698099996</c:v>
                </c:pt>
                <c:pt idx="5563">
                  <c:v>544464.22676600004</c:v>
                </c:pt>
                <c:pt idx="5564">
                  <c:v>538624.68655099999</c:v>
                </c:pt>
                <c:pt idx="5565">
                  <c:v>522672.14588099997</c:v>
                </c:pt>
                <c:pt idx="5566">
                  <c:v>506719.60521100002</c:v>
                </c:pt>
                <c:pt idx="5567">
                  <c:v>490767.06453999999</c:v>
                </c:pt>
                <c:pt idx="5568">
                  <c:v>474814.52386999998</c:v>
                </c:pt>
                <c:pt idx="5569">
                  <c:v>464701.523414</c:v>
                </c:pt>
                <c:pt idx="5570">
                  <c:v>454588.52295800002</c:v>
                </c:pt>
                <c:pt idx="5571">
                  <c:v>444475.52250299999</c:v>
                </c:pt>
                <c:pt idx="5572">
                  <c:v>434362.52204700001</c:v>
                </c:pt>
                <c:pt idx="5573">
                  <c:v>424249.52159100003</c:v>
                </c:pt>
                <c:pt idx="5574">
                  <c:v>414136.52113499999</c:v>
                </c:pt>
                <c:pt idx="5575">
                  <c:v>404023.52068000002</c:v>
                </c:pt>
                <c:pt idx="5576">
                  <c:v>393910.52022399998</c:v>
                </c:pt>
                <c:pt idx="5577">
                  <c:v>385967.77438800002</c:v>
                </c:pt>
                <c:pt idx="5578">
                  <c:v>388138.02900899999</c:v>
                </c:pt>
                <c:pt idx="5579">
                  <c:v>390308.28362900001</c:v>
                </c:pt>
                <c:pt idx="5580">
                  <c:v>392478.53824899998</c:v>
                </c:pt>
                <c:pt idx="5581">
                  <c:v>394648.792869</c:v>
                </c:pt>
                <c:pt idx="5582">
                  <c:v>396819.04748900002</c:v>
                </c:pt>
                <c:pt idx="5583">
                  <c:v>398989.30210999999</c:v>
                </c:pt>
                <c:pt idx="5584">
                  <c:v>398467.65284200001</c:v>
                </c:pt>
                <c:pt idx="5585">
                  <c:v>397946.00357499998</c:v>
                </c:pt>
                <c:pt idx="5586">
                  <c:v>397424.35430800001</c:v>
                </c:pt>
                <c:pt idx="5587">
                  <c:v>396902.70503999997</c:v>
                </c:pt>
                <c:pt idx="5588">
                  <c:v>396381.055773</c:v>
                </c:pt>
                <c:pt idx="5589">
                  <c:v>395859.40650500002</c:v>
                </c:pt>
                <c:pt idx="5590">
                  <c:v>393167.50261800003</c:v>
                </c:pt>
                <c:pt idx="5591">
                  <c:v>390475.59873000003</c:v>
                </c:pt>
                <c:pt idx="5592">
                  <c:v>387783.69484200003</c:v>
                </c:pt>
                <c:pt idx="5593">
                  <c:v>385091.79095499997</c:v>
                </c:pt>
                <c:pt idx="5594">
                  <c:v>377196.86752999999</c:v>
                </c:pt>
                <c:pt idx="5595">
                  <c:v>369301.944105</c:v>
                </c:pt>
                <c:pt idx="5596">
                  <c:v>361407.02068000002</c:v>
                </c:pt>
                <c:pt idx="5597">
                  <c:v>356204.00114299997</c:v>
                </c:pt>
                <c:pt idx="5598">
                  <c:v>351000.98160599999</c:v>
                </c:pt>
                <c:pt idx="5599">
                  <c:v>345797.96206799999</c:v>
                </c:pt>
                <c:pt idx="5600">
                  <c:v>339256.61006099998</c:v>
                </c:pt>
                <c:pt idx="5601">
                  <c:v>332715.25805300003</c:v>
                </c:pt>
                <c:pt idx="5602">
                  <c:v>326173.90604600002</c:v>
                </c:pt>
                <c:pt idx="5603">
                  <c:v>316399.842458</c:v>
                </c:pt>
                <c:pt idx="5604">
                  <c:v>306625.77887099999</c:v>
                </c:pt>
                <c:pt idx="5605">
                  <c:v>296851.71528300003</c:v>
                </c:pt>
                <c:pt idx="5606">
                  <c:v>287077.65169600002</c:v>
                </c:pt>
                <c:pt idx="5607">
                  <c:v>282506.60764599999</c:v>
                </c:pt>
                <c:pt idx="5608">
                  <c:v>277456.758417</c:v>
                </c:pt>
                <c:pt idx="5609">
                  <c:v>272406.90918700001</c:v>
                </c:pt>
                <c:pt idx="5610">
                  <c:v>267357.05995800003</c:v>
                </c:pt>
                <c:pt idx="5611">
                  <c:v>262307.21072899998</c:v>
                </c:pt>
                <c:pt idx="5612">
                  <c:v>257257.3615</c:v>
                </c:pt>
                <c:pt idx="5613">
                  <c:v>253545.84474100001</c:v>
                </c:pt>
                <c:pt idx="5614">
                  <c:v>249000.61577400001</c:v>
                </c:pt>
                <c:pt idx="5615">
                  <c:v>244455.38680800001</c:v>
                </c:pt>
                <c:pt idx="5616">
                  <c:v>240348.341911</c:v>
                </c:pt>
                <c:pt idx="5617">
                  <c:v>236241.297013</c:v>
                </c:pt>
                <c:pt idx="5618">
                  <c:v>232134.25211599999</c:v>
                </c:pt>
                <c:pt idx="5619">
                  <c:v>228027.207218</c:v>
                </c:pt>
                <c:pt idx="5620">
                  <c:v>223920.16232100001</c:v>
                </c:pt>
                <c:pt idx="5621">
                  <c:v>220291.92260300001</c:v>
                </c:pt>
                <c:pt idx="5622">
                  <c:v>216663.68288400001</c:v>
                </c:pt>
                <c:pt idx="5623">
                  <c:v>213035.44316600001</c:v>
                </c:pt>
                <c:pt idx="5624">
                  <c:v>209407.20344799999</c:v>
                </c:pt>
                <c:pt idx="5625">
                  <c:v>205778.96372999999</c:v>
                </c:pt>
                <c:pt idx="5626">
                  <c:v>202150.72401100001</c:v>
                </c:pt>
                <c:pt idx="5627">
                  <c:v>199356.19649999999</c:v>
                </c:pt>
                <c:pt idx="5628">
                  <c:v>196866.11152999999</c:v>
                </c:pt>
                <c:pt idx="5629">
                  <c:v>197170.55407000001</c:v>
                </c:pt>
                <c:pt idx="5630">
                  <c:v>197474.99661</c:v>
                </c:pt>
                <c:pt idx="5631">
                  <c:v>197779.43914999999</c:v>
                </c:pt>
                <c:pt idx="5632">
                  <c:v>193334.60386599999</c:v>
                </c:pt>
                <c:pt idx="5633">
                  <c:v>188889.76858199999</c:v>
                </c:pt>
                <c:pt idx="5634">
                  <c:v>184444.933299</c:v>
                </c:pt>
                <c:pt idx="5635">
                  <c:v>180000.098015</c:v>
                </c:pt>
                <c:pt idx="5636">
                  <c:v>175555.262731</c:v>
                </c:pt>
                <c:pt idx="5637">
                  <c:v>171110.42744699999</c:v>
                </c:pt>
                <c:pt idx="5638">
                  <c:v>166665.59216299999</c:v>
                </c:pt>
                <c:pt idx="5639">
                  <c:v>162220.75687899999</c:v>
                </c:pt>
                <c:pt idx="5640">
                  <c:v>157775.92159499999</c:v>
                </c:pt>
                <c:pt idx="5641">
                  <c:v>153026.643771</c:v>
                </c:pt>
                <c:pt idx="5642">
                  <c:v>148277.36594700001</c:v>
                </c:pt>
                <c:pt idx="5643">
                  <c:v>143528.08812299999</c:v>
                </c:pt>
                <c:pt idx="5644">
                  <c:v>141129.94355600001</c:v>
                </c:pt>
                <c:pt idx="5645">
                  <c:v>143692.37691600001</c:v>
                </c:pt>
                <c:pt idx="5646">
                  <c:v>145026.22274600001</c:v>
                </c:pt>
                <c:pt idx="5647">
                  <c:v>146360.06857599999</c:v>
                </c:pt>
                <c:pt idx="5648">
                  <c:v>147090.07284000001</c:v>
                </c:pt>
                <c:pt idx="5649">
                  <c:v>147820.077105</c:v>
                </c:pt>
                <c:pt idx="5650">
                  <c:v>148550.08136899999</c:v>
                </c:pt>
                <c:pt idx="5651">
                  <c:v>149280.08563399999</c:v>
                </c:pt>
                <c:pt idx="5652">
                  <c:v>150010.08989800001</c:v>
                </c:pt>
                <c:pt idx="5653">
                  <c:v>150740.094163</c:v>
                </c:pt>
                <c:pt idx="5654">
                  <c:v>151470.09842699999</c:v>
                </c:pt>
                <c:pt idx="5655">
                  <c:v>152200.10269199999</c:v>
                </c:pt>
                <c:pt idx="5656">
                  <c:v>152930.106956</c:v>
                </c:pt>
                <c:pt idx="5657">
                  <c:v>151308.97796399999</c:v>
                </c:pt>
                <c:pt idx="5658">
                  <c:v>149476.54886800001</c:v>
                </c:pt>
                <c:pt idx="5659">
                  <c:v>148872.707303</c:v>
                </c:pt>
                <c:pt idx="5660">
                  <c:v>148404.68369899999</c:v>
                </c:pt>
                <c:pt idx="5661">
                  <c:v>148540.501659</c:v>
                </c:pt>
                <c:pt idx="5662">
                  <c:v>148676.31961999999</c:v>
                </c:pt>
                <c:pt idx="5663">
                  <c:v>148812.13758000001</c:v>
                </c:pt>
                <c:pt idx="5664">
                  <c:v>147858.232254</c:v>
                </c:pt>
                <c:pt idx="5665">
                  <c:v>146904.326929</c:v>
                </c:pt>
                <c:pt idx="5666">
                  <c:v>145950.421603</c:v>
                </c:pt>
                <c:pt idx="5667">
                  <c:v>144996.516278</c:v>
                </c:pt>
                <c:pt idx="5668">
                  <c:v>144042.61095199999</c:v>
                </c:pt>
                <c:pt idx="5669">
                  <c:v>143088.70562600001</c:v>
                </c:pt>
                <c:pt idx="5670">
                  <c:v>142134.80030100001</c:v>
                </c:pt>
                <c:pt idx="5671">
                  <c:v>141180.894975</c:v>
                </c:pt>
                <c:pt idx="5672">
                  <c:v>140226.98965</c:v>
                </c:pt>
                <c:pt idx="5673">
                  <c:v>139137.266363</c:v>
                </c:pt>
                <c:pt idx="5674">
                  <c:v>138047.54307700001</c:v>
                </c:pt>
                <c:pt idx="5675">
                  <c:v>136957.81979099999</c:v>
                </c:pt>
                <c:pt idx="5676">
                  <c:v>136442.51469499999</c:v>
                </c:pt>
                <c:pt idx="5677">
                  <c:v>137016.93288400001</c:v>
                </c:pt>
                <c:pt idx="5678">
                  <c:v>137591.35107400001</c:v>
                </c:pt>
                <c:pt idx="5679">
                  <c:v>138165.76926299999</c:v>
                </c:pt>
                <c:pt idx="5680">
                  <c:v>138740.18745299999</c:v>
                </c:pt>
                <c:pt idx="5681">
                  <c:v>139314.60564200001</c:v>
                </c:pt>
                <c:pt idx="5682">
                  <c:v>139889.02383200001</c:v>
                </c:pt>
                <c:pt idx="5683">
                  <c:v>140463.442022</c:v>
                </c:pt>
                <c:pt idx="5684">
                  <c:v>141037.86021099999</c:v>
                </c:pt>
                <c:pt idx="5685">
                  <c:v>142931.55880500001</c:v>
                </c:pt>
                <c:pt idx="5686">
                  <c:v>144825.2574</c:v>
                </c:pt>
                <c:pt idx="5687">
                  <c:v>146718.95599399999</c:v>
                </c:pt>
                <c:pt idx="5688">
                  <c:v>147869.27190699999</c:v>
                </c:pt>
                <c:pt idx="5689">
                  <c:v>148445.16962999999</c:v>
                </c:pt>
                <c:pt idx="5690">
                  <c:v>149021.067354</c:v>
                </c:pt>
                <c:pt idx="5691">
                  <c:v>149596.965077</c:v>
                </c:pt>
                <c:pt idx="5692">
                  <c:v>147657.03453199999</c:v>
                </c:pt>
                <c:pt idx="5693">
                  <c:v>145717.103986</c:v>
                </c:pt>
                <c:pt idx="5694">
                  <c:v>143777.17344099999</c:v>
                </c:pt>
                <c:pt idx="5695">
                  <c:v>141837.242895</c:v>
                </c:pt>
                <c:pt idx="5696">
                  <c:v>139897.31234999999</c:v>
                </c:pt>
                <c:pt idx="5697">
                  <c:v>137957.38180500001</c:v>
                </c:pt>
                <c:pt idx="5698">
                  <c:v>134698.170854</c:v>
                </c:pt>
                <c:pt idx="5699">
                  <c:v>131438.95990399999</c:v>
                </c:pt>
                <c:pt idx="5700">
                  <c:v>128179.748954</c:v>
                </c:pt>
                <c:pt idx="5701">
                  <c:v>125663.920685</c:v>
                </c:pt>
                <c:pt idx="5702">
                  <c:v>123148.092416</c:v>
                </c:pt>
                <c:pt idx="5703">
                  <c:v>120632.264148</c:v>
                </c:pt>
                <c:pt idx="5704">
                  <c:v>119049.077731</c:v>
                </c:pt>
                <c:pt idx="5705">
                  <c:v>119981.719583</c:v>
                </c:pt>
                <c:pt idx="5706">
                  <c:v>120914.361435</c:v>
                </c:pt>
                <c:pt idx="5707">
                  <c:v>121847.003287</c:v>
                </c:pt>
                <c:pt idx="5708">
                  <c:v>122779.645139</c:v>
                </c:pt>
                <c:pt idx="5709">
                  <c:v>123712.286991</c:v>
                </c:pt>
                <c:pt idx="5710">
                  <c:v>124644.928843</c:v>
                </c:pt>
                <c:pt idx="5711">
                  <c:v>125577.570695</c:v>
                </c:pt>
                <c:pt idx="5712">
                  <c:v>126510.212547</c:v>
                </c:pt>
                <c:pt idx="5713">
                  <c:v>127628.981365</c:v>
                </c:pt>
                <c:pt idx="5714">
                  <c:v>128747.750182</c:v>
                </c:pt>
                <c:pt idx="5715">
                  <c:v>129866.51899900001</c:v>
                </c:pt>
                <c:pt idx="5716">
                  <c:v>130985.287817</c:v>
                </c:pt>
                <c:pt idx="5717">
                  <c:v>131171.41478200001</c:v>
                </c:pt>
                <c:pt idx="5718">
                  <c:v>131357.54174799999</c:v>
                </c:pt>
                <c:pt idx="5719">
                  <c:v>132306.51971699999</c:v>
                </c:pt>
                <c:pt idx="5720">
                  <c:v>133255.49768599999</c:v>
                </c:pt>
                <c:pt idx="5721">
                  <c:v>134204.47565499999</c:v>
                </c:pt>
                <c:pt idx="5722">
                  <c:v>135153.45362399999</c:v>
                </c:pt>
                <c:pt idx="5723">
                  <c:v>136368.62804099999</c:v>
                </c:pt>
                <c:pt idx="5724">
                  <c:v>137583.802459</c:v>
                </c:pt>
                <c:pt idx="5725">
                  <c:v>138798.976876</c:v>
                </c:pt>
                <c:pt idx="5726">
                  <c:v>139828.024328</c:v>
                </c:pt>
                <c:pt idx="5727">
                  <c:v>140857.07178</c:v>
                </c:pt>
                <c:pt idx="5728">
                  <c:v>141886.119233</c:v>
                </c:pt>
                <c:pt idx="5729">
                  <c:v>142915.166685</c:v>
                </c:pt>
                <c:pt idx="5730">
                  <c:v>143944.214137</c:v>
                </c:pt>
                <c:pt idx="5731">
                  <c:v>144973.261589</c:v>
                </c:pt>
                <c:pt idx="5732">
                  <c:v>145783.97806600001</c:v>
                </c:pt>
                <c:pt idx="5733">
                  <c:v>146594.69454299999</c:v>
                </c:pt>
                <c:pt idx="5734">
                  <c:v>147405.41102100001</c:v>
                </c:pt>
                <c:pt idx="5735">
                  <c:v>148037.78205000001</c:v>
                </c:pt>
                <c:pt idx="5736">
                  <c:v>148403.95663100001</c:v>
                </c:pt>
                <c:pt idx="5737">
                  <c:v>148770.13121299999</c:v>
                </c:pt>
                <c:pt idx="5738">
                  <c:v>148827.478787</c:v>
                </c:pt>
                <c:pt idx="5739">
                  <c:v>148884.82636100001</c:v>
                </c:pt>
                <c:pt idx="5740">
                  <c:v>148942.173935</c:v>
                </c:pt>
                <c:pt idx="5741">
                  <c:v>147420.64022999999</c:v>
                </c:pt>
                <c:pt idx="5742">
                  <c:v>145899.10652599999</c:v>
                </c:pt>
                <c:pt idx="5743">
                  <c:v>144377.57282100001</c:v>
                </c:pt>
                <c:pt idx="5744">
                  <c:v>142856.03911700001</c:v>
                </c:pt>
                <c:pt idx="5745">
                  <c:v>140789.985384</c:v>
                </c:pt>
                <c:pt idx="5746">
                  <c:v>138723.93165000001</c:v>
                </c:pt>
                <c:pt idx="5747">
                  <c:v>136657.87791700001</c:v>
                </c:pt>
                <c:pt idx="5748">
                  <c:v>125058.007383</c:v>
                </c:pt>
                <c:pt idx="5749">
                  <c:v>113458.13685</c:v>
                </c:pt>
                <c:pt idx="5750">
                  <c:v>101858.26631599999</c:v>
                </c:pt>
                <c:pt idx="5751">
                  <c:v>90567.222789399995</c:v>
                </c:pt>
                <c:pt idx="5752">
                  <c:v>79276.179262899997</c:v>
                </c:pt>
                <c:pt idx="5753">
                  <c:v>67985.1357364</c:v>
                </c:pt>
                <c:pt idx="5754">
                  <c:v>58272.973488399999</c:v>
                </c:pt>
                <c:pt idx="5755">
                  <c:v>48560.811240299998</c:v>
                </c:pt>
                <c:pt idx="5756">
                  <c:v>38848.648992199996</c:v>
                </c:pt>
                <c:pt idx="5757">
                  <c:v>29136.4867442</c:v>
                </c:pt>
                <c:pt idx="5758">
                  <c:v>19424.324496099998</c:v>
                </c:pt>
                <c:pt idx="5759">
                  <c:v>9712.1622480599999</c:v>
                </c:pt>
                <c:pt idx="5760">
                  <c:v>138062.741606</c:v>
                </c:pt>
                <c:pt idx="5761">
                  <c:v>137270.607315</c:v>
                </c:pt>
                <c:pt idx="5762">
                  <c:v>136478.47302500001</c:v>
                </c:pt>
                <c:pt idx="5763">
                  <c:v>135686.33873399999</c:v>
                </c:pt>
                <c:pt idx="5764">
                  <c:v>134894.204444</c:v>
                </c:pt>
                <c:pt idx="5765">
                  <c:v>134102.07015300001</c:v>
                </c:pt>
                <c:pt idx="5766">
                  <c:v>133309.93586299999</c:v>
                </c:pt>
                <c:pt idx="5767">
                  <c:v>132517.801572</c:v>
                </c:pt>
                <c:pt idx="5768">
                  <c:v>131725.66728200001</c:v>
                </c:pt>
                <c:pt idx="5769">
                  <c:v>130933.532991</c:v>
                </c:pt>
                <c:pt idx="5770">
                  <c:v>130141.398701</c:v>
                </c:pt>
                <c:pt idx="5771">
                  <c:v>129349.26441</c:v>
                </c:pt>
                <c:pt idx="5772">
                  <c:v>128575.725628</c:v>
                </c:pt>
                <c:pt idx="5773">
                  <c:v>128594.32113500001</c:v>
                </c:pt>
                <c:pt idx="5774">
                  <c:v>128612.916643</c:v>
                </c:pt>
                <c:pt idx="5775">
                  <c:v>128631.512151</c:v>
                </c:pt>
                <c:pt idx="5776">
                  <c:v>128650.107659</c:v>
                </c:pt>
                <c:pt idx="5777">
                  <c:v>128682.58635699999</c:v>
                </c:pt>
                <c:pt idx="5778">
                  <c:v>128715.065055</c:v>
                </c:pt>
                <c:pt idx="5779">
                  <c:v>128747.543754</c:v>
                </c:pt>
                <c:pt idx="5780">
                  <c:v>128780.022452</c:v>
                </c:pt>
                <c:pt idx="5781">
                  <c:v>128812.501151</c:v>
                </c:pt>
                <c:pt idx="5782">
                  <c:v>128844.979849</c:v>
                </c:pt>
                <c:pt idx="5783">
                  <c:v>128877.458548</c:v>
                </c:pt>
                <c:pt idx="5784">
                  <c:v>128909.937246</c:v>
                </c:pt>
                <c:pt idx="5785">
                  <c:v>128923.820437</c:v>
                </c:pt>
                <c:pt idx="5786">
                  <c:v>128937.703628</c:v>
                </c:pt>
                <c:pt idx="5787">
                  <c:v>128951.586818</c:v>
                </c:pt>
                <c:pt idx="5788">
                  <c:v>128965.470009</c:v>
                </c:pt>
                <c:pt idx="5789">
                  <c:v>129350.441183</c:v>
                </c:pt>
                <c:pt idx="5790">
                  <c:v>129721.52916599999</c:v>
                </c:pt>
                <c:pt idx="5791">
                  <c:v>130116.2699</c:v>
                </c:pt>
                <c:pt idx="5792">
                  <c:v>130511.010633</c:v>
                </c:pt>
                <c:pt idx="5793">
                  <c:v>130905.751367</c:v>
                </c:pt>
                <c:pt idx="5794">
                  <c:v>132203.18983399999</c:v>
                </c:pt>
                <c:pt idx="5795">
                  <c:v>131887.39773999999</c:v>
                </c:pt>
                <c:pt idx="5796">
                  <c:v>131571.60564600001</c:v>
                </c:pt>
                <c:pt idx="5797">
                  <c:v>131255.81355200001</c:v>
                </c:pt>
                <c:pt idx="5798">
                  <c:v>130940.021458</c:v>
                </c:pt>
                <c:pt idx="5799">
                  <c:v>130624.229364</c:v>
                </c:pt>
                <c:pt idx="5800">
                  <c:v>130308.43726999999</c:v>
                </c:pt>
                <c:pt idx="5801">
                  <c:v>129992.645175</c:v>
                </c:pt>
                <c:pt idx="5802">
                  <c:v>129305.765098</c:v>
                </c:pt>
                <c:pt idx="5803">
                  <c:v>128618.88502099999</c:v>
                </c:pt>
                <c:pt idx="5804">
                  <c:v>127908.352193</c:v>
                </c:pt>
                <c:pt idx="5805">
                  <c:v>127197.819365</c:v>
                </c:pt>
                <c:pt idx="5806">
                  <c:v>126487.286538</c:v>
                </c:pt>
                <c:pt idx="5807">
                  <c:v>124896.01525300001</c:v>
                </c:pt>
                <c:pt idx="5808">
                  <c:v>125758.08053000001</c:v>
                </c:pt>
                <c:pt idx="5809">
                  <c:v>126620.14580699999</c:v>
                </c:pt>
                <c:pt idx="5810">
                  <c:v>127482.211084</c:v>
                </c:pt>
                <c:pt idx="5811">
                  <c:v>128262.026442</c:v>
                </c:pt>
                <c:pt idx="5812">
                  <c:v>128874.16329300001</c:v>
                </c:pt>
                <c:pt idx="5813">
                  <c:v>129486.30014399999</c:v>
                </c:pt>
                <c:pt idx="5814">
                  <c:v>129321.027933</c:v>
                </c:pt>
                <c:pt idx="5815">
                  <c:v>129155.75572299999</c:v>
                </c:pt>
                <c:pt idx="5816">
                  <c:v>128990.483513</c:v>
                </c:pt>
                <c:pt idx="5817">
                  <c:v>128825.211303</c:v>
                </c:pt>
                <c:pt idx="5818">
                  <c:v>128659.939092</c:v>
                </c:pt>
                <c:pt idx="5819">
                  <c:v>128494.666882</c:v>
                </c:pt>
                <c:pt idx="5820">
                  <c:v>128307.43539499999</c:v>
                </c:pt>
                <c:pt idx="5821">
                  <c:v>126985.21789</c:v>
                </c:pt>
                <c:pt idx="5822">
                  <c:v>125663.000384</c:v>
                </c:pt>
                <c:pt idx="5823">
                  <c:v>124340.782878</c:v>
                </c:pt>
                <c:pt idx="5824">
                  <c:v>123100.815292</c:v>
                </c:pt>
                <c:pt idx="5825">
                  <c:v>122028.526212</c:v>
                </c:pt>
                <c:pt idx="5826">
                  <c:v>120956.237133</c:v>
                </c:pt>
                <c:pt idx="5827">
                  <c:v>120661.357114</c:v>
                </c:pt>
                <c:pt idx="5828">
                  <c:v>120366.477096</c:v>
                </c:pt>
                <c:pt idx="5829">
                  <c:v>120071.59707800001</c:v>
                </c:pt>
                <c:pt idx="5830">
                  <c:v>119776.717059</c:v>
                </c:pt>
                <c:pt idx="5831">
                  <c:v>119481.83704100001</c:v>
                </c:pt>
                <c:pt idx="5832">
                  <c:v>119186.957022</c:v>
                </c:pt>
                <c:pt idx="5833">
                  <c:v>119087.529249</c:v>
                </c:pt>
                <c:pt idx="5834">
                  <c:v>119282.98149400001</c:v>
                </c:pt>
                <c:pt idx="5835">
                  <c:v>119478.433739</c:v>
                </c:pt>
                <c:pt idx="5836">
                  <c:v>119673.88598399999</c:v>
                </c:pt>
                <c:pt idx="5837">
                  <c:v>119869.338229</c:v>
                </c:pt>
                <c:pt idx="5838">
                  <c:v>120064.79047399999</c:v>
                </c:pt>
                <c:pt idx="5839">
                  <c:v>120260.242719</c:v>
                </c:pt>
                <c:pt idx="5840">
                  <c:v>120455.69496399999</c:v>
                </c:pt>
                <c:pt idx="5841">
                  <c:v>120651.147209</c:v>
                </c:pt>
                <c:pt idx="5842">
                  <c:v>122534.515123</c:v>
                </c:pt>
                <c:pt idx="5843">
                  <c:v>124417.88303700001</c:v>
                </c:pt>
                <c:pt idx="5844">
                  <c:v>126301.25095</c:v>
                </c:pt>
                <c:pt idx="5845">
                  <c:v>128184.618864</c:v>
                </c:pt>
                <c:pt idx="5846">
                  <c:v>129872.534533</c:v>
                </c:pt>
                <c:pt idx="5847">
                  <c:v>131560.45020200001</c:v>
                </c:pt>
                <c:pt idx="5848">
                  <c:v>132749.451363</c:v>
                </c:pt>
                <c:pt idx="5849">
                  <c:v>133938.452525</c:v>
                </c:pt>
                <c:pt idx="5850">
                  <c:v>135127.453687</c:v>
                </c:pt>
                <c:pt idx="5851">
                  <c:v>136316.454849</c:v>
                </c:pt>
                <c:pt idx="5852">
                  <c:v>136789.595248</c:v>
                </c:pt>
                <c:pt idx="5853">
                  <c:v>137262.735648</c:v>
                </c:pt>
                <c:pt idx="5854">
                  <c:v>137735.876047</c:v>
                </c:pt>
                <c:pt idx="5855">
                  <c:v>136521.10077799999</c:v>
                </c:pt>
                <c:pt idx="5856">
                  <c:v>135306.32550800001</c:v>
                </c:pt>
                <c:pt idx="5857">
                  <c:v>134091.550239</c:v>
                </c:pt>
                <c:pt idx="5858">
                  <c:v>132876.77497</c:v>
                </c:pt>
                <c:pt idx="5859">
                  <c:v>131661.99969999999</c:v>
                </c:pt>
                <c:pt idx="5860">
                  <c:v>130447.224431</c:v>
                </c:pt>
                <c:pt idx="5861">
                  <c:v>129731.36366800001</c:v>
                </c:pt>
                <c:pt idx="5862">
                  <c:v>129015.50290599999</c:v>
                </c:pt>
                <c:pt idx="5863">
                  <c:v>128299.642143</c:v>
                </c:pt>
                <c:pt idx="5864">
                  <c:v>128186.258412</c:v>
                </c:pt>
                <c:pt idx="5865">
                  <c:v>128788.735443</c:v>
                </c:pt>
                <c:pt idx="5866">
                  <c:v>129391.212474</c:v>
                </c:pt>
                <c:pt idx="5867">
                  <c:v>129993.68950399999</c:v>
                </c:pt>
                <c:pt idx="5868">
                  <c:v>130596.166535</c:v>
                </c:pt>
                <c:pt idx="5869">
                  <c:v>131198.64356600001</c:v>
                </c:pt>
                <c:pt idx="5870">
                  <c:v>131801.120597</c:v>
                </c:pt>
                <c:pt idx="5871">
                  <c:v>132403.59762799999</c:v>
                </c:pt>
                <c:pt idx="5872">
                  <c:v>133151.90483799999</c:v>
                </c:pt>
                <c:pt idx="5873">
                  <c:v>133612.93580000001</c:v>
                </c:pt>
                <c:pt idx="5874">
                  <c:v>134073.966762</c:v>
                </c:pt>
                <c:pt idx="5875">
                  <c:v>134534.99772399999</c:v>
                </c:pt>
                <c:pt idx="5876">
                  <c:v>134584.31411400001</c:v>
                </c:pt>
                <c:pt idx="5877">
                  <c:v>134031.15347200001</c:v>
                </c:pt>
                <c:pt idx="5878">
                  <c:v>133477.99283</c:v>
                </c:pt>
                <c:pt idx="5879">
                  <c:v>132396.76328099999</c:v>
                </c:pt>
                <c:pt idx="5880">
                  <c:v>131315.533731</c:v>
                </c:pt>
                <c:pt idx="5881">
                  <c:v>130234.30418200001</c:v>
                </c:pt>
                <c:pt idx="5882">
                  <c:v>129153.074632</c:v>
                </c:pt>
                <c:pt idx="5883">
                  <c:v>128071.845082</c:v>
                </c:pt>
                <c:pt idx="5884">
                  <c:v>126990.615533</c:v>
                </c:pt>
                <c:pt idx="5885">
                  <c:v>125763.555804</c:v>
                </c:pt>
                <c:pt idx="5886">
                  <c:v>124823.772323</c:v>
                </c:pt>
                <c:pt idx="5887">
                  <c:v>123883.98884200001</c:v>
                </c:pt>
                <c:pt idx="5888">
                  <c:v>122944.205361</c:v>
                </c:pt>
                <c:pt idx="5889">
                  <c:v>122416.136453</c:v>
                </c:pt>
                <c:pt idx="5890">
                  <c:v>121888.06754600001</c:v>
                </c:pt>
                <c:pt idx="5891">
                  <c:v>122534.692383</c:v>
                </c:pt>
                <c:pt idx="5892">
                  <c:v>123709.386128</c:v>
                </c:pt>
                <c:pt idx="5893">
                  <c:v>124742.042432</c:v>
                </c:pt>
                <c:pt idx="5894">
                  <c:v>125774.69873600001</c:v>
                </c:pt>
                <c:pt idx="5895">
                  <c:v>126807.35503999999</c:v>
                </c:pt>
                <c:pt idx="5896">
                  <c:v>127774.69534999999</c:v>
                </c:pt>
                <c:pt idx="5897">
                  <c:v>128742.03565999999</c:v>
                </c:pt>
                <c:pt idx="5898">
                  <c:v>129709.37596999999</c:v>
                </c:pt>
                <c:pt idx="5899">
                  <c:v>130676.71627999999</c:v>
                </c:pt>
                <c:pt idx="5900">
                  <c:v>131644.05658999999</c:v>
                </c:pt>
                <c:pt idx="5901">
                  <c:v>132611.39689999999</c:v>
                </c:pt>
                <c:pt idx="5902">
                  <c:v>133578.73720999999</c:v>
                </c:pt>
                <c:pt idx="5903">
                  <c:v>133956.92419399999</c:v>
                </c:pt>
                <c:pt idx="5904">
                  <c:v>133160.417434</c:v>
                </c:pt>
                <c:pt idx="5905">
                  <c:v>132363.91067400001</c:v>
                </c:pt>
                <c:pt idx="5906">
                  <c:v>131709.44135499999</c:v>
                </c:pt>
                <c:pt idx="5907">
                  <c:v>131054.972035</c:v>
                </c:pt>
                <c:pt idx="5908">
                  <c:v>130400.502716</c:v>
                </c:pt>
                <c:pt idx="5909">
                  <c:v>129811.349391</c:v>
                </c:pt>
                <c:pt idx="5910">
                  <c:v>129222.196065</c:v>
                </c:pt>
                <c:pt idx="5911">
                  <c:v>128633.04274</c:v>
                </c:pt>
                <c:pt idx="5912">
                  <c:v>128043.889415</c:v>
                </c:pt>
                <c:pt idx="5913">
                  <c:v>127454.73609000001</c:v>
                </c:pt>
                <c:pt idx="5914">
                  <c:v>126865.582765</c:v>
                </c:pt>
                <c:pt idx="5915">
                  <c:v>126871.09376600001</c:v>
                </c:pt>
                <c:pt idx="5916">
                  <c:v>127465.758092</c:v>
                </c:pt>
                <c:pt idx="5917">
                  <c:v>128060.422418</c:v>
                </c:pt>
                <c:pt idx="5918">
                  <c:v>128655.086744</c:v>
                </c:pt>
                <c:pt idx="5919">
                  <c:v>129249.75107</c:v>
                </c:pt>
                <c:pt idx="5920">
                  <c:v>129844.415396</c:v>
                </c:pt>
                <c:pt idx="5921">
                  <c:v>130439.07972199999</c:v>
                </c:pt>
                <c:pt idx="5922">
                  <c:v>131033.74404799999</c:v>
                </c:pt>
                <c:pt idx="5923">
                  <c:v>131628.408375</c:v>
                </c:pt>
                <c:pt idx="5924">
                  <c:v>133044.51334899999</c:v>
                </c:pt>
                <c:pt idx="5925">
                  <c:v>134460.618323</c:v>
                </c:pt>
                <c:pt idx="5926">
                  <c:v>135876.72329699999</c:v>
                </c:pt>
                <c:pt idx="5927">
                  <c:v>137292.82827100001</c:v>
                </c:pt>
                <c:pt idx="5928">
                  <c:v>138114.26892</c:v>
                </c:pt>
                <c:pt idx="5929">
                  <c:v>138935.70956799999</c:v>
                </c:pt>
                <c:pt idx="5930">
                  <c:v>139757.15021600001</c:v>
                </c:pt>
                <c:pt idx="5931">
                  <c:v>140578.590864</c:v>
                </c:pt>
                <c:pt idx="5932">
                  <c:v>141400.03151199999</c:v>
                </c:pt>
                <c:pt idx="5933">
                  <c:v>142966.34954</c:v>
                </c:pt>
                <c:pt idx="5934">
                  <c:v>144532.667568</c:v>
                </c:pt>
                <c:pt idx="5935">
                  <c:v>146098.98559600001</c:v>
                </c:pt>
                <c:pt idx="5936">
                  <c:v>147665.30362399999</c:v>
                </c:pt>
                <c:pt idx="5937">
                  <c:v>147318.471644</c:v>
                </c:pt>
                <c:pt idx="5938">
                  <c:v>146971.63966399999</c:v>
                </c:pt>
                <c:pt idx="5939">
                  <c:v>146624.807684</c:v>
                </c:pt>
                <c:pt idx="5940">
                  <c:v>146277.97570400001</c:v>
                </c:pt>
                <c:pt idx="5941">
                  <c:v>145931.14372399999</c:v>
                </c:pt>
                <c:pt idx="5942">
                  <c:v>145584.31174400001</c:v>
                </c:pt>
                <c:pt idx="5943">
                  <c:v>145237.47976399999</c:v>
                </c:pt>
                <c:pt idx="5944">
                  <c:v>144890.647784</c:v>
                </c:pt>
                <c:pt idx="5945">
                  <c:v>144543.81580400001</c:v>
                </c:pt>
                <c:pt idx="5946">
                  <c:v>143452.10644500001</c:v>
                </c:pt>
                <c:pt idx="5947">
                  <c:v>142360.397085</c:v>
                </c:pt>
                <c:pt idx="5948">
                  <c:v>141268.687725</c:v>
                </c:pt>
                <c:pt idx="5949">
                  <c:v>140387.05992199999</c:v>
                </c:pt>
                <c:pt idx="5950">
                  <c:v>140597.14147900001</c:v>
                </c:pt>
                <c:pt idx="5951">
                  <c:v>140807.223035</c:v>
                </c:pt>
                <c:pt idx="5952">
                  <c:v>141017.304592</c:v>
                </c:pt>
                <c:pt idx="5953">
                  <c:v>141227.386149</c:v>
                </c:pt>
                <c:pt idx="5954">
                  <c:v>143312.31954299999</c:v>
                </c:pt>
                <c:pt idx="5955">
                  <c:v>145397.25293700001</c:v>
                </c:pt>
                <c:pt idx="5956">
                  <c:v>147482.186331</c:v>
                </c:pt>
                <c:pt idx="5957">
                  <c:v>149567.119725</c:v>
                </c:pt>
                <c:pt idx="5958">
                  <c:v>151652.05311899999</c:v>
                </c:pt>
                <c:pt idx="5959">
                  <c:v>154435.914342</c:v>
                </c:pt>
                <c:pt idx="5960">
                  <c:v>157219.77556499999</c:v>
                </c:pt>
                <c:pt idx="5961">
                  <c:v>160003.636788</c:v>
                </c:pt>
                <c:pt idx="5962">
                  <c:v>162966.58167700001</c:v>
                </c:pt>
                <c:pt idx="5963">
                  <c:v>165929.52656500001</c:v>
                </c:pt>
                <c:pt idx="5964">
                  <c:v>168891.267586</c:v>
                </c:pt>
                <c:pt idx="5965">
                  <c:v>171461.643037</c:v>
                </c:pt>
                <c:pt idx="5966">
                  <c:v>174032.01848900001</c:v>
                </c:pt>
                <c:pt idx="5967">
                  <c:v>174727.54210300001</c:v>
                </c:pt>
                <c:pt idx="5968">
                  <c:v>175423.065718</c:v>
                </c:pt>
                <c:pt idx="5969">
                  <c:v>176118.589332</c:v>
                </c:pt>
                <c:pt idx="5970">
                  <c:v>176814.11294600001</c:v>
                </c:pt>
                <c:pt idx="5971">
                  <c:v>177399.65127</c:v>
                </c:pt>
                <c:pt idx="5972">
                  <c:v>177286.261764</c:v>
                </c:pt>
                <c:pt idx="5973">
                  <c:v>177172.87225799999</c:v>
                </c:pt>
                <c:pt idx="5974">
                  <c:v>177059.48275200001</c:v>
                </c:pt>
                <c:pt idx="5975">
                  <c:v>176556.928025</c:v>
                </c:pt>
                <c:pt idx="5976">
                  <c:v>176054.37329700001</c:v>
                </c:pt>
                <c:pt idx="5977">
                  <c:v>175553.02243700001</c:v>
                </c:pt>
                <c:pt idx="5978">
                  <c:v>175443.03714599999</c:v>
                </c:pt>
                <c:pt idx="5979">
                  <c:v>175333.051855</c:v>
                </c:pt>
                <c:pt idx="5980">
                  <c:v>175223.06656400001</c:v>
                </c:pt>
                <c:pt idx="5981">
                  <c:v>175113.08127299999</c:v>
                </c:pt>
                <c:pt idx="5982">
                  <c:v>175003.095982</c:v>
                </c:pt>
                <c:pt idx="5983">
                  <c:v>177731.39676</c:v>
                </c:pt>
                <c:pt idx="5984">
                  <c:v>180569.68282799999</c:v>
                </c:pt>
                <c:pt idx="5985">
                  <c:v>183407.96889700001</c:v>
                </c:pt>
                <c:pt idx="5986">
                  <c:v>186246.254965</c:v>
                </c:pt>
                <c:pt idx="5987">
                  <c:v>189084.54103399999</c:v>
                </c:pt>
                <c:pt idx="5988">
                  <c:v>191922.82710200001</c:v>
                </c:pt>
                <c:pt idx="5989">
                  <c:v>194761.113171</c:v>
                </c:pt>
                <c:pt idx="5990">
                  <c:v>197599.39923899999</c:v>
                </c:pt>
                <c:pt idx="5991">
                  <c:v>200437.68530799999</c:v>
                </c:pt>
                <c:pt idx="5992">
                  <c:v>203275.971376</c:v>
                </c:pt>
                <c:pt idx="5993">
                  <c:v>206114.257445</c:v>
                </c:pt>
                <c:pt idx="5994">
                  <c:v>208937.916253</c:v>
                </c:pt>
                <c:pt idx="5995">
                  <c:v>211597.62712200001</c:v>
                </c:pt>
                <c:pt idx="5996">
                  <c:v>211419.05192299999</c:v>
                </c:pt>
                <c:pt idx="5997">
                  <c:v>209869.59142099999</c:v>
                </c:pt>
                <c:pt idx="5998">
                  <c:v>208320.13091800001</c:v>
                </c:pt>
                <c:pt idx="5999">
                  <c:v>206770.67041600001</c:v>
                </c:pt>
                <c:pt idx="6000">
                  <c:v>205221.209913</c:v>
                </c:pt>
                <c:pt idx="6001">
                  <c:v>203671.74940999999</c:v>
                </c:pt>
                <c:pt idx="6002">
                  <c:v>202122.28890799999</c:v>
                </c:pt>
                <c:pt idx="6003">
                  <c:v>200572.82840500001</c:v>
                </c:pt>
                <c:pt idx="6004">
                  <c:v>199023.36790300001</c:v>
                </c:pt>
                <c:pt idx="6005">
                  <c:v>197473.9074</c:v>
                </c:pt>
                <c:pt idx="6006">
                  <c:v>195924.44689799999</c:v>
                </c:pt>
                <c:pt idx="6007">
                  <c:v>194389.61365499999</c:v>
                </c:pt>
                <c:pt idx="6008">
                  <c:v>193018.72835200001</c:v>
                </c:pt>
                <c:pt idx="6009">
                  <c:v>192640.12339200001</c:v>
                </c:pt>
                <c:pt idx="6010">
                  <c:v>193632.403735</c:v>
                </c:pt>
                <c:pt idx="6011">
                  <c:v>193913.93213599999</c:v>
                </c:pt>
                <c:pt idx="6012">
                  <c:v>194195.46053800001</c:v>
                </c:pt>
                <c:pt idx="6013">
                  <c:v>194476.988939</c:v>
                </c:pt>
                <c:pt idx="6014">
                  <c:v>194758.517341</c:v>
                </c:pt>
                <c:pt idx="6015">
                  <c:v>195040.045743</c:v>
                </c:pt>
                <c:pt idx="6016">
                  <c:v>195321.57414400001</c:v>
                </c:pt>
                <c:pt idx="6017">
                  <c:v>195603.10254600001</c:v>
                </c:pt>
                <c:pt idx="6018">
                  <c:v>195884.63094800001</c:v>
                </c:pt>
                <c:pt idx="6019">
                  <c:v>196166.15934899999</c:v>
                </c:pt>
                <c:pt idx="6020">
                  <c:v>196447.68775099999</c:v>
                </c:pt>
                <c:pt idx="6021">
                  <c:v>195371.81664999999</c:v>
                </c:pt>
                <c:pt idx="6022">
                  <c:v>193303.66520700001</c:v>
                </c:pt>
                <c:pt idx="6023">
                  <c:v>190746.40737100001</c:v>
                </c:pt>
                <c:pt idx="6024">
                  <c:v>188899.90147700001</c:v>
                </c:pt>
                <c:pt idx="6025">
                  <c:v>187053.395583</c:v>
                </c:pt>
                <c:pt idx="6026">
                  <c:v>185206.889689</c:v>
                </c:pt>
                <c:pt idx="6027">
                  <c:v>183360.383795</c:v>
                </c:pt>
                <c:pt idx="6028">
                  <c:v>181513.877901</c:v>
                </c:pt>
                <c:pt idx="6029">
                  <c:v>179667.372007</c:v>
                </c:pt>
                <c:pt idx="6030">
                  <c:v>177820.866113</c:v>
                </c:pt>
                <c:pt idx="6031">
                  <c:v>175974.36021899999</c:v>
                </c:pt>
                <c:pt idx="6032">
                  <c:v>174127.85432499999</c:v>
                </c:pt>
                <c:pt idx="6033">
                  <c:v>172281.34843099999</c:v>
                </c:pt>
                <c:pt idx="6034">
                  <c:v>171792.242039</c:v>
                </c:pt>
                <c:pt idx="6035">
                  <c:v>172815.40828</c:v>
                </c:pt>
                <c:pt idx="6036">
                  <c:v>174327.68091299999</c:v>
                </c:pt>
                <c:pt idx="6037">
                  <c:v>175839.953546</c:v>
                </c:pt>
                <c:pt idx="6038">
                  <c:v>177352.22617899999</c:v>
                </c:pt>
                <c:pt idx="6039">
                  <c:v>178864.49881200001</c:v>
                </c:pt>
                <c:pt idx="6040">
                  <c:v>180376.77144499999</c:v>
                </c:pt>
                <c:pt idx="6041">
                  <c:v>181889.04407800001</c:v>
                </c:pt>
                <c:pt idx="6042">
                  <c:v>183401.31671000001</c:v>
                </c:pt>
                <c:pt idx="6043">
                  <c:v>184913.589343</c:v>
                </c:pt>
                <c:pt idx="6044">
                  <c:v>186783.201684</c:v>
                </c:pt>
                <c:pt idx="6045">
                  <c:v>188652.81402399999</c:v>
                </c:pt>
                <c:pt idx="6046">
                  <c:v>190522.42636400001</c:v>
                </c:pt>
                <c:pt idx="6047">
                  <c:v>192242.96679999999</c:v>
                </c:pt>
                <c:pt idx="6048">
                  <c:v>192451.23460299999</c:v>
                </c:pt>
                <c:pt idx="6049">
                  <c:v>192659.50240500001</c:v>
                </c:pt>
                <c:pt idx="6050">
                  <c:v>192867.770208</c:v>
                </c:pt>
                <c:pt idx="6051">
                  <c:v>193076.038011</c:v>
                </c:pt>
                <c:pt idx="6052">
                  <c:v>193284.30581399999</c:v>
                </c:pt>
                <c:pt idx="6053">
                  <c:v>193492.57361699999</c:v>
                </c:pt>
                <c:pt idx="6054">
                  <c:v>193700.841419</c:v>
                </c:pt>
                <c:pt idx="6055">
                  <c:v>187737.50605900001</c:v>
                </c:pt>
                <c:pt idx="6056">
                  <c:v>181774.170698</c:v>
                </c:pt>
                <c:pt idx="6057">
                  <c:v>175453.495631</c:v>
                </c:pt>
                <c:pt idx="6058">
                  <c:v>166904.04424300001</c:v>
                </c:pt>
                <c:pt idx="6059">
                  <c:v>158354.592856</c:v>
                </c:pt>
                <c:pt idx="6060">
                  <c:v>149954.21337400001</c:v>
                </c:pt>
                <c:pt idx="6061">
                  <c:v>141553.83389099999</c:v>
                </c:pt>
                <c:pt idx="6062">
                  <c:v>133153.454409</c:v>
                </c:pt>
                <c:pt idx="6063">
                  <c:v>124753.074926</c:v>
                </c:pt>
                <c:pt idx="6064">
                  <c:v>116352.695444</c:v>
                </c:pt>
                <c:pt idx="6065">
                  <c:v>107952.315961</c:v>
                </c:pt>
                <c:pt idx="6066">
                  <c:v>99551.936478799995</c:v>
                </c:pt>
                <c:pt idx="6067">
                  <c:v>91151.556996300002</c:v>
                </c:pt>
                <c:pt idx="6068">
                  <c:v>88922.780677000002</c:v>
                </c:pt>
                <c:pt idx="6069">
                  <c:v>86694.004357800004</c:v>
                </c:pt>
                <c:pt idx="6070">
                  <c:v>85196.671248700004</c:v>
                </c:pt>
                <c:pt idx="6071">
                  <c:v>85928.114458900003</c:v>
                </c:pt>
                <c:pt idx="6072">
                  <c:v>86659.557669100002</c:v>
                </c:pt>
                <c:pt idx="6073">
                  <c:v>87391.000879300002</c:v>
                </c:pt>
                <c:pt idx="6074">
                  <c:v>88122.444089500001</c:v>
                </c:pt>
                <c:pt idx="6075">
                  <c:v>88853.887299599999</c:v>
                </c:pt>
                <c:pt idx="6076">
                  <c:v>89585.330509799998</c:v>
                </c:pt>
                <c:pt idx="6077">
                  <c:v>90613.7749797</c:v>
                </c:pt>
                <c:pt idx="6078">
                  <c:v>91642.219449600001</c:v>
                </c:pt>
                <c:pt idx="6079">
                  <c:v>92670.663919400002</c:v>
                </c:pt>
                <c:pt idx="6080">
                  <c:v>93654.578030100005</c:v>
                </c:pt>
                <c:pt idx="6081">
                  <c:v>94638.492140799994</c:v>
                </c:pt>
                <c:pt idx="6082">
                  <c:v>95622.406251499997</c:v>
                </c:pt>
                <c:pt idx="6083">
                  <c:v>95874.877152100002</c:v>
                </c:pt>
                <c:pt idx="6084">
                  <c:v>96127.348052600006</c:v>
                </c:pt>
                <c:pt idx="6085">
                  <c:v>95448.547127600003</c:v>
                </c:pt>
                <c:pt idx="6086">
                  <c:v>94769.746202599999</c:v>
                </c:pt>
                <c:pt idx="6087">
                  <c:v>94090.945277499995</c:v>
                </c:pt>
                <c:pt idx="6088">
                  <c:v>93412.144352500007</c:v>
                </c:pt>
                <c:pt idx="6089">
                  <c:v>92733.343427500004</c:v>
                </c:pt>
                <c:pt idx="6090">
                  <c:v>91757.541242799998</c:v>
                </c:pt>
                <c:pt idx="6091">
                  <c:v>90781.739058100007</c:v>
                </c:pt>
                <c:pt idx="6092">
                  <c:v>89805.936873400002</c:v>
                </c:pt>
                <c:pt idx="6093">
                  <c:v>88874.665047899995</c:v>
                </c:pt>
                <c:pt idx="6094">
                  <c:v>87943.393222400002</c:v>
                </c:pt>
                <c:pt idx="6095">
                  <c:v>87012.121396799994</c:v>
                </c:pt>
                <c:pt idx="6096">
                  <c:v>86080.849571300001</c:v>
                </c:pt>
                <c:pt idx="6097">
                  <c:v>85764.3121102</c:v>
                </c:pt>
                <c:pt idx="6098">
                  <c:v>86379.046474600007</c:v>
                </c:pt>
                <c:pt idx="6099">
                  <c:v>86993.780838999999</c:v>
                </c:pt>
                <c:pt idx="6100">
                  <c:v>87608.515203400006</c:v>
                </c:pt>
                <c:pt idx="6101">
                  <c:v>88223.249567899999</c:v>
                </c:pt>
                <c:pt idx="6102">
                  <c:v>88837.983932300005</c:v>
                </c:pt>
                <c:pt idx="6103">
                  <c:v>89452.718296699997</c:v>
                </c:pt>
                <c:pt idx="6104">
                  <c:v>90067.452661100004</c:v>
                </c:pt>
                <c:pt idx="6105">
                  <c:v>90682.187025499996</c:v>
                </c:pt>
                <c:pt idx="6106">
                  <c:v>91296.921389900002</c:v>
                </c:pt>
                <c:pt idx="6107">
                  <c:v>91911.655754399995</c:v>
                </c:pt>
                <c:pt idx="6108">
                  <c:v>92526.390118800002</c:v>
                </c:pt>
                <c:pt idx="6109">
                  <c:v>95236.438634599996</c:v>
                </c:pt>
                <c:pt idx="6110">
                  <c:v>97331.752785999997</c:v>
                </c:pt>
                <c:pt idx="6111">
                  <c:v>100208.198302</c:v>
                </c:pt>
                <c:pt idx="6112">
                  <c:v>103473.22356899999</c:v>
                </c:pt>
                <c:pt idx="6113">
                  <c:v>106738.24883700001</c:v>
                </c:pt>
                <c:pt idx="6114">
                  <c:v>110003.274105</c:v>
                </c:pt>
                <c:pt idx="6115">
                  <c:v>118949.86533</c:v>
                </c:pt>
                <c:pt idx="6116">
                  <c:v>128256.52288600001</c:v>
                </c:pt>
                <c:pt idx="6117">
                  <c:v>137563.180441</c:v>
                </c:pt>
                <c:pt idx="6118">
                  <c:v>146869.837997</c:v>
                </c:pt>
                <c:pt idx="6119">
                  <c:v>156176.49555200001</c:v>
                </c:pt>
                <c:pt idx="6120">
                  <c:v>165483.153108</c:v>
                </c:pt>
                <c:pt idx="6121">
                  <c:v>174789.81066300001</c:v>
                </c:pt>
                <c:pt idx="6122">
                  <c:v>182001.154067</c:v>
                </c:pt>
                <c:pt idx="6123">
                  <c:v>189212.49747100001</c:v>
                </c:pt>
                <c:pt idx="6124">
                  <c:v>195642.70951099999</c:v>
                </c:pt>
                <c:pt idx="6125">
                  <c:v>201684.34179899999</c:v>
                </c:pt>
                <c:pt idx="6126">
                  <c:v>207725.974086</c:v>
                </c:pt>
                <c:pt idx="6127">
                  <c:v>216149.58216200001</c:v>
                </c:pt>
                <c:pt idx="6128">
                  <c:v>218891.62427900001</c:v>
                </c:pt>
                <c:pt idx="6129">
                  <c:v>221273.60006600001</c:v>
                </c:pt>
                <c:pt idx="6130">
                  <c:v>223655.575854</c:v>
                </c:pt>
                <c:pt idx="6131">
                  <c:v>226037.551641</c:v>
                </c:pt>
                <c:pt idx="6132">
                  <c:v>228419.527428</c:v>
                </c:pt>
                <c:pt idx="6133">
                  <c:v>230801.50321600001</c:v>
                </c:pt>
                <c:pt idx="6134">
                  <c:v>233183.47900299999</c:v>
                </c:pt>
                <c:pt idx="6135">
                  <c:v>234257.554966</c:v>
                </c:pt>
                <c:pt idx="6136">
                  <c:v>235331.63092900001</c:v>
                </c:pt>
                <c:pt idx="6137">
                  <c:v>236405.70689199999</c:v>
                </c:pt>
                <c:pt idx="6138">
                  <c:v>237479.782855</c:v>
                </c:pt>
                <c:pt idx="6139">
                  <c:v>238553.85881800001</c:v>
                </c:pt>
                <c:pt idx="6140">
                  <c:v>237245.95899300001</c:v>
                </c:pt>
                <c:pt idx="6141">
                  <c:v>235938.05916899999</c:v>
                </c:pt>
                <c:pt idx="6142">
                  <c:v>234630.15934400001</c:v>
                </c:pt>
                <c:pt idx="6143">
                  <c:v>233322.25951999999</c:v>
                </c:pt>
                <c:pt idx="6144">
                  <c:v>232014.35969499999</c:v>
                </c:pt>
                <c:pt idx="6145">
                  <c:v>230706.459871</c:v>
                </c:pt>
                <c:pt idx="6146">
                  <c:v>229398.560046</c:v>
                </c:pt>
                <c:pt idx="6147">
                  <c:v>229321.50330400001</c:v>
                </c:pt>
                <c:pt idx="6148">
                  <c:v>230552.346387</c:v>
                </c:pt>
                <c:pt idx="6149">
                  <c:v>231783.18947000001</c:v>
                </c:pt>
                <c:pt idx="6150">
                  <c:v>233014.032553</c:v>
                </c:pt>
                <c:pt idx="6151">
                  <c:v>234244.87563600001</c:v>
                </c:pt>
                <c:pt idx="6152">
                  <c:v>235475.718719</c:v>
                </c:pt>
                <c:pt idx="6153">
                  <c:v>236706.56180200001</c:v>
                </c:pt>
                <c:pt idx="6154">
                  <c:v>237093.57679699999</c:v>
                </c:pt>
                <c:pt idx="6155">
                  <c:v>237480.59179199999</c:v>
                </c:pt>
                <c:pt idx="6156">
                  <c:v>237867.606787</c:v>
                </c:pt>
                <c:pt idx="6157">
                  <c:v>238254.621782</c:v>
                </c:pt>
                <c:pt idx="6158">
                  <c:v>237873.09087300001</c:v>
                </c:pt>
                <c:pt idx="6159">
                  <c:v>237491.55996499999</c:v>
                </c:pt>
                <c:pt idx="6160">
                  <c:v>235879.18597300001</c:v>
                </c:pt>
                <c:pt idx="6161">
                  <c:v>234266.81198200001</c:v>
                </c:pt>
                <c:pt idx="6162">
                  <c:v>232654.43799000001</c:v>
                </c:pt>
                <c:pt idx="6163">
                  <c:v>231042.06399900001</c:v>
                </c:pt>
                <c:pt idx="6164">
                  <c:v>229429.690007</c:v>
                </c:pt>
                <c:pt idx="6165">
                  <c:v>227817.316016</c:v>
                </c:pt>
                <c:pt idx="6166">
                  <c:v>226204.94202399999</c:v>
                </c:pt>
                <c:pt idx="6167">
                  <c:v>225436.396121</c:v>
                </c:pt>
                <c:pt idx="6168">
                  <c:v>224667.850217</c:v>
                </c:pt>
                <c:pt idx="6169">
                  <c:v>223899.30431400001</c:v>
                </c:pt>
                <c:pt idx="6170">
                  <c:v>222509.892551</c:v>
                </c:pt>
                <c:pt idx="6171">
                  <c:v>221889.02669100001</c:v>
                </c:pt>
                <c:pt idx="6172">
                  <c:v>221268.16083099999</c:v>
                </c:pt>
                <c:pt idx="6173">
                  <c:v>220647.294972</c:v>
                </c:pt>
                <c:pt idx="6174">
                  <c:v>220026.42911200001</c:v>
                </c:pt>
                <c:pt idx="6175">
                  <c:v>219405.563253</c:v>
                </c:pt>
                <c:pt idx="6176">
                  <c:v>218784.69739300001</c:v>
                </c:pt>
                <c:pt idx="6177">
                  <c:v>218163.83153299999</c:v>
                </c:pt>
                <c:pt idx="6178">
                  <c:v>217542.96567400001</c:v>
                </c:pt>
                <c:pt idx="6179">
                  <c:v>216922.09981399999</c:v>
                </c:pt>
                <c:pt idx="6180">
                  <c:v>216301.233954</c:v>
                </c:pt>
                <c:pt idx="6181">
                  <c:v>215680.36809500001</c:v>
                </c:pt>
                <c:pt idx="6182">
                  <c:v>216701.97479499999</c:v>
                </c:pt>
                <c:pt idx="6183">
                  <c:v>218344.44735500001</c:v>
                </c:pt>
                <c:pt idx="6184">
                  <c:v>219986.91991500001</c:v>
                </c:pt>
                <c:pt idx="6185">
                  <c:v>222296.19162</c:v>
                </c:pt>
                <c:pt idx="6186">
                  <c:v>224605.46332499999</c:v>
                </c:pt>
                <c:pt idx="6187">
                  <c:v>226914.73503099999</c:v>
                </c:pt>
                <c:pt idx="6188">
                  <c:v>229224.00673600001</c:v>
                </c:pt>
                <c:pt idx="6189">
                  <c:v>231533.278441</c:v>
                </c:pt>
                <c:pt idx="6190">
                  <c:v>233842.550147</c:v>
                </c:pt>
                <c:pt idx="6191">
                  <c:v>236151.82185199999</c:v>
                </c:pt>
                <c:pt idx="6192">
                  <c:v>238461.09355699999</c:v>
                </c:pt>
                <c:pt idx="6193">
                  <c:v>240770.36526300001</c:v>
                </c:pt>
                <c:pt idx="6194">
                  <c:v>243079.63696800001</c:v>
                </c:pt>
                <c:pt idx="6195">
                  <c:v>243746.43611400001</c:v>
                </c:pt>
                <c:pt idx="6196">
                  <c:v>247340.65284699999</c:v>
                </c:pt>
                <c:pt idx="6197">
                  <c:v>250934.86958</c:v>
                </c:pt>
                <c:pt idx="6198">
                  <c:v>253862.28716800001</c:v>
                </c:pt>
                <c:pt idx="6199">
                  <c:v>256789.70475599999</c:v>
                </c:pt>
                <c:pt idx="6200">
                  <c:v>259717.122344</c:v>
                </c:pt>
                <c:pt idx="6201">
                  <c:v>262644.53993199999</c:v>
                </c:pt>
                <c:pt idx="6202">
                  <c:v>265571.95751899999</c:v>
                </c:pt>
                <c:pt idx="6203">
                  <c:v>268499.375107</c:v>
                </c:pt>
                <c:pt idx="6204">
                  <c:v>271426.79269500001</c:v>
                </c:pt>
                <c:pt idx="6205">
                  <c:v>275225.51693600003</c:v>
                </c:pt>
                <c:pt idx="6206">
                  <c:v>279024.24117699999</c:v>
                </c:pt>
                <c:pt idx="6207">
                  <c:v>282822.96541900001</c:v>
                </c:pt>
                <c:pt idx="6208">
                  <c:v>286621.68965999997</c:v>
                </c:pt>
                <c:pt idx="6209">
                  <c:v>287492.99631299998</c:v>
                </c:pt>
                <c:pt idx="6210">
                  <c:v>288364.30296599999</c:v>
                </c:pt>
                <c:pt idx="6211">
                  <c:v>289235.60962</c:v>
                </c:pt>
                <c:pt idx="6212">
                  <c:v>293055.33737600001</c:v>
                </c:pt>
                <c:pt idx="6213">
                  <c:v>296569.836542</c:v>
                </c:pt>
                <c:pt idx="6214">
                  <c:v>300084.33570699999</c:v>
                </c:pt>
                <c:pt idx="6215">
                  <c:v>303598.83487299999</c:v>
                </c:pt>
                <c:pt idx="6216">
                  <c:v>307113.33403899998</c:v>
                </c:pt>
                <c:pt idx="6217">
                  <c:v>310627.83320499997</c:v>
                </c:pt>
                <c:pt idx="6218">
                  <c:v>313271.02571800002</c:v>
                </c:pt>
                <c:pt idx="6219">
                  <c:v>315914.21823</c:v>
                </c:pt>
                <c:pt idx="6220">
                  <c:v>318557.41074299999</c:v>
                </c:pt>
                <c:pt idx="6221">
                  <c:v>321200.60325500002</c:v>
                </c:pt>
                <c:pt idx="6222">
                  <c:v>323843.795767</c:v>
                </c:pt>
                <c:pt idx="6223">
                  <c:v>326486.98827999999</c:v>
                </c:pt>
                <c:pt idx="6224">
                  <c:v>329130.18079200003</c:v>
                </c:pt>
                <c:pt idx="6225">
                  <c:v>329097.39239499997</c:v>
                </c:pt>
                <c:pt idx="6226">
                  <c:v>329369.83258699998</c:v>
                </c:pt>
                <c:pt idx="6227">
                  <c:v>329642.27278</c:v>
                </c:pt>
                <c:pt idx="6228">
                  <c:v>332484.38387000002</c:v>
                </c:pt>
                <c:pt idx="6229">
                  <c:v>335326.49495999998</c:v>
                </c:pt>
                <c:pt idx="6230">
                  <c:v>338168.60605</c:v>
                </c:pt>
                <c:pt idx="6231">
                  <c:v>341010.71714000002</c:v>
                </c:pt>
                <c:pt idx="6232">
                  <c:v>339845.86884299997</c:v>
                </c:pt>
                <c:pt idx="6233">
                  <c:v>338681.02054599999</c:v>
                </c:pt>
                <c:pt idx="6234">
                  <c:v>337516.17225</c:v>
                </c:pt>
                <c:pt idx="6235">
                  <c:v>336351.32395300001</c:v>
                </c:pt>
                <c:pt idx="6236">
                  <c:v>335186.47565600002</c:v>
                </c:pt>
                <c:pt idx="6237">
                  <c:v>334021.62735899998</c:v>
                </c:pt>
                <c:pt idx="6238">
                  <c:v>332584.33886999998</c:v>
                </c:pt>
                <c:pt idx="6239">
                  <c:v>331147.05038099998</c:v>
                </c:pt>
                <c:pt idx="6240">
                  <c:v>329709.76189099997</c:v>
                </c:pt>
                <c:pt idx="6241">
                  <c:v>325702.80250500003</c:v>
                </c:pt>
                <c:pt idx="6242">
                  <c:v>321695.84311800002</c:v>
                </c:pt>
                <c:pt idx="6243">
                  <c:v>317688.88373100001</c:v>
                </c:pt>
                <c:pt idx="6244">
                  <c:v>314053.85371699999</c:v>
                </c:pt>
                <c:pt idx="6245">
                  <c:v>314425.78308999998</c:v>
                </c:pt>
                <c:pt idx="6246">
                  <c:v>314797.71246299997</c:v>
                </c:pt>
                <c:pt idx="6247">
                  <c:v>315169.64183600002</c:v>
                </c:pt>
                <c:pt idx="6248">
                  <c:v>318579.25873100001</c:v>
                </c:pt>
                <c:pt idx="6249">
                  <c:v>322281.33979200001</c:v>
                </c:pt>
                <c:pt idx="6250">
                  <c:v>325983.42085300002</c:v>
                </c:pt>
                <c:pt idx="6251">
                  <c:v>329685.50191400002</c:v>
                </c:pt>
                <c:pt idx="6252">
                  <c:v>331036.79324799997</c:v>
                </c:pt>
                <c:pt idx="6253">
                  <c:v>329761.54727400001</c:v>
                </c:pt>
                <c:pt idx="6254">
                  <c:v>328486.30129899998</c:v>
                </c:pt>
                <c:pt idx="6255">
                  <c:v>325976.93252899998</c:v>
                </c:pt>
                <c:pt idx="6256">
                  <c:v>323467.56375899998</c:v>
                </c:pt>
                <c:pt idx="6257">
                  <c:v>320586.26561599999</c:v>
                </c:pt>
                <c:pt idx="6258">
                  <c:v>317704.967473</c:v>
                </c:pt>
                <c:pt idx="6259">
                  <c:v>314823.66933</c:v>
                </c:pt>
                <c:pt idx="6260">
                  <c:v>311942.371186</c:v>
                </c:pt>
                <c:pt idx="6261">
                  <c:v>306023.38552100002</c:v>
                </c:pt>
                <c:pt idx="6262">
                  <c:v>299811.93569000001</c:v>
                </c:pt>
                <c:pt idx="6263">
                  <c:v>293600.485858</c:v>
                </c:pt>
                <c:pt idx="6264">
                  <c:v>287389.03602699999</c:v>
                </c:pt>
                <c:pt idx="6265">
                  <c:v>283528.37592299999</c:v>
                </c:pt>
                <c:pt idx="6266">
                  <c:v>282294.253127</c:v>
                </c:pt>
                <c:pt idx="6267">
                  <c:v>284703.388852</c:v>
                </c:pt>
                <c:pt idx="6268">
                  <c:v>288346.64737199998</c:v>
                </c:pt>
                <c:pt idx="6269">
                  <c:v>291989.90589200001</c:v>
                </c:pt>
                <c:pt idx="6270">
                  <c:v>295633.16441199998</c:v>
                </c:pt>
                <c:pt idx="6271">
                  <c:v>299276.42293200002</c:v>
                </c:pt>
                <c:pt idx="6272">
                  <c:v>302919.68145199999</c:v>
                </c:pt>
                <c:pt idx="6273">
                  <c:v>306562.93997299997</c:v>
                </c:pt>
                <c:pt idx="6274">
                  <c:v>310206.198493</c:v>
                </c:pt>
                <c:pt idx="6275">
                  <c:v>313849.45701299998</c:v>
                </c:pt>
                <c:pt idx="6276">
                  <c:v>317640.77038900001</c:v>
                </c:pt>
                <c:pt idx="6277">
                  <c:v>321432.08376399998</c:v>
                </c:pt>
                <c:pt idx="6278">
                  <c:v>325223.39714000002</c:v>
                </c:pt>
                <c:pt idx="6279">
                  <c:v>329014.71051599999</c:v>
                </c:pt>
                <c:pt idx="6280">
                  <c:v>329162.76537099999</c:v>
                </c:pt>
                <c:pt idx="6281">
                  <c:v>329310.82022699999</c:v>
                </c:pt>
                <c:pt idx="6282">
                  <c:v>329458.87508199998</c:v>
                </c:pt>
                <c:pt idx="6283">
                  <c:v>331534.04364300001</c:v>
                </c:pt>
                <c:pt idx="6284">
                  <c:v>333609.21220299997</c:v>
                </c:pt>
                <c:pt idx="6285">
                  <c:v>335684.380764</c:v>
                </c:pt>
                <c:pt idx="6286">
                  <c:v>337759.54932500003</c:v>
                </c:pt>
                <c:pt idx="6287">
                  <c:v>340025.429718</c:v>
                </c:pt>
                <c:pt idx="6288">
                  <c:v>342291.31011199998</c:v>
                </c:pt>
                <c:pt idx="6289">
                  <c:v>344409.13565000001</c:v>
                </c:pt>
                <c:pt idx="6290">
                  <c:v>344956.624136</c:v>
                </c:pt>
                <c:pt idx="6291">
                  <c:v>345504.11262199999</c:v>
                </c:pt>
                <c:pt idx="6292">
                  <c:v>346051.60110700002</c:v>
                </c:pt>
                <c:pt idx="6293">
                  <c:v>346599.08959300001</c:v>
                </c:pt>
                <c:pt idx="6294">
                  <c:v>347146.578079</c:v>
                </c:pt>
                <c:pt idx="6295">
                  <c:v>347694.06656399998</c:v>
                </c:pt>
                <c:pt idx="6296">
                  <c:v>346314.441345</c:v>
                </c:pt>
                <c:pt idx="6297">
                  <c:v>344934.81612500001</c:v>
                </c:pt>
                <c:pt idx="6298">
                  <c:v>343555.19090599997</c:v>
                </c:pt>
                <c:pt idx="6299">
                  <c:v>340975.993571</c:v>
                </c:pt>
                <c:pt idx="6300">
                  <c:v>338206.08440200001</c:v>
                </c:pt>
                <c:pt idx="6301">
                  <c:v>335436.17523400002</c:v>
                </c:pt>
                <c:pt idx="6302">
                  <c:v>332666.26606599998</c:v>
                </c:pt>
                <c:pt idx="6303">
                  <c:v>331466.69394999999</c:v>
                </c:pt>
                <c:pt idx="6304">
                  <c:v>330267.12183399999</c:v>
                </c:pt>
                <c:pt idx="6305">
                  <c:v>329067.54971799999</c:v>
                </c:pt>
                <c:pt idx="6306">
                  <c:v>327867.977602</c:v>
                </c:pt>
                <c:pt idx="6307">
                  <c:v>326668.40548700001</c:v>
                </c:pt>
                <c:pt idx="6308">
                  <c:v>325468.83337100002</c:v>
                </c:pt>
                <c:pt idx="6309">
                  <c:v>324269.26125500002</c:v>
                </c:pt>
                <c:pt idx="6310">
                  <c:v>323069.68913900002</c:v>
                </c:pt>
                <c:pt idx="6311">
                  <c:v>323182.60905500001</c:v>
                </c:pt>
                <c:pt idx="6312">
                  <c:v>324495.10108599998</c:v>
                </c:pt>
                <c:pt idx="6313">
                  <c:v>325807.59311700001</c:v>
                </c:pt>
                <c:pt idx="6314">
                  <c:v>327120.08514899999</c:v>
                </c:pt>
                <c:pt idx="6315">
                  <c:v>331489.219522</c:v>
                </c:pt>
                <c:pt idx="6316">
                  <c:v>335858.35389500001</c:v>
                </c:pt>
                <c:pt idx="6317">
                  <c:v>340227.48826900002</c:v>
                </c:pt>
                <c:pt idx="6318">
                  <c:v>347315.14759200002</c:v>
                </c:pt>
                <c:pt idx="6319">
                  <c:v>354402.80691400002</c:v>
                </c:pt>
                <c:pt idx="6320">
                  <c:v>361490.46623700002</c:v>
                </c:pt>
                <c:pt idx="6321">
                  <c:v>368578.12556000001</c:v>
                </c:pt>
                <c:pt idx="6322">
                  <c:v>375665.78488300001</c:v>
                </c:pt>
                <c:pt idx="6323">
                  <c:v>382753.44420600001</c:v>
                </c:pt>
                <c:pt idx="6324">
                  <c:v>388528.61149699998</c:v>
                </c:pt>
                <c:pt idx="6325">
                  <c:v>394303.778789</c:v>
                </c:pt>
                <c:pt idx="6326">
                  <c:v>400078.94608000002</c:v>
                </c:pt>
                <c:pt idx="6327">
                  <c:v>405854.11337199999</c:v>
                </c:pt>
                <c:pt idx="6328">
                  <c:v>409952.21445600002</c:v>
                </c:pt>
                <c:pt idx="6329">
                  <c:v>414050.31553999998</c:v>
                </c:pt>
                <c:pt idx="6330">
                  <c:v>418148.416624</c:v>
                </c:pt>
                <c:pt idx="6331">
                  <c:v>419527.99275799998</c:v>
                </c:pt>
                <c:pt idx="6332">
                  <c:v>420907.56889300002</c:v>
                </c:pt>
                <c:pt idx="6333">
                  <c:v>422287.14502699999</c:v>
                </c:pt>
                <c:pt idx="6334">
                  <c:v>424464.37132699997</c:v>
                </c:pt>
                <c:pt idx="6335">
                  <c:v>426641.597626</c:v>
                </c:pt>
                <c:pt idx="6336">
                  <c:v>428818.82392499998</c:v>
                </c:pt>
                <c:pt idx="6337">
                  <c:v>430231.91337000002</c:v>
                </c:pt>
                <c:pt idx="6338">
                  <c:v>431645.00281500001</c:v>
                </c:pt>
                <c:pt idx="6339">
                  <c:v>433058.09226</c:v>
                </c:pt>
                <c:pt idx="6340">
                  <c:v>434471.181705</c:v>
                </c:pt>
                <c:pt idx="6341">
                  <c:v>434504.695015</c:v>
                </c:pt>
                <c:pt idx="6342">
                  <c:v>434059.341067</c:v>
                </c:pt>
                <c:pt idx="6343">
                  <c:v>433613.98712000001</c:v>
                </c:pt>
                <c:pt idx="6344">
                  <c:v>433168.633172</c:v>
                </c:pt>
                <c:pt idx="6345">
                  <c:v>432723.279224</c:v>
                </c:pt>
                <c:pt idx="6346">
                  <c:v>432277.92527599999</c:v>
                </c:pt>
                <c:pt idx="6347">
                  <c:v>431034.921164</c:v>
                </c:pt>
                <c:pt idx="6348">
                  <c:v>429791.917051</c:v>
                </c:pt>
                <c:pt idx="6349">
                  <c:v>426327.33859100001</c:v>
                </c:pt>
                <c:pt idx="6350">
                  <c:v>420627.77127199998</c:v>
                </c:pt>
                <c:pt idx="6351">
                  <c:v>414928.20395200001</c:v>
                </c:pt>
                <c:pt idx="6352">
                  <c:v>409228.63663299999</c:v>
                </c:pt>
                <c:pt idx="6353">
                  <c:v>403529.06931400002</c:v>
                </c:pt>
                <c:pt idx="6354">
                  <c:v>397829.501995</c:v>
                </c:pt>
                <c:pt idx="6355">
                  <c:v>392608.80193399999</c:v>
                </c:pt>
                <c:pt idx="6356">
                  <c:v>387388.10187299998</c:v>
                </c:pt>
                <c:pt idx="6357">
                  <c:v>382167.40181200003</c:v>
                </c:pt>
                <c:pt idx="6358">
                  <c:v>376946.70175100002</c:v>
                </c:pt>
                <c:pt idx="6359">
                  <c:v>371726.00169</c:v>
                </c:pt>
                <c:pt idx="6360">
                  <c:v>366505.30162899999</c:v>
                </c:pt>
                <c:pt idx="6361">
                  <c:v>361284.60156799998</c:v>
                </c:pt>
                <c:pt idx="6362">
                  <c:v>359079.81374499999</c:v>
                </c:pt>
                <c:pt idx="6363">
                  <c:v>359874.15163500002</c:v>
                </c:pt>
                <c:pt idx="6364">
                  <c:v>360668.48952499998</c:v>
                </c:pt>
                <c:pt idx="6365">
                  <c:v>361462.827414</c:v>
                </c:pt>
                <c:pt idx="6366">
                  <c:v>362257.16530400002</c:v>
                </c:pt>
                <c:pt idx="6367">
                  <c:v>363051.50319399999</c:v>
                </c:pt>
                <c:pt idx="6368">
                  <c:v>363845.84108300001</c:v>
                </c:pt>
                <c:pt idx="6369">
                  <c:v>364640.17897299997</c:v>
                </c:pt>
                <c:pt idx="6370">
                  <c:v>365434.516863</c:v>
                </c:pt>
                <c:pt idx="6371">
                  <c:v>366228.85475200001</c:v>
                </c:pt>
                <c:pt idx="6372">
                  <c:v>367023.19264199998</c:v>
                </c:pt>
                <c:pt idx="6373">
                  <c:v>375884.10674000002</c:v>
                </c:pt>
                <c:pt idx="6374">
                  <c:v>382232.65297499998</c:v>
                </c:pt>
                <c:pt idx="6375">
                  <c:v>387786.86132000003</c:v>
                </c:pt>
                <c:pt idx="6376">
                  <c:v>393341.06966500002</c:v>
                </c:pt>
                <c:pt idx="6377">
                  <c:v>398895.27801000001</c:v>
                </c:pt>
                <c:pt idx="6378">
                  <c:v>404449.486355</c:v>
                </c:pt>
                <c:pt idx="6379">
                  <c:v>410003.69469999999</c:v>
                </c:pt>
                <c:pt idx="6380">
                  <c:v>415557.90304599999</c:v>
                </c:pt>
                <c:pt idx="6381">
                  <c:v>421112.11139099998</c:v>
                </c:pt>
                <c:pt idx="6382">
                  <c:v>426666.31973599998</c:v>
                </c:pt>
                <c:pt idx="6383">
                  <c:v>432220.52808100003</c:v>
                </c:pt>
                <c:pt idx="6384">
                  <c:v>437774.73642600002</c:v>
                </c:pt>
                <c:pt idx="6385">
                  <c:v>443328.94477100001</c:v>
                </c:pt>
                <c:pt idx="6386">
                  <c:v>444402.17180299998</c:v>
                </c:pt>
                <c:pt idx="6387">
                  <c:v>447987.76669700001</c:v>
                </c:pt>
                <c:pt idx="6388">
                  <c:v>451573.36159099999</c:v>
                </c:pt>
                <c:pt idx="6389">
                  <c:v>455158.95648499997</c:v>
                </c:pt>
                <c:pt idx="6390">
                  <c:v>458744.55138000002</c:v>
                </c:pt>
                <c:pt idx="6391">
                  <c:v>464830.40802600002</c:v>
                </c:pt>
                <c:pt idx="6392">
                  <c:v>470916.26467300003</c:v>
                </c:pt>
                <c:pt idx="6393">
                  <c:v>477002.12131999998</c:v>
                </c:pt>
                <c:pt idx="6394">
                  <c:v>481914.69718999998</c:v>
                </c:pt>
                <c:pt idx="6395">
                  <c:v>486827.27306099999</c:v>
                </c:pt>
                <c:pt idx="6396">
                  <c:v>491739.84893199999</c:v>
                </c:pt>
                <c:pt idx="6397">
                  <c:v>496652.424803</c:v>
                </c:pt>
                <c:pt idx="6398">
                  <c:v>501565.00067400001</c:v>
                </c:pt>
                <c:pt idx="6399">
                  <c:v>502891.98164999997</c:v>
                </c:pt>
                <c:pt idx="6400">
                  <c:v>504218.962627</c:v>
                </c:pt>
                <c:pt idx="6401">
                  <c:v>498318.91803399997</c:v>
                </c:pt>
                <c:pt idx="6402">
                  <c:v>492418.87344200001</c:v>
                </c:pt>
                <c:pt idx="6403">
                  <c:v>486518.82884999999</c:v>
                </c:pt>
                <c:pt idx="6404">
                  <c:v>478118.522505</c:v>
                </c:pt>
                <c:pt idx="6405">
                  <c:v>469718.21616000001</c:v>
                </c:pt>
                <c:pt idx="6406">
                  <c:v>461317.90981600003</c:v>
                </c:pt>
                <c:pt idx="6407">
                  <c:v>454090.88424699998</c:v>
                </c:pt>
                <c:pt idx="6408">
                  <c:v>446863.85867799999</c:v>
                </c:pt>
                <c:pt idx="6409">
                  <c:v>439636.833109</c:v>
                </c:pt>
                <c:pt idx="6410">
                  <c:v>432409.80754000001</c:v>
                </c:pt>
                <c:pt idx="6411">
                  <c:v>425182.78197100002</c:v>
                </c:pt>
                <c:pt idx="6412">
                  <c:v>417955.75640200003</c:v>
                </c:pt>
                <c:pt idx="6413">
                  <c:v>414642.198661</c:v>
                </c:pt>
                <c:pt idx="6414">
                  <c:v>418555.66648900002</c:v>
                </c:pt>
                <c:pt idx="6415">
                  <c:v>422469.13431699999</c:v>
                </c:pt>
                <c:pt idx="6416">
                  <c:v>422981.54232299997</c:v>
                </c:pt>
                <c:pt idx="6417">
                  <c:v>423493.95032900001</c:v>
                </c:pt>
                <c:pt idx="6418">
                  <c:v>424006.358335</c:v>
                </c:pt>
                <c:pt idx="6419">
                  <c:v>424518.76634099998</c:v>
                </c:pt>
                <c:pt idx="6420">
                  <c:v>425031.17434700002</c:v>
                </c:pt>
                <c:pt idx="6421">
                  <c:v>425543.58235300001</c:v>
                </c:pt>
                <c:pt idx="6422">
                  <c:v>426055.99035899999</c:v>
                </c:pt>
                <c:pt idx="6423">
                  <c:v>426568.39836599998</c:v>
                </c:pt>
                <c:pt idx="6424">
                  <c:v>427080.80637200002</c:v>
                </c:pt>
                <c:pt idx="6425">
                  <c:v>427593.214378</c:v>
                </c:pt>
                <c:pt idx="6426">
                  <c:v>424192.15455600002</c:v>
                </c:pt>
                <c:pt idx="6427">
                  <c:v>420791.09473399998</c:v>
                </c:pt>
                <c:pt idx="6428">
                  <c:v>423651.57400299999</c:v>
                </c:pt>
                <c:pt idx="6429">
                  <c:v>429913.11309399997</c:v>
                </c:pt>
                <c:pt idx="6430">
                  <c:v>436174.65218400001</c:v>
                </c:pt>
                <c:pt idx="6431">
                  <c:v>442436.19127399998</c:v>
                </c:pt>
                <c:pt idx="6432">
                  <c:v>448697.73036500002</c:v>
                </c:pt>
                <c:pt idx="6433">
                  <c:v>454959.269455</c:v>
                </c:pt>
                <c:pt idx="6434">
                  <c:v>461220.80854599999</c:v>
                </c:pt>
                <c:pt idx="6435">
                  <c:v>467482.34763600002</c:v>
                </c:pt>
                <c:pt idx="6436">
                  <c:v>473743.886727</c:v>
                </c:pt>
                <c:pt idx="6437">
                  <c:v>480005.42581699998</c:v>
                </c:pt>
                <c:pt idx="6438">
                  <c:v>488522.81640200003</c:v>
                </c:pt>
                <c:pt idx="6439">
                  <c:v>497040.20698700001</c:v>
                </c:pt>
                <c:pt idx="6440">
                  <c:v>507083.24700700003</c:v>
                </c:pt>
                <c:pt idx="6441">
                  <c:v>509666.38266100001</c:v>
                </c:pt>
                <c:pt idx="6442">
                  <c:v>512249.51831499999</c:v>
                </c:pt>
                <c:pt idx="6443">
                  <c:v>514832.65396899998</c:v>
                </c:pt>
                <c:pt idx="6444">
                  <c:v>517415.78962300002</c:v>
                </c:pt>
                <c:pt idx="6445">
                  <c:v>519998.92527599999</c:v>
                </c:pt>
                <c:pt idx="6446">
                  <c:v>522582.06092999998</c:v>
                </c:pt>
                <c:pt idx="6447">
                  <c:v>525165.19658400002</c:v>
                </c:pt>
                <c:pt idx="6448">
                  <c:v>527748.332238</c:v>
                </c:pt>
                <c:pt idx="6449">
                  <c:v>530331.46789199999</c:v>
                </c:pt>
                <c:pt idx="6450">
                  <c:v>532914.60354599997</c:v>
                </c:pt>
                <c:pt idx="6451">
                  <c:v>533241.887705</c:v>
                </c:pt>
                <c:pt idx="6452">
                  <c:v>530670.73962300003</c:v>
                </c:pt>
                <c:pt idx="6453">
                  <c:v>526573.94210500002</c:v>
                </c:pt>
                <c:pt idx="6454">
                  <c:v>523675.50986400002</c:v>
                </c:pt>
                <c:pt idx="6455">
                  <c:v>520777.07762200001</c:v>
                </c:pt>
                <c:pt idx="6456">
                  <c:v>517878.64538</c:v>
                </c:pt>
                <c:pt idx="6457">
                  <c:v>514980.213139</c:v>
                </c:pt>
                <c:pt idx="6458">
                  <c:v>512081.78089699999</c:v>
                </c:pt>
                <c:pt idx="6459">
                  <c:v>509183.34865499998</c:v>
                </c:pt>
                <c:pt idx="6460">
                  <c:v>506284.91641399998</c:v>
                </c:pt>
                <c:pt idx="6461">
                  <c:v>503386.48417200003</c:v>
                </c:pt>
                <c:pt idx="6462">
                  <c:v>500488.05193000002</c:v>
                </c:pt>
                <c:pt idx="6463">
                  <c:v>497589.61968900001</c:v>
                </c:pt>
                <c:pt idx="6464">
                  <c:v>495921.41278000001</c:v>
                </c:pt>
                <c:pt idx="6465">
                  <c:v>497151.63811399997</c:v>
                </c:pt>
                <c:pt idx="6466">
                  <c:v>498381.86344699998</c:v>
                </c:pt>
                <c:pt idx="6467">
                  <c:v>499612.08877999999</c:v>
                </c:pt>
                <c:pt idx="6468">
                  <c:v>500842.314113</c:v>
                </c:pt>
                <c:pt idx="6469">
                  <c:v>502072.53944700002</c:v>
                </c:pt>
                <c:pt idx="6470">
                  <c:v>503302.76478000003</c:v>
                </c:pt>
                <c:pt idx="6471">
                  <c:v>504532.99011299998</c:v>
                </c:pt>
                <c:pt idx="6472">
                  <c:v>505763.21544599999</c:v>
                </c:pt>
                <c:pt idx="6473">
                  <c:v>506993.44078</c:v>
                </c:pt>
                <c:pt idx="6474">
                  <c:v>508223.66611300001</c:v>
                </c:pt>
                <c:pt idx="6475">
                  <c:v>513164.215127</c:v>
                </c:pt>
                <c:pt idx="6476">
                  <c:v>518104.76414099999</c:v>
                </c:pt>
                <c:pt idx="6477">
                  <c:v>521815.08782199997</c:v>
                </c:pt>
                <c:pt idx="6478">
                  <c:v>525525.41150299995</c:v>
                </c:pt>
                <c:pt idx="6479">
                  <c:v>528224.28955400002</c:v>
                </c:pt>
                <c:pt idx="6480">
                  <c:v>530923.16760599997</c:v>
                </c:pt>
                <c:pt idx="6481">
                  <c:v>533622.04565700004</c:v>
                </c:pt>
                <c:pt idx="6482">
                  <c:v>536320.923709</c:v>
                </c:pt>
                <c:pt idx="6483">
                  <c:v>539019.80175999994</c:v>
                </c:pt>
                <c:pt idx="6484">
                  <c:v>541718.67981200002</c:v>
                </c:pt>
                <c:pt idx="6485">
                  <c:v>544417.55786299997</c:v>
                </c:pt>
                <c:pt idx="6486">
                  <c:v>547116.43591400003</c:v>
                </c:pt>
                <c:pt idx="6487">
                  <c:v>549815.31396599999</c:v>
                </c:pt>
                <c:pt idx="6488">
                  <c:v>548803.86833700002</c:v>
                </c:pt>
                <c:pt idx="6489">
                  <c:v>547792.42270700005</c:v>
                </c:pt>
                <c:pt idx="6490">
                  <c:v>546780.97707799997</c:v>
                </c:pt>
                <c:pt idx="6491">
                  <c:v>548362.300758</c:v>
                </c:pt>
                <c:pt idx="6492">
                  <c:v>550955.07006699999</c:v>
                </c:pt>
                <c:pt idx="6493">
                  <c:v>553547.83937599999</c:v>
                </c:pt>
                <c:pt idx="6494">
                  <c:v>556140.60868499998</c:v>
                </c:pt>
                <c:pt idx="6495">
                  <c:v>550310.03037000005</c:v>
                </c:pt>
                <c:pt idx="6496">
                  <c:v>544479.45205399999</c:v>
                </c:pt>
                <c:pt idx="6497">
                  <c:v>538648.87373899994</c:v>
                </c:pt>
                <c:pt idx="6498">
                  <c:v>532818.295423</c:v>
                </c:pt>
                <c:pt idx="6499">
                  <c:v>526987.71710799995</c:v>
                </c:pt>
                <c:pt idx="6500">
                  <c:v>521157.13879200001</c:v>
                </c:pt>
                <c:pt idx="6501">
                  <c:v>515326.56047700002</c:v>
                </c:pt>
                <c:pt idx="6502">
                  <c:v>509495.98216100002</c:v>
                </c:pt>
                <c:pt idx="6503">
                  <c:v>503665.40384599997</c:v>
                </c:pt>
                <c:pt idx="6504">
                  <c:v>495242.05622099998</c:v>
                </c:pt>
                <c:pt idx="6505">
                  <c:v>486818.70859699999</c:v>
                </c:pt>
                <c:pt idx="6506">
                  <c:v>478395.36097199999</c:v>
                </c:pt>
                <c:pt idx="6507">
                  <c:v>471254.38637000002</c:v>
                </c:pt>
                <c:pt idx="6508">
                  <c:v>471351.977251</c:v>
                </c:pt>
                <c:pt idx="6509">
                  <c:v>471449.56813199999</c:v>
                </c:pt>
                <c:pt idx="6510">
                  <c:v>471547.15901300003</c:v>
                </c:pt>
                <c:pt idx="6511">
                  <c:v>471644.749893</c:v>
                </c:pt>
                <c:pt idx="6512">
                  <c:v>471742.34077399998</c:v>
                </c:pt>
                <c:pt idx="6513">
                  <c:v>471839.93165500002</c:v>
                </c:pt>
                <c:pt idx="6514">
                  <c:v>471937.522536</c:v>
                </c:pt>
                <c:pt idx="6515">
                  <c:v>472035.11341699999</c:v>
                </c:pt>
                <c:pt idx="6516">
                  <c:v>472132.70429800003</c:v>
                </c:pt>
                <c:pt idx="6517">
                  <c:v>472230.295178</c:v>
                </c:pt>
                <c:pt idx="6518">
                  <c:v>472327.88605899998</c:v>
                </c:pt>
                <c:pt idx="6519">
                  <c:v>472425.47694000002</c:v>
                </c:pt>
                <c:pt idx="6520">
                  <c:v>471945.202773</c:v>
                </c:pt>
                <c:pt idx="6521">
                  <c:v>472649.71074800001</c:v>
                </c:pt>
                <c:pt idx="6522">
                  <c:v>473354.21872300003</c:v>
                </c:pt>
                <c:pt idx="6523">
                  <c:v>473741.18488399999</c:v>
                </c:pt>
                <c:pt idx="6524">
                  <c:v>474128.15104500001</c:v>
                </c:pt>
                <c:pt idx="6525">
                  <c:v>474515.11720600002</c:v>
                </c:pt>
                <c:pt idx="6526">
                  <c:v>474902.08336699998</c:v>
                </c:pt>
                <c:pt idx="6527">
                  <c:v>474745.43707599997</c:v>
                </c:pt>
                <c:pt idx="6528">
                  <c:v>474152.76795200002</c:v>
                </c:pt>
                <c:pt idx="6529">
                  <c:v>473560.09882800002</c:v>
                </c:pt>
                <c:pt idx="6530">
                  <c:v>472967.42970500002</c:v>
                </c:pt>
                <c:pt idx="6531">
                  <c:v>472374.76058100001</c:v>
                </c:pt>
                <c:pt idx="6532">
                  <c:v>471782.091457</c:v>
                </c:pt>
                <c:pt idx="6533">
                  <c:v>470484.91435899999</c:v>
                </c:pt>
                <c:pt idx="6534">
                  <c:v>469187.73726000002</c:v>
                </c:pt>
                <c:pt idx="6535">
                  <c:v>467890.56016200001</c:v>
                </c:pt>
                <c:pt idx="6536">
                  <c:v>466910.92487699998</c:v>
                </c:pt>
                <c:pt idx="6537">
                  <c:v>465931.28959200002</c:v>
                </c:pt>
                <c:pt idx="6538">
                  <c:v>464951.654308</c:v>
                </c:pt>
                <c:pt idx="6539">
                  <c:v>463972.01902299997</c:v>
                </c:pt>
                <c:pt idx="6540">
                  <c:v>465285.128203</c:v>
                </c:pt>
                <c:pt idx="6541">
                  <c:v>467034.26021500002</c:v>
                </c:pt>
                <c:pt idx="6542">
                  <c:v>471110.65022900002</c:v>
                </c:pt>
                <c:pt idx="6543">
                  <c:v>475187.04024200002</c:v>
                </c:pt>
                <c:pt idx="6544">
                  <c:v>479263.43025600002</c:v>
                </c:pt>
                <c:pt idx="6545">
                  <c:v>483339.82026900002</c:v>
                </c:pt>
                <c:pt idx="6546">
                  <c:v>487416.21028300002</c:v>
                </c:pt>
                <c:pt idx="6547">
                  <c:v>491492.60029600002</c:v>
                </c:pt>
                <c:pt idx="6548">
                  <c:v>496470.50840699999</c:v>
                </c:pt>
                <c:pt idx="6549">
                  <c:v>501448.41651900002</c:v>
                </c:pt>
                <c:pt idx="6550">
                  <c:v>509011.68722999998</c:v>
                </c:pt>
                <c:pt idx="6551">
                  <c:v>516574.95794200001</c:v>
                </c:pt>
                <c:pt idx="6552">
                  <c:v>524138.22865300003</c:v>
                </c:pt>
                <c:pt idx="6553">
                  <c:v>507570.54492100002</c:v>
                </c:pt>
                <c:pt idx="6554">
                  <c:v>478548.46945500001</c:v>
                </c:pt>
                <c:pt idx="6555">
                  <c:v>445080.54083499999</c:v>
                </c:pt>
                <c:pt idx="6556">
                  <c:v>411612.61221499997</c:v>
                </c:pt>
                <c:pt idx="6557">
                  <c:v>377550.16566200001</c:v>
                </c:pt>
                <c:pt idx="6558">
                  <c:v>343487.719109</c:v>
                </c:pt>
                <c:pt idx="6559">
                  <c:v>309425.27255599998</c:v>
                </c:pt>
                <c:pt idx="6560">
                  <c:v>275362.82600200002</c:v>
                </c:pt>
                <c:pt idx="6561">
                  <c:v>240398.861351</c:v>
                </c:pt>
                <c:pt idx="6562">
                  <c:v>205434.89670000001</c:v>
                </c:pt>
                <c:pt idx="6563">
                  <c:v>167885.569449</c:v>
                </c:pt>
                <c:pt idx="6564">
                  <c:v>130336.24219800001</c:v>
                </c:pt>
                <c:pt idx="6565">
                  <c:v>92786.914946499994</c:v>
                </c:pt>
                <c:pt idx="6566">
                  <c:v>77619.410125800001</c:v>
                </c:pt>
                <c:pt idx="6567">
                  <c:v>74906.297039199999</c:v>
                </c:pt>
                <c:pt idx="6568">
                  <c:v>74311.779106000002</c:v>
                </c:pt>
                <c:pt idx="6569">
                  <c:v>73864.187049</c:v>
                </c:pt>
                <c:pt idx="6570">
                  <c:v>74011.112925199996</c:v>
                </c:pt>
                <c:pt idx="6571">
                  <c:v>74158.038801500006</c:v>
                </c:pt>
                <c:pt idx="6572">
                  <c:v>74304.964677800002</c:v>
                </c:pt>
                <c:pt idx="6573">
                  <c:v>74451.890554099999</c:v>
                </c:pt>
                <c:pt idx="6574">
                  <c:v>75547.714126299994</c:v>
                </c:pt>
                <c:pt idx="6575">
                  <c:v>81327.550183900006</c:v>
                </c:pt>
                <c:pt idx="6576">
                  <c:v>87679.916151400001</c:v>
                </c:pt>
                <c:pt idx="6577">
                  <c:v>94032.282118999996</c:v>
                </c:pt>
                <c:pt idx="6578">
                  <c:v>100384.64808699999</c:v>
                </c:pt>
                <c:pt idx="6579">
                  <c:v>107700.336337</c:v>
                </c:pt>
                <c:pt idx="6580">
                  <c:v>115016.02458700001</c:v>
                </c:pt>
                <c:pt idx="6581">
                  <c:v>122331.712837</c:v>
                </c:pt>
                <c:pt idx="6582">
                  <c:v>129500.475211</c:v>
                </c:pt>
                <c:pt idx="6583">
                  <c:v>136669.23758399999</c:v>
                </c:pt>
                <c:pt idx="6584">
                  <c:v>143837.999958</c:v>
                </c:pt>
                <c:pt idx="6585">
                  <c:v>151006.76233200001</c:v>
                </c:pt>
                <c:pt idx="6586">
                  <c:v>158175.524706</c:v>
                </c:pt>
                <c:pt idx="6587">
                  <c:v>164395.389383</c:v>
                </c:pt>
                <c:pt idx="6588">
                  <c:v>165931.241576</c:v>
                </c:pt>
                <c:pt idx="6589">
                  <c:v>166894.56385800001</c:v>
                </c:pt>
                <c:pt idx="6590">
                  <c:v>168058.17626000001</c:v>
                </c:pt>
                <c:pt idx="6591">
                  <c:v>169221.788661</c:v>
                </c:pt>
                <c:pt idx="6592">
                  <c:v>169422.07878000001</c:v>
                </c:pt>
                <c:pt idx="6593">
                  <c:v>169622.36889799999</c:v>
                </c:pt>
                <c:pt idx="6594">
                  <c:v>169955.22055900001</c:v>
                </c:pt>
                <c:pt idx="6595">
                  <c:v>171216.648491</c:v>
                </c:pt>
                <c:pt idx="6596">
                  <c:v>172478.07642299999</c:v>
                </c:pt>
                <c:pt idx="6597">
                  <c:v>173739.50435500001</c:v>
                </c:pt>
                <c:pt idx="6598">
                  <c:v>182463.86581399999</c:v>
                </c:pt>
                <c:pt idx="6599">
                  <c:v>198987.62620999999</c:v>
                </c:pt>
                <c:pt idx="6600">
                  <c:v>222198.54193000001</c:v>
                </c:pt>
                <c:pt idx="6601">
                  <c:v>245409.457651</c:v>
                </c:pt>
                <c:pt idx="6602">
                  <c:v>268620.37337099999</c:v>
                </c:pt>
                <c:pt idx="6603">
                  <c:v>291630.99897299998</c:v>
                </c:pt>
                <c:pt idx="6604">
                  <c:v>314641.62457500002</c:v>
                </c:pt>
                <c:pt idx="6605">
                  <c:v>349702.48312400002</c:v>
                </c:pt>
                <c:pt idx="6606">
                  <c:v>378076.47943399998</c:v>
                </c:pt>
                <c:pt idx="6607">
                  <c:v>406317.91420200001</c:v>
                </c:pt>
                <c:pt idx="6608">
                  <c:v>422736.49331799999</c:v>
                </c:pt>
                <c:pt idx="6609">
                  <c:v>439155.07243399997</c:v>
                </c:pt>
                <c:pt idx="6610">
                  <c:v>455573.65155000001</c:v>
                </c:pt>
                <c:pt idx="6611">
                  <c:v>464529.29713899997</c:v>
                </c:pt>
                <c:pt idx="6612">
                  <c:v>465685.54379099997</c:v>
                </c:pt>
                <c:pt idx="6613">
                  <c:v>460154.63511899998</c:v>
                </c:pt>
                <c:pt idx="6614">
                  <c:v>454623.72644599999</c:v>
                </c:pt>
                <c:pt idx="6615">
                  <c:v>449092.817774</c:v>
                </c:pt>
                <c:pt idx="6616">
                  <c:v>443561.909101</c:v>
                </c:pt>
                <c:pt idx="6617">
                  <c:v>438031.00042900001</c:v>
                </c:pt>
                <c:pt idx="6618">
                  <c:v>420449.858809</c:v>
                </c:pt>
                <c:pt idx="6619">
                  <c:v>409555.57942899998</c:v>
                </c:pt>
                <c:pt idx="6620">
                  <c:v>402072.35005399998</c:v>
                </c:pt>
                <c:pt idx="6621">
                  <c:v>405483.40006100002</c:v>
                </c:pt>
                <c:pt idx="6622">
                  <c:v>408894.450067</c:v>
                </c:pt>
                <c:pt idx="6623">
                  <c:v>412305.50007399998</c:v>
                </c:pt>
                <c:pt idx="6624">
                  <c:v>415716.55008000002</c:v>
                </c:pt>
                <c:pt idx="6625">
                  <c:v>419127.60008599999</c:v>
                </c:pt>
                <c:pt idx="6626">
                  <c:v>422538.65009299997</c:v>
                </c:pt>
                <c:pt idx="6627">
                  <c:v>434788.88173099997</c:v>
                </c:pt>
                <c:pt idx="6628">
                  <c:v>448028.68957400002</c:v>
                </c:pt>
                <c:pt idx="6629">
                  <c:v>462268.70932199998</c:v>
                </c:pt>
                <c:pt idx="6630">
                  <c:v>476508.72907</c:v>
                </c:pt>
                <c:pt idx="6631">
                  <c:v>489745.22700399999</c:v>
                </c:pt>
                <c:pt idx="6632">
                  <c:v>502981.72493800003</c:v>
                </c:pt>
                <c:pt idx="6633">
                  <c:v>512807.17286599998</c:v>
                </c:pt>
                <c:pt idx="6634">
                  <c:v>522632.62079399999</c:v>
                </c:pt>
                <c:pt idx="6635">
                  <c:v>532458.06872099999</c:v>
                </c:pt>
                <c:pt idx="6636">
                  <c:v>540275.56590000005</c:v>
                </c:pt>
                <c:pt idx="6637">
                  <c:v>548093.06307899999</c:v>
                </c:pt>
                <c:pt idx="6638">
                  <c:v>555910.56025800004</c:v>
                </c:pt>
                <c:pt idx="6639">
                  <c:v>563728.05743699998</c:v>
                </c:pt>
                <c:pt idx="6640">
                  <c:v>562706.37298400002</c:v>
                </c:pt>
                <c:pt idx="6641">
                  <c:v>560695.112326</c:v>
                </c:pt>
                <c:pt idx="6642">
                  <c:v>557683.63976299996</c:v>
                </c:pt>
                <c:pt idx="6643">
                  <c:v>554672.16720000003</c:v>
                </c:pt>
                <c:pt idx="6644">
                  <c:v>552664.21645199996</c:v>
                </c:pt>
                <c:pt idx="6645">
                  <c:v>550656.26570300001</c:v>
                </c:pt>
                <c:pt idx="6646">
                  <c:v>548648.31495399994</c:v>
                </c:pt>
                <c:pt idx="6647">
                  <c:v>546640.36420499999</c:v>
                </c:pt>
                <c:pt idx="6648">
                  <c:v>545710.46299599996</c:v>
                </c:pt>
                <c:pt idx="6649">
                  <c:v>546788.51253499999</c:v>
                </c:pt>
                <c:pt idx="6650">
                  <c:v>547866.56207500002</c:v>
                </c:pt>
                <c:pt idx="6651">
                  <c:v>548944.61161400005</c:v>
                </c:pt>
                <c:pt idx="6652">
                  <c:v>546735.20048799994</c:v>
                </c:pt>
                <c:pt idx="6653">
                  <c:v>544525.78936199995</c:v>
                </c:pt>
                <c:pt idx="6654">
                  <c:v>542316.37823499995</c:v>
                </c:pt>
                <c:pt idx="6655">
                  <c:v>532069.19901400001</c:v>
                </c:pt>
                <c:pt idx="6656">
                  <c:v>521822.01979300001</c:v>
                </c:pt>
                <c:pt idx="6657">
                  <c:v>511574.84057200002</c:v>
                </c:pt>
                <c:pt idx="6658">
                  <c:v>501327.66135200002</c:v>
                </c:pt>
                <c:pt idx="6659">
                  <c:v>491080.48213100003</c:v>
                </c:pt>
                <c:pt idx="6660">
                  <c:v>480833.30291000003</c:v>
                </c:pt>
                <c:pt idx="6661">
                  <c:v>469508.07414899999</c:v>
                </c:pt>
                <c:pt idx="6662">
                  <c:v>458182.84538900002</c:v>
                </c:pt>
                <c:pt idx="6663">
                  <c:v>446857.616629</c:v>
                </c:pt>
                <c:pt idx="6664">
                  <c:v>435532.38786800002</c:v>
                </c:pt>
                <c:pt idx="6665">
                  <c:v>427494.61977400002</c:v>
                </c:pt>
                <c:pt idx="6666">
                  <c:v>419456.85167900001</c:v>
                </c:pt>
                <c:pt idx="6667">
                  <c:v>416071.67244300002</c:v>
                </c:pt>
                <c:pt idx="6668">
                  <c:v>421157.12894099997</c:v>
                </c:pt>
                <c:pt idx="6669">
                  <c:v>426242.58544</c:v>
                </c:pt>
                <c:pt idx="6670">
                  <c:v>432767.56031899998</c:v>
                </c:pt>
                <c:pt idx="6671">
                  <c:v>439292.53519800003</c:v>
                </c:pt>
                <c:pt idx="6672">
                  <c:v>446426.42974200001</c:v>
                </c:pt>
                <c:pt idx="6673">
                  <c:v>453560.324287</c:v>
                </c:pt>
                <c:pt idx="6674">
                  <c:v>460694.21883199998</c:v>
                </c:pt>
                <c:pt idx="6675">
                  <c:v>467828.11337699997</c:v>
                </c:pt>
                <c:pt idx="6676">
                  <c:v>475437.606248</c:v>
                </c:pt>
                <c:pt idx="6677">
                  <c:v>483047.09911900002</c:v>
                </c:pt>
                <c:pt idx="6678">
                  <c:v>490656.59198899998</c:v>
                </c:pt>
                <c:pt idx="6679">
                  <c:v>498266.08486</c:v>
                </c:pt>
                <c:pt idx="6680">
                  <c:v>501222.98887300002</c:v>
                </c:pt>
                <c:pt idx="6681">
                  <c:v>503747.02524599998</c:v>
                </c:pt>
                <c:pt idx="6682">
                  <c:v>506271.06161799998</c:v>
                </c:pt>
                <c:pt idx="6683">
                  <c:v>505527.25591499999</c:v>
                </c:pt>
                <c:pt idx="6684">
                  <c:v>504783.45021099999</c:v>
                </c:pt>
                <c:pt idx="6685">
                  <c:v>503430.72484099999</c:v>
                </c:pt>
                <c:pt idx="6686">
                  <c:v>502077.999472</c:v>
                </c:pt>
                <c:pt idx="6687">
                  <c:v>500725.274102</c:v>
                </c:pt>
                <c:pt idx="6688">
                  <c:v>499372.548733</c:v>
                </c:pt>
                <c:pt idx="6689">
                  <c:v>497544.22503700003</c:v>
                </c:pt>
                <c:pt idx="6690">
                  <c:v>495715.901342</c:v>
                </c:pt>
                <c:pt idx="6691">
                  <c:v>493887.57764600002</c:v>
                </c:pt>
                <c:pt idx="6692">
                  <c:v>492059.25395099999</c:v>
                </c:pt>
                <c:pt idx="6693">
                  <c:v>490230.93025500001</c:v>
                </c:pt>
                <c:pt idx="6694">
                  <c:v>488402.60655999999</c:v>
                </c:pt>
                <c:pt idx="6695">
                  <c:v>491642.859689</c:v>
                </c:pt>
                <c:pt idx="6696">
                  <c:v>496711.436514</c:v>
                </c:pt>
                <c:pt idx="6697">
                  <c:v>501780.01333799999</c:v>
                </c:pt>
                <c:pt idx="6698">
                  <c:v>506848.59016299999</c:v>
                </c:pt>
                <c:pt idx="6699">
                  <c:v>511917.16698799998</c:v>
                </c:pt>
                <c:pt idx="6700">
                  <c:v>516985.74381299998</c:v>
                </c:pt>
                <c:pt idx="6701">
                  <c:v>522054.32063700003</c:v>
                </c:pt>
                <c:pt idx="6702">
                  <c:v>527122.89746200002</c:v>
                </c:pt>
                <c:pt idx="6703">
                  <c:v>532167.36204799998</c:v>
                </c:pt>
                <c:pt idx="6704">
                  <c:v>537211.82663400006</c:v>
                </c:pt>
                <c:pt idx="6705">
                  <c:v>542256.29122000001</c:v>
                </c:pt>
                <c:pt idx="6706">
                  <c:v>545437.80092099996</c:v>
                </c:pt>
                <c:pt idx="6707">
                  <c:v>548619.31062200002</c:v>
                </c:pt>
                <c:pt idx="6708">
                  <c:v>546732.24349899997</c:v>
                </c:pt>
                <c:pt idx="6709">
                  <c:v>544845.17637500004</c:v>
                </c:pt>
                <c:pt idx="6710">
                  <c:v>542958.10925199999</c:v>
                </c:pt>
                <c:pt idx="6711">
                  <c:v>541071.04212899995</c:v>
                </c:pt>
                <c:pt idx="6712">
                  <c:v>539183.97500500001</c:v>
                </c:pt>
                <c:pt idx="6713">
                  <c:v>537296.90788199997</c:v>
                </c:pt>
                <c:pt idx="6714">
                  <c:v>535409.84075800003</c:v>
                </c:pt>
                <c:pt idx="6715">
                  <c:v>533522.77363499999</c:v>
                </c:pt>
                <c:pt idx="6716">
                  <c:v>531659.81875099998</c:v>
                </c:pt>
                <c:pt idx="6717">
                  <c:v>529796.86386599997</c:v>
                </c:pt>
                <c:pt idx="6718">
                  <c:v>528388.59620300005</c:v>
                </c:pt>
                <c:pt idx="6719">
                  <c:v>528843.28342400002</c:v>
                </c:pt>
                <c:pt idx="6720">
                  <c:v>529297.970646</c:v>
                </c:pt>
                <c:pt idx="6721">
                  <c:v>529752.65786699997</c:v>
                </c:pt>
                <c:pt idx="6722">
                  <c:v>530207.34508799994</c:v>
                </c:pt>
                <c:pt idx="6723">
                  <c:v>532957.10877100006</c:v>
                </c:pt>
                <c:pt idx="6724">
                  <c:v>535706.87245400005</c:v>
                </c:pt>
                <c:pt idx="6725">
                  <c:v>538456.63613700005</c:v>
                </c:pt>
                <c:pt idx="6726">
                  <c:v>533699.64663700003</c:v>
                </c:pt>
                <c:pt idx="6727">
                  <c:v>528942.65713599999</c:v>
                </c:pt>
                <c:pt idx="6728">
                  <c:v>524185.66763500002</c:v>
                </c:pt>
                <c:pt idx="6729">
                  <c:v>519428.67813399999</c:v>
                </c:pt>
                <c:pt idx="6730">
                  <c:v>514671.68863400002</c:v>
                </c:pt>
                <c:pt idx="6731">
                  <c:v>509460.01191200002</c:v>
                </c:pt>
                <c:pt idx="6732">
                  <c:v>504248.335189</c:v>
                </c:pt>
                <c:pt idx="6733">
                  <c:v>499036.658467</c:v>
                </c:pt>
                <c:pt idx="6734">
                  <c:v>493824.981745</c:v>
                </c:pt>
                <c:pt idx="6735">
                  <c:v>488613.30502299999</c:v>
                </c:pt>
                <c:pt idx="6736">
                  <c:v>481106.55183900002</c:v>
                </c:pt>
                <c:pt idx="6737">
                  <c:v>473599.798656</c:v>
                </c:pt>
                <c:pt idx="6738">
                  <c:v>476470.66230999999</c:v>
                </c:pt>
                <c:pt idx="6739">
                  <c:v>486848.27914699999</c:v>
                </c:pt>
                <c:pt idx="6740">
                  <c:v>497225.89598500001</c:v>
                </c:pt>
                <c:pt idx="6741">
                  <c:v>507603.51282300003</c:v>
                </c:pt>
                <c:pt idx="6742">
                  <c:v>517981.12965999998</c:v>
                </c:pt>
                <c:pt idx="6743">
                  <c:v>528358.74649799999</c:v>
                </c:pt>
                <c:pt idx="6744">
                  <c:v>538736.36333600001</c:v>
                </c:pt>
                <c:pt idx="6745">
                  <c:v>546809.41640900006</c:v>
                </c:pt>
                <c:pt idx="6746">
                  <c:v>554882.46948199999</c:v>
                </c:pt>
                <c:pt idx="6747">
                  <c:v>562955.52255600004</c:v>
                </c:pt>
                <c:pt idx="6748">
                  <c:v>571028.57562899997</c:v>
                </c:pt>
                <c:pt idx="6749">
                  <c:v>579101.62870200002</c:v>
                </c:pt>
                <c:pt idx="6750">
                  <c:v>587174.68177599995</c:v>
                </c:pt>
                <c:pt idx="6751">
                  <c:v>584870.11801099998</c:v>
                </c:pt>
                <c:pt idx="6752">
                  <c:v>582565.55424700002</c:v>
                </c:pt>
                <c:pt idx="6753">
                  <c:v>580260.99048299994</c:v>
                </c:pt>
                <c:pt idx="6754">
                  <c:v>577956.42671799997</c:v>
                </c:pt>
                <c:pt idx="6755">
                  <c:v>575651.86295400001</c:v>
                </c:pt>
                <c:pt idx="6756">
                  <c:v>573347.29918900004</c:v>
                </c:pt>
                <c:pt idx="6757">
                  <c:v>575450.66832900001</c:v>
                </c:pt>
                <c:pt idx="6758">
                  <c:v>579858.60123300005</c:v>
                </c:pt>
                <c:pt idx="6759">
                  <c:v>584266.53413599997</c:v>
                </c:pt>
                <c:pt idx="6760">
                  <c:v>590782.96958100004</c:v>
                </c:pt>
                <c:pt idx="6761">
                  <c:v>597299.40502499999</c:v>
                </c:pt>
                <c:pt idx="6762">
                  <c:v>603815.84046900005</c:v>
                </c:pt>
                <c:pt idx="6763">
                  <c:v>612733.71848299995</c:v>
                </c:pt>
                <c:pt idx="6764">
                  <c:v>621651.59649799997</c:v>
                </c:pt>
                <c:pt idx="6765">
                  <c:v>630569.47451199999</c:v>
                </c:pt>
                <c:pt idx="6766">
                  <c:v>640192.335693</c:v>
                </c:pt>
                <c:pt idx="6767">
                  <c:v>649815.19687300001</c:v>
                </c:pt>
                <c:pt idx="6768">
                  <c:v>659438.05805400002</c:v>
                </c:pt>
                <c:pt idx="6769">
                  <c:v>671191.40610000002</c:v>
                </c:pt>
                <c:pt idx="6770">
                  <c:v>680290.60863499995</c:v>
                </c:pt>
                <c:pt idx="6771">
                  <c:v>689389.81117</c:v>
                </c:pt>
                <c:pt idx="6772">
                  <c:v>698489.01370500005</c:v>
                </c:pt>
                <c:pt idx="6773">
                  <c:v>704442.20196900005</c:v>
                </c:pt>
                <c:pt idx="6774">
                  <c:v>710395.39023400005</c:v>
                </c:pt>
                <c:pt idx="6775">
                  <c:v>716348.57849800005</c:v>
                </c:pt>
                <c:pt idx="6776">
                  <c:v>719900.32419199997</c:v>
                </c:pt>
                <c:pt idx="6777">
                  <c:v>723452.06988600001</c:v>
                </c:pt>
                <c:pt idx="6778">
                  <c:v>727003.81558000005</c:v>
                </c:pt>
                <c:pt idx="6779">
                  <c:v>728689.36911800003</c:v>
                </c:pt>
                <c:pt idx="6780">
                  <c:v>729829.97676500003</c:v>
                </c:pt>
                <c:pt idx="6781">
                  <c:v>730970.58441100002</c:v>
                </c:pt>
                <c:pt idx="6782">
                  <c:v>729980.70519100002</c:v>
                </c:pt>
                <c:pt idx="6783">
                  <c:v>727237.03857900004</c:v>
                </c:pt>
                <c:pt idx="6784">
                  <c:v>724493.37196699996</c:v>
                </c:pt>
                <c:pt idx="6785">
                  <c:v>721749.70535499998</c:v>
                </c:pt>
                <c:pt idx="6786">
                  <c:v>720043.55047300004</c:v>
                </c:pt>
                <c:pt idx="6787">
                  <c:v>718337.39559199999</c:v>
                </c:pt>
                <c:pt idx="6788">
                  <c:v>716631.24071000004</c:v>
                </c:pt>
                <c:pt idx="6789">
                  <c:v>714925.08582899999</c:v>
                </c:pt>
                <c:pt idx="6790">
                  <c:v>713218.93094700004</c:v>
                </c:pt>
                <c:pt idx="6791">
                  <c:v>711512.77606499998</c:v>
                </c:pt>
                <c:pt idx="6792">
                  <c:v>715147.38077799999</c:v>
                </c:pt>
                <c:pt idx="6793">
                  <c:v>726365.54523299995</c:v>
                </c:pt>
                <c:pt idx="6794">
                  <c:v>737583.70968800003</c:v>
                </c:pt>
                <c:pt idx="6795">
                  <c:v>748801.87414299999</c:v>
                </c:pt>
                <c:pt idx="6796">
                  <c:v>760020.03859799996</c:v>
                </c:pt>
                <c:pt idx="6797">
                  <c:v>772747.04816200002</c:v>
                </c:pt>
                <c:pt idx="6798">
                  <c:v>779878.29827799997</c:v>
                </c:pt>
                <c:pt idx="6799">
                  <c:v>787009.54839400004</c:v>
                </c:pt>
                <c:pt idx="6800">
                  <c:v>794140.79850999999</c:v>
                </c:pt>
                <c:pt idx="6801">
                  <c:v>796550.98299100006</c:v>
                </c:pt>
                <c:pt idx="6802">
                  <c:v>797706.88218099996</c:v>
                </c:pt>
                <c:pt idx="6803">
                  <c:v>798862.781372</c:v>
                </c:pt>
                <c:pt idx="6804">
                  <c:v>800018.68056200002</c:v>
                </c:pt>
                <c:pt idx="6805">
                  <c:v>796995.02914700005</c:v>
                </c:pt>
                <c:pt idx="6806">
                  <c:v>786932.76388300001</c:v>
                </c:pt>
                <c:pt idx="6807">
                  <c:v>776870.49861799995</c:v>
                </c:pt>
                <c:pt idx="6808">
                  <c:v>766808.23335300002</c:v>
                </c:pt>
                <c:pt idx="6809">
                  <c:v>756745.96808799997</c:v>
                </c:pt>
                <c:pt idx="6810">
                  <c:v>745174.85771500005</c:v>
                </c:pt>
                <c:pt idx="6811">
                  <c:v>739199.50678900001</c:v>
                </c:pt>
                <c:pt idx="6812">
                  <c:v>733224.15586299996</c:v>
                </c:pt>
                <c:pt idx="6813">
                  <c:v>727248.80493800004</c:v>
                </c:pt>
                <c:pt idx="6814">
                  <c:v>729166.52298699995</c:v>
                </c:pt>
                <c:pt idx="6815">
                  <c:v>732338.526327</c:v>
                </c:pt>
                <c:pt idx="6816">
                  <c:v>735510.52966600005</c:v>
                </c:pt>
                <c:pt idx="6817">
                  <c:v>738682.53300599998</c:v>
                </c:pt>
                <c:pt idx="6818">
                  <c:v>741854.53634600004</c:v>
                </c:pt>
                <c:pt idx="6819">
                  <c:v>745026.53968499997</c:v>
                </c:pt>
                <c:pt idx="6820">
                  <c:v>748198.54302500002</c:v>
                </c:pt>
                <c:pt idx="6821">
                  <c:v>738347.32420300005</c:v>
                </c:pt>
                <c:pt idx="6822">
                  <c:v>728496.10538099997</c:v>
                </c:pt>
                <c:pt idx="6823">
                  <c:v>718644.88656000001</c:v>
                </c:pt>
                <c:pt idx="6824">
                  <c:v>708793.66773800005</c:v>
                </c:pt>
                <c:pt idx="6825">
                  <c:v>698942.44891599996</c:v>
                </c:pt>
                <c:pt idx="6826">
                  <c:v>689091.230094</c:v>
                </c:pt>
                <c:pt idx="6827">
                  <c:v>676068.00793299999</c:v>
                </c:pt>
                <c:pt idx="6828">
                  <c:v>663044.78577099997</c:v>
                </c:pt>
                <c:pt idx="6829">
                  <c:v>650021.56360999995</c:v>
                </c:pt>
                <c:pt idx="6830">
                  <c:v>636998.34144800005</c:v>
                </c:pt>
                <c:pt idx="6831">
                  <c:v>623975.11928700004</c:v>
                </c:pt>
                <c:pt idx="6832">
                  <c:v>610951.89712500002</c:v>
                </c:pt>
                <c:pt idx="6833">
                  <c:v>606822.50616899994</c:v>
                </c:pt>
                <c:pt idx="6834">
                  <c:v>615716.337375</c:v>
                </c:pt>
                <c:pt idx="6835">
                  <c:v>624610.16858000006</c:v>
                </c:pt>
                <c:pt idx="6836">
                  <c:v>641113.28920999996</c:v>
                </c:pt>
                <c:pt idx="6837">
                  <c:v>657616.40983899997</c:v>
                </c:pt>
                <c:pt idx="6838">
                  <c:v>672547.90744500002</c:v>
                </c:pt>
                <c:pt idx="6839">
                  <c:v>687479.40505099995</c:v>
                </c:pt>
                <c:pt idx="6840">
                  <c:v>702410.902657</c:v>
                </c:pt>
                <c:pt idx="6841">
                  <c:v>717342.40026300005</c:v>
                </c:pt>
                <c:pt idx="6842">
                  <c:v>732273.89786899998</c:v>
                </c:pt>
                <c:pt idx="6843">
                  <c:v>747205.39547500003</c:v>
                </c:pt>
                <c:pt idx="6844">
                  <c:v>762136.89308099996</c:v>
                </c:pt>
                <c:pt idx="6845">
                  <c:v>777068.39068700001</c:v>
                </c:pt>
                <c:pt idx="6846">
                  <c:v>783106.057088</c:v>
                </c:pt>
                <c:pt idx="6847">
                  <c:v>789143.72348799999</c:v>
                </c:pt>
                <c:pt idx="6848">
                  <c:v>795181.38988899998</c:v>
                </c:pt>
                <c:pt idx="6849">
                  <c:v>793609.76686500001</c:v>
                </c:pt>
                <c:pt idx="6850">
                  <c:v>793247.87486099999</c:v>
                </c:pt>
                <c:pt idx="6851">
                  <c:v>794457.60588100005</c:v>
                </c:pt>
                <c:pt idx="6852">
                  <c:v>795667.336901</c:v>
                </c:pt>
                <c:pt idx="6853">
                  <c:v>796877.06791999994</c:v>
                </c:pt>
                <c:pt idx="6854">
                  <c:v>797746.51012200001</c:v>
                </c:pt>
                <c:pt idx="6855">
                  <c:v>798615.95232399995</c:v>
                </c:pt>
                <c:pt idx="6856">
                  <c:v>799296.52986000001</c:v>
                </c:pt>
                <c:pt idx="6857">
                  <c:v>799977.10739500006</c:v>
                </c:pt>
                <c:pt idx="6858">
                  <c:v>800657.684931</c:v>
                </c:pt>
                <c:pt idx="6859">
                  <c:v>801338.26246600004</c:v>
                </c:pt>
                <c:pt idx="6860">
                  <c:v>802018.84000199998</c:v>
                </c:pt>
                <c:pt idx="6861">
                  <c:v>802699.41753700003</c:v>
                </c:pt>
                <c:pt idx="6862">
                  <c:v>803379.99507199996</c:v>
                </c:pt>
                <c:pt idx="6863">
                  <c:v>802850.84158799995</c:v>
                </c:pt>
                <c:pt idx="6864">
                  <c:v>802321.68810399994</c:v>
                </c:pt>
                <c:pt idx="6865">
                  <c:v>801792.53462000005</c:v>
                </c:pt>
                <c:pt idx="6866">
                  <c:v>801263.38113500003</c:v>
                </c:pt>
                <c:pt idx="6867">
                  <c:v>801074.51646900002</c:v>
                </c:pt>
                <c:pt idx="6868">
                  <c:v>806666.58951199998</c:v>
                </c:pt>
                <c:pt idx="6869">
                  <c:v>812447.52722199995</c:v>
                </c:pt>
                <c:pt idx="6870">
                  <c:v>818228.46493200003</c:v>
                </c:pt>
                <c:pt idx="6871">
                  <c:v>824009.402642</c:v>
                </c:pt>
                <c:pt idx="6872">
                  <c:v>829790.34035199997</c:v>
                </c:pt>
                <c:pt idx="6873">
                  <c:v>835571.27806200006</c:v>
                </c:pt>
                <c:pt idx="6874">
                  <c:v>841352.21577200003</c:v>
                </c:pt>
                <c:pt idx="6875">
                  <c:v>847133.15348199999</c:v>
                </c:pt>
                <c:pt idx="6876">
                  <c:v>852914.09119199996</c:v>
                </c:pt>
                <c:pt idx="6877">
                  <c:v>858695.02890200005</c:v>
                </c:pt>
                <c:pt idx="6878">
                  <c:v>864475.96661100001</c:v>
                </c:pt>
                <c:pt idx="6879">
                  <c:v>870256.90432099998</c:v>
                </c:pt>
                <c:pt idx="6880">
                  <c:v>878347.06872400001</c:v>
                </c:pt>
                <c:pt idx="6881">
                  <c:v>880656.29541699996</c:v>
                </c:pt>
                <c:pt idx="6882">
                  <c:v>882000.55153699999</c:v>
                </c:pt>
                <c:pt idx="6883">
                  <c:v>883344.80765700003</c:v>
                </c:pt>
                <c:pt idx="6884">
                  <c:v>884689.06377600005</c:v>
                </c:pt>
                <c:pt idx="6885">
                  <c:v>886033.31989599997</c:v>
                </c:pt>
                <c:pt idx="6886">
                  <c:v>887377.57601600001</c:v>
                </c:pt>
                <c:pt idx="6887">
                  <c:v>888721.83213500003</c:v>
                </c:pt>
                <c:pt idx="6888">
                  <c:v>890066.08825499995</c:v>
                </c:pt>
                <c:pt idx="6889">
                  <c:v>891410.34437499999</c:v>
                </c:pt>
                <c:pt idx="6890">
                  <c:v>892754.60049500002</c:v>
                </c:pt>
                <c:pt idx="6891">
                  <c:v>894098.85661400005</c:v>
                </c:pt>
                <c:pt idx="6892">
                  <c:v>895443.11273399997</c:v>
                </c:pt>
                <c:pt idx="6893">
                  <c:v>894478.14216100005</c:v>
                </c:pt>
                <c:pt idx="6894">
                  <c:v>902484.45678000001</c:v>
                </c:pt>
                <c:pt idx="6895">
                  <c:v>911455.741973</c:v>
                </c:pt>
                <c:pt idx="6896">
                  <c:v>918744.21927100001</c:v>
                </c:pt>
                <c:pt idx="6897">
                  <c:v>926032.69656900002</c:v>
                </c:pt>
                <c:pt idx="6898">
                  <c:v>933321.17386700003</c:v>
                </c:pt>
                <c:pt idx="6899">
                  <c:v>940609.65116500005</c:v>
                </c:pt>
                <c:pt idx="6900">
                  <c:v>947898.12846299994</c:v>
                </c:pt>
                <c:pt idx="6901">
                  <c:v>952999.77959100006</c:v>
                </c:pt>
                <c:pt idx="6902">
                  <c:v>955119.89794000005</c:v>
                </c:pt>
                <c:pt idx="6903">
                  <c:v>957240.01629000006</c:v>
                </c:pt>
                <c:pt idx="6904">
                  <c:v>959360.13463900005</c:v>
                </c:pt>
                <c:pt idx="6905">
                  <c:v>961480.25298800005</c:v>
                </c:pt>
                <c:pt idx="6906">
                  <c:v>963600.37133700005</c:v>
                </c:pt>
                <c:pt idx="6907">
                  <c:v>956749.20449399995</c:v>
                </c:pt>
                <c:pt idx="6908">
                  <c:v>949898.03765099996</c:v>
                </c:pt>
                <c:pt idx="6909">
                  <c:v>944729.67870199995</c:v>
                </c:pt>
                <c:pt idx="6910">
                  <c:v>939561.31975300005</c:v>
                </c:pt>
                <c:pt idx="6911">
                  <c:v>934392.96080500004</c:v>
                </c:pt>
                <c:pt idx="6912">
                  <c:v>929224.60185600002</c:v>
                </c:pt>
                <c:pt idx="6913">
                  <c:v>924056.24290700001</c:v>
                </c:pt>
                <c:pt idx="6914">
                  <c:v>922467.284721</c:v>
                </c:pt>
                <c:pt idx="6915">
                  <c:v>923859.85931500001</c:v>
                </c:pt>
                <c:pt idx="6916">
                  <c:v>925252.43390800001</c:v>
                </c:pt>
                <c:pt idx="6917">
                  <c:v>932415.80151200003</c:v>
                </c:pt>
                <c:pt idx="6918">
                  <c:v>939579.16911699995</c:v>
                </c:pt>
                <c:pt idx="6919">
                  <c:v>939155.04981400003</c:v>
                </c:pt>
                <c:pt idx="6920">
                  <c:v>938730.93051099998</c:v>
                </c:pt>
                <c:pt idx="6921">
                  <c:v>938306.81120800006</c:v>
                </c:pt>
                <c:pt idx="6922">
                  <c:v>937882.69190500001</c:v>
                </c:pt>
                <c:pt idx="6923">
                  <c:v>937458.57260199997</c:v>
                </c:pt>
                <c:pt idx="6924">
                  <c:v>937034.45329900004</c:v>
                </c:pt>
                <c:pt idx="6925">
                  <c:v>936610.333996</c:v>
                </c:pt>
                <c:pt idx="6926">
                  <c:v>936186.21469299996</c:v>
                </c:pt>
                <c:pt idx="6927">
                  <c:v>934369.52079700003</c:v>
                </c:pt>
                <c:pt idx="6928">
                  <c:v>932552.82689999999</c:v>
                </c:pt>
                <c:pt idx="6929">
                  <c:v>930736.13300399994</c:v>
                </c:pt>
                <c:pt idx="6930">
                  <c:v>923148.64609699999</c:v>
                </c:pt>
                <c:pt idx="6931">
                  <c:v>925814.15093700006</c:v>
                </c:pt>
                <c:pt idx="6932">
                  <c:v>936067.14268599998</c:v>
                </c:pt>
                <c:pt idx="6933">
                  <c:v>946320.13443400001</c:v>
                </c:pt>
                <c:pt idx="6934">
                  <c:v>952827.84122499998</c:v>
                </c:pt>
                <c:pt idx="6935">
                  <c:v>956943.15304200002</c:v>
                </c:pt>
                <c:pt idx="6936">
                  <c:v>961058.46485900006</c:v>
                </c:pt>
                <c:pt idx="6937">
                  <c:v>965173.77667599998</c:v>
                </c:pt>
                <c:pt idx="6938">
                  <c:v>969289.08849300002</c:v>
                </c:pt>
                <c:pt idx="6939">
                  <c:v>971402.62675699999</c:v>
                </c:pt>
                <c:pt idx="6940">
                  <c:v>973516.16501999996</c:v>
                </c:pt>
                <c:pt idx="6941">
                  <c:v>975629.70328300004</c:v>
                </c:pt>
                <c:pt idx="6942">
                  <c:v>977743.241546</c:v>
                </c:pt>
                <c:pt idx="6943">
                  <c:v>979856.77980999998</c:v>
                </c:pt>
                <c:pt idx="6944">
                  <c:v>971717.32632500003</c:v>
                </c:pt>
                <c:pt idx="6945">
                  <c:v>963577.87283999997</c:v>
                </c:pt>
                <c:pt idx="6946">
                  <c:v>955438.41935500002</c:v>
                </c:pt>
                <c:pt idx="6947">
                  <c:v>951044.25082700001</c:v>
                </c:pt>
                <c:pt idx="6948">
                  <c:v>949042.47727300005</c:v>
                </c:pt>
                <c:pt idx="6949">
                  <c:v>947040.70371899998</c:v>
                </c:pt>
                <c:pt idx="6950">
                  <c:v>945038.93016600003</c:v>
                </c:pt>
                <c:pt idx="6951">
                  <c:v>945510.38790199999</c:v>
                </c:pt>
                <c:pt idx="6952">
                  <c:v>947983.61919200001</c:v>
                </c:pt>
                <c:pt idx="6953">
                  <c:v>950456.85048200004</c:v>
                </c:pt>
                <c:pt idx="6954">
                  <c:v>953045.06632500002</c:v>
                </c:pt>
                <c:pt idx="6955">
                  <c:v>955633.28216800001</c:v>
                </c:pt>
                <c:pt idx="6956">
                  <c:v>958221.49801099999</c:v>
                </c:pt>
                <c:pt idx="6957">
                  <c:v>960809.71385399997</c:v>
                </c:pt>
                <c:pt idx="6958">
                  <c:v>963397.92969799996</c:v>
                </c:pt>
                <c:pt idx="6959">
                  <c:v>965986.14554099995</c:v>
                </c:pt>
                <c:pt idx="6960">
                  <c:v>968574.36138400005</c:v>
                </c:pt>
                <c:pt idx="6961">
                  <c:v>971162.57722700003</c:v>
                </c:pt>
                <c:pt idx="6962">
                  <c:v>978400.45693600003</c:v>
                </c:pt>
                <c:pt idx="6963">
                  <c:v>985638.33664500003</c:v>
                </c:pt>
                <c:pt idx="6964">
                  <c:v>990402.985063</c:v>
                </c:pt>
                <c:pt idx="6965">
                  <c:v>995167.63348199998</c:v>
                </c:pt>
                <c:pt idx="6966">
                  <c:v>989616.11884100002</c:v>
                </c:pt>
                <c:pt idx="6967">
                  <c:v>983949.61964599998</c:v>
                </c:pt>
                <c:pt idx="6968">
                  <c:v>978283.12045100005</c:v>
                </c:pt>
                <c:pt idx="6969">
                  <c:v>972616.62125600001</c:v>
                </c:pt>
                <c:pt idx="6970">
                  <c:v>966950.12206099997</c:v>
                </c:pt>
                <c:pt idx="6971">
                  <c:v>961283.62286700006</c:v>
                </c:pt>
                <c:pt idx="6972">
                  <c:v>955617.12367200002</c:v>
                </c:pt>
                <c:pt idx="6973">
                  <c:v>949950.62447699998</c:v>
                </c:pt>
                <c:pt idx="6974">
                  <c:v>944284.12528200005</c:v>
                </c:pt>
                <c:pt idx="6975">
                  <c:v>933967.962222</c:v>
                </c:pt>
                <c:pt idx="6976">
                  <c:v>923651.79916099994</c:v>
                </c:pt>
                <c:pt idx="6977">
                  <c:v>913335.63610100001</c:v>
                </c:pt>
                <c:pt idx="6978">
                  <c:v>918595.51958099997</c:v>
                </c:pt>
                <c:pt idx="6979">
                  <c:v>934171.56612199999</c:v>
                </c:pt>
                <c:pt idx="6980">
                  <c:v>949747.612662</c:v>
                </c:pt>
                <c:pt idx="6981">
                  <c:v>965323.65920200001</c:v>
                </c:pt>
                <c:pt idx="6982">
                  <c:v>980899.70574300003</c:v>
                </c:pt>
                <c:pt idx="6983">
                  <c:v>1000458.94655</c:v>
                </c:pt>
                <c:pt idx="6984">
                  <c:v>1020018.18736</c:v>
                </c:pt>
                <c:pt idx="6985">
                  <c:v>1039577.42817</c:v>
                </c:pt>
                <c:pt idx="6986">
                  <c:v>1059136.6689800001</c:v>
                </c:pt>
                <c:pt idx="6987">
                  <c:v>1078695.9097899999</c:v>
                </c:pt>
                <c:pt idx="6988">
                  <c:v>1108234.10476</c:v>
                </c:pt>
                <c:pt idx="6989">
                  <c:v>1137772.2997300001</c:v>
                </c:pt>
                <c:pt idx="6990">
                  <c:v>1167310.4946999999</c:v>
                </c:pt>
                <c:pt idx="6991">
                  <c:v>1181272.64313</c:v>
                </c:pt>
                <c:pt idx="6992">
                  <c:v>1190038.35641</c:v>
                </c:pt>
                <c:pt idx="6993">
                  <c:v>1198804.0697000001</c:v>
                </c:pt>
                <c:pt idx="6994">
                  <c:v>1199674.4657999999</c:v>
                </c:pt>
                <c:pt idx="6995">
                  <c:v>1200544.86191</c:v>
                </c:pt>
                <c:pt idx="6996">
                  <c:v>1197432.06375</c:v>
                </c:pt>
                <c:pt idx="6997">
                  <c:v>1194319.26559</c:v>
                </c:pt>
                <c:pt idx="6998">
                  <c:v>1191206.4674199999</c:v>
                </c:pt>
                <c:pt idx="6999">
                  <c:v>1188093.6692600001</c:v>
                </c:pt>
                <c:pt idx="7000">
                  <c:v>1184980.8711000001</c:v>
                </c:pt>
                <c:pt idx="7001">
                  <c:v>1171889.1187700001</c:v>
                </c:pt>
                <c:pt idx="7002">
                  <c:v>1158797.3664500001</c:v>
                </c:pt>
                <c:pt idx="7003">
                  <c:v>1145705.6141299999</c:v>
                </c:pt>
                <c:pt idx="7004">
                  <c:v>1132613.8618099999</c:v>
                </c:pt>
                <c:pt idx="7005">
                  <c:v>1124718.5446299999</c:v>
                </c:pt>
                <c:pt idx="7006">
                  <c:v>1117169.1117400001</c:v>
                </c:pt>
                <c:pt idx="7007">
                  <c:v>1117514.9960400001</c:v>
                </c:pt>
                <c:pt idx="7008">
                  <c:v>1117860.8803399999</c:v>
                </c:pt>
                <c:pt idx="7009">
                  <c:v>1130642.7139699999</c:v>
                </c:pt>
                <c:pt idx="7010">
                  <c:v>1143424.5475999999</c:v>
                </c:pt>
                <c:pt idx="7011">
                  <c:v>1156206.3812299999</c:v>
                </c:pt>
                <c:pt idx="7012">
                  <c:v>1168988.21487</c:v>
                </c:pt>
                <c:pt idx="7013">
                  <c:v>1181770.0485</c:v>
                </c:pt>
                <c:pt idx="7014">
                  <c:v>1194551.88213</c:v>
                </c:pt>
                <c:pt idx="7015">
                  <c:v>1207333.7157600001</c:v>
                </c:pt>
                <c:pt idx="7016">
                  <c:v>1221686.84769</c:v>
                </c:pt>
                <c:pt idx="7017">
                  <c:v>1236039.9796200001</c:v>
                </c:pt>
                <c:pt idx="7018">
                  <c:v>1252510.7533199999</c:v>
                </c:pt>
                <c:pt idx="7019">
                  <c:v>1268635.64273</c:v>
                </c:pt>
                <c:pt idx="7020">
                  <c:v>1284760.53214</c:v>
                </c:pt>
                <c:pt idx="7021">
                  <c:v>1300885.42154</c:v>
                </c:pt>
                <c:pt idx="7022">
                  <c:v>1304574.3616200001</c:v>
                </c:pt>
                <c:pt idx="7023">
                  <c:v>1308263.3016900001</c:v>
                </c:pt>
                <c:pt idx="7024">
                  <c:v>1311952.24177</c:v>
                </c:pt>
                <c:pt idx="7025">
                  <c:v>1324641.48581</c:v>
                </c:pt>
                <c:pt idx="7026">
                  <c:v>1337330.7298600001</c:v>
                </c:pt>
                <c:pt idx="7027">
                  <c:v>1350019.9739099999</c:v>
                </c:pt>
                <c:pt idx="7028">
                  <c:v>1362709.21796</c:v>
                </c:pt>
                <c:pt idx="7029">
                  <c:v>1377216.5175000001</c:v>
                </c:pt>
                <c:pt idx="7030">
                  <c:v>1391723.81705</c:v>
                </c:pt>
                <c:pt idx="7031">
                  <c:v>1406840.7985400001</c:v>
                </c:pt>
                <c:pt idx="7032">
                  <c:v>1421957.7800199999</c:v>
                </c:pt>
                <c:pt idx="7033">
                  <c:v>1437074.7615100001</c:v>
                </c:pt>
                <c:pt idx="7034">
                  <c:v>1452191.7429899999</c:v>
                </c:pt>
                <c:pt idx="7035">
                  <c:v>1463309.2359199999</c:v>
                </c:pt>
                <c:pt idx="7036">
                  <c:v>1474426.72884</c:v>
                </c:pt>
                <c:pt idx="7037">
                  <c:v>1485544.2217699999</c:v>
                </c:pt>
                <c:pt idx="7038">
                  <c:v>1487661.4107299999</c:v>
                </c:pt>
                <c:pt idx="7039">
                  <c:v>1489778.59968</c:v>
                </c:pt>
                <c:pt idx="7040">
                  <c:v>1491895.7886300001</c:v>
                </c:pt>
                <c:pt idx="7041">
                  <c:v>1494012.97759</c:v>
                </c:pt>
                <c:pt idx="7042">
                  <c:v>1486248.9327199999</c:v>
                </c:pt>
                <c:pt idx="7043">
                  <c:v>1478484.8878500001</c:v>
                </c:pt>
                <c:pt idx="7044">
                  <c:v>1467993.51927</c:v>
                </c:pt>
                <c:pt idx="7045">
                  <c:v>1457502.1507000001</c:v>
                </c:pt>
                <c:pt idx="7046">
                  <c:v>1447010.7821200001</c:v>
                </c:pt>
                <c:pt idx="7047">
                  <c:v>1436519.4135400001</c:v>
                </c:pt>
                <c:pt idx="7048">
                  <c:v>1430027.5335200001</c:v>
                </c:pt>
                <c:pt idx="7049">
                  <c:v>1423535.6535</c:v>
                </c:pt>
                <c:pt idx="7050">
                  <c:v>1417043.7734699999</c:v>
                </c:pt>
                <c:pt idx="7051">
                  <c:v>1410551.8934500001</c:v>
                </c:pt>
                <c:pt idx="7052">
                  <c:v>1404060.01343</c:v>
                </c:pt>
                <c:pt idx="7053">
                  <c:v>1397568.13341</c:v>
                </c:pt>
                <c:pt idx="7054">
                  <c:v>1404643.20921</c:v>
                </c:pt>
                <c:pt idx="7055">
                  <c:v>1418783.5448</c:v>
                </c:pt>
                <c:pt idx="7056">
                  <c:v>1432923.88038</c:v>
                </c:pt>
                <c:pt idx="7057">
                  <c:v>1447064.21597</c:v>
                </c:pt>
                <c:pt idx="7058">
                  <c:v>1461204.55155</c:v>
                </c:pt>
                <c:pt idx="7059">
                  <c:v>1465590.94037</c:v>
                </c:pt>
                <c:pt idx="7060">
                  <c:v>1469977.32919</c:v>
                </c:pt>
                <c:pt idx="7061">
                  <c:v>1474363.7180000001</c:v>
                </c:pt>
                <c:pt idx="7062">
                  <c:v>1478750.1068200001</c:v>
                </c:pt>
                <c:pt idx="7063">
                  <c:v>1483136.4956400001</c:v>
                </c:pt>
                <c:pt idx="7064">
                  <c:v>1487522.88445</c:v>
                </c:pt>
                <c:pt idx="7065">
                  <c:v>1491909.27327</c:v>
                </c:pt>
                <c:pt idx="7066">
                  <c:v>1496295.6620799999</c:v>
                </c:pt>
                <c:pt idx="7067">
                  <c:v>1487115.0950800001</c:v>
                </c:pt>
                <c:pt idx="7068">
                  <c:v>1477361.1483100001</c:v>
                </c:pt>
                <c:pt idx="7069">
                  <c:v>1467607.20154</c:v>
                </c:pt>
                <c:pt idx="7070">
                  <c:v>1457853.25477</c:v>
                </c:pt>
                <c:pt idx="7071">
                  <c:v>1455563.1580399999</c:v>
                </c:pt>
                <c:pt idx="7072">
                  <c:v>1463027.00807</c:v>
                </c:pt>
                <c:pt idx="7073">
                  <c:v>1470490.8581099999</c:v>
                </c:pt>
                <c:pt idx="7074">
                  <c:v>1477305.5233700001</c:v>
                </c:pt>
                <c:pt idx="7075">
                  <c:v>1483614.70842</c:v>
                </c:pt>
                <c:pt idx="7076">
                  <c:v>1489923.89347</c:v>
                </c:pt>
                <c:pt idx="7077">
                  <c:v>1496233.07852</c:v>
                </c:pt>
                <c:pt idx="7078">
                  <c:v>1502542.2635600001</c:v>
                </c:pt>
                <c:pt idx="7079">
                  <c:v>1508851.4486100001</c:v>
                </c:pt>
                <c:pt idx="7080">
                  <c:v>1515160.6336600001</c:v>
                </c:pt>
                <c:pt idx="7081">
                  <c:v>1521469.81871</c:v>
                </c:pt>
                <c:pt idx="7082">
                  <c:v>1527779.00376</c:v>
                </c:pt>
                <c:pt idx="7083">
                  <c:v>1534088.18881</c:v>
                </c:pt>
                <c:pt idx="7084">
                  <c:v>1532933.52382</c:v>
                </c:pt>
                <c:pt idx="7085">
                  <c:v>1531778.85883</c:v>
                </c:pt>
                <c:pt idx="7086">
                  <c:v>1530624.1938400001</c:v>
                </c:pt>
                <c:pt idx="7087">
                  <c:v>1532588.23401</c:v>
                </c:pt>
                <c:pt idx="7088">
                  <c:v>1535057.7543899999</c:v>
                </c:pt>
                <c:pt idx="7089">
                  <c:v>1537527.27477</c:v>
                </c:pt>
                <c:pt idx="7090">
                  <c:v>1539996.79516</c:v>
                </c:pt>
                <c:pt idx="7091">
                  <c:v>1542466.3155400001</c:v>
                </c:pt>
                <c:pt idx="7092">
                  <c:v>1544935.83592</c:v>
                </c:pt>
                <c:pt idx="7093">
                  <c:v>1547405.3563000001</c:v>
                </c:pt>
                <c:pt idx="7094">
                  <c:v>1546443.0616899999</c:v>
                </c:pt>
                <c:pt idx="7095">
                  <c:v>1545480.76709</c:v>
                </c:pt>
                <c:pt idx="7096">
                  <c:v>1544518.47248</c:v>
                </c:pt>
                <c:pt idx="7097">
                  <c:v>1543556.17787</c:v>
                </c:pt>
                <c:pt idx="7098">
                  <c:v>1542593.8832700001</c:v>
                </c:pt>
                <c:pt idx="7099">
                  <c:v>1541631.5886599999</c:v>
                </c:pt>
                <c:pt idx="7100">
                  <c:v>1538199.77367</c:v>
                </c:pt>
                <c:pt idx="7101">
                  <c:v>1534767.9586799999</c:v>
                </c:pt>
                <c:pt idx="7102">
                  <c:v>1531336.1436900001</c:v>
                </c:pt>
                <c:pt idx="7103">
                  <c:v>1527904.32871</c:v>
                </c:pt>
                <c:pt idx="7104">
                  <c:v>1524472.5137199999</c:v>
                </c:pt>
                <c:pt idx="7105">
                  <c:v>1521040.6987300001</c:v>
                </c:pt>
                <c:pt idx="7106">
                  <c:v>1519299.47924</c:v>
                </c:pt>
                <c:pt idx="7107">
                  <c:v>1520990.0747400001</c:v>
                </c:pt>
                <c:pt idx="7108">
                  <c:v>1522680.6702399999</c:v>
                </c:pt>
                <c:pt idx="7109">
                  <c:v>1532099.3633699999</c:v>
                </c:pt>
                <c:pt idx="7110">
                  <c:v>1541518.0564999999</c:v>
                </c:pt>
                <c:pt idx="7111">
                  <c:v>1548860.7472000001</c:v>
                </c:pt>
                <c:pt idx="7112">
                  <c:v>1556203.4378899999</c:v>
                </c:pt>
                <c:pt idx="7113">
                  <c:v>1563546.12858</c:v>
                </c:pt>
                <c:pt idx="7114">
                  <c:v>1570888.8192700001</c:v>
                </c:pt>
                <c:pt idx="7115">
                  <c:v>1571990.84247</c:v>
                </c:pt>
                <c:pt idx="7116">
                  <c:v>1573092.86568</c:v>
                </c:pt>
                <c:pt idx="7117">
                  <c:v>1574194.88888</c:v>
                </c:pt>
                <c:pt idx="7118">
                  <c:v>1575296.9120799999</c:v>
                </c:pt>
                <c:pt idx="7119">
                  <c:v>1574708.3397900001</c:v>
                </c:pt>
                <c:pt idx="7120">
                  <c:v>1574119.76749</c:v>
                </c:pt>
                <c:pt idx="7121">
                  <c:v>1573531.1952</c:v>
                </c:pt>
                <c:pt idx="7122">
                  <c:v>1565214.52526</c:v>
                </c:pt>
                <c:pt idx="7123">
                  <c:v>1556897.8553299999</c:v>
                </c:pt>
                <c:pt idx="7124">
                  <c:v>1550657.18784</c:v>
                </c:pt>
                <c:pt idx="7125">
                  <c:v>1544416.52036</c:v>
                </c:pt>
                <c:pt idx="7126">
                  <c:v>1538175.8528700001</c:v>
                </c:pt>
                <c:pt idx="7127">
                  <c:v>1554671.4857399999</c:v>
                </c:pt>
                <c:pt idx="7128">
                  <c:v>1577660.32733</c:v>
                </c:pt>
                <c:pt idx="7129">
                  <c:v>1600649.1689200001</c:v>
                </c:pt>
                <c:pt idx="7130">
                  <c:v>1623638.0105099999</c:v>
                </c:pt>
                <c:pt idx="7131">
                  <c:v>1631970.1409499999</c:v>
                </c:pt>
                <c:pt idx="7132">
                  <c:v>1640302.2713899999</c:v>
                </c:pt>
                <c:pt idx="7133">
                  <c:v>1648634.4018300001</c:v>
                </c:pt>
                <c:pt idx="7134">
                  <c:v>1656966.5322799999</c:v>
                </c:pt>
                <c:pt idx="7135">
                  <c:v>1665298.6627199999</c:v>
                </c:pt>
                <c:pt idx="7136">
                  <c:v>1673630.7931599999</c:v>
                </c:pt>
                <c:pt idx="7137">
                  <c:v>1681962.9236000001</c:v>
                </c:pt>
                <c:pt idx="7138">
                  <c:v>1690295.0540400001</c:v>
                </c:pt>
                <c:pt idx="7139">
                  <c:v>1698627.1844800001</c:v>
                </c:pt>
                <c:pt idx="7140">
                  <c:v>1684223.01456</c:v>
                </c:pt>
                <c:pt idx="7141">
                  <c:v>1669566.30342</c:v>
                </c:pt>
                <c:pt idx="7142">
                  <c:v>1654909.5922699999</c:v>
                </c:pt>
                <c:pt idx="7143">
                  <c:v>1651435.9583399999</c:v>
                </c:pt>
                <c:pt idx="7144">
                  <c:v>1662619.0355499999</c:v>
                </c:pt>
                <c:pt idx="7145">
                  <c:v>1673802.11277</c:v>
                </c:pt>
                <c:pt idx="7146">
                  <c:v>1684985.1899900001</c:v>
                </c:pt>
                <c:pt idx="7147">
                  <c:v>1696168.2671999999</c:v>
                </c:pt>
                <c:pt idx="7148">
                  <c:v>1707351.34442</c:v>
                </c:pt>
                <c:pt idx="7149">
                  <c:v>1718534.42163</c:v>
                </c:pt>
                <c:pt idx="7150">
                  <c:v>1731573.9359899999</c:v>
                </c:pt>
                <c:pt idx="7151">
                  <c:v>1742638.6529000001</c:v>
                </c:pt>
                <c:pt idx="7152">
                  <c:v>1753703.3698100001</c:v>
                </c:pt>
                <c:pt idx="7153">
                  <c:v>1764768.08672</c:v>
                </c:pt>
                <c:pt idx="7154">
                  <c:v>1775832.8036199999</c:v>
                </c:pt>
                <c:pt idx="7155">
                  <c:v>1786897.5205300001</c:v>
                </c:pt>
                <c:pt idx="7156">
                  <c:v>1786779.16022</c:v>
                </c:pt>
                <c:pt idx="7157">
                  <c:v>1786660.7999100001</c:v>
                </c:pt>
                <c:pt idx="7158">
                  <c:v>1786542.43961</c:v>
                </c:pt>
                <c:pt idx="7159">
                  <c:v>1786424.0793000001</c:v>
                </c:pt>
                <c:pt idx="7160">
                  <c:v>1786305.71899</c:v>
                </c:pt>
                <c:pt idx="7161">
                  <c:v>1786187.3586800001</c:v>
                </c:pt>
                <c:pt idx="7162">
                  <c:v>1786068.9983699999</c:v>
                </c:pt>
                <c:pt idx="7163">
                  <c:v>1789117.36626</c:v>
                </c:pt>
                <c:pt idx="7164">
                  <c:v>1794140.5316000001</c:v>
                </c:pt>
                <c:pt idx="7165">
                  <c:v>1799163.6969399999</c:v>
                </c:pt>
                <c:pt idx="7166">
                  <c:v>1804186.86228</c:v>
                </c:pt>
                <c:pt idx="7167">
                  <c:v>1818344.8757199999</c:v>
                </c:pt>
                <c:pt idx="7168">
                  <c:v>1811886.8168299999</c:v>
                </c:pt>
                <c:pt idx="7169">
                  <c:v>1805428.7579300001</c:v>
                </c:pt>
                <c:pt idx="7170">
                  <c:v>1798970.69903</c:v>
                </c:pt>
                <c:pt idx="7171">
                  <c:v>1792512.64013</c:v>
                </c:pt>
                <c:pt idx="7172">
                  <c:v>1786054.5812299999</c:v>
                </c:pt>
                <c:pt idx="7173">
                  <c:v>1779596.5223300001</c:v>
                </c:pt>
                <c:pt idx="7174">
                  <c:v>1773138.46343</c:v>
                </c:pt>
                <c:pt idx="7175">
                  <c:v>1766680.4045299999</c:v>
                </c:pt>
                <c:pt idx="7176">
                  <c:v>1755199.18029</c:v>
                </c:pt>
                <c:pt idx="7177">
                  <c:v>1743717.9560499999</c:v>
                </c:pt>
                <c:pt idx="7178">
                  <c:v>1732236.73181</c:v>
                </c:pt>
                <c:pt idx="7179">
                  <c:v>1720755.50758</c:v>
                </c:pt>
                <c:pt idx="7180">
                  <c:v>1709064.55097</c:v>
                </c:pt>
                <c:pt idx="7181">
                  <c:v>1717989.6666999999</c:v>
                </c:pt>
                <c:pt idx="7182">
                  <c:v>1726914.7824299999</c:v>
                </c:pt>
                <c:pt idx="7183">
                  <c:v>1735839.8981600001</c:v>
                </c:pt>
                <c:pt idx="7184">
                  <c:v>1766167.7762</c:v>
                </c:pt>
                <c:pt idx="7185">
                  <c:v>1787698.1371599999</c:v>
                </c:pt>
                <c:pt idx="7186">
                  <c:v>1809228.4981199999</c:v>
                </c:pt>
                <c:pt idx="7187">
                  <c:v>1830758.8590899999</c:v>
                </c:pt>
                <c:pt idx="7188">
                  <c:v>1852289.2200499999</c:v>
                </c:pt>
                <c:pt idx="7189">
                  <c:v>1873819.5810100001</c:v>
                </c:pt>
                <c:pt idx="7190">
                  <c:v>1895349.94197</c:v>
                </c:pt>
                <c:pt idx="7191">
                  <c:v>1903471.25024</c:v>
                </c:pt>
                <c:pt idx="7192">
                  <c:v>1911592.55852</c:v>
                </c:pt>
                <c:pt idx="7193">
                  <c:v>1910788.7510599999</c:v>
                </c:pt>
                <c:pt idx="7194">
                  <c:v>1909984.9436000001</c:v>
                </c:pt>
                <c:pt idx="7195">
                  <c:v>1909181.1361499999</c:v>
                </c:pt>
                <c:pt idx="7196">
                  <c:v>1908377.3286900001</c:v>
                </c:pt>
                <c:pt idx="7197">
                  <c:v>1886170.7589199999</c:v>
                </c:pt>
                <c:pt idx="7198">
                  <c:v>1872761.7062299999</c:v>
                </c:pt>
                <c:pt idx="7199">
                  <c:v>1859352.6535400001</c:v>
                </c:pt>
                <c:pt idx="7200">
                  <c:v>1845943.6008599999</c:v>
                </c:pt>
                <c:pt idx="7201">
                  <c:v>1832534.5481700001</c:v>
                </c:pt>
                <c:pt idx="7202">
                  <c:v>1819125.4954899999</c:v>
                </c:pt>
                <c:pt idx="7203">
                  <c:v>1810589.56528</c:v>
                </c:pt>
                <c:pt idx="7204">
                  <c:v>1815462.6877599999</c:v>
                </c:pt>
                <c:pt idx="7205">
                  <c:v>1820335.8102500001</c:v>
                </c:pt>
                <c:pt idx="7206">
                  <c:v>1825208.93273</c:v>
                </c:pt>
                <c:pt idx="7207">
                  <c:v>1845799.35843</c:v>
                </c:pt>
                <c:pt idx="7208">
                  <c:v>1866389.7841399999</c:v>
                </c:pt>
                <c:pt idx="7209">
                  <c:v>1886263.6397800001</c:v>
                </c:pt>
                <c:pt idx="7210">
                  <c:v>1906137.4954299999</c:v>
                </c:pt>
                <c:pt idx="7211">
                  <c:v>1924363.07522</c:v>
                </c:pt>
                <c:pt idx="7212">
                  <c:v>1935374.6937200001</c:v>
                </c:pt>
                <c:pt idx="7213">
                  <c:v>1946386.3122099999</c:v>
                </c:pt>
                <c:pt idx="7214">
                  <c:v>1957397.93071</c:v>
                </c:pt>
                <c:pt idx="7215">
                  <c:v>1968409.5492</c:v>
                </c:pt>
                <c:pt idx="7216">
                  <c:v>1974548.04522</c:v>
                </c:pt>
                <c:pt idx="7217">
                  <c:v>1980686.5412300001</c:v>
                </c:pt>
                <c:pt idx="7218">
                  <c:v>1986825.03724</c:v>
                </c:pt>
                <c:pt idx="7219">
                  <c:v>1992963.5332500001</c:v>
                </c:pt>
                <c:pt idx="7220">
                  <c:v>1983384.7260499999</c:v>
                </c:pt>
                <c:pt idx="7221">
                  <c:v>1973805.9188399999</c:v>
                </c:pt>
                <c:pt idx="7222">
                  <c:v>1964943.68169</c:v>
                </c:pt>
                <c:pt idx="7223">
                  <c:v>1956081.4445400001</c:v>
                </c:pt>
                <c:pt idx="7224">
                  <c:v>1953975.39778</c:v>
                </c:pt>
                <c:pt idx="7225">
                  <c:v>1959083.31232</c:v>
                </c:pt>
                <c:pt idx="7226">
                  <c:v>1962317.8219699999</c:v>
                </c:pt>
                <c:pt idx="7227">
                  <c:v>1965552.3316200001</c:v>
                </c:pt>
                <c:pt idx="7228">
                  <c:v>1968786.84127</c:v>
                </c:pt>
                <c:pt idx="7229">
                  <c:v>1972021.3509200001</c:v>
                </c:pt>
                <c:pt idx="7230">
                  <c:v>1973986.91191</c:v>
                </c:pt>
                <c:pt idx="7231">
                  <c:v>1975952.4728999999</c:v>
                </c:pt>
                <c:pt idx="7232">
                  <c:v>1977918.0338900001</c:v>
                </c:pt>
                <c:pt idx="7233">
                  <c:v>1979883.59488</c:v>
                </c:pt>
                <c:pt idx="7234">
                  <c:v>1981849.1558600001</c:v>
                </c:pt>
                <c:pt idx="7235">
                  <c:v>1983814.71685</c:v>
                </c:pt>
                <c:pt idx="7236">
                  <c:v>1985780.2778400001</c:v>
                </c:pt>
                <c:pt idx="7237">
                  <c:v>1982637.92429</c:v>
                </c:pt>
                <c:pt idx="7238">
                  <c:v>1979495.57073</c:v>
                </c:pt>
                <c:pt idx="7239">
                  <c:v>1978226.62207</c:v>
                </c:pt>
                <c:pt idx="7240">
                  <c:v>1976957.67341</c:v>
                </c:pt>
                <c:pt idx="7241">
                  <c:v>1975688.7247500001</c:v>
                </c:pt>
                <c:pt idx="7242">
                  <c:v>1983670.3119000001</c:v>
                </c:pt>
                <c:pt idx="7243">
                  <c:v>1992920.84772</c:v>
                </c:pt>
                <c:pt idx="7244">
                  <c:v>2002171.38353</c:v>
                </c:pt>
                <c:pt idx="7245">
                  <c:v>2011421.9193500001</c:v>
                </c:pt>
                <c:pt idx="7246">
                  <c:v>2020672.45517</c:v>
                </c:pt>
                <c:pt idx="7247">
                  <c:v>2029922.99098</c:v>
                </c:pt>
                <c:pt idx="7248">
                  <c:v>2040368.4513699999</c:v>
                </c:pt>
                <c:pt idx="7249">
                  <c:v>2050813.91176</c:v>
                </c:pt>
                <c:pt idx="7250">
                  <c:v>2061259.3721400001</c:v>
                </c:pt>
                <c:pt idx="7251">
                  <c:v>2071704.83253</c:v>
                </c:pt>
                <c:pt idx="7252">
                  <c:v>2082150.2929199999</c:v>
                </c:pt>
                <c:pt idx="7253">
                  <c:v>2092595.7533</c:v>
                </c:pt>
                <c:pt idx="7254">
                  <c:v>2103041.2136900001</c:v>
                </c:pt>
                <c:pt idx="7255">
                  <c:v>2104236.1382599999</c:v>
                </c:pt>
                <c:pt idx="7256">
                  <c:v>2105431.0628300002</c:v>
                </c:pt>
                <c:pt idx="7257">
                  <c:v>2106625.9874</c:v>
                </c:pt>
                <c:pt idx="7258">
                  <c:v>2107820.9119699998</c:v>
                </c:pt>
                <c:pt idx="7259">
                  <c:v>2109015.83654</c:v>
                </c:pt>
                <c:pt idx="7260">
                  <c:v>2116760.2483999999</c:v>
                </c:pt>
                <c:pt idx="7261">
                  <c:v>2123309.7357000001</c:v>
                </c:pt>
                <c:pt idx="7262">
                  <c:v>2126120.6581100002</c:v>
                </c:pt>
                <c:pt idx="7263">
                  <c:v>2128931.5805299999</c:v>
                </c:pt>
                <c:pt idx="7264">
                  <c:v>2131742.5029500001</c:v>
                </c:pt>
                <c:pt idx="7265">
                  <c:v>2134553.4253699998</c:v>
                </c:pt>
                <c:pt idx="7266">
                  <c:v>2137364.34778</c:v>
                </c:pt>
                <c:pt idx="7267">
                  <c:v>2140175.2702000001</c:v>
                </c:pt>
                <c:pt idx="7268">
                  <c:v>2142986.1926199999</c:v>
                </c:pt>
                <c:pt idx="7269">
                  <c:v>2145797.11503</c:v>
                </c:pt>
                <c:pt idx="7270">
                  <c:v>2136632.6243199999</c:v>
                </c:pt>
                <c:pt idx="7271">
                  <c:v>2127468.1335999998</c:v>
                </c:pt>
                <c:pt idx="7272">
                  <c:v>2118303.6428899998</c:v>
                </c:pt>
                <c:pt idx="7273">
                  <c:v>2102589.6648800001</c:v>
                </c:pt>
                <c:pt idx="7274">
                  <c:v>2086875.6868700001</c:v>
                </c:pt>
                <c:pt idx="7275">
                  <c:v>2074900.2737400001</c:v>
                </c:pt>
                <c:pt idx="7276">
                  <c:v>2051265.80149</c:v>
                </c:pt>
                <c:pt idx="7277">
                  <c:v>2027631.32925</c:v>
                </c:pt>
                <c:pt idx="7278">
                  <c:v>2003996.8570000001</c:v>
                </c:pt>
                <c:pt idx="7279">
                  <c:v>1980362.38476</c:v>
                </c:pt>
                <c:pt idx="7280">
                  <c:v>1956727.9125099999</c:v>
                </c:pt>
                <c:pt idx="7281">
                  <c:v>1933093.4402699999</c:v>
                </c:pt>
                <c:pt idx="7282">
                  <c:v>1909458.96802</c:v>
                </c:pt>
                <c:pt idx="7283">
                  <c:v>1897799.90891</c:v>
                </c:pt>
                <c:pt idx="7284">
                  <c:v>1886140.8498</c:v>
                </c:pt>
                <c:pt idx="7285">
                  <c:v>1874481.7906800001</c:v>
                </c:pt>
                <c:pt idx="7286">
                  <c:v>1862822.7315700001</c:v>
                </c:pt>
                <c:pt idx="7287">
                  <c:v>1851163.67246</c:v>
                </c:pt>
                <c:pt idx="7288">
                  <c:v>1849665.52305</c:v>
                </c:pt>
                <c:pt idx="7289">
                  <c:v>1859826.43276</c:v>
                </c:pt>
                <c:pt idx="7290">
                  <c:v>1867957.3751099999</c:v>
                </c:pt>
                <c:pt idx="7291">
                  <c:v>1876088.31746</c:v>
                </c:pt>
                <c:pt idx="7292">
                  <c:v>1884219.25981</c:v>
                </c:pt>
                <c:pt idx="7293">
                  <c:v>1892350.2021699999</c:v>
                </c:pt>
                <c:pt idx="7294">
                  <c:v>1900481.1445200001</c:v>
                </c:pt>
                <c:pt idx="7295">
                  <c:v>1908612.08687</c:v>
                </c:pt>
                <c:pt idx="7296">
                  <c:v>1916743.0292199999</c:v>
                </c:pt>
                <c:pt idx="7297">
                  <c:v>1924873.9715799999</c:v>
                </c:pt>
                <c:pt idx="7298">
                  <c:v>1933004.91393</c:v>
                </c:pt>
                <c:pt idx="7299">
                  <c:v>1941135.8562799999</c:v>
                </c:pt>
                <c:pt idx="7300">
                  <c:v>1949266.7986300001</c:v>
                </c:pt>
                <c:pt idx="7301">
                  <c:v>1947236.83128</c:v>
                </c:pt>
                <c:pt idx="7302">
                  <c:v>1947783.39075</c:v>
                </c:pt>
                <c:pt idx="7303">
                  <c:v>1950359.9175799999</c:v>
                </c:pt>
                <c:pt idx="7304">
                  <c:v>1952936.44441</c:v>
                </c:pt>
                <c:pt idx="7305">
                  <c:v>1955512.97123</c:v>
                </c:pt>
                <c:pt idx="7306">
                  <c:v>1958089.4980599999</c:v>
                </c:pt>
                <c:pt idx="7307">
                  <c:v>1960666.02489</c:v>
                </c:pt>
                <c:pt idx="7308">
                  <c:v>1963242.55171</c:v>
                </c:pt>
                <c:pt idx="7309">
                  <c:v>1965819.0785399999</c:v>
                </c:pt>
                <c:pt idx="7310">
                  <c:v>1968395.6053599999</c:v>
                </c:pt>
                <c:pt idx="7311">
                  <c:v>1972816.4947500001</c:v>
                </c:pt>
                <c:pt idx="7312">
                  <c:v>1977237.3841299999</c:v>
                </c:pt>
                <c:pt idx="7313">
                  <c:v>1981658.27352</c:v>
                </c:pt>
                <c:pt idx="7314">
                  <c:v>1986079.1629000001</c:v>
                </c:pt>
                <c:pt idx="7315">
                  <c:v>1987923.5254599999</c:v>
                </c:pt>
                <c:pt idx="7316">
                  <c:v>1995820.27947</c:v>
                </c:pt>
                <c:pt idx="7317">
                  <c:v>2003717.0334900001</c:v>
                </c:pt>
                <c:pt idx="7318">
                  <c:v>2009123.20896</c:v>
                </c:pt>
                <c:pt idx="7319">
                  <c:v>2014529.3844300001</c:v>
                </c:pt>
                <c:pt idx="7320">
                  <c:v>2019935.5599</c:v>
                </c:pt>
                <c:pt idx="7321">
                  <c:v>2025341.7353699999</c:v>
                </c:pt>
                <c:pt idx="7322">
                  <c:v>2030747.91084</c:v>
                </c:pt>
                <c:pt idx="7323">
                  <c:v>2036154.0863099999</c:v>
                </c:pt>
                <c:pt idx="7324">
                  <c:v>2039715.8992300001</c:v>
                </c:pt>
                <c:pt idx="7325">
                  <c:v>2043277.71214</c:v>
                </c:pt>
                <c:pt idx="7326">
                  <c:v>2046839.5250599999</c:v>
                </c:pt>
                <c:pt idx="7327">
                  <c:v>2050401.33797</c:v>
                </c:pt>
                <c:pt idx="7328">
                  <c:v>2053963.1508800001</c:v>
                </c:pt>
                <c:pt idx="7329">
                  <c:v>2051472.57234</c:v>
                </c:pt>
                <c:pt idx="7330">
                  <c:v>2049967.2507</c:v>
                </c:pt>
                <c:pt idx="7331">
                  <c:v>2050952.5075999999</c:v>
                </c:pt>
                <c:pt idx="7332">
                  <c:v>2051937.7645</c:v>
                </c:pt>
                <c:pt idx="7333">
                  <c:v>2052923.0213899999</c:v>
                </c:pt>
                <c:pt idx="7334">
                  <c:v>2053908.27829</c:v>
                </c:pt>
                <c:pt idx="7335">
                  <c:v>2054893.53519</c:v>
                </c:pt>
                <c:pt idx="7336">
                  <c:v>2055878.7920899999</c:v>
                </c:pt>
                <c:pt idx="7337">
                  <c:v>2056864.04899</c:v>
                </c:pt>
                <c:pt idx="7338">
                  <c:v>2075781.66478</c:v>
                </c:pt>
                <c:pt idx="7339">
                  <c:v>2094699.2805699999</c:v>
                </c:pt>
                <c:pt idx="7340">
                  <c:v>2113616.8963600001</c:v>
                </c:pt>
                <c:pt idx="7341">
                  <c:v>2132534.5121499998</c:v>
                </c:pt>
                <c:pt idx="7342">
                  <c:v>2148815.1207599998</c:v>
                </c:pt>
                <c:pt idx="7343">
                  <c:v>2164110.4724699999</c:v>
                </c:pt>
                <c:pt idx="7344">
                  <c:v>2179405.8241699999</c:v>
                </c:pt>
                <c:pt idx="7345">
                  <c:v>2194701.17588</c:v>
                </c:pt>
                <c:pt idx="7346">
                  <c:v>2209996.5275900001</c:v>
                </c:pt>
                <c:pt idx="7347">
                  <c:v>2224668.8667100002</c:v>
                </c:pt>
                <c:pt idx="7348">
                  <c:v>2237180.9829899999</c:v>
                </c:pt>
                <c:pt idx="7349">
                  <c:v>2249334.0785500002</c:v>
                </c:pt>
                <c:pt idx="7350">
                  <c:v>2261487.1740999999</c:v>
                </c:pt>
                <c:pt idx="7351">
                  <c:v>2249523.7933499999</c:v>
                </c:pt>
                <c:pt idx="7352">
                  <c:v>2237560.4125899998</c:v>
                </c:pt>
                <c:pt idx="7353">
                  <c:v>2225597.0318399998</c:v>
                </c:pt>
                <c:pt idx="7354">
                  <c:v>2213633.6510899998</c:v>
                </c:pt>
                <c:pt idx="7355">
                  <c:v>2204307.27752</c:v>
                </c:pt>
                <c:pt idx="7356">
                  <c:v>2194980.9039500002</c:v>
                </c:pt>
                <c:pt idx="7357">
                  <c:v>2185654.53039</c:v>
                </c:pt>
                <c:pt idx="7358">
                  <c:v>2176328.1568200001</c:v>
                </c:pt>
                <c:pt idx="7359">
                  <c:v>2167001.7832499999</c:v>
                </c:pt>
                <c:pt idx="7360">
                  <c:v>2158298.42227</c:v>
                </c:pt>
                <c:pt idx="7361">
                  <c:v>2151755.28412</c:v>
                </c:pt>
                <c:pt idx="7362">
                  <c:v>2145571.16671</c:v>
                </c:pt>
                <c:pt idx="7363">
                  <c:v>2110796.8014699998</c:v>
                </c:pt>
                <c:pt idx="7364">
                  <c:v>2082206.5536400001</c:v>
                </c:pt>
                <c:pt idx="7365">
                  <c:v>2053616.3058</c:v>
                </c:pt>
                <c:pt idx="7366">
                  <c:v>2025026.05797</c:v>
                </c:pt>
                <c:pt idx="7367">
                  <c:v>1996435.81014</c:v>
                </c:pt>
                <c:pt idx="7368">
                  <c:v>1967845.56231</c:v>
                </c:pt>
                <c:pt idx="7369">
                  <c:v>1939255.3144799999</c:v>
                </c:pt>
                <c:pt idx="7370">
                  <c:v>1910665.0666499999</c:v>
                </c:pt>
                <c:pt idx="7371">
                  <c:v>1882074.8188199999</c:v>
                </c:pt>
                <c:pt idx="7372">
                  <c:v>1853484.5709800001</c:v>
                </c:pt>
                <c:pt idx="7373">
                  <c:v>1824894.3231500001</c:v>
                </c:pt>
                <c:pt idx="7374">
                  <c:v>1796304.0753200001</c:v>
                </c:pt>
                <c:pt idx="7375">
                  <c:v>1803205.2187300001</c:v>
                </c:pt>
                <c:pt idx="7376">
                  <c:v>1838696.60998</c:v>
                </c:pt>
                <c:pt idx="7377">
                  <c:v>1874188.0012300001</c:v>
                </c:pt>
                <c:pt idx="7378">
                  <c:v>1909679.3924700001</c:v>
                </c:pt>
                <c:pt idx="7379">
                  <c:v>1945170.7837199999</c:v>
                </c:pt>
                <c:pt idx="7380">
                  <c:v>1980662.17496</c:v>
                </c:pt>
                <c:pt idx="7381">
                  <c:v>2016153.5662100001</c:v>
                </c:pt>
                <c:pt idx="7382">
                  <c:v>2051644.9574500001</c:v>
                </c:pt>
                <c:pt idx="7383">
                  <c:v>2087136.3487</c:v>
                </c:pt>
                <c:pt idx="7384">
                  <c:v>2122627.7399400002</c:v>
                </c:pt>
                <c:pt idx="7385">
                  <c:v>2161208.9191200002</c:v>
                </c:pt>
                <c:pt idx="7386">
                  <c:v>2186979.2165100002</c:v>
                </c:pt>
                <c:pt idx="7387">
                  <c:v>2212749.5138900001</c:v>
                </c:pt>
                <c:pt idx="7388">
                  <c:v>2203028.4200300002</c:v>
                </c:pt>
                <c:pt idx="7389">
                  <c:v>2193307.3261699998</c:v>
                </c:pt>
                <c:pt idx="7390">
                  <c:v>2183586.2323099999</c:v>
                </c:pt>
                <c:pt idx="7391">
                  <c:v>2173865.13845</c:v>
                </c:pt>
                <c:pt idx="7392">
                  <c:v>2164144.0445900001</c:v>
                </c:pt>
                <c:pt idx="7393">
                  <c:v>2154422.9507300002</c:v>
                </c:pt>
                <c:pt idx="7394">
                  <c:v>2144701.8568600002</c:v>
                </c:pt>
                <c:pt idx="7395">
                  <c:v>2134980.7629999998</c:v>
                </c:pt>
                <c:pt idx="7396">
                  <c:v>2125259.6691399999</c:v>
                </c:pt>
                <c:pt idx="7397">
                  <c:v>2115538.57528</c:v>
                </c:pt>
                <c:pt idx="7398">
                  <c:v>2135910.3923599999</c:v>
                </c:pt>
                <c:pt idx="7399">
                  <c:v>2168551.1974499999</c:v>
                </c:pt>
                <c:pt idx="7400">
                  <c:v>2201192.0025499999</c:v>
                </c:pt>
                <c:pt idx="7401">
                  <c:v>2229690.86546</c:v>
                </c:pt>
                <c:pt idx="7402">
                  <c:v>2258189.7283700001</c:v>
                </c:pt>
                <c:pt idx="7403">
                  <c:v>2275511.2056999998</c:v>
                </c:pt>
                <c:pt idx="7404">
                  <c:v>2292832.68303</c:v>
                </c:pt>
                <c:pt idx="7405">
                  <c:v>2310154.1603700002</c:v>
                </c:pt>
                <c:pt idx="7406">
                  <c:v>2314551.6446199999</c:v>
                </c:pt>
                <c:pt idx="7407">
                  <c:v>2318949.1288800002</c:v>
                </c:pt>
                <c:pt idx="7408">
                  <c:v>2323346.61314</c:v>
                </c:pt>
                <c:pt idx="7409">
                  <c:v>2327744.0973899998</c:v>
                </c:pt>
                <c:pt idx="7410">
                  <c:v>2332141.5816500001</c:v>
                </c:pt>
                <c:pt idx="7411">
                  <c:v>2303356.3670299998</c:v>
                </c:pt>
                <c:pt idx="7412">
                  <c:v>2275113.0462000002</c:v>
                </c:pt>
                <c:pt idx="7413">
                  <c:v>2246869.72536</c:v>
                </c:pt>
                <c:pt idx="7414">
                  <c:v>2222768.3467100002</c:v>
                </c:pt>
                <c:pt idx="7415">
                  <c:v>2198666.9680499998</c:v>
                </c:pt>
                <c:pt idx="7416">
                  <c:v>2185742.9749799999</c:v>
                </c:pt>
                <c:pt idx="7417">
                  <c:v>2172818.9819</c:v>
                </c:pt>
                <c:pt idx="7418">
                  <c:v>2172495.24866</c:v>
                </c:pt>
                <c:pt idx="7419">
                  <c:v>2185095.5085</c:v>
                </c:pt>
                <c:pt idx="7420">
                  <c:v>2197695.76834</c:v>
                </c:pt>
                <c:pt idx="7421">
                  <c:v>2210296.0281799999</c:v>
                </c:pt>
                <c:pt idx="7422">
                  <c:v>2201707.5490100002</c:v>
                </c:pt>
                <c:pt idx="7423">
                  <c:v>2193119.06984</c:v>
                </c:pt>
                <c:pt idx="7424">
                  <c:v>2175064.4894599998</c:v>
                </c:pt>
                <c:pt idx="7425">
                  <c:v>2157009.9090800001</c:v>
                </c:pt>
                <c:pt idx="7426">
                  <c:v>2138955.3286899999</c:v>
                </c:pt>
                <c:pt idx="7427">
                  <c:v>2120900.7483100002</c:v>
                </c:pt>
                <c:pt idx="7428">
                  <c:v>2102846.16793</c:v>
                </c:pt>
                <c:pt idx="7429">
                  <c:v>2084791.58754</c:v>
                </c:pt>
                <c:pt idx="7430">
                  <c:v>2066737.00716</c:v>
                </c:pt>
                <c:pt idx="7431">
                  <c:v>2036082.1669399999</c:v>
                </c:pt>
                <c:pt idx="7432">
                  <c:v>2005427.3267099999</c:v>
                </c:pt>
                <c:pt idx="7433">
                  <c:v>1974772.48649</c:v>
                </c:pt>
                <c:pt idx="7434">
                  <c:v>1944117.6462699999</c:v>
                </c:pt>
                <c:pt idx="7435">
                  <c:v>1934651.5450500001</c:v>
                </c:pt>
                <c:pt idx="7436">
                  <c:v>1947689.3077199999</c:v>
                </c:pt>
                <c:pt idx="7437">
                  <c:v>1882592.2351899999</c:v>
                </c:pt>
                <c:pt idx="7438">
                  <c:v>1797297.9623799999</c:v>
                </c:pt>
                <c:pt idx="7439">
                  <c:v>1712003.6895600001</c:v>
                </c:pt>
                <c:pt idx="7440">
                  <c:v>1626709.41674</c:v>
                </c:pt>
                <c:pt idx="7441">
                  <c:v>1541415.1439199999</c:v>
                </c:pt>
                <c:pt idx="7442">
                  <c:v>1456120.8711000001</c:v>
                </c:pt>
                <c:pt idx="7443">
                  <c:v>1346201.8681600001</c:v>
                </c:pt>
                <c:pt idx="7444">
                  <c:v>1236282.8652300001</c:v>
                </c:pt>
                <c:pt idx="7445">
                  <c:v>1126363.8622900001</c:v>
                </c:pt>
                <c:pt idx="7446">
                  <c:v>1016444.85936</c:v>
                </c:pt>
                <c:pt idx="7447">
                  <c:v>906525.85642199998</c:v>
                </c:pt>
                <c:pt idx="7448">
                  <c:v>796606.85348699999</c:v>
                </c:pt>
                <c:pt idx="7449">
                  <c:v>664183.98667100002</c:v>
                </c:pt>
                <c:pt idx="7450">
                  <c:v>619362.05626099999</c:v>
                </c:pt>
                <c:pt idx="7451">
                  <c:v>594737.32614500006</c:v>
                </c:pt>
                <c:pt idx="7452">
                  <c:v>570112.596028</c:v>
                </c:pt>
                <c:pt idx="7453">
                  <c:v>545487.86591199995</c:v>
                </c:pt>
                <c:pt idx="7454">
                  <c:v>520863.13579500001</c:v>
                </c:pt>
                <c:pt idx="7455">
                  <c:v>566318.57908599998</c:v>
                </c:pt>
                <c:pt idx="7456">
                  <c:v>636398.75249300001</c:v>
                </c:pt>
                <c:pt idx="7457">
                  <c:v>706478.92590000003</c:v>
                </c:pt>
                <c:pt idx="7458">
                  <c:v>776559.09930700005</c:v>
                </c:pt>
                <c:pt idx="7459">
                  <c:v>846639.27271399996</c:v>
                </c:pt>
                <c:pt idx="7460">
                  <c:v>916719.44612199999</c:v>
                </c:pt>
                <c:pt idx="7461">
                  <c:v>986799.61952900002</c:v>
                </c:pt>
                <c:pt idx="7462">
                  <c:v>1056879.7929400001</c:v>
                </c:pt>
                <c:pt idx="7463">
                  <c:v>1126959.96634</c:v>
                </c:pt>
                <c:pt idx="7464">
                  <c:v>1197040.1397500001</c:v>
                </c:pt>
                <c:pt idx="7465">
                  <c:v>1267120.3131599999</c:v>
                </c:pt>
                <c:pt idx="7466">
                  <c:v>1378342.3373100001</c:v>
                </c:pt>
                <c:pt idx="7467">
                  <c:v>1488198.9041500001</c:v>
                </c:pt>
                <c:pt idx="7468">
                  <c:v>1527975.2975699999</c:v>
                </c:pt>
                <c:pt idx="7469">
                  <c:v>1567751.6910000001</c:v>
                </c:pt>
                <c:pt idx="7470">
                  <c:v>1607528.08443</c:v>
                </c:pt>
                <c:pt idx="7471">
                  <c:v>1647304.47786</c:v>
                </c:pt>
                <c:pt idx="7472">
                  <c:v>1687080.8712899999</c:v>
                </c:pt>
                <c:pt idx="7473">
                  <c:v>1726857.2647200001</c:v>
                </c:pt>
                <c:pt idx="7474">
                  <c:v>1766633.65815</c:v>
                </c:pt>
                <c:pt idx="7475">
                  <c:v>1806410.05158</c:v>
                </c:pt>
                <c:pt idx="7476">
                  <c:v>1846186.4450000001</c:v>
                </c:pt>
                <c:pt idx="7477">
                  <c:v>1885962.83843</c:v>
                </c:pt>
                <c:pt idx="7478">
                  <c:v>1925739.2318599999</c:v>
                </c:pt>
                <c:pt idx="7479">
                  <c:v>1925043.5243599999</c:v>
                </c:pt>
                <c:pt idx="7480">
                  <c:v>1925713.2741700001</c:v>
                </c:pt>
                <c:pt idx="7481">
                  <c:v>1926383.0239800001</c:v>
                </c:pt>
                <c:pt idx="7482">
                  <c:v>1927487.77776</c:v>
                </c:pt>
                <c:pt idx="7483">
                  <c:v>1930734.55693</c:v>
                </c:pt>
                <c:pt idx="7484">
                  <c:v>1933981.3361</c:v>
                </c:pt>
                <c:pt idx="7485">
                  <c:v>1937228.11528</c:v>
                </c:pt>
                <c:pt idx="7486">
                  <c:v>1940474.89445</c:v>
                </c:pt>
                <c:pt idx="7487">
                  <c:v>1943721.67362</c:v>
                </c:pt>
                <c:pt idx="7488">
                  <c:v>1946968.45279</c:v>
                </c:pt>
                <c:pt idx="7489">
                  <c:v>1950215.23196</c:v>
                </c:pt>
                <c:pt idx="7490">
                  <c:v>1953462.01113</c:v>
                </c:pt>
                <c:pt idx="7491">
                  <c:v>1956708.7903</c:v>
                </c:pt>
                <c:pt idx="7492">
                  <c:v>1968975.34574</c:v>
                </c:pt>
                <c:pt idx="7493">
                  <c:v>1981241.90118</c:v>
                </c:pt>
                <c:pt idx="7494">
                  <c:v>1993508.4566200001</c:v>
                </c:pt>
                <c:pt idx="7495">
                  <c:v>2013362.1386800001</c:v>
                </c:pt>
                <c:pt idx="7496">
                  <c:v>2031073.79534</c:v>
                </c:pt>
                <c:pt idx="7497">
                  <c:v>2048785.4520099999</c:v>
                </c:pt>
                <c:pt idx="7498">
                  <c:v>2055517.4202399999</c:v>
                </c:pt>
                <c:pt idx="7499">
                  <c:v>2062249.3884699999</c:v>
                </c:pt>
                <c:pt idx="7500">
                  <c:v>2068981.3566999999</c:v>
                </c:pt>
                <c:pt idx="7501">
                  <c:v>2075713.3249299999</c:v>
                </c:pt>
                <c:pt idx="7502">
                  <c:v>2082445.2931599999</c:v>
                </c:pt>
                <c:pt idx="7503">
                  <c:v>2089177.26138</c:v>
                </c:pt>
                <c:pt idx="7504">
                  <c:v>2095909.22961</c:v>
                </c:pt>
                <c:pt idx="7505">
                  <c:v>2092951.6717600001</c:v>
                </c:pt>
                <c:pt idx="7506">
                  <c:v>2089994.1139100001</c:v>
                </c:pt>
                <c:pt idx="7507">
                  <c:v>2087036.5560600001</c:v>
                </c:pt>
                <c:pt idx="7508">
                  <c:v>2076056.86763</c:v>
                </c:pt>
                <c:pt idx="7509">
                  <c:v>2065077.1791900001</c:v>
                </c:pt>
                <c:pt idx="7510">
                  <c:v>2067797.48181</c:v>
                </c:pt>
                <c:pt idx="7511">
                  <c:v>2081497.4728699999</c:v>
                </c:pt>
                <c:pt idx="7512">
                  <c:v>2095197.46392</c:v>
                </c:pt>
                <c:pt idx="7513">
                  <c:v>2108897.4549699998</c:v>
                </c:pt>
                <c:pt idx="7514">
                  <c:v>2122597.4460300002</c:v>
                </c:pt>
                <c:pt idx="7515">
                  <c:v>2136297.4370800001</c:v>
                </c:pt>
                <c:pt idx="7516">
                  <c:v>2149997.4281299999</c:v>
                </c:pt>
                <c:pt idx="7517">
                  <c:v>2162750.2611699998</c:v>
                </c:pt>
                <c:pt idx="7518">
                  <c:v>2175503.0942000002</c:v>
                </c:pt>
                <c:pt idx="7519">
                  <c:v>2188255.9272400001</c:v>
                </c:pt>
                <c:pt idx="7520">
                  <c:v>2201008.76027</c:v>
                </c:pt>
                <c:pt idx="7521">
                  <c:v>2213761.5933099999</c:v>
                </c:pt>
                <c:pt idx="7522">
                  <c:v>2226514.4263399998</c:v>
                </c:pt>
                <c:pt idx="7523">
                  <c:v>2225567.2683299999</c:v>
                </c:pt>
                <c:pt idx="7524">
                  <c:v>2224620.1103099999</c:v>
                </c:pt>
                <c:pt idx="7525">
                  <c:v>2223672.9522899999</c:v>
                </c:pt>
                <c:pt idx="7526">
                  <c:v>2222725.79427</c:v>
                </c:pt>
                <c:pt idx="7527">
                  <c:v>2221778.63625</c:v>
                </c:pt>
                <c:pt idx="7528">
                  <c:v>2220831.47823</c:v>
                </c:pt>
                <c:pt idx="7529">
                  <c:v>2222392.82547</c:v>
                </c:pt>
                <c:pt idx="7530">
                  <c:v>2224901.33072</c:v>
                </c:pt>
                <c:pt idx="7531">
                  <c:v>2236759.5249100002</c:v>
                </c:pt>
                <c:pt idx="7532">
                  <c:v>2248617.7190899998</c:v>
                </c:pt>
                <c:pt idx="7533">
                  <c:v>2251989.3133299998</c:v>
                </c:pt>
                <c:pt idx="7534">
                  <c:v>2255360.9075799999</c:v>
                </c:pt>
                <c:pt idx="7535">
                  <c:v>2258732.5018199999</c:v>
                </c:pt>
                <c:pt idx="7536">
                  <c:v>2262104.0960599999</c:v>
                </c:pt>
                <c:pt idx="7537">
                  <c:v>2265475.6902999999</c:v>
                </c:pt>
                <c:pt idx="7538">
                  <c:v>2268847.2845399999</c:v>
                </c:pt>
                <c:pt idx="7539">
                  <c:v>2272218.87879</c:v>
                </c:pt>
                <c:pt idx="7540">
                  <c:v>2275590.47303</c:v>
                </c:pt>
                <c:pt idx="7541">
                  <c:v>2278962.06727</c:v>
                </c:pt>
                <c:pt idx="7542">
                  <c:v>2279825.1562600001</c:v>
                </c:pt>
                <c:pt idx="7543">
                  <c:v>2280688.2452400001</c:v>
                </c:pt>
                <c:pt idx="7544">
                  <c:v>2272201.6453</c:v>
                </c:pt>
                <c:pt idx="7545">
                  <c:v>2273805.18989</c:v>
                </c:pt>
                <c:pt idx="7546">
                  <c:v>2275114.8070700001</c:v>
                </c:pt>
                <c:pt idx="7547">
                  <c:v>2276424.4242400001</c:v>
                </c:pt>
                <c:pt idx="7548">
                  <c:v>2277734.0414200001</c:v>
                </c:pt>
                <c:pt idx="7549">
                  <c:v>2279043.6586000002</c:v>
                </c:pt>
                <c:pt idx="7550">
                  <c:v>2278512.0459799999</c:v>
                </c:pt>
                <c:pt idx="7551">
                  <c:v>2276224.2670100001</c:v>
                </c:pt>
                <c:pt idx="7552">
                  <c:v>2273936.4880499998</c:v>
                </c:pt>
                <c:pt idx="7553">
                  <c:v>2271648.7090799999</c:v>
                </c:pt>
                <c:pt idx="7554">
                  <c:v>2269360.9301100001</c:v>
                </c:pt>
                <c:pt idx="7555">
                  <c:v>2267073.1511400002</c:v>
                </c:pt>
                <c:pt idx="7556">
                  <c:v>2264785.3721699999</c:v>
                </c:pt>
                <c:pt idx="7557">
                  <c:v>2262497.5932</c:v>
                </c:pt>
                <c:pt idx="7558">
                  <c:v>2250119.66971</c:v>
                </c:pt>
                <c:pt idx="7559">
                  <c:v>2246522.2735600001</c:v>
                </c:pt>
                <c:pt idx="7560">
                  <c:v>2242924.8774100002</c:v>
                </c:pt>
                <c:pt idx="7561">
                  <c:v>2239327.4812599998</c:v>
                </c:pt>
                <c:pt idx="7562">
                  <c:v>2235730.0851199999</c:v>
                </c:pt>
                <c:pt idx="7563">
                  <c:v>2234468.89989</c:v>
                </c:pt>
                <c:pt idx="7564">
                  <c:v>2234963.8810000001</c:v>
                </c:pt>
                <c:pt idx="7565">
                  <c:v>2235458.8621200002</c:v>
                </c:pt>
                <c:pt idx="7566">
                  <c:v>2239021.32308</c:v>
                </c:pt>
                <c:pt idx="7567">
                  <c:v>2242583.7840399998</c:v>
                </c:pt>
                <c:pt idx="7568">
                  <c:v>2246146.24499</c:v>
                </c:pt>
                <c:pt idx="7569">
                  <c:v>2249708.7059499999</c:v>
                </c:pt>
                <c:pt idx="7570">
                  <c:v>2253271.1669100001</c:v>
                </c:pt>
                <c:pt idx="7571">
                  <c:v>2256833.62787</c:v>
                </c:pt>
                <c:pt idx="7572">
                  <c:v>2260396.0888299998</c:v>
                </c:pt>
                <c:pt idx="7573">
                  <c:v>2263958.5497900001</c:v>
                </c:pt>
                <c:pt idx="7574">
                  <c:v>2267521.0107499999</c:v>
                </c:pt>
                <c:pt idx="7575">
                  <c:v>2277528.39494</c:v>
                </c:pt>
                <c:pt idx="7576">
                  <c:v>2288125.8065200001</c:v>
                </c:pt>
                <c:pt idx="7577">
                  <c:v>2298723.2181000002</c:v>
                </c:pt>
                <c:pt idx="7578">
                  <c:v>2309320.6296700002</c:v>
                </c:pt>
                <c:pt idx="7579">
                  <c:v>2316850.5614100001</c:v>
                </c:pt>
                <c:pt idx="7580">
                  <c:v>2324380.49315</c:v>
                </c:pt>
                <c:pt idx="7581">
                  <c:v>2331910.4248799998</c:v>
                </c:pt>
                <c:pt idx="7582">
                  <c:v>2339440.3566200002</c:v>
                </c:pt>
                <c:pt idx="7583">
                  <c:v>2346970.2883600001</c:v>
                </c:pt>
                <c:pt idx="7584">
                  <c:v>2345845.6752999998</c:v>
                </c:pt>
                <c:pt idx="7585">
                  <c:v>2344721.0622399999</c:v>
                </c:pt>
                <c:pt idx="7586">
                  <c:v>2343596.4491900001</c:v>
                </c:pt>
                <c:pt idx="7587">
                  <c:v>2342471.8361300002</c:v>
                </c:pt>
                <c:pt idx="7588">
                  <c:v>2334902.29984</c:v>
                </c:pt>
                <c:pt idx="7589">
                  <c:v>2326247.7550499998</c:v>
                </c:pt>
                <c:pt idx="7590">
                  <c:v>2317593.21025</c:v>
                </c:pt>
                <c:pt idx="7591">
                  <c:v>2308938.6654599998</c:v>
                </c:pt>
                <c:pt idx="7592">
                  <c:v>2300284.1206700001</c:v>
                </c:pt>
                <c:pt idx="7593">
                  <c:v>2291629.5758699998</c:v>
                </c:pt>
                <c:pt idx="7594">
                  <c:v>2282975.0310800001</c:v>
                </c:pt>
                <c:pt idx="7595">
                  <c:v>2274320.4862899999</c:v>
                </c:pt>
                <c:pt idx="7596">
                  <c:v>2287257.2426300002</c:v>
                </c:pt>
                <c:pt idx="7597">
                  <c:v>2308848.5437599998</c:v>
                </c:pt>
                <c:pt idx="7598">
                  <c:v>2330439.8448999999</c:v>
                </c:pt>
                <c:pt idx="7599">
                  <c:v>2352031.1460299999</c:v>
                </c:pt>
                <c:pt idx="7600">
                  <c:v>2373622.4471700001</c:v>
                </c:pt>
                <c:pt idx="7601">
                  <c:v>2395213.7483000001</c:v>
                </c:pt>
                <c:pt idx="7602">
                  <c:v>2425323.7606700002</c:v>
                </c:pt>
                <c:pt idx="7603">
                  <c:v>2447908.56134</c:v>
                </c:pt>
                <c:pt idx="7604">
                  <c:v>2470493.3620199999</c:v>
                </c:pt>
                <c:pt idx="7605">
                  <c:v>2493078.1626900001</c:v>
                </c:pt>
                <c:pt idx="7606">
                  <c:v>2515662.9633599999</c:v>
                </c:pt>
                <c:pt idx="7607">
                  <c:v>2538247.7640300002</c:v>
                </c:pt>
                <c:pt idx="7608">
                  <c:v>2560832.5647</c:v>
                </c:pt>
                <c:pt idx="7609">
                  <c:v>2561826.0642400002</c:v>
                </c:pt>
                <c:pt idx="7610">
                  <c:v>2562819.5637699999</c:v>
                </c:pt>
                <c:pt idx="7611">
                  <c:v>2563813.0633100001</c:v>
                </c:pt>
                <c:pt idx="7612">
                  <c:v>2564806.5628399998</c:v>
                </c:pt>
                <c:pt idx="7613">
                  <c:v>2565800.06238</c:v>
                </c:pt>
                <c:pt idx="7614">
                  <c:v>2542933.5830799998</c:v>
                </c:pt>
                <c:pt idx="7615">
                  <c:v>2511548.39255</c:v>
                </c:pt>
                <c:pt idx="7616">
                  <c:v>2487688.41371</c:v>
                </c:pt>
                <c:pt idx="7617">
                  <c:v>2463828.4348800001</c:v>
                </c:pt>
                <c:pt idx="7618">
                  <c:v>2439968.4560500002</c:v>
                </c:pt>
                <c:pt idx="7619">
                  <c:v>2416108.4772100002</c:v>
                </c:pt>
                <c:pt idx="7620">
                  <c:v>2392248.4983799998</c:v>
                </c:pt>
                <c:pt idx="7621">
                  <c:v>2368388.5195399998</c:v>
                </c:pt>
                <c:pt idx="7622">
                  <c:v>2344528.5407099999</c:v>
                </c:pt>
                <c:pt idx="7623">
                  <c:v>2320668.5618799999</c:v>
                </c:pt>
                <c:pt idx="7624">
                  <c:v>2296808.5830399999</c:v>
                </c:pt>
                <c:pt idx="7625">
                  <c:v>2272948.60421</c:v>
                </c:pt>
                <c:pt idx="7626">
                  <c:v>2279028.8182999999</c:v>
                </c:pt>
                <c:pt idx="7627">
                  <c:v>2308969.0112200002</c:v>
                </c:pt>
                <c:pt idx="7628">
                  <c:v>2338909.2041500001</c:v>
                </c:pt>
                <c:pt idx="7629">
                  <c:v>2368849.3970699999</c:v>
                </c:pt>
                <c:pt idx="7630">
                  <c:v>2398644.0922500002</c:v>
                </c:pt>
                <c:pt idx="7631">
                  <c:v>2428438.78743</c:v>
                </c:pt>
                <c:pt idx="7632">
                  <c:v>2458233.4826099998</c:v>
                </c:pt>
                <c:pt idx="7633">
                  <c:v>2442097.7672000001</c:v>
                </c:pt>
                <c:pt idx="7634">
                  <c:v>2425962.0518</c:v>
                </c:pt>
                <c:pt idx="7635">
                  <c:v>2409826.3363999999</c:v>
                </c:pt>
                <c:pt idx="7636">
                  <c:v>2393690.6209999998</c:v>
                </c:pt>
                <c:pt idx="7637">
                  <c:v>2377554.9055900001</c:v>
                </c:pt>
                <c:pt idx="7638">
                  <c:v>2361419.19019</c:v>
                </c:pt>
                <c:pt idx="7639">
                  <c:v>2315343.2818700001</c:v>
                </c:pt>
                <c:pt idx="7640">
                  <c:v>2269267.3735400001</c:v>
                </c:pt>
                <c:pt idx="7641">
                  <c:v>2223191.4652200001</c:v>
                </c:pt>
                <c:pt idx="7642">
                  <c:v>2177115.5568900001</c:v>
                </c:pt>
                <c:pt idx="7643">
                  <c:v>2131185.1463100002</c:v>
                </c:pt>
                <c:pt idx="7644">
                  <c:v>2085254.7357300001</c:v>
                </c:pt>
                <c:pt idx="7645">
                  <c:v>2053504.2765200001</c:v>
                </c:pt>
                <c:pt idx="7646">
                  <c:v>2074307.30274</c:v>
                </c:pt>
                <c:pt idx="7647">
                  <c:v>2095110.3289600001</c:v>
                </c:pt>
                <c:pt idx="7648">
                  <c:v>2115913.35518</c:v>
                </c:pt>
                <c:pt idx="7649">
                  <c:v>2136716.3813999998</c:v>
                </c:pt>
                <c:pt idx="7650">
                  <c:v>2157519.4076100001</c:v>
                </c:pt>
                <c:pt idx="7651">
                  <c:v>2178322.43383</c:v>
                </c:pt>
                <c:pt idx="7652">
                  <c:v>2199125.4600499999</c:v>
                </c:pt>
                <c:pt idx="7653">
                  <c:v>2219928.4862700002</c:v>
                </c:pt>
                <c:pt idx="7654">
                  <c:v>2240731.5124900001</c:v>
                </c:pt>
                <c:pt idx="7655">
                  <c:v>2261534.53871</c:v>
                </c:pt>
                <c:pt idx="7656">
                  <c:v>2282337.5649199998</c:v>
                </c:pt>
                <c:pt idx="7657">
                  <c:v>2312924.0130400001</c:v>
                </c:pt>
                <c:pt idx="7658">
                  <c:v>2329330.50979</c:v>
                </c:pt>
                <c:pt idx="7659">
                  <c:v>2326275.1106500002</c:v>
                </c:pt>
                <c:pt idx="7660">
                  <c:v>2323219.7115099998</c:v>
                </c:pt>
                <c:pt idx="7661">
                  <c:v>2320164.31238</c:v>
                </c:pt>
                <c:pt idx="7662">
                  <c:v>2317108.9132400001</c:v>
                </c:pt>
                <c:pt idx="7663">
                  <c:v>2314053.5141099999</c:v>
                </c:pt>
                <c:pt idx="7664">
                  <c:v>2310998.11497</c:v>
                </c:pt>
                <c:pt idx="7665">
                  <c:v>2307942.7158300001</c:v>
                </c:pt>
                <c:pt idx="7666">
                  <c:v>2304887.3166999999</c:v>
                </c:pt>
                <c:pt idx="7667">
                  <c:v>2301831.91756</c:v>
                </c:pt>
                <c:pt idx="7668">
                  <c:v>2298776.5184300002</c:v>
                </c:pt>
                <c:pt idx="7669">
                  <c:v>2295721.1192899998</c:v>
                </c:pt>
                <c:pt idx="7670">
                  <c:v>2282882.29825</c:v>
                </c:pt>
                <c:pt idx="7671">
                  <c:v>2276678.0767799998</c:v>
                </c:pt>
                <c:pt idx="7672">
                  <c:v>2283312.6763399998</c:v>
                </c:pt>
                <c:pt idx="7673">
                  <c:v>2289947.2759099999</c:v>
                </c:pt>
                <c:pt idx="7674">
                  <c:v>2296581.8754699999</c:v>
                </c:pt>
                <c:pt idx="7675">
                  <c:v>2303216.4750299999</c:v>
                </c:pt>
                <c:pt idx="7676">
                  <c:v>2302651.7327299998</c:v>
                </c:pt>
                <c:pt idx="7677">
                  <c:v>2302086.9904399998</c:v>
                </c:pt>
                <c:pt idx="7678">
                  <c:v>2301522.2481399998</c:v>
                </c:pt>
                <c:pt idx="7679">
                  <c:v>2300957.5058400002</c:v>
                </c:pt>
                <c:pt idx="7680">
                  <c:v>2300392.7635400002</c:v>
                </c:pt>
                <c:pt idx="7681">
                  <c:v>2299828.0212400001</c:v>
                </c:pt>
                <c:pt idx="7682">
                  <c:v>2299263.2789500002</c:v>
                </c:pt>
                <c:pt idx="7683">
                  <c:v>2298698.5366500001</c:v>
                </c:pt>
                <c:pt idx="7684">
                  <c:v>2291499.1947900001</c:v>
                </c:pt>
                <c:pt idx="7685">
                  <c:v>2284299.8529300001</c:v>
                </c:pt>
                <c:pt idx="7686">
                  <c:v>2277100.5110599999</c:v>
                </c:pt>
                <c:pt idx="7687">
                  <c:v>2269901.1691999999</c:v>
                </c:pt>
                <c:pt idx="7688">
                  <c:v>2269697.3065300002</c:v>
                </c:pt>
                <c:pt idx="7689">
                  <c:v>2276692.78572</c:v>
                </c:pt>
                <c:pt idx="7690">
                  <c:v>2283688.2648999998</c:v>
                </c:pt>
                <c:pt idx="7691">
                  <c:v>2290683.7440900002</c:v>
                </c:pt>
                <c:pt idx="7692">
                  <c:v>2296787.5732999998</c:v>
                </c:pt>
                <c:pt idx="7693">
                  <c:v>2302891.4025099999</c:v>
                </c:pt>
                <c:pt idx="7694">
                  <c:v>2308995.23172</c:v>
                </c:pt>
                <c:pt idx="7695">
                  <c:v>2315099.0609300002</c:v>
                </c:pt>
                <c:pt idx="7696">
                  <c:v>2321202.8901399998</c:v>
                </c:pt>
                <c:pt idx="7697">
                  <c:v>2327306.7193399998</c:v>
                </c:pt>
                <c:pt idx="7698">
                  <c:v>2333410.5485499999</c:v>
                </c:pt>
                <c:pt idx="7699">
                  <c:v>2339514.3777600001</c:v>
                </c:pt>
                <c:pt idx="7700">
                  <c:v>2345618.2069700002</c:v>
                </c:pt>
                <c:pt idx="7701">
                  <c:v>2344726.55699</c:v>
                </c:pt>
                <c:pt idx="7702">
                  <c:v>2343834.9070100002</c:v>
                </c:pt>
                <c:pt idx="7703">
                  <c:v>2342943.2570400001</c:v>
                </c:pt>
                <c:pt idx="7704">
                  <c:v>2346649.7376600001</c:v>
                </c:pt>
                <c:pt idx="7705">
                  <c:v>2351247.8682499998</c:v>
                </c:pt>
                <c:pt idx="7706">
                  <c:v>2355845.9988500001</c:v>
                </c:pt>
                <c:pt idx="7707">
                  <c:v>2348874.1070699999</c:v>
                </c:pt>
                <c:pt idx="7708">
                  <c:v>2341902.2152900002</c:v>
                </c:pt>
                <c:pt idx="7709">
                  <c:v>2334930.32351</c:v>
                </c:pt>
                <c:pt idx="7710">
                  <c:v>2327958.4317299998</c:v>
                </c:pt>
                <c:pt idx="7711">
                  <c:v>2320986.5399500001</c:v>
                </c:pt>
                <c:pt idx="7712">
                  <c:v>2314014.6481699999</c:v>
                </c:pt>
                <c:pt idx="7713">
                  <c:v>2307042.7563900002</c:v>
                </c:pt>
                <c:pt idx="7714">
                  <c:v>2300070.86461</c:v>
                </c:pt>
                <c:pt idx="7715">
                  <c:v>2293098.9728299999</c:v>
                </c:pt>
                <c:pt idx="7716">
                  <c:v>2286127.0810500002</c:v>
                </c:pt>
                <c:pt idx="7717">
                  <c:v>2274557.0586700002</c:v>
                </c:pt>
                <c:pt idx="7718">
                  <c:v>2262987.0362900002</c:v>
                </c:pt>
                <c:pt idx="7719">
                  <c:v>2258184.02251</c:v>
                </c:pt>
                <c:pt idx="7720">
                  <c:v>2264951.0311099999</c:v>
                </c:pt>
                <c:pt idx="7721">
                  <c:v>2271718.0397000001</c:v>
                </c:pt>
                <c:pt idx="7722">
                  <c:v>2269476.1627699998</c:v>
                </c:pt>
                <c:pt idx="7723">
                  <c:v>2267234.28584</c:v>
                </c:pt>
                <c:pt idx="7724">
                  <c:v>2264992.4089100002</c:v>
                </c:pt>
                <c:pt idx="7725">
                  <c:v>2262750.53198</c:v>
                </c:pt>
                <c:pt idx="7726">
                  <c:v>2260508.6550500002</c:v>
                </c:pt>
                <c:pt idx="7727">
                  <c:v>2258266.7781099998</c:v>
                </c:pt>
                <c:pt idx="7728">
                  <c:v>2256024.90118</c:v>
                </c:pt>
                <c:pt idx="7729">
                  <c:v>2253783.0242499998</c:v>
                </c:pt>
                <c:pt idx="7730">
                  <c:v>2251541.14732</c:v>
                </c:pt>
                <c:pt idx="7731">
                  <c:v>2249299.2703900002</c:v>
                </c:pt>
                <c:pt idx="7732">
                  <c:v>2240290.3848600001</c:v>
                </c:pt>
                <c:pt idx="7733">
                  <c:v>2231281.49933</c:v>
                </c:pt>
                <c:pt idx="7734">
                  <c:v>2209161.1760100001</c:v>
                </c:pt>
                <c:pt idx="7735">
                  <c:v>2196049.7382100001</c:v>
                </c:pt>
                <c:pt idx="7736">
                  <c:v>2182938.3004200002</c:v>
                </c:pt>
                <c:pt idx="7737">
                  <c:v>2169826.8626199998</c:v>
                </c:pt>
                <c:pt idx="7738">
                  <c:v>2156715.4248199998</c:v>
                </c:pt>
                <c:pt idx="7739">
                  <c:v>2143603.98703</c:v>
                </c:pt>
                <c:pt idx="7740">
                  <c:v>2130492.54923</c:v>
                </c:pt>
                <c:pt idx="7741">
                  <c:v>2117381.1114400001</c:v>
                </c:pt>
                <c:pt idx="7742">
                  <c:v>2104269.6736400002</c:v>
                </c:pt>
                <c:pt idx="7743">
                  <c:v>2091158.23584</c:v>
                </c:pt>
                <c:pt idx="7744">
                  <c:v>2078046.7980500001</c:v>
                </c:pt>
                <c:pt idx="7745">
                  <c:v>2064935.3602499999</c:v>
                </c:pt>
                <c:pt idx="7746">
                  <c:v>2087391.6891000001</c:v>
                </c:pt>
                <c:pt idx="7747">
                  <c:v>2122959.4557400001</c:v>
                </c:pt>
                <c:pt idx="7748">
                  <c:v>2156261.2562899999</c:v>
                </c:pt>
                <c:pt idx="7749">
                  <c:v>2189563.0568400002</c:v>
                </c:pt>
                <c:pt idx="7750">
                  <c:v>2222864.85739</c:v>
                </c:pt>
                <c:pt idx="7751">
                  <c:v>2256166.6579399998</c:v>
                </c:pt>
                <c:pt idx="7752">
                  <c:v>2289468.4584900001</c:v>
                </c:pt>
                <c:pt idx="7753">
                  <c:v>2322770.2590399999</c:v>
                </c:pt>
                <c:pt idx="7754">
                  <c:v>2355991.1234300002</c:v>
                </c:pt>
                <c:pt idx="7755">
                  <c:v>2389211.9878199999</c:v>
                </c:pt>
                <c:pt idx="7756">
                  <c:v>2422432.8522000001</c:v>
                </c:pt>
                <c:pt idx="7757">
                  <c:v>2455653.7165899999</c:v>
                </c:pt>
                <c:pt idx="7758">
                  <c:v>2488874.5809800001</c:v>
                </c:pt>
                <c:pt idx="7759">
                  <c:v>2486527.6787200002</c:v>
                </c:pt>
                <c:pt idx="7760">
                  <c:v>2478779.2622199999</c:v>
                </c:pt>
                <c:pt idx="7761">
                  <c:v>2473296.8117999998</c:v>
                </c:pt>
                <c:pt idx="7762">
                  <c:v>2467814.3613900002</c:v>
                </c:pt>
                <c:pt idx="7763">
                  <c:v>2462331.9109700001</c:v>
                </c:pt>
                <c:pt idx="7764">
                  <c:v>2456849.46056</c:v>
                </c:pt>
                <c:pt idx="7765">
                  <c:v>2451367.0101399999</c:v>
                </c:pt>
                <c:pt idx="7766">
                  <c:v>2445884.5597299999</c:v>
                </c:pt>
                <c:pt idx="7767">
                  <c:v>2440483.0454699998</c:v>
                </c:pt>
                <c:pt idx="7768">
                  <c:v>2435081.5312199998</c:v>
                </c:pt>
                <c:pt idx="7769">
                  <c:v>2429680.0169700002</c:v>
                </c:pt>
                <c:pt idx="7770">
                  <c:v>2424278.5027100001</c:v>
                </c:pt>
                <c:pt idx="7771">
                  <c:v>2418876.9884600001</c:v>
                </c:pt>
                <c:pt idx="7772">
                  <c:v>2417943.9992</c:v>
                </c:pt>
                <c:pt idx="7773">
                  <c:v>2419355.1822799998</c:v>
                </c:pt>
                <c:pt idx="7774">
                  <c:v>2420766.3653500001</c:v>
                </c:pt>
                <c:pt idx="7775">
                  <c:v>2422177.54843</c:v>
                </c:pt>
                <c:pt idx="7776">
                  <c:v>2423588.7315099998</c:v>
                </c:pt>
                <c:pt idx="7777">
                  <c:v>2424999.9145800001</c:v>
                </c:pt>
                <c:pt idx="7778">
                  <c:v>2426411.09766</c:v>
                </c:pt>
                <c:pt idx="7779">
                  <c:v>2427822.2807300002</c:v>
                </c:pt>
                <c:pt idx="7780">
                  <c:v>2429233.4638100001</c:v>
                </c:pt>
                <c:pt idx="7781">
                  <c:v>2430644.64689</c:v>
                </c:pt>
                <c:pt idx="7782">
                  <c:v>2432055.8299599998</c:v>
                </c:pt>
                <c:pt idx="7783">
                  <c:v>2433467.0130400001</c:v>
                </c:pt>
                <c:pt idx="7784">
                  <c:v>2431489.7760100001</c:v>
                </c:pt>
                <c:pt idx="7785">
                  <c:v>2421501.4853400001</c:v>
                </c:pt>
                <c:pt idx="7786">
                  <c:v>2414570.5365900001</c:v>
                </c:pt>
                <c:pt idx="7787">
                  <c:v>2407639.5878400002</c:v>
                </c:pt>
                <c:pt idx="7788">
                  <c:v>2400708.6390900002</c:v>
                </c:pt>
                <c:pt idx="7789">
                  <c:v>2393777.6903400002</c:v>
                </c:pt>
                <c:pt idx="7790">
                  <c:v>2386846.7415900002</c:v>
                </c:pt>
                <c:pt idx="7791">
                  <c:v>2379915.7928399998</c:v>
                </c:pt>
                <c:pt idx="7792">
                  <c:v>2372984.8440899998</c:v>
                </c:pt>
                <c:pt idx="7793">
                  <c:v>2366053.8953399998</c:v>
                </c:pt>
                <c:pt idx="7794">
                  <c:v>2359122.9465899998</c:v>
                </c:pt>
                <c:pt idx="7795">
                  <c:v>2352191.9978399999</c:v>
                </c:pt>
                <c:pt idx="7796">
                  <c:v>2345261.0490899999</c:v>
                </c:pt>
                <c:pt idx="7797">
                  <c:v>2348751.19312</c:v>
                </c:pt>
                <c:pt idx="7798">
                  <c:v>2356511.9899800001</c:v>
                </c:pt>
                <c:pt idx="7799">
                  <c:v>2364272.7868499998</c:v>
                </c:pt>
                <c:pt idx="7800">
                  <c:v>2378391.9363199999</c:v>
                </c:pt>
                <c:pt idx="7801">
                  <c:v>2392511.0858</c:v>
                </c:pt>
                <c:pt idx="7802">
                  <c:v>2406630.2352700001</c:v>
                </c:pt>
                <c:pt idx="7803">
                  <c:v>2422585.1620100001</c:v>
                </c:pt>
                <c:pt idx="7804">
                  <c:v>2438540.08874</c:v>
                </c:pt>
                <c:pt idx="7805">
                  <c:v>2454495.0154800001</c:v>
                </c:pt>
                <c:pt idx="7806">
                  <c:v>2470449.94221</c:v>
                </c:pt>
                <c:pt idx="7807">
                  <c:v>2486404.86895</c:v>
                </c:pt>
                <c:pt idx="7808">
                  <c:v>2502359.79568</c:v>
                </c:pt>
                <c:pt idx="7809">
                  <c:v>2518314.72242</c:v>
                </c:pt>
                <c:pt idx="7810">
                  <c:v>2518102.49859</c:v>
                </c:pt>
                <c:pt idx="7811">
                  <c:v>2517162.1505499999</c:v>
                </c:pt>
                <c:pt idx="7812">
                  <c:v>2516221.8025199999</c:v>
                </c:pt>
                <c:pt idx="7813">
                  <c:v>2508923.1018699999</c:v>
                </c:pt>
                <c:pt idx="7814">
                  <c:v>2501624.40123</c:v>
                </c:pt>
                <c:pt idx="7815">
                  <c:v>2494325.70059</c:v>
                </c:pt>
                <c:pt idx="7816">
                  <c:v>2485191.2226900002</c:v>
                </c:pt>
                <c:pt idx="7817">
                  <c:v>2476056.7447899999</c:v>
                </c:pt>
                <c:pt idx="7818">
                  <c:v>2459912.3755199998</c:v>
                </c:pt>
                <c:pt idx="7819">
                  <c:v>2443768.0062600002</c:v>
                </c:pt>
                <c:pt idx="7820">
                  <c:v>2427623.6370000001</c:v>
                </c:pt>
                <c:pt idx="7821">
                  <c:v>2411479.26774</c:v>
                </c:pt>
                <c:pt idx="7822">
                  <c:v>2395334.89848</c:v>
                </c:pt>
                <c:pt idx="7823">
                  <c:v>2388325.0071200002</c:v>
                </c:pt>
                <c:pt idx="7824">
                  <c:v>2381315.11576</c:v>
                </c:pt>
                <c:pt idx="7825">
                  <c:v>2374305.2244000002</c:v>
                </c:pt>
                <c:pt idx="7826">
                  <c:v>2367295.3330399999</c:v>
                </c:pt>
                <c:pt idx="7827">
                  <c:v>2360285.4416800002</c:v>
                </c:pt>
                <c:pt idx="7828">
                  <c:v>2353275.5503199999</c:v>
                </c:pt>
                <c:pt idx="7829">
                  <c:v>2346265.6589600001</c:v>
                </c:pt>
                <c:pt idx="7830">
                  <c:v>2353366.4921599999</c:v>
                </c:pt>
                <c:pt idx="7831">
                  <c:v>2367477.2167199999</c:v>
                </c:pt>
                <c:pt idx="7832">
                  <c:v>2381587.9412799999</c:v>
                </c:pt>
                <c:pt idx="7833">
                  <c:v>2397109.1919300002</c:v>
                </c:pt>
                <c:pt idx="7834">
                  <c:v>2412630.44258</c:v>
                </c:pt>
                <c:pt idx="7835">
                  <c:v>2428151.6932299999</c:v>
                </c:pt>
                <c:pt idx="7836">
                  <c:v>2443672.9438800002</c:v>
                </c:pt>
                <c:pt idx="7837">
                  <c:v>2430156.03113</c:v>
                </c:pt>
                <c:pt idx="7838">
                  <c:v>2416639.11839</c:v>
                </c:pt>
                <c:pt idx="7839">
                  <c:v>2403122.2056399998</c:v>
                </c:pt>
                <c:pt idx="7840">
                  <c:v>2389605.2928900002</c:v>
                </c:pt>
                <c:pt idx="7841">
                  <c:v>2376088.38014</c:v>
                </c:pt>
                <c:pt idx="7842">
                  <c:v>2362571.4674</c:v>
                </c:pt>
                <c:pt idx="7843">
                  <c:v>2334943.8300899998</c:v>
                </c:pt>
                <c:pt idx="7844">
                  <c:v>2307316.1927800002</c:v>
                </c:pt>
                <c:pt idx="7845">
                  <c:v>2279688.55547</c:v>
                </c:pt>
                <c:pt idx="7846">
                  <c:v>2250650.3920800001</c:v>
                </c:pt>
                <c:pt idx="7847">
                  <c:v>2221612.2286800002</c:v>
                </c:pt>
                <c:pt idx="7848">
                  <c:v>2192574.0652800002</c:v>
                </c:pt>
                <c:pt idx="7849">
                  <c:v>2168179.1557300002</c:v>
                </c:pt>
                <c:pt idx="7850">
                  <c:v>2172822.4095899998</c:v>
                </c:pt>
                <c:pt idx="7851">
                  <c:v>2177465.6634399998</c:v>
                </c:pt>
                <c:pt idx="7852">
                  <c:v>2182108.9172899998</c:v>
                </c:pt>
                <c:pt idx="7853">
                  <c:v>2186752.1711499998</c:v>
                </c:pt>
                <c:pt idx="7854">
                  <c:v>2191395.4249999998</c:v>
                </c:pt>
                <c:pt idx="7855">
                  <c:v>2196038.6788499998</c:v>
                </c:pt>
                <c:pt idx="7856">
                  <c:v>2200681.9327099998</c:v>
                </c:pt>
                <c:pt idx="7857">
                  <c:v>2205325.1865599998</c:v>
                </c:pt>
                <c:pt idx="7858">
                  <c:v>2209968.4404099998</c:v>
                </c:pt>
                <c:pt idx="7859">
                  <c:v>2214611.6942699999</c:v>
                </c:pt>
                <c:pt idx="7860">
                  <c:v>2219254.9481199998</c:v>
                </c:pt>
                <c:pt idx="7861">
                  <c:v>2229196.9349799999</c:v>
                </c:pt>
                <c:pt idx="7862">
                  <c:v>2234495.6679799999</c:v>
                </c:pt>
                <c:pt idx="7863">
                  <c:v>2239794.40099</c:v>
                </c:pt>
                <c:pt idx="7864">
                  <c:v>2245093.1340000001</c:v>
                </c:pt>
                <c:pt idx="7865">
                  <c:v>2250391.8670000001</c:v>
                </c:pt>
                <c:pt idx="7866">
                  <c:v>2255690.6000100002</c:v>
                </c:pt>
                <c:pt idx="7867">
                  <c:v>2260989.3330100002</c:v>
                </c:pt>
                <c:pt idx="7868">
                  <c:v>2275247.7551600002</c:v>
                </c:pt>
                <c:pt idx="7869">
                  <c:v>2292701.5002899999</c:v>
                </c:pt>
                <c:pt idx="7870">
                  <c:v>2310155.24541</c:v>
                </c:pt>
                <c:pt idx="7871">
                  <c:v>2333446.9390599998</c:v>
                </c:pt>
                <c:pt idx="7872">
                  <c:v>2364522.4843000001</c:v>
                </c:pt>
                <c:pt idx="7873">
                  <c:v>2400276.4103299999</c:v>
                </c:pt>
                <c:pt idx="7874">
                  <c:v>2430731.6033600001</c:v>
                </c:pt>
                <c:pt idx="7875">
                  <c:v>2456758.1073099999</c:v>
                </c:pt>
                <c:pt idx="7876">
                  <c:v>2482784.6112500001</c:v>
                </c:pt>
                <c:pt idx="7877">
                  <c:v>2496288.7352999998</c:v>
                </c:pt>
                <c:pt idx="7878">
                  <c:v>2509792.85935</c:v>
                </c:pt>
                <c:pt idx="7879">
                  <c:v>2523296.9834099999</c:v>
                </c:pt>
                <c:pt idx="7880">
                  <c:v>2536801.1074600001</c:v>
                </c:pt>
                <c:pt idx="7881">
                  <c:v>2541345.5423699999</c:v>
                </c:pt>
                <c:pt idx="7882">
                  <c:v>2542694.6543000001</c:v>
                </c:pt>
                <c:pt idx="7883">
                  <c:v>2544043.7662399998</c:v>
                </c:pt>
                <c:pt idx="7884">
                  <c:v>2539554.9296499998</c:v>
                </c:pt>
                <c:pt idx="7885">
                  <c:v>2527282.2414699998</c:v>
                </c:pt>
                <c:pt idx="7886">
                  <c:v>2510331.1724899998</c:v>
                </c:pt>
                <c:pt idx="7887">
                  <c:v>2493380.1035199999</c:v>
                </c:pt>
                <c:pt idx="7888">
                  <c:v>2480857.7236299999</c:v>
                </c:pt>
                <c:pt idx="7889">
                  <c:v>2466122.54611</c:v>
                </c:pt>
                <c:pt idx="7890">
                  <c:v>2463909.7484900001</c:v>
                </c:pt>
                <c:pt idx="7891">
                  <c:v>2458664.0110200001</c:v>
                </c:pt>
                <c:pt idx="7892">
                  <c:v>2453418.27355</c:v>
                </c:pt>
                <c:pt idx="7893">
                  <c:v>2448172.53608</c:v>
                </c:pt>
                <c:pt idx="7894">
                  <c:v>2442926.7986099999</c:v>
                </c:pt>
                <c:pt idx="7895">
                  <c:v>2437681.0611399999</c:v>
                </c:pt>
                <c:pt idx="7896">
                  <c:v>2432435.3236699998</c:v>
                </c:pt>
                <c:pt idx="7897">
                  <c:v>2427189.5861999998</c:v>
                </c:pt>
                <c:pt idx="7898">
                  <c:v>2421943.8487300002</c:v>
                </c:pt>
                <c:pt idx="7899">
                  <c:v>2416698.1112600002</c:v>
                </c:pt>
                <c:pt idx="7900">
                  <c:v>2411452.3737900001</c:v>
                </c:pt>
                <c:pt idx="7901">
                  <c:v>2406206.63632</c:v>
                </c:pt>
                <c:pt idx="7902">
                  <c:v>2403173.6964699998</c:v>
                </c:pt>
                <c:pt idx="7903">
                  <c:v>2418416.41334</c:v>
                </c:pt>
                <c:pt idx="7904">
                  <c:v>2431471.9875699999</c:v>
                </c:pt>
                <c:pt idx="7905">
                  <c:v>2444527.5617999998</c:v>
                </c:pt>
                <c:pt idx="7906">
                  <c:v>2457583.1360300002</c:v>
                </c:pt>
                <c:pt idx="7907">
                  <c:v>2470638.7102600001</c:v>
                </c:pt>
                <c:pt idx="7908">
                  <c:v>2483694.28449</c:v>
                </c:pt>
                <c:pt idx="7909">
                  <c:v>2496749.8587199999</c:v>
                </c:pt>
                <c:pt idx="7910">
                  <c:v>2509805.4329599999</c:v>
                </c:pt>
                <c:pt idx="7911">
                  <c:v>2522861.0071899998</c:v>
                </c:pt>
                <c:pt idx="7912">
                  <c:v>2535916.5814200002</c:v>
                </c:pt>
                <c:pt idx="7913">
                  <c:v>2548972.1556500001</c:v>
                </c:pt>
                <c:pt idx="7914">
                  <c:v>2562027.72988</c:v>
                </c:pt>
                <c:pt idx="7915">
                  <c:v>2575083.3041099999</c:v>
                </c:pt>
                <c:pt idx="7916">
                  <c:v>2575056.7900899998</c:v>
                </c:pt>
                <c:pt idx="7917">
                  <c:v>2580250.35855</c:v>
                </c:pt>
                <c:pt idx="7918">
                  <c:v>2585443.9270199998</c:v>
                </c:pt>
                <c:pt idx="7919">
                  <c:v>2590637.4954900001</c:v>
                </c:pt>
                <c:pt idx="7920">
                  <c:v>2595831.0639499999</c:v>
                </c:pt>
                <c:pt idx="7921">
                  <c:v>2601024.6324200002</c:v>
                </c:pt>
                <c:pt idx="7922">
                  <c:v>2606218.2008799999</c:v>
                </c:pt>
                <c:pt idx="7923">
                  <c:v>2611411.7693500002</c:v>
                </c:pt>
                <c:pt idx="7924">
                  <c:v>2616605.33782</c:v>
                </c:pt>
                <c:pt idx="7925">
                  <c:v>2621798.9062800002</c:v>
                </c:pt>
                <c:pt idx="7926">
                  <c:v>2626992.4747500001</c:v>
                </c:pt>
                <c:pt idx="7927">
                  <c:v>2632186.0432199999</c:v>
                </c:pt>
                <c:pt idx="7928">
                  <c:v>2639996.13668</c:v>
                </c:pt>
                <c:pt idx="7929">
                  <c:v>2642612.6616799999</c:v>
                </c:pt>
                <c:pt idx="7930">
                  <c:v>2645229.1866799998</c:v>
                </c:pt>
                <c:pt idx="7931">
                  <c:v>2638162.39378</c:v>
                </c:pt>
                <c:pt idx="7932">
                  <c:v>2631095.6008799998</c:v>
                </c:pt>
                <c:pt idx="7933">
                  <c:v>2624028.80798</c:v>
                </c:pt>
                <c:pt idx="7934">
                  <c:v>2616962.0150899999</c:v>
                </c:pt>
                <c:pt idx="7935">
                  <c:v>2609895.2221900001</c:v>
                </c:pt>
                <c:pt idx="7936">
                  <c:v>2602828.4292899999</c:v>
                </c:pt>
                <c:pt idx="7937">
                  <c:v>2595761.6363900001</c:v>
                </c:pt>
                <c:pt idx="7938">
                  <c:v>2588694.8434899999</c:v>
                </c:pt>
                <c:pt idx="7939">
                  <c:v>2581628.0505900001</c:v>
                </c:pt>
                <c:pt idx="7940">
                  <c:v>2574561.2576899999</c:v>
                </c:pt>
                <c:pt idx="7941">
                  <c:v>2564877.9397900002</c:v>
                </c:pt>
                <c:pt idx="7942">
                  <c:v>2555194.6218900001</c:v>
                </c:pt>
                <c:pt idx="7943">
                  <c:v>2549141.7251599999</c:v>
                </c:pt>
                <c:pt idx="7944">
                  <c:v>2552772.1463299999</c:v>
                </c:pt>
                <c:pt idx="7945">
                  <c:v>2556402.5674899998</c:v>
                </c:pt>
                <c:pt idx="7946">
                  <c:v>2560032.9886599998</c:v>
                </c:pt>
                <c:pt idx="7947">
                  <c:v>2563663.4098299998</c:v>
                </c:pt>
                <c:pt idx="7948">
                  <c:v>2588073.68352</c:v>
                </c:pt>
                <c:pt idx="7949">
                  <c:v>2612483.9572200002</c:v>
                </c:pt>
                <c:pt idx="7950">
                  <c:v>2636894.2309099999</c:v>
                </c:pt>
                <c:pt idx="7951">
                  <c:v>2668167.5152400001</c:v>
                </c:pt>
                <c:pt idx="7952">
                  <c:v>2699635.3527799998</c:v>
                </c:pt>
                <c:pt idx="7953">
                  <c:v>2731103.1903200001</c:v>
                </c:pt>
                <c:pt idx="7954">
                  <c:v>2762571.0278599998</c:v>
                </c:pt>
                <c:pt idx="7955">
                  <c:v>2794038.8653899999</c:v>
                </c:pt>
                <c:pt idx="7956">
                  <c:v>2821876.2817600002</c:v>
                </c:pt>
                <c:pt idx="7957">
                  <c:v>2849713.6981299999</c:v>
                </c:pt>
                <c:pt idx="7958">
                  <c:v>2852791.3926599999</c:v>
                </c:pt>
                <c:pt idx="7959">
                  <c:v>2855869.0871899999</c:v>
                </c:pt>
                <c:pt idx="7960">
                  <c:v>2858946.7817199999</c:v>
                </c:pt>
                <c:pt idx="7961">
                  <c:v>2841244.62372</c:v>
                </c:pt>
                <c:pt idx="7962">
                  <c:v>2823542.4657200002</c:v>
                </c:pt>
                <c:pt idx="7963">
                  <c:v>2805840.3077199999</c:v>
                </c:pt>
                <c:pt idx="7964">
                  <c:v>2781275.1390900002</c:v>
                </c:pt>
                <c:pt idx="7965">
                  <c:v>2756515.4172499999</c:v>
                </c:pt>
                <c:pt idx="7966">
                  <c:v>2731755.6954000001</c:v>
                </c:pt>
                <c:pt idx="7967">
                  <c:v>2706995.9735599998</c:v>
                </c:pt>
                <c:pt idx="7968">
                  <c:v>2682236.2517200001</c:v>
                </c:pt>
                <c:pt idx="7969">
                  <c:v>2657476.5298799998</c:v>
                </c:pt>
                <c:pt idx="7970">
                  <c:v>2660013.4567800001</c:v>
                </c:pt>
                <c:pt idx="7971">
                  <c:v>2687310.1055100001</c:v>
                </c:pt>
                <c:pt idx="7972">
                  <c:v>2714606.7542500002</c:v>
                </c:pt>
                <c:pt idx="7973">
                  <c:v>2741903.4029799998</c:v>
                </c:pt>
                <c:pt idx="7974">
                  <c:v>2769200.0517199999</c:v>
                </c:pt>
                <c:pt idx="7975">
                  <c:v>2796496.7004499999</c:v>
                </c:pt>
                <c:pt idx="7976">
                  <c:v>2823793.34919</c:v>
                </c:pt>
                <c:pt idx="7977">
                  <c:v>2852829.9294500002</c:v>
                </c:pt>
                <c:pt idx="7978">
                  <c:v>2881866.50972</c:v>
                </c:pt>
                <c:pt idx="7979">
                  <c:v>2873624.9300500001</c:v>
                </c:pt>
                <c:pt idx="7980">
                  <c:v>2865383.3503800002</c:v>
                </c:pt>
                <c:pt idx="7981">
                  <c:v>2857141.7707099998</c:v>
                </c:pt>
                <c:pt idx="7982">
                  <c:v>2848900.1910399999</c:v>
                </c:pt>
                <c:pt idx="7983">
                  <c:v>2813361.96264</c:v>
                </c:pt>
                <c:pt idx="7984">
                  <c:v>2777823.7342400001</c:v>
                </c:pt>
                <c:pt idx="7985">
                  <c:v>2742285.5058300002</c:v>
                </c:pt>
                <c:pt idx="7986">
                  <c:v>2706747.2774299998</c:v>
                </c:pt>
                <c:pt idx="7987">
                  <c:v>2671209.0490199998</c:v>
                </c:pt>
                <c:pt idx="7988">
                  <c:v>2635670.8206199999</c:v>
                </c:pt>
                <c:pt idx="7989">
                  <c:v>2600132.59222</c:v>
                </c:pt>
                <c:pt idx="7990">
                  <c:v>2562854.4322799998</c:v>
                </c:pt>
                <c:pt idx="7991">
                  <c:v>2549638.4734800002</c:v>
                </c:pt>
                <c:pt idx="7992">
                  <c:v>2573700.6746100001</c:v>
                </c:pt>
                <c:pt idx="7993">
                  <c:v>2597762.87573</c:v>
                </c:pt>
                <c:pt idx="7994">
                  <c:v>2621825.0768599999</c:v>
                </c:pt>
                <c:pt idx="7995">
                  <c:v>2645887.2779899999</c:v>
                </c:pt>
                <c:pt idx="7996">
                  <c:v>2653698.0502200001</c:v>
                </c:pt>
                <c:pt idx="7997">
                  <c:v>2661508.8224599999</c:v>
                </c:pt>
                <c:pt idx="7998">
                  <c:v>2669319.5946900002</c:v>
                </c:pt>
                <c:pt idx="7999">
                  <c:v>2677130.36693</c:v>
                </c:pt>
                <c:pt idx="8000">
                  <c:v>2684941.1391599998</c:v>
                </c:pt>
                <c:pt idx="8001">
                  <c:v>2692751.91139</c:v>
                </c:pt>
                <c:pt idx="8002">
                  <c:v>2700562.6836299999</c:v>
                </c:pt>
                <c:pt idx="8003">
                  <c:v>2708373.4558600001</c:v>
                </c:pt>
                <c:pt idx="8004">
                  <c:v>2692122.02697</c:v>
                </c:pt>
                <c:pt idx="8005">
                  <c:v>2675870.5980699998</c:v>
                </c:pt>
                <c:pt idx="8006">
                  <c:v>2659619.1691800002</c:v>
                </c:pt>
                <c:pt idx="8007">
                  <c:v>2643367.7402900001</c:v>
                </c:pt>
                <c:pt idx="8008">
                  <c:v>2632240.7779399999</c:v>
                </c:pt>
                <c:pt idx="8009">
                  <c:v>2637365.24449</c:v>
                </c:pt>
                <c:pt idx="8010">
                  <c:v>2642489.71104</c:v>
                </c:pt>
                <c:pt idx="8011">
                  <c:v>2647614.17759</c:v>
                </c:pt>
                <c:pt idx="8012">
                  <c:v>2652738.64414</c:v>
                </c:pt>
                <c:pt idx="8013">
                  <c:v>2657863.1106799999</c:v>
                </c:pt>
                <c:pt idx="8014">
                  <c:v>2680373.5561500001</c:v>
                </c:pt>
                <c:pt idx="8015">
                  <c:v>2704863.47113</c:v>
                </c:pt>
                <c:pt idx="8016">
                  <c:v>2729353.3861099998</c:v>
                </c:pt>
                <c:pt idx="8017">
                  <c:v>2745835.8704499998</c:v>
                </c:pt>
                <c:pt idx="8018">
                  <c:v>2762318.3547899998</c:v>
                </c:pt>
                <c:pt idx="8019">
                  <c:v>2777870.83262</c:v>
                </c:pt>
                <c:pt idx="8020">
                  <c:v>2793423.3104500002</c:v>
                </c:pt>
                <c:pt idx="8021">
                  <c:v>2803851.32173</c:v>
                </c:pt>
                <c:pt idx="8022">
                  <c:v>2804968.3996799998</c:v>
                </c:pt>
                <c:pt idx="8023">
                  <c:v>2806085.4776300001</c:v>
                </c:pt>
                <c:pt idx="8024">
                  <c:v>2807202.5555799999</c:v>
                </c:pt>
                <c:pt idx="8025">
                  <c:v>2808319.6335300002</c:v>
                </c:pt>
                <c:pt idx="8026">
                  <c:v>2809436.71147</c:v>
                </c:pt>
                <c:pt idx="8027">
                  <c:v>2793167.8105100002</c:v>
                </c:pt>
                <c:pt idx="8028">
                  <c:v>2774919.4400200001</c:v>
                </c:pt>
                <c:pt idx="8029">
                  <c:v>2756152.91017</c:v>
                </c:pt>
                <c:pt idx="8030">
                  <c:v>2745393.8109499998</c:v>
                </c:pt>
                <c:pt idx="8031">
                  <c:v>2725739.8380700001</c:v>
                </c:pt>
                <c:pt idx="8032">
                  <c:v>2707015.8716899999</c:v>
                </c:pt>
                <c:pt idx="8033">
                  <c:v>2688291.9053099998</c:v>
                </c:pt>
                <c:pt idx="8034">
                  <c:v>2669567.9389399998</c:v>
                </c:pt>
                <c:pt idx="8035">
                  <c:v>2660154.9058900001</c:v>
                </c:pt>
                <c:pt idx="8036">
                  <c:v>2650741.8728499999</c:v>
                </c:pt>
                <c:pt idx="8037">
                  <c:v>2641328.8398099998</c:v>
                </c:pt>
                <c:pt idx="8038">
                  <c:v>2631915.8067600001</c:v>
                </c:pt>
                <c:pt idx="8039">
                  <c:v>2622502.7737199999</c:v>
                </c:pt>
                <c:pt idx="8040">
                  <c:v>2613089.7406799998</c:v>
                </c:pt>
                <c:pt idx="8041">
                  <c:v>2585427.3886799999</c:v>
                </c:pt>
                <c:pt idx="8042">
                  <c:v>2558283.1960499999</c:v>
                </c:pt>
                <c:pt idx="8043">
                  <c:v>2531139.00343</c:v>
                </c:pt>
                <c:pt idx="8044">
                  <c:v>2512889.6844700002</c:v>
                </c:pt>
                <c:pt idx="8045">
                  <c:v>2494640.36552</c:v>
                </c:pt>
                <c:pt idx="8046">
                  <c:v>2476391.0465600002</c:v>
                </c:pt>
                <c:pt idx="8047">
                  <c:v>2458141.7276099999</c:v>
                </c:pt>
                <c:pt idx="8048">
                  <c:v>2439892.4086500001</c:v>
                </c:pt>
                <c:pt idx="8049">
                  <c:v>2421643.0896999999</c:v>
                </c:pt>
                <c:pt idx="8050">
                  <c:v>2403393.7707400001</c:v>
                </c:pt>
                <c:pt idx="8051">
                  <c:v>2385144.4517899998</c:v>
                </c:pt>
                <c:pt idx="8052">
                  <c:v>2366895.13283</c:v>
                </c:pt>
                <c:pt idx="8053">
                  <c:v>2386672.1869299999</c:v>
                </c:pt>
                <c:pt idx="8054">
                  <c:v>2424698.5599799999</c:v>
                </c:pt>
                <c:pt idx="8055">
                  <c:v>2462724.93303</c:v>
                </c:pt>
                <c:pt idx="8056">
                  <c:v>2481513.4331100001</c:v>
                </c:pt>
                <c:pt idx="8057">
                  <c:v>2500301.9331899998</c:v>
                </c:pt>
                <c:pt idx="8058">
                  <c:v>2519090.4332599998</c:v>
                </c:pt>
                <c:pt idx="8059">
                  <c:v>2537878.93334</c:v>
                </c:pt>
                <c:pt idx="8060">
                  <c:v>2556667.4334100001</c:v>
                </c:pt>
                <c:pt idx="8061">
                  <c:v>2575455.9334900002</c:v>
                </c:pt>
                <c:pt idx="8062">
                  <c:v>2594244.4335599998</c:v>
                </c:pt>
                <c:pt idx="8063">
                  <c:v>2613032.9336399999</c:v>
                </c:pt>
                <c:pt idx="8064">
                  <c:v>2631821.43371</c:v>
                </c:pt>
                <c:pt idx="8065">
                  <c:v>2650609.9337900002</c:v>
                </c:pt>
                <c:pt idx="8066">
                  <c:v>2631372.0608100002</c:v>
                </c:pt>
                <c:pt idx="8067">
                  <c:v>2612134.1878300002</c:v>
                </c:pt>
                <c:pt idx="8068">
                  <c:v>2599954.8738899999</c:v>
                </c:pt>
                <c:pt idx="8069">
                  <c:v>2607013.4329200001</c:v>
                </c:pt>
                <c:pt idx="8070">
                  <c:v>2614071.9919400001</c:v>
                </c:pt>
                <c:pt idx="8071">
                  <c:v>2621130.5509700002</c:v>
                </c:pt>
                <c:pt idx="8072">
                  <c:v>2642694.27012</c:v>
                </c:pt>
                <c:pt idx="8073">
                  <c:v>2664257.9892600002</c:v>
                </c:pt>
                <c:pt idx="8074">
                  <c:v>2685821.7083999999</c:v>
                </c:pt>
                <c:pt idx="8075">
                  <c:v>2714547.8048299998</c:v>
                </c:pt>
                <c:pt idx="8076">
                  <c:v>2742785.58078</c:v>
                </c:pt>
                <c:pt idx="8077">
                  <c:v>2771023.3567400002</c:v>
                </c:pt>
                <c:pt idx="8078">
                  <c:v>2799261.1326899999</c:v>
                </c:pt>
                <c:pt idx="8079">
                  <c:v>2827498.9086500001</c:v>
                </c:pt>
                <c:pt idx="8080">
                  <c:v>2855736.6845999998</c:v>
                </c:pt>
                <c:pt idx="8081">
                  <c:v>2876915.9015199998</c:v>
                </c:pt>
                <c:pt idx="8082">
                  <c:v>2898095.11845</c:v>
                </c:pt>
                <c:pt idx="8083">
                  <c:v>2876196.6872299998</c:v>
                </c:pt>
                <c:pt idx="8084">
                  <c:v>2854298.2560000001</c:v>
                </c:pt>
                <c:pt idx="8085">
                  <c:v>2817894.6646699999</c:v>
                </c:pt>
                <c:pt idx="8086">
                  <c:v>2781491.07333</c:v>
                </c:pt>
                <c:pt idx="8087">
                  <c:v>2745087.4819899998</c:v>
                </c:pt>
                <c:pt idx="8088">
                  <c:v>2701521.5133699998</c:v>
                </c:pt>
                <c:pt idx="8089">
                  <c:v>2658443.8652300001</c:v>
                </c:pt>
                <c:pt idx="8090">
                  <c:v>2615366.2170799999</c:v>
                </c:pt>
                <c:pt idx="8091">
                  <c:v>2572288.5689300001</c:v>
                </c:pt>
                <c:pt idx="8092">
                  <c:v>2529210.9207799998</c:v>
                </c:pt>
                <c:pt idx="8093">
                  <c:v>2473402.4258400002</c:v>
                </c:pt>
                <c:pt idx="8094">
                  <c:v>2417593.93089</c:v>
                </c:pt>
                <c:pt idx="8095">
                  <c:v>2361785.4359499998</c:v>
                </c:pt>
                <c:pt idx="8096">
                  <c:v>2349054.5891499999</c:v>
                </c:pt>
                <c:pt idx="8097">
                  <c:v>2336323.74235</c:v>
                </c:pt>
                <c:pt idx="8098">
                  <c:v>2323592.8955600001</c:v>
                </c:pt>
                <c:pt idx="8099">
                  <c:v>2310862.0487600002</c:v>
                </c:pt>
                <c:pt idx="8100">
                  <c:v>2298131.2019600002</c:v>
                </c:pt>
                <c:pt idx="8101">
                  <c:v>2285400.3551599998</c:v>
                </c:pt>
                <c:pt idx="8102">
                  <c:v>2272669.5083599999</c:v>
                </c:pt>
                <c:pt idx="8103">
                  <c:v>2259938.6615599999</c:v>
                </c:pt>
                <c:pt idx="8104">
                  <c:v>2247207.8147700001</c:v>
                </c:pt>
                <c:pt idx="8105">
                  <c:v>2256206.7918099998</c:v>
                </c:pt>
                <c:pt idx="8106">
                  <c:v>2277936.61564</c:v>
                </c:pt>
                <c:pt idx="8107">
                  <c:v>2299666.4394800002</c:v>
                </c:pt>
                <c:pt idx="8108">
                  <c:v>2321396.2633199999</c:v>
                </c:pt>
                <c:pt idx="8109">
                  <c:v>2343126.0871600001</c:v>
                </c:pt>
                <c:pt idx="8110">
                  <c:v>2364855.9109999998</c:v>
                </c:pt>
                <c:pt idx="8111">
                  <c:v>2386585.73484</c:v>
                </c:pt>
                <c:pt idx="8112">
                  <c:v>2416103.8198099998</c:v>
                </c:pt>
                <c:pt idx="8113">
                  <c:v>2445621.9047900001</c:v>
                </c:pt>
                <c:pt idx="8114">
                  <c:v>2475139.9897599998</c:v>
                </c:pt>
                <c:pt idx="8115">
                  <c:v>2503553.8530999999</c:v>
                </c:pt>
                <c:pt idx="8116">
                  <c:v>2531967.71643</c:v>
                </c:pt>
                <c:pt idx="8117">
                  <c:v>2560381.5797700002</c:v>
                </c:pt>
                <c:pt idx="8118">
                  <c:v>2567065.6192700001</c:v>
                </c:pt>
                <c:pt idx="8119">
                  <c:v>2573749.65876</c:v>
                </c:pt>
                <c:pt idx="8120">
                  <c:v>2580433.69826</c:v>
                </c:pt>
                <c:pt idx="8121">
                  <c:v>2587117.7377599999</c:v>
                </c:pt>
                <c:pt idx="8122">
                  <c:v>2593801.7772599999</c:v>
                </c:pt>
                <c:pt idx="8123">
                  <c:v>2600485.8167500002</c:v>
                </c:pt>
                <c:pt idx="8124">
                  <c:v>2607169.8562500002</c:v>
                </c:pt>
                <c:pt idx="8125">
                  <c:v>2606065.6346100001</c:v>
                </c:pt>
                <c:pt idx="8126">
                  <c:v>2604961.4129699999</c:v>
                </c:pt>
                <c:pt idx="8127">
                  <c:v>2601651.3494000002</c:v>
                </c:pt>
                <c:pt idx="8128">
                  <c:v>2599445.5074700001</c:v>
                </c:pt>
                <c:pt idx="8129">
                  <c:v>2597239.66554</c:v>
                </c:pt>
                <c:pt idx="8130">
                  <c:v>2595033.8235999998</c:v>
                </c:pt>
                <c:pt idx="8131">
                  <c:v>2592827.9816700001</c:v>
                </c:pt>
                <c:pt idx="8132">
                  <c:v>2590622.13974</c:v>
                </c:pt>
                <c:pt idx="8133">
                  <c:v>2588416.2978099999</c:v>
                </c:pt>
                <c:pt idx="8134">
                  <c:v>2584672.6065400001</c:v>
                </c:pt>
                <c:pt idx="8135">
                  <c:v>2580928.9152600002</c:v>
                </c:pt>
                <c:pt idx="8136">
                  <c:v>2577185.2239899999</c:v>
                </c:pt>
                <c:pt idx="8137">
                  <c:v>2573441.53272</c:v>
                </c:pt>
                <c:pt idx="8138">
                  <c:v>2569697.8414400001</c:v>
                </c:pt>
                <c:pt idx="8139">
                  <c:v>2565954.1501699998</c:v>
                </c:pt>
                <c:pt idx="8140">
                  <c:v>2564416.3008300001</c:v>
                </c:pt>
                <c:pt idx="8141">
                  <c:v>2562878.4514899999</c:v>
                </c:pt>
                <c:pt idx="8142">
                  <c:v>2561340.6021500002</c:v>
                </c:pt>
                <c:pt idx="8143">
                  <c:v>2559802.75281</c:v>
                </c:pt>
                <c:pt idx="8144">
                  <c:v>2558264.9034699998</c:v>
                </c:pt>
                <c:pt idx="8145">
                  <c:v>2556727.0541300001</c:v>
                </c:pt>
                <c:pt idx="8146">
                  <c:v>2559209.6127399998</c:v>
                </c:pt>
                <c:pt idx="8147">
                  <c:v>2563927.5030299998</c:v>
                </c:pt>
                <c:pt idx="8148">
                  <c:v>2572788.6559700002</c:v>
                </c:pt>
                <c:pt idx="8149">
                  <c:v>2581649.8089100001</c:v>
                </c:pt>
                <c:pt idx="8150">
                  <c:v>2574449.3924199999</c:v>
                </c:pt>
                <c:pt idx="8151">
                  <c:v>2567248.9759300002</c:v>
                </c:pt>
                <c:pt idx="8152">
                  <c:v>2560048.55944</c:v>
                </c:pt>
                <c:pt idx="8153">
                  <c:v>2552848.1429499998</c:v>
                </c:pt>
                <c:pt idx="8154">
                  <c:v>2545647.7264700001</c:v>
                </c:pt>
                <c:pt idx="8155">
                  <c:v>2538447.3099799999</c:v>
                </c:pt>
                <c:pt idx="8156">
                  <c:v>2531246.8934900002</c:v>
                </c:pt>
                <c:pt idx="8157">
                  <c:v>2524046.477</c:v>
                </c:pt>
                <c:pt idx="8158">
                  <c:v>2516846.0605100002</c:v>
                </c:pt>
                <c:pt idx="8159">
                  <c:v>2505625.2360700001</c:v>
                </c:pt>
                <c:pt idx="8160">
                  <c:v>2493706.9292899999</c:v>
                </c:pt>
                <c:pt idx="8161">
                  <c:v>2477645.3598699998</c:v>
                </c:pt>
                <c:pt idx="8162">
                  <c:v>2466404.3629600001</c:v>
                </c:pt>
                <c:pt idx="8163">
                  <c:v>2471224.93548</c:v>
                </c:pt>
                <c:pt idx="8164">
                  <c:v>2476045.5079999999</c:v>
                </c:pt>
                <c:pt idx="8165">
                  <c:v>2480866.0805100002</c:v>
                </c:pt>
                <c:pt idx="8166">
                  <c:v>2506645.3766800002</c:v>
                </c:pt>
                <c:pt idx="8167">
                  <c:v>2506068.1211999999</c:v>
                </c:pt>
                <c:pt idx="8168">
                  <c:v>2505490.86571</c:v>
                </c:pt>
                <c:pt idx="8169">
                  <c:v>2504913.6102200001</c:v>
                </c:pt>
                <c:pt idx="8170">
                  <c:v>2504336.3547299998</c:v>
                </c:pt>
                <c:pt idx="8171">
                  <c:v>2503759.0992399999</c:v>
                </c:pt>
                <c:pt idx="8172">
                  <c:v>2503181.84375</c:v>
                </c:pt>
                <c:pt idx="8173">
                  <c:v>2502604.5882600001</c:v>
                </c:pt>
                <c:pt idx="8174">
                  <c:v>2502027.3327799998</c:v>
                </c:pt>
                <c:pt idx="8175">
                  <c:v>2496629.50477</c:v>
                </c:pt>
                <c:pt idx="8176">
                  <c:v>2491231.6767600002</c:v>
                </c:pt>
                <c:pt idx="8177">
                  <c:v>2476767.9027300002</c:v>
                </c:pt>
                <c:pt idx="8178">
                  <c:v>2462304.1286999998</c:v>
                </c:pt>
                <c:pt idx="8179">
                  <c:v>2426881.6310100001</c:v>
                </c:pt>
                <c:pt idx="8180">
                  <c:v>2417815.6849799999</c:v>
                </c:pt>
                <c:pt idx="8181">
                  <c:v>2408749.7389600002</c:v>
                </c:pt>
                <c:pt idx="8182">
                  <c:v>2399683.79293</c:v>
                </c:pt>
                <c:pt idx="8183">
                  <c:v>2390617.8468999998</c:v>
                </c:pt>
                <c:pt idx="8184">
                  <c:v>2381551.9008800001</c:v>
                </c:pt>
                <c:pt idx="8185">
                  <c:v>2372485.9548499999</c:v>
                </c:pt>
                <c:pt idx="8186">
                  <c:v>2363420.0088300002</c:v>
                </c:pt>
                <c:pt idx="8187">
                  <c:v>2354354.0628</c:v>
                </c:pt>
                <c:pt idx="8188">
                  <c:v>2345288.1167700002</c:v>
                </c:pt>
                <c:pt idx="8189">
                  <c:v>2359876.7520599999</c:v>
                </c:pt>
                <c:pt idx="8190">
                  <c:v>2373333.6863600002</c:v>
                </c:pt>
                <c:pt idx="8191">
                  <c:v>2386790.62066</c:v>
                </c:pt>
                <c:pt idx="8192">
                  <c:v>2400247.5549599999</c:v>
                </c:pt>
                <c:pt idx="8193">
                  <c:v>2413704.4892600002</c:v>
                </c:pt>
                <c:pt idx="8194">
                  <c:v>2427161.42356</c:v>
                </c:pt>
                <c:pt idx="8195">
                  <c:v>2440618.3578599999</c:v>
                </c:pt>
                <c:pt idx="8196">
                  <c:v>2454075.2921600002</c:v>
                </c:pt>
                <c:pt idx="8197">
                  <c:v>2467532.22645</c:v>
                </c:pt>
                <c:pt idx="8198">
                  <c:v>2480989.1607499998</c:v>
                </c:pt>
                <c:pt idx="8199">
                  <c:v>2494446.0950500001</c:v>
                </c:pt>
                <c:pt idx="8200">
                  <c:v>2507903.02935</c:v>
                </c:pt>
                <c:pt idx="8201">
                  <c:v>2521359.9636499998</c:v>
                </c:pt>
                <c:pt idx="8202">
                  <c:v>2517996.4125700002</c:v>
                </c:pt>
                <c:pt idx="8203">
                  <c:v>2524830.5084899999</c:v>
                </c:pt>
                <c:pt idx="8204">
                  <c:v>2531664.6044200002</c:v>
                </c:pt>
                <c:pt idx="8205">
                  <c:v>2554064.0010899999</c:v>
                </c:pt>
                <c:pt idx="8206">
                  <c:v>2572351.8295499999</c:v>
                </c:pt>
                <c:pt idx="8207">
                  <c:v>2590639.6580099999</c:v>
                </c:pt>
                <c:pt idx="8208">
                  <c:v>2607213.5335599999</c:v>
                </c:pt>
                <c:pt idx="8209">
                  <c:v>2623787.4091099999</c:v>
                </c:pt>
                <c:pt idx="8210">
                  <c:v>2640361.2846599999</c:v>
                </c:pt>
                <c:pt idx="8211">
                  <c:v>2647486.77073</c:v>
                </c:pt>
                <c:pt idx="8212">
                  <c:v>2647437.32767</c:v>
                </c:pt>
                <c:pt idx="8213">
                  <c:v>2647387.8846200001</c:v>
                </c:pt>
                <c:pt idx="8214">
                  <c:v>2644124.7590200002</c:v>
                </c:pt>
                <c:pt idx="8215">
                  <c:v>2634027.53749</c:v>
                </c:pt>
                <c:pt idx="8216">
                  <c:v>2623930.3159699999</c:v>
                </c:pt>
                <c:pt idx="8217">
                  <c:v>2601352.3149100002</c:v>
                </c:pt>
                <c:pt idx="8218">
                  <c:v>2558043.2671099999</c:v>
                </c:pt>
                <c:pt idx="8219">
                  <c:v>2518845.7875000001</c:v>
                </c:pt>
                <c:pt idx="8220">
                  <c:v>2479648.3078999999</c:v>
                </c:pt>
                <c:pt idx="8221">
                  <c:v>2442164.7812100002</c:v>
                </c:pt>
                <c:pt idx="8222">
                  <c:v>2404681.25452</c:v>
                </c:pt>
                <c:pt idx="8223">
                  <c:v>2367197.7278300002</c:v>
                </c:pt>
                <c:pt idx="8224">
                  <c:v>2339162.5906099998</c:v>
                </c:pt>
                <c:pt idx="8225">
                  <c:v>2318302.3825300001</c:v>
                </c:pt>
                <c:pt idx="8226">
                  <c:v>2297442.1744499998</c:v>
                </c:pt>
                <c:pt idx="8227">
                  <c:v>2279795.6488999999</c:v>
                </c:pt>
                <c:pt idx="8228">
                  <c:v>2262149.1233600001</c:v>
                </c:pt>
                <c:pt idx="8229">
                  <c:v>2244502.5978100002</c:v>
                </c:pt>
                <c:pt idx="8230">
                  <c:v>2245030.3568699998</c:v>
                </c:pt>
                <c:pt idx="8231">
                  <c:v>2250723.8619499998</c:v>
                </c:pt>
                <c:pt idx="8232">
                  <c:v>2256417.3670199998</c:v>
                </c:pt>
                <c:pt idx="8233">
                  <c:v>2262110.8720999998</c:v>
                </c:pt>
                <c:pt idx="8234">
                  <c:v>2268956.76834</c:v>
                </c:pt>
                <c:pt idx="8235">
                  <c:v>2275802.66457</c:v>
                </c:pt>
                <c:pt idx="8236">
                  <c:v>2282648.5608100002</c:v>
                </c:pt>
                <c:pt idx="8237">
                  <c:v>2289494.4570499999</c:v>
                </c:pt>
                <c:pt idx="8238">
                  <c:v>2296340.35329</c:v>
                </c:pt>
                <c:pt idx="8239">
                  <c:v>2303186.2495200001</c:v>
                </c:pt>
                <c:pt idx="8240">
                  <c:v>2310032.1457600002</c:v>
                </c:pt>
                <c:pt idx="8241">
                  <c:v>2316839.9844800001</c:v>
                </c:pt>
                <c:pt idx="8242">
                  <c:v>2312704.9835000001</c:v>
                </c:pt>
                <c:pt idx="8243">
                  <c:v>2302876.47744</c:v>
                </c:pt>
                <c:pt idx="8244">
                  <c:v>2293047.97138</c:v>
                </c:pt>
                <c:pt idx="8245">
                  <c:v>2283219.46532</c:v>
                </c:pt>
                <c:pt idx="8246">
                  <c:v>2273390.9592599999</c:v>
                </c:pt>
                <c:pt idx="8247">
                  <c:v>2262410.0620400002</c:v>
                </c:pt>
                <c:pt idx="8248">
                  <c:v>2251429.1648200001</c:v>
                </c:pt>
                <c:pt idx="8249">
                  <c:v>2240448.2675999999</c:v>
                </c:pt>
                <c:pt idx="8250">
                  <c:v>2229467.3703700001</c:v>
                </c:pt>
                <c:pt idx="8251">
                  <c:v>2218486.47315</c:v>
                </c:pt>
                <c:pt idx="8252">
                  <c:v>2207505.5759299998</c:v>
                </c:pt>
                <c:pt idx="8253">
                  <c:v>2196524.6787100001</c:v>
                </c:pt>
                <c:pt idx="8254">
                  <c:v>2206783.9541500001</c:v>
                </c:pt>
                <c:pt idx="8255">
                  <c:v>2227986.0693000001</c:v>
                </c:pt>
                <c:pt idx="8256">
                  <c:v>2249188.18444</c:v>
                </c:pt>
                <c:pt idx="8257">
                  <c:v>2269297.72242</c:v>
                </c:pt>
                <c:pt idx="8258">
                  <c:v>2289407.2604100001</c:v>
                </c:pt>
                <c:pt idx="8259">
                  <c:v>2309516.7983900001</c:v>
                </c:pt>
                <c:pt idx="8260">
                  <c:v>2329626.3363700002</c:v>
                </c:pt>
                <c:pt idx="8261">
                  <c:v>2349735.8743599998</c:v>
                </c:pt>
                <c:pt idx="8262">
                  <c:v>2369845.4123399998</c:v>
                </c:pt>
                <c:pt idx="8263">
                  <c:v>2389954.9503199998</c:v>
                </c:pt>
                <c:pt idx="8264">
                  <c:v>2410064.4883099999</c:v>
                </c:pt>
                <c:pt idx="8265">
                  <c:v>2430174.02629</c:v>
                </c:pt>
                <c:pt idx="8266">
                  <c:v>2450283.56428</c:v>
                </c:pt>
                <c:pt idx="8267">
                  <c:v>2449190.9871200002</c:v>
                </c:pt>
                <c:pt idx="8268">
                  <c:v>2448098.4099599998</c:v>
                </c:pt>
                <c:pt idx="8269">
                  <c:v>2448997.89897</c:v>
                </c:pt>
                <c:pt idx="8270">
                  <c:v>2450989.9651500001</c:v>
                </c:pt>
                <c:pt idx="8271">
                  <c:v>2452982.0313200001</c:v>
                </c:pt>
                <c:pt idx="8272">
                  <c:v>2454974.0975000001</c:v>
                </c:pt>
                <c:pt idx="8273">
                  <c:v>2456966.1636700002</c:v>
                </c:pt>
                <c:pt idx="8274">
                  <c:v>2455296.5677399999</c:v>
                </c:pt>
                <c:pt idx="8275">
                  <c:v>2453626.9717999999</c:v>
                </c:pt>
                <c:pt idx="8276">
                  <c:v>2451957.3758700001</c:v>
                </c:pt>
                <c:pt idx="8277">
                  <c:v>2450287.7799300002</c:v>
                </c:pt>
                <c:pt idx="8278">
                  <c:v>2448618.1839899998</c:v>
                </c:pt>
                <c:pt idx="8279">
                  <c:v>2446948.58806</c:v>
                </c:pt>
                <c:pt idx="8280">
                  <c:v>2445278.9921200001</c:v>
                </c:pt>
                <c:pt idx="8281">
                  <c:v>2435612.4450300001</c:v>
                </c:pt>
                <c:pt idx="8282">
                  <c:v>2423953.83177</c:v>
                </c:pt>
                <c:pt idx="8283">
                  <c:v>2412295.21851</c:v>
                </c:pt>
                <c:pt idx="8284">
                  <c:v>2400636.6052399999</c:v>
                </c:pt>
                <c:pt idx="8285">
                  <c:v>2388977.9919799999</c:v>
                </c:pt>
                <c:pt idx="8286">
                  <c:v>2377319.3787099998</c:v>
                </c:pt>
                <c:pt idx="8287">
                  <c:v>2369322.4275600002</c:v>
                </c:pt>
                <c:pt idx="8288">
                  <c:v>2361325.4764</c:v>
                </c:pt>
                <c:pt idx="8289">
                  <c:v>2353328.5252499999</c:v>
                </c:pt>
                <c:pt idx="8290">
                  <c:v>2345331.5740999999</c:v>
                </c:pt>
                <c:pt idx="8291">
                  <c:v>2337334.6229400001</c:v>
                </c:pt>
                <c:pt idx="8292">
                  <c:v>2329337.6717900001</c:v>
                </c:pt>
                <c:pt idx="8293">
                  <c:v>2310068.7889100001</c:v>
                </c:pt>
                <c:pt idx="8294">
                  <c:v>2298796.8571899999</c:v>
                </c:pt>
                <c:pt idx="8295">
                  <c:v>2287524.9254700001</c:v>
                </c:pt>
                <c:pt idx="8296">
                  <c:v>2276252.9937499999</c:v>
                </c:pt>
                <c:pt idx="8297">
                  <c:v>2264981.0620200001</c:v>
                </c:pt>
                <c:pt idx="8298">
                  <c:v>2253709.1302999998</c:v>
                </c:pt>
                <c:pt idx="8299">
                  <c:v>2242437.1985800001</c:v>
                </c:pt>
                <c:pt idx="8300">
                  <c:v>2231165.2668599999</c:v>
                </c:pt>
                <c:pt idx="8301">
                  <c:v>2219893.3351400001</c:v>
                </c:pt>
                <c:pt idx="8302">
                  <c:v>2208621.4034099998</c:v>
                </c:pt>
                <c:pt idx="8303">
                  <c:v>2197349.47169</c:v>
                </c:pt>
                <c:pt idx="8304">
                  <c:v>2186077.5399699998</c:v>
                </c:pt>
                <c:pt idx="8305">
                  <c:v>2186732.50348</c:v>
                </c:pt>
                <c:pt idx="8306">
                  <c:v>2198659.3987099999</c:v>
                </c:pt>
                <c:pt idx="8307">
                  <c:v>2210586.2939499998</c:v>
                </c:pt>
                <c:pt idx="8308">
                  <c:v>2222513.1891800002</c:v>
                </c:pt>
                <c:pt idx="8309">
                  <c:v>2234440.0844100001</c:v>
                </c:pt>
                <c:pt idx="8310">
                  <c:v>2246366.9796500001</c:v>
                </c:pt>
                <c:pt idx="8311">
                  <c:v>2258293.87488</c:v>
                </c:pt>
                <c:pt idx="8312">
                  <c:v>2270220.7701099999</c:v>
                </c:pt>
                <c:pt idx="8313">
                  <c:v>2290672.9763000002</c:v>
                </c:pt>
                <c:pt idx="8314">
                  <c:v>2311125.18249</c:v>
                </c:pt>
                <c:pt idx="8315">
                  <c:v>2331577.3886799999</c:v>
                </c:pt>
                <c:pt idx="8316">
                  <c:v>2352029.5948600001</c:v>
                </c:pt>
                <c:pt idx="8317">
                  <c:v>2372481.8010499999</c:v>
                </c:pt>
                <c:pt idx="8318">
                  <c:v>2381007.1120099998</c:v>
                </c:pt>
                <c:pt idx="8319">
                  <c:v>2404845.46055</c:v>
                </c:pt>
                <c:pt idx="8320">
                  <c:v>2428683.8090900001</c:v>
                </c:pt>
                <c:pt idx="8321">
                  <c:v>2449548.97945</c:v>
                </c:pt>
                <c:pt idx="8322">
                  <c:v>2470414.1498099999</c:v>
                </c:pt>
                <c:pt idx="8323">
                  <c:v>2491279.3201700002</c:v>
                </c:pt>
                <c:pt idx="8324">
                  <c:v>2509047.59467</c:v>
                </c:pt>
                <c:pt idx="8325">
                  <c:v>2526815.8691599998</c:v>
                </c:pt>
                <c:pt idx="8326">
                  <c:v>2536058.8327000001</c:v>
                </c:pt>
                <c:pt idx="8327">
                  <c:v>2545301.79623</c:v>
                </c:pt>
                <c:pt idx="8328">
                  <c:v>2554544.7597699999</c:v>
                </c:pt>
                <c:pt idx="8329">
                  <c:v>2563787.7233099998</c:v>
                </c:pt>
                <c:pt idx="8330">
                  <c:v>2573030.6868500002</c:v>
                </c:pt>
                <c:pt idx="8331">
                  <c:v>2582273.6503900001</c:v>
                </c:pt>
                <c:pt idx="8332">
                  <c:v>2576203.5763400001</c:v>
                </c:pt>
                <c:pt idx="8333">
                  <c:v>2570133.5022900002</c:v>
                </c:pt>
                <c:pt idx="8334">
                  <c:v>2567036.6064200001</c:v>
                </c:pt>
                <c:pt idx="8335">
                  <c:v>2563939.71055</c:v>
                </c:pt>
                <c:pt idx="8336">
                  <c:v>2570117.52171</c:v>
                </c:pt>
                <c:pt idx="8337">
                  <c:v>2579392.2287400002</c:v>
                </c:pt>
                <c:pt idx="8338">
                  <c:v>2588666.9357799999</c:v>
                </c:pt>
                <c:pt idx="8339">
                  <c:v>2597941.6428100001</c:v>
                </c:pt>
                <c:pt idx="8340">
                  <c:v>2607216.3498399998</c:v>
                </c:pt>
                <c:pt idx="8341">
                  <c:v>2616491.05687</c:v>
                </c:pt>
                <c:pt idx="8342">
                  <c:v>2625765.7639000001</c:v>
                </c:pt>
                <c:pt idx="8343">
                  <c:v>2635040.4709399999</c:v>
                </c:pt>
                <c:pt idx="8344">
                  <c:v>2644315.1779700001</c:v>
                </c:pt>
                <c:pt idx="8345">
                  <c:v>2657027.9217099999</c:v>
                </c:pt>
                <c:pt idx="8346">
                  <c:v>2669740.6654500002</c:v>
                </c:pt>
                <c:pt idx="8347">
                  <c:v>2686304.5832400001</c:v>
                </c:pt>
                <c:pt idx="8348">
                  <c:v>2702868.5010299999</c:v>
                </c:pt>
                <c:pt idx="8349">
                  <c:v>2710157.7117900001</c:v>
                </c:pt>
                <c:pt idx="8350">
                  <c:v>2717446.9225400002</c:v>
                </c:pt>
                <c:pt idx="8351">
                  <c:v>2721921.7804999999</c:v>
                </c:pt>
                <c:pt idx="8352">
                  <c:v>2726396.63845</c:v>
                </c:pt>
                <c:pt idx="8353">
                  <c:v>2730871.4964100001</c:v>
                </c:pt>
                <c:pt idx="8354">
                  <c:v>2714959.6894700001</c:v>
                </c:pt>
                <c:pt idx="8355">
                  <c:v>2699047.8825400001</c:v>
                </c:pt>
                <c:pt idx="8356">
                  <c:v>2683136.0756000001</c:v>
                </c:pt>
                <c:pt idx="8357">
                  <c:v>2667224.2686700001</c:v>
                </c:pt>
                <c:pt idx="8358">
                  <c:v>2647874.42502</c:v>
                </c:pt>
                <c:pt idx="8359">
                  <c:v>2628524.5813799999</c:v>
                </c:pt>
                <c:pt idx="8360">
                  <c:v>2605323.5636900002</c:v>
                </c:pt>
                <c:pt idx="8361">
                  <c:v>2582122.54599</c:v>
                </c:pt>
                <c:pt idx="8362">
                  <c:v>2558921.5282999999</c:v>
                </c:pt>
                <c:pt idx="8363">
                  <c:v>2535720.5106100002</c:v>
                </c:pt>
                <c:pt idx="8364">
                  <c:v>2515333.8457200001</c:v>
                </c:pt>
                <c:pt idx="8365">
                  <c:v>2494947.18083</c:v>
                </c:pt>
                <c:pt idx="8366">
                  <c:v>2478995.3839699998</c:v>
                </c:pt>
                <c:pt idx="8367">
                  <c:v>2483430.2519999999</c:v>
                </c:pt>
                <c:pt idx="8368">
                  <c:v>2487865.1200299999</c:v>
                </c:pt>
                <c:pt idx="8369">
                  <c:v>2495826.4952500002</c:v>
                </c:pt>
                <c:pt idx="8370">
                  <c:v>2503787.87048</c:v>
                </c:pt>
                <c:pt idx="8371">
                  <c:v>2511749.2456999999</c:v>
                </c:pt>
                <c:pt idx="8372">
                  <c:v>2519710.6209200001</c:v>
                </c:pt>
                <c:pt idx="8373">
                  <c:v>2527671.99615</c:v>
                </c:pt>
                <c:pt idx="8374">
                  <c:v>2535633.3713699998</c:v>
                </c:pt>
                <c:pt idx="8375">
                  <c:v>2543594.7466000002</c:v>
                </c:pt>
                <c:pt idx="8376">
                  <c:v>2551556.12182</c:v>
                </c:pt>
                <c:pt idx="8377">
                  <c:v>2559517.4970399998</c:v>
                </c:pt>
                <c:pt idx="8378">
                  <c:v>2567478.8722700002</c:v>
                </c:pt>
                <c:pt idx="8379">
                  <c:v>2571005.37946</c:v>
                </c:pt>
                <c:pt idx="8380">
                  <c:v>2574531.8866599998</c:v>
                </c:pt>
                <c:pt idx="8381">
                  <c:v>2579752.1749300002</c:v>
                </c:pt>
                <c:pt idx="8382">
                  <c:v>2581445.9560099998</c:v>
                </c:pt>
                <c:pt idx="8383">
                  <c:v>2583139.73709</c:v>
                </c:pt>
                <c:pt idx="8384">
                  <c:v>2584833.51816</c:v>
                </c:pt>
                <c:pt idx="8385">
                  <c:v>2586527.2992400001</c:v>
                </c:pt>
                <c:pt idx="8386">
                  <c:v>2588221.0803200002</c:v>
                </c:pt>
                <c:pt idx="8387">
                  <c:v>2589914.8613999998</c:v>
                </c:pt>
                <c:pt idx="8388">
                  <c:v>2591608.6424799999</c:v>
                </c:pt>
                <c:pt idx="8389">
                  <c:v>2598732.7769999998</c:v>
                </c:pt>
                <c:pt idx="8390">
                  <c:v>2605856.9115300002</c:v>
                </c:pt>
                <c:pt idx="8391">
                  <c:v>2612981.04605</c:v>
                </c:pt>
                <c:pt idx="8392">
                  <c:v>2620105.1805799999</c:v>
                </c:pt>
                <c:pt idx="8393">
                  <c:v>2627229.3150999998</c:v>
                </c:pt>
                <c:pt idx="8394">
                  <c:v>2632659.6685500001</c:v>
                </c:pt>
                <c:pt idx="8395">
                  <c:v>2638090.0219999999</c:v>
                </c:pt>
                <c:pt idx="8396">
                  <c:v>2643520.3754500002</c:v>
                </c:pt>
                <c:pt idx="8397">
                  <c:v>2648950.7289</c:v>
                </c:pt>
                <c:pt idx="8398">
                  <c:v>2657373.5813699998</c:v>
                </c:pt>
                <c:pt idx="8399">
                  <c:v>2665796.4338500001</c:v>
                </c:pt>
                <c:pt idx="8400">
                  <c:v>2662173.9541799999</c:v>
                </c:pt>
                <c:pt idx="8401">
                  <c:v>2658551.4745100001</c:v>
                </c:pt>
                <c:pt idx="8402">
                  <c:v>2649498.6414000001</c:v>
                </c:pt>
                <c:pt idx="8403">
                  <c:v>2640445.8082900001</c:v>
                </c:pt>
                <c:pt idx="8404">
                  <c:v>2631392.97517</c:v>
                </c:pt>
                <c:pt idx="8405">
                  <c:v>2622340.14206</c:v>
                </c:pt>
                <c:pt idx="8406">
                  <c:v>2613287.3089399999</c:v>
                </c:pt>
                <c:pt idx="8407">
                  <c:v>2604234.4758299999</c:v>
                </c:pt>
                <c:pt idx="8408">
                  <c:v>2595181.6427199999</c:v>
                </c:pt>
                <c:pt idx="8409">
                  <c:v>2586128.8095999998</c:v>
                </c:pt>
                <c:pt idx="8410">
                  <c:v>2577075.9764899998</c:v>
                </c:pt>
                <c:pt idx="8411">
                  <c:v>2565030.6443500002</c:v>
                </c:pt>
                <c:pt idx="8412">
                  <c:v>2556693.91084</c:v>
                </c:pt>
                <c:pt idx="8413">
                  <c:v>2560402.5094699999</c:v>
                </c:pt>
                <c:pt idx="8414">
                  <c:v>2564111.1080999998</c:v>
                </c:pt>
                <c:pt idx="8415">
                  <c:v>2567819.7067300002</c:v>
                </c:pt>
                <c:pt idx="8416">
                  <c:v>2571528.3053600001</c:v>
                </c:pt>
                <c:pt idx="8417">
                  <c:v>2575236.90399</c:v>
                </c:pt>
                <c:pt idx="8418">
                  <c:v>2578945.5026199999</c:v>
                </c:pt>
                <c:pt idx="8419">
                  <c:v>2582654.1012499998</c:v>
                </c:pt>
                <c:pt idx="8420">
                  <c:v>2586362.6998800002</c:v>
                </c:pt>
                <c:pt idx="8421">
                  <c:v>2590071.2985100001</c:v>
                </c:pt>
                <c:pt idx="8422">
                  <c:v>2616618.3124799998</c:v>
                </c:pt>
                <c:pt idx="8423">
                  <c:v>2628695.5225200001</c:v>
                </c:pt>
                <c:pt idx="8424">
                  <c:v>2640772.7325599999</c:v>
                </c:pt>
                <c:pt idx="8425">
                  <c:v>2649141.3439600002</c:v>
                </c:pt>
                <c:pt idx="8426">
                  <c:v>2657509.9553700001</c:v>
                </c:pt>
                <c:pt idx="8427">
                  <c:v>2665878.56678</c:v>
                </c:pt>
                <c:pt idx="8428">
                  <c:v>2674247.1781899999</c:v>
                </c:pt>
                <c:pt idx="8429">
                  <c:v>2682615.7895900002</c:v>
                </c:pt>
                <c:pt idx="8430">
                  <c:v>2690984.4010000001</c:v>
                </c:pt>
                <c:pt idx="8431">
                  <c:v>2689279.4896499999</c:v>
                </c:pt>
                <c:pt idx="8432">
                  <c:v>2687574.5782900001</c:v>
                </c:pt>
                <c:pt idx="8433">
                  <c:v>2685869.6669399999</c:v>
                </c:pt>
                <c:pt idx="8434">
                  <c:v>2684164.7555800001</c:v>
                </c:pt>
                <c:pt idx="8435">
                  <c:v>2659621.42888</c:v>
                </c:pt>
                <c:pt idx="8436">
                  <c:v>2649547.9061199999</c:v>
                </c:pt>
                <c:pt idx="8437">
                  <c:v>2639474.3833599999</c:v>
                </c:pt>
                <c:pt idx="8438">
                  <c:v>2629400.8605900002</c:v>
                </c:pt>
                <c:pt idx="8439">
                  <c:v>2619327.3378300001</c:v>
                </c:pt>
                <c:pt idx="8440">
                  <c:v>2609253.81507</c:v>
                </c:pt>
                <c:pt idx="8441">
                  <c:v>2599180.2923099999</c:v>
                </c:pt>
                <c:pt idx="8442">
                  <c:v>2589106.7695499999</c:v>
                </c:pt>
                <c:pt idx="8443">
                  <c:v>2582865.2736800001</c:v>
                </c:pt>
                <c:pt idx="8444">
                  <c:v>2586697.30058</c:v>
                </c:pt>
                <c:pt idx="8445">
                  <c:v>2590529.32748</c:v>
                </c:pt>
                <c:pt idx="8446">
                  <c:v>2587987.82681</c:v>
                </c:pt>
                <c:pt idx="8447">
                  <c:v>2585446.3261500001</c:v>
                </c:pt>
                <c:pt idx="8448">
                  <c:v>2582904.8254800001</c:v>
                </c:pt>
                <c:pt idx="8449">
                  <c:v>2580363.3248200002</c:v>
                </c:pt>
                <c:pt idx="8450">
                  <c:v>2577821.8241499998</c:v>
                </c:pt>
                <c:pt idx="8451">
                  <c:v>2575280.3234899999</c:v>
                </c:pt>
                <c:pt idx="8452">
                  <c:v>2572738.8228199999</c:v>
                </c:pt>
                <c:pt idx="8453">
                  <c:v>2568920.7408199999</c:v>
                </c:pt>
                <c:pt idx="8454">
                  <c:v>2565102.6588099999</c:v>
                </c:pt>
                <c:pt idx="8455">
                  <c:v>2547259.2018599999</c:v>
                </c:pt>
                <c:pt idx="8456">
                  <c:v>2525583.71801</c:v>
                </c:pt>
                <c:pt idx="8457">
                  <c:v>2503908.2341700001</c:v>
                </c:pt>
                <c:pt idx="8458">
                  <c:v>2482232.7503200001</c:v>
                </c:pt>
                <c:pt idx="8459">
                  <c:v>2466930.7940400001</c:v>
                </c:pt>
                <c:pt idx="8460">
                  <c:v>2451628.8377499999</c:v>
                </c:pt>
                <c:pt idx="8461">
                  <c:v>2436326.8814699999</c:v>
                </c:pt>
                <c:pt idx="8462">
                  <c:v>2421024.9251799998</c:v>
                </c:pt>
                <c:pt idx="8463">
                  <c:v>2405722.9689000002</c:v>
                </c:pt>
                <c:pt idx="8464">
                  <c:v>2390421.0126100001</c:v>
                </c:pt>
                <c:pt idx="8465">
                  <c:v>2375119.0563300001</c:v>
                </c:pt>
                <c:pt idx="8466">
                  <c:v>2361093.68138</c:v>
                </c:pt>
                <c:pt idx="8467">
                  <c:v>2363906.8515400002</c:v>
                </c:pt>
                <c:pt idx="8468">
                  <c:v>2382585.61571</c:v>
                </c:pt>
                <c:pt idx="8469">
                  <c:v>2401264.3798799999</c:v>
                </c:pt>
                <c:pt idx="8470">
                  <c:v>2419943.1440499998</c:v>
                </c:pt>
                <c:pt idx="8471">
                  <c:v>2438621.9082200001</c:v>
                </c:pt>
                <c:pt idx="8472">
                  <c:v>2426751.3355399999</c:v>
                </c:pt>
                <c:pt idx="8473">
                  <c:v>2414880.7628600001</c:v>
                </c:pt>
                <c:pt idx="8474">
                  <c:v>2403010.1901699998</c:v>
                </c:pt>
                <c:pt idx="8475">
                  <c:v>2391139.6174900001</c:v>
                </c:pt>
                <c:pt idx="8476">
                  <c:v>2379269.0447999998</c:v>
                </c:pt>
                <c:pt idx="8477">
                  <c:v>2367398.47212</c:v>
                </c:pt>
                <c:pt idx="8478">
                  <c:v>2355527.8994300002</c:v>
                </c:pt>
                <c:pt idx="8479">
                  <c:v>2343657.32675</c:v>
                </c:pt>
                <c:pt idx="8480">
                  <c:v>2314948.20896</c:v>
                </c:pt>
                <c:pt idx="8481">
                  <c:v>2284398.8721099999</c:v>
                </c:pt>
                <c:pt idx="8482">
                  <c:v>2253849.5352500002</c:v>
                </c:pt>
                <c:pt idx="8483">
                  <c:v>2223300.1984000001</c:v>
                </c:pt>
                <c:pt idx="8484">
                  <c:v>2200401.2584299999</c:v>
                </c:pt>
                <c:pt idx="8485">
                  <c:v>2208051.6553099998</c:v>
                </c:pt>
                <c:pt idx="8486">
                  <c:v>2230776.7575400001</c:v>
                </c:pt>
                <c:pt idx="8487">
                  <c:v>2253501.85977</c:v>
                </c:pt>
                <c:pt idx="8488">
                  <c:v>2276226.9619999998</c:v>
                </c:pt>
                <c:pt idx="8489">
                  <c:v>2284369.3984400001</c:v>
                </c:pt>
                <c:pt idx="8490">
                  <c:v>2292511.83488</c:v>
                </c:pt>
                <c:pt idx="8491">
                  <c:v>2300654.2713299999</c:v>
                </c:pt>
                <c:pt idx="8492">
                  <c:v>2308796.7077700002</c:v>
                </c:pt>
                <c:pt idx="8493">
                  <c:v>2316939.1442100001</c:v>
                </c:pt>
                <c:pt idx="8494">
                  <c:v>2325081.58066</c:v>
                </c:pt>
                <c:pt idx="8495">
                  <c:v>2333224.0170999998</c:v>
                </c:pt>
                <c:pt idx="8496">
                  <c:v>2341366.4535500002</c:v>
                </c:pt>
                <c:pt idx="8497">
                  <c:v>2341858.4931000001</c:v>
                </c:pt>
                <c:pt idx="8498">
                  <c:v>2342350.53266</c:v>
                </c:pt>
                <c:pt idx="8499">
                  <c:v>2327767.8668800001</c:v>
                </c:pt>
                <c:pt idx="8500">
                  <c:v>2313185.2010900001</c:v>
                </c:pt>
                <c:pt idx="8501">
                  <c:v>2304324.4892899999</c:v>
                </c:pt>
                <c:pt idx="8502">
                  <c:v>2310046.4432799998</c:v>
                </c:pt>
                <c:pt idx="8503">
                  <c:v>2315768.3972700001</c:v>
                </c:pt>
                <c:pt idx="8504">
                  <c:v>2321490.3512499998</c:v>
                </c:pt>
                <c:pt idx="8505">
                  <c:v>2327212.3052400001</c:v>
                </c:pt>
                <c:pt idx="8506">
                  <c:v>2332934.25923</c:v>
                </c:pt>
                <c:pt idx="8507">
                  <c:v>2338656.2132100002</c:v>
                </c:pt>
                <c:pt idx="8508">
                  <c:v>2344378.1672</c:v>
                </c:pt>
                <c:pt idx="8509">
                  <c:v>2350100.1211799998</c:v>
                </c:pt>
                <c:pt idx="8510">
                  <c:v>2355822.0751700001</c:v>
                </c:pt>
                <c:pt idx="8511">
                  <c:v>2375115.0177500001</c:v>
                </c:pt>
                <c:pt idx="8512">
                  <c:v>2394494.2302600001</c:v>
                </c:pt>
                <c:pt idx="8513">
                  <c:v>2418486.7872799998</c:v>
                </c:pt>
                <c:pt idx="8514">
                  <c:v>2436757.3903199998</c:v>
                </c:pt>
                <c:pt idx="8515">
                  <c:v>2455027.9933600002</c:v>
                </c:pt>
                <c:pt idx="8516">
                  <c:v>2473298.5964000002</c:v>
                </c:pt>
                <c:pt idx="8517">
                  <c:v>2491569.1994400001</c:v>
                </c:pt>
                <c:pt idx="8518">
                  <c:v>2478443.0896700001</c:v>
                </c:pt>
                <c:pt idx="8519">
                  <c:v>2465316.9798900001</c:v>
                </c:pt>
                <c:pt idx="8520">
                  <c:v>2452190.8701200001</c:v>
                </c:pt>
                <c:pt idx="8521">
                  <c:v>2439064.76034</c:v>
                </c:pt>
                <c:pt idx="8522">
                  <c:v>2425938.6505700001</c:v>
                </c:pt>
                <c:pt idx="8523">
                  <c:v>2412812.5408000001</c:v>
                </c:pt>
                <c:pt idx="8524">
                  <c:v>2386115.4424299998</c:v>
                </c:pt>
                <c:pt idx="8525">
                  <c:v>2359332.0741400002</c:v>
                </c:pt>
                <c:pt idx="8526">
                  <c:v>2327935.3613200001</c:v>
                </c:pt>
                <c:pt idx="8527">
                  <c:v>2296538.6485100002</c:v>
                </c:pt>
                <c:pt idx="8528">
                  <c:v>2265141.9356999998</c:v>
                </c:pt>
                <c:pt idx="8529">
                  <c:v>2233745.2228899999</c:v>
                </c:pt>
                <c:pt idx="8530">
                  <c:v>2230038.88001</c:v>
                </c:pt>
                <c:pt idx="8531">
                  <c:v>2257729.24994</c:v>
                </c:pt>
                <c:pt idx="8532">
                  <c:v>2285419.6198700001</c:v>
                </c:pt>
                <c:pt idx="8533">
                  <c:v>2311229.5323100002</c:v>
                </c:pt>
                <c:pt idx="8534">
                  <c:v>2337039.4447499998</c:v>
                </c:pt>
                <c:pt idx="8535">
                  <c:v>2362849.3571799998</c:v>
                </c:pt>
                <c:pt idx="8536">
                  <c:v>2388659.2696199999</c:v>
                </c:pt>
                <c:pt idx="8537">
                  <c:v>2414469.1820499999</c:v>
                </c:pt>
                <c:pt idx="8538">
                  <c:v>2440279.09449</c:v>
                </c:pt>
                <c:pt idx="8539">
                  <c:v>2466089.0069200001</c:v>
                </c:pt>
                <c:pt idx="8540">
                  <c:v>2491898.9193600002</c:v>
                </c:pt>
                <c:pt idx="8541">
                  <c:v>2517708.8317900002</c:v>
                </c:pt>
                <c:pt idx="8542">
                  <c:v>2543518.7442299998</c:v>
                </c:pt>
                <c:pt idx="8543">
                  <c:v>2541638.2867299998</c:v>
                </c:pt>
                <c:pt idx="8544">
                  <c:v>2539757.8292299998</c:v>
                </c:pt>
                <c:pt idx="8545">
                  <c:v>2532901.9838200002</c:v>
                </c:pt>
                <c:pt idx="8546">
                  <c:v>2527926.5959000001</c:v>
                </c:pt>
                <c:pt idx="8547">
                  <c:v>2522951.20799</c:v>
                </c:pt>
                <c:pt idx="8548">
                  <c:v>2517975.8200699999</c:v>
                </c:pt>
                <c:pt idx="8549">
                  <c:v>2513000.4321599999</c:v>
                </c:pt>
                <c:pt idx="8550">
                  <c:v>2508025.0442400002</c:v>
                </c:pt>
                <c:pt idx="8551">
                  <c:v>2503049.6563300001</c:v>
                </c:pt>
                <c:pt idx="8552">
                  <c:v>2498074.26841</c:v>
                </c:pt>
                <c:pt idx="8553">
                  <c:v>2493098.8805</c:v>
                </c:pt>
                <c:pt idx="8554">
                  <c:v>2488123.4925799998</c:v>
                </c:pt>
                <c:pt idx="8555">
                  <c:v>2483148.1046600002</c:v>
                </c:pt>
                <c:pt idx="8556">
                  <c:v>2478172.7167500001</c:v>
                </c:pt>
                <c:pt idx="8557">
                  <c:v>2484501.2487599999</c:v>
                </c:pt>
                <c:pt idx="8558">
                  <c:v>2495805.1686900002</c:v>
                </c:pt>
                <c:pt idx="8559">
                  <c:v>2481955.4253500002</c:v>
                </c:pt>
                <c:pt idx="8560">
                  <c:v>2468105.6820100001</c:v>
                </c:pt>
                <c:pt idx="8561">
                  <c:v>2454255.9386700001</c:v>
                </c:pt>
                <c:pt idx="8562">
                  <c:v>2440406.19533</c:v>
                </c:pt>
                <c:pt idx="8563">
                  <c:v>2426556.45199</c:v>
                </c:pt>
                <c:pt idx="8564">
                  <c:v>2412706.7086399999</c:v>
                </c:pt>
                <c:pt idx="8565">
                  <c:v>2398856.9652999998</c:v>
                </c:pt>
                <c:pt idx="8566">
                  <c:v>2385007.2219600002</c:v>
                </c:pt>
                <c:pt idx="8567">
                  <c:v>2371157.4786200002</c:v>
                </c:pt>
                <c:pt idx="8568">
                  <c:v>2357307.7352800001</c:v>
                </c:pt>
                <c:pt idx="8569">
                  <c:v>2343457.9919400001</c:v>
                </c:pt>
                <c:pt idx="8570">
                  <c:v>2318304.3286700002</c:v>
                </c:pt>
                <c:pt idx="8571">
                  <c:v>2298544.7103200001</c:v>
                </c:pt>
                <c:pt idx="8572">
                  <c:v>2303938.7552499999</c:v>
                </c:pt>
                <c:pt idx="8573">
                  <c:v>2309332.8001700002</c:v>
                </c:pt>
                <c:pt idx="8574">
                  <c:v>2314726.8451</c:v>
                </c:pt>
                <c:pt idx="8575">
                  <c:v>2320120.8900299999</c:v>
                </c:pt>
                <c:pt idx="8576">
                  <c:v>2318775.88503</c:v>
                </c:pt>
                <c:pt idx="8577">
                  <c:v>2317430.8800300001</c:v>
                </c:pt>
                <c:pt idx="8578">
                  <c:v>2316085.8750399998</c:v>
                </c:pt>
                <c:pt idx="8579">
                  <c:v>2314740.87004</c:v>
                </c:pt>
                <c:pt idx="8580">
                  <c:v>2313395.8650500001</c:v>
                </c:pt>
                <c:pt idx="8581">
                  <c:v>2312050.8600499998</c:v>
                </c:pt>
                <c:pt idx="8582">
                  <c:v>2310705.85506</c:v>
                </c:pt>
                <c:pt idx="8583">
                  <c:v>2309360.8500600001</c:v>
                </c:pt>
                <c:pt idx="8584">
                  <c:v>2302621.8001399999</c:v>
                </c:pt>
                <c:pt idx="8585">
                  <c:v>2295882.7502199998</c:v>
                </c:pt>
                <c:pt idx="8586">
                  <c:v>2289143.7003000001</c:v>
                </c:pt>
                <c:pt idx="8587">
                  <c:v>2282404.65038</c:v>
                </c:pt>
                <c:pt idx="8588">
                  <c:v>2277024.1140200002</c:v>
                </c:pt>
                <c:pt idx="8589">
                  <c:v>2278382.6275800001</c:v>
                </c:pt>
                <c:pt idx="8590">
                  <c:v>2279741.14114</c:v>
                </c:pt>
                <c:pt idx="8591">
                  <c:v>2281099.6547099999</c:v>
                </c:pt>
                <c:pt idx="8592">
                  <c:v>2282458.1682699998</c:v>
                </c:pt>
                <c:pt idx="8593">
                  <c:v>2265262.3448299998</c:v>
                </c:pt>
                <c:pt idx="8594">
                  <c:v>2248066.5213899999</c:v>
                </c:pt>
                <c:pt idx="8595">
                  <c:v>2230870.6979499999</c:v>
                </c:pt>
                <c:pt idx="8596">
                  <c:v>2213674.87451</c:v>
                </c:pt>
                <c:pt idx="8597">
                  <c:v>2196479.0510800001</c:v>
                </c:pt>
                <c:pt idx="8598">
                  <c:v>2179283.2276400002</c:v>
                </c:pt>
                <c:pt idx="8599">
                  <c:v>2162087.4042000002</c:v>
                </c:pt>
                <c:pt idx="8600">
                  <c:v>2144891.5807599998</c:v>
                </c:pt>
                <c:pt idx="8601">
                  <c:v>2126337.24376</c:v>
                </c:pt>
                <c:pt idx="8602">
                  <c:v>2107782.9067600002</c:v>
                </c:pt>
                <c:pt idx="8603">
                  <c:v>2089228.5697600001</c:v>
                </c:pt>
                <c:pt idx="8604">
                  <c:v>2070674.23276</c:v>
                </c:pt>
                <c:pt idx="8605">
                  <c:v>2054095.0574099999</c:v>
                </c:pt>
                <c:pt idx="8606">
                  <c:v>2056070.21906</c:v>
                </c:pt>
                <c:pt idx="8607">
                  <c:v>2058045.3807099999</c:v>
                </c:pt>
                <c:pt idx="8608">
                  <c:v>2060020.5423600001</c:v>
                </c:pt>
                <c:pt idx="8609">
                  <c:v>2061995.70401</c:v>
                </c:pt>
                <c:pt idx="8610">
                  <c:v>2063970.8656599999</c:v>
                </c:pt>
                <c:pt idx="8611">
                  <c:v>2065946.02731</c:v>
                </c:pt>
                <c:pt idx="8612">
                  <c:v>2092029.8282900001</c:v>
                </c:pt>
                <c:pt idx="8613">
                  <c:v>2118113.6292599998</c:v>
                </c:pt>
                <c:pt idx="8614">
                  <c:v>2144197.4302400001</c:v>
                </c:pt>
                <c:pt idx="8615">
                  <c:v>2170281.23122</c:v>
                </c:pt>
                <c:pt idx="8616">
                  <c:v>2190663.0117799998</c:v>
                </c:pt>
                <c:pt idx="8617">
                  <c:v>2211044.7923499998</c:v>
                </c:pt>
                <c:pt idx="8618">
                  <c:v>2229451.41126</c:v>
                </c:pt>
                <c:pt idx="8619">
                  <c:v>2247858.0301700002</c:v>
                </c:pt>
                <c:pt idx="8620">
                  <c:v>2266264.64909</c:v>
                </c:pt>
                <c:pt idx="8621">
                  <c:v>2284671.2680000002</c:v>
                </c:pt>
                <c:pt idx="8622">
                  <c:v>2303077.8869099999</c:v>
                </c:pt>
                <c:pt idx="8623">
                  <c:v>2321484.5058200001</c:v>
                </c:pt>
                <c:pt idx="8624">
                  <c:v>2339891.1247399999</c:v>
                </c:pt>
                <c:pt idx="8625">
                  <c:v>2334189.1043199999</c:v>
                </c:pt>
                <c:pt idx="8626">
                  <c:v>2328487.08391</c:v>
                </c:pt>
                <c:pt idx="8627">
                  <c:v>2322785.0635000002</c:v>
                </c:pt>
                <c:pt idx="8628">
                  <c:v>2324452.0384300002</c:v>
                </c:pt>
                <c:pt idx="8629">
                  <c:v>2331821.0337800002</c:v>
                </c:pt>
                <c:pt idx="8630">
                  <c:v>2339190.0291200001</c:v>
                </c:pt>
                <c:pt idx="8631">
                  <c:v>2346559.0244700001</c:v>
                </c:pt>
                <c:pt idx="8632">
                  <c:v>2353928.01982</c:v>
                </c:pt>
                <c:pt idx="8633">
                  <c:v>2357022.7459200001</c:v>
                </c:pt>
                <c:pt idx="8634">
                  <c:v>2360117.4720100001</c:v>
                </c:pt>
                <c:pt idx="8635">
                  <c:v>2363212.1981100002</c:v>
                </c:pt>
                <c:pt idx="8636">
                  <c:v>2366306.9242099999</c:v>
                </c:pt>
                <c:pt idx="8637">
                  <c:v>2369401.6503099999</c:v>
                </c:pt>
                <c:pt idx="8638">
                  <c:v>2372496.37641</c:v>
                </c:pt>
                <c:pt idx="8639">
                  <c:v>2375591.1025100001</c:v>
                </c:pt>
                <c:pt idx="8640">
                  <c:v>2378685.8286100002</c:v>
                </c:pt>
                <c:pt idx="8641">
                  <c:v>2374411.5593599998</c:v>
                </c:pt>
                <c:pt idx="8642">
                  <c:v>2358131.6069499999</c:v>
                </c:pt>
                <c:pt idx="8643">
                  <c:v>2341851.6545500001</c:v>
                </c:pt>
                <c:pt idx="8644">
                  <c:v>2325571.7021400002</c:v>
                </c:pt>
                <c:pt idx="8645">
                  <c:v>2309291.7497399999</c:v>
                </c:pt>
                <c:pt idx="8646">
                  <c:v>2297286.0665799999</c:v>
                </c:pt>
                <c:pt idx="8647">
                  <c:v>2285280.3834199999</c:v>
                </c:pt>
                <c:pt idx="8648">
                  <c:v>2273274.7002699999</c:v>
                </c:pt>
                <c:pt idx="8649">
                  <c:v>2261269.0171099999</c:v>
                </c:pt>
                <c:pt idx="8650">
                  <c:v>2249263.3339499999</c:v>
                </c:pt>
                <c:pt idx="8651">
                  <c:v>2237257.6507899999</c:v>
                </c:pt>
                <c:pt idx="8652">
                  <c:v>2225251.9676399999</c:v>
                </c:pt>
                <c:pt idx="8653">
                  <c:v>2213246.2844799999</c:v>
                </c:pt>
                <c:pt idx="8654">
                  <c:v>2216740.9196299999</c:v>
                </c:pt>
                <c:pt idx="8655">
                  <c:v>2232241.2379299998</c:v>
                </c:pt>
                <c:pt idx="8656">
                  <c:v>2238272.63209</c:v>
                </c:pt>
                <c:pt idx="8657">
                  <c:v>2244304.0262500001</c:v>
                </c:pt>
                <c:pt idx="8658">
                  <c:v>2250335.4204000002</c:v>
                </c:pt>
                <c:pt idx="8659">
                  <c:v>2256366.8145599999</c:v>
                </c:pt>
                <c:pt idx="8660">
                  <c:v>2262398.20872</c:v>
                </c:pt>
                <c:pt idx="8661">
                  <c:v>2268429.6028800001</c:v>
                </c:pt>
                <c:pt idx="8662">
                  <c:v>2274460.9970399998</c:v>
                </c:pt>
                <c:pt idx="8663">
                  <c:v>2280492.3912</c:v>
                </c:pt>
                <c:pt idx="8664">
                  <c:v>2286523.78535</c:v>
                </c:pt>
                <c:pt idx="8665">
                  <c:v>2292555.1795100002</c:v>
                </c:pt>
                <c:pt idx="8666">
                  <c:v>2298586.5736699998</c:v>
                </c:pt>
                <c:pt idx="8667">
                  <c:v>2289117.6495300001</c:v>
                </c:pt>
                <c:pt idx="8668">
                  <c:v>2286501.8829000001</c:v>
                </c:pt>
                <c:pt idx="8669">
                  <c:v>2293355.04042</c:v>
                </c:pt>
                <c:pt idx="8670">
                  <c:v>2300208.1979299998</c:v>
                </c:pt>
                <c:pt idx="8671">
                  <c:v>2309332.6763399998</c:v>
                </c:pt>
                <c:pt idx="8672">
                  <c:v>2318457.1547400001</c:v>
                </c:pt>
                <c:pt idx="8673">
                  <c:v>2327581.6331500001</c:v>
                </c:pt>
                <c:pt idx="8674">
                  <c:v>2336706.11155</c:v>
                </c:pt>
                <c:pt idx="8675">
                  <c:v>2345830.58996</c:v>
                </c:pt>
                <c:pt idx="8676">
                  <c:v>2354955.0683599999</c:v>
                </c:pt>
                <c:pt idx="8677">
                  <c:v>2364079.5467699999</c:v>
                </c:pt>
                <c:pt idx="8678">
                  <c:v>2373204.0251699998</c:v>
                </c:pt>
                <c:pt idx="8679">
                  <c:v>2382328.5035799998</c:v>
                </c:pt>
                <c:pt idx="8680">
                  <c:v>2391452.9819800002</c:v>
                </c:pt>
                <c:pt idx="8681">
                  <c:v>2393724.3028699998</c:v>
                </c:pt>
                <c:pt idx="8682">
                  <c:v>2395995.6237599999</c:v>
                </c:pt>
                <c:pt idx="8683">
                  <c:v>2401184.2840999998</c:v>
                </c:pt>
                <c:pt idx="8684">
                  <c:v>2404101.6235600002</c:v>
                </c:pt>
                <c:pt idx="8685">
                  <c:v>2407018.9630200001</c:v>
                </c:pt>
                <c:pt idx="8686">
                  <c:v>2410081.45689</c:v>
                </c:pt>
                <c:pt idx="8687">
                  <c:v>2413143.9507599999</c:v>
                </c:pt>
                <c:pt idx="8688">
                  <c:v>2416206.4446299998</c:v>
                </c:pt>
                <c:pt idx="8689">
                  <c:v>2410187.7649300001</c:v>
                </c:pt>
                <c:pt idx="8690">
                  <c:v>2402816.2682599998</c:v>
                </c:pt>
                <c:pt idx="8691">
                  <c:v>2395444.77159</c:v>
                </c:pt>
                <c:pt idx="8692">
                  <c:v>2388073.2749100002</c:v>
                </c:pt>
                <c:pt idx="8693">
                  <c:v>2380701.7782399999</c:v>
                </c:pt>
                <c:pt idx="8694">
                  <c:v>2373330.2815700001</c:v>
                </c:pt>
                <c:pt idx="8695">
                  <c:v>2365958.7848999999</c:v>
                </c:pt>
                <c:pt idx="8696">
                  <c:v>2355669.9487600001</c:v>
                </c:pt>
                <c:pt idx="8697">
                  <c:v>2345381.1126299999</c:v>
                </c:pt>
                <c:pt idx="8698">
                  <c:v>2335092.2765000002</c:v>
                </c:pt>
                <c:pt idx="8699">
                  <c:v>2324658.28596</c:v>
                </c:pt>
                <c:pt idx="8700">
                  <c:v>2314224.2954199999</c:v>
                </c:pt>
                <c:pt idx="8701">
                  <c:v>2303790.3048700001</c:v>
                </c:pt>
                <c:pt idx="8702">
                  <c:v>2303208.1852000002</c:v>
                </c:pt>
                <c:pt idx="8703">
                  <c:v>2303978.8824900002</c:v>
                </c:pt>
                <c:pt idx="8704">
                  <c:v>2304749.5797899999</c:v>
                </c:pt>
                <c:pt idx="8705">
                  <c:v>2305520.2770799999</c:v>
                </c:pt>
                <c:pt idx="8706">
                  <c:v>2306290.97438</c:v>
                </c:pt>
                <c:pt idx="8707">
                  <c:v>2321006.1940799998</c:v>
                </c:pt>
                <c:pt idx="8708">
                  <c:v>2335721.4137800001</c:v>
                </c:pt>
                <c:pt idx="8709">
                  <c:v>2350436.6334799998</c:v>
                </c:pt>
                <c:pt idx="8710">
                  <c:v>2365151.8531800001</c:v>
                </c:pt>
                <c:pt idx="8711">
                  <c:v>2403994.40759</c:v>
                </c:pt>
                <c:pt idx="8712">
                  <c:v>2442836.9619999998</c:v>
                </c:pt>
                <c:pt idx="8713">
                  <c:v>2487272.4338199999</c:v>
                </c:pt>
                <c:pt idx="8714">
                  <c:v>2531305.4587400001</c:v>
                </c:pt>
                <c:pt idx="8715">
                  <c:v>2574567.7863699999</c:v>
                </c:pt>
                <c:pt idx="8716">
                  <c:v>2563604.4608900002</c:v>
                </c:pt>
                <c:pt idx="8717">
                  <c:v>2552641.1354100001</c:v>
                </c:pt>
                <c:pt idx="8718">
                  <c:v>2541677.80993</c:v>
                </c:pt>
                <c:pt idx="8719">
                  <c:v>2530714.4844499999</c:v>
                </c:pt>
                <c:pt idx="8720">
                  <c:v>2505806.6365700001</c:v>
                </c:pt>
                <c:pt idx="8721">
                  <c:v>2480898.7886800002</c:v>
                </c:pt>
                <c:pt idx="8722">
                  <c:v>2455990.9408</c:v>
                </c:pt>
                <c:pt idx="8723">
                  <c:v>2431083.0929100001</c:v>
                </c:pt>
                <c:pt idx="8724">
                  <c:v>2382047.9103199998</c:v>
                </c:pt>
                <c:pt idx="8725">
                  <c:v>2333012.7277299999</c:v>
                </c:pt>
                <c:pt idx="8726">
                  <c:v>2278384.6277200002</c:v>
                </c:pt>
                <c:pt idx="8727">
                  <c:v>2224158.97462</c:v>
                </c:pt>
                <c:pt idx="8728">
                  <c:v>2208817.8088500001</c:v>
                </c:pt>
                <c:pt idx="8729">
                  <c:v>2247702.2961900001</c:v>
                </c:pt>
                <c:pt idx="8730">
                  <c:v>2286586.7835300001</c:v>
                </c:pt>
                <c:pt idx="8731">
                  <c:v>2325471.2708700001</c:v>
                </c:pt>
                <c:pt idx="8732">
                  <c:v>2364355.7582100001</c:v>
                </c:pt>
                <c:pt idx="8733">
                  <c:v>2403240.2455500001</c:v>
                </c:pt>
                <c:pt idx="8734">
                  <c:v>2442124.7328900001</c:v>
                </c:pt>
                <c:pt idx="8735">
                  <c:v>2481009.2202300001</c:v>
                </c:pt>
                <c:pt idx="8736">
                  <c:v>2528051.7986699999</c:v>
                </c:pt>
                <c:pt idx="8737">
                  <c:v>2575094.3771099998</c:v>
                </c:pt>
                <c:pt idx="8738">
                  <c:v>2622136.9555500001</c:v>
                </c:pt>
                <c:pt idx="8739">
                  <c:v>2669179.5339899999</c:v>
                </c:pt>
                <c:pt idx="8740">
                  <c:v>2716222.1124300002</c:v>
                </c:pt>
                <c:pt idx="8741">
                  <c:v>2724380.2035300001</c:v>
                </c:pt>
                <c:pt idx="8742">
                  <c:v>2732538.2946299999</c:v>
                </c:pt>
                <c:pt idx="8743">
                  <c:v>2746711.6841600002</c:v>
                </c:pt>
                <c:pt idx="8744">
                  <c:v>2760885.0737000001</c:v>
                </c:pt>
                <c:pt idx="8745">
                  <c:v>2775058.4632299999</c:v>
                </c:pt>
                <c:pt idx="8746">
                  <c:v>2789231.8527700002</c:v>
                </c:pt>
                <c:pt idx="8747">
                  <c:v>2803498.9179699998</c:v>
                </c:pt>
                <c:pt idx="8748">
                  <c:v>2817765.9831699999</c:v>
                </c:pt>
                <c:pt idx="8749">
                  <c:v>2816070.3980100001</c:v>
                </c:pt>
                <c:pt idx="8750">
                  <c:v>2814374.8128399998</c:v>
                </c:pt>
                <c:pt idx="8751">
                  <c:v>2809794.3971299999</c:v>
                </c:pt>
                <c:pt idx="8752">
                  <c:v>2800491.0167200002</c:v>
                </c:pt>
                <c:pt idx="8753">
                  <c:v>2791187.63632</c:v>
                </c:pt>
                <c:pt idx="8754">
                  <c:v>2781884.2559099998</c:v>
                </c:pt>
                <c:pt idx="8755">
                  <c:v>2772580.8755000001</c:v>
                </c:pt>
                <c:pt idx="8756">
                  <c:v>2757262.1966599999</c:v>
                </c:pt>
                <c:pt idx="8757">
                  <c:v>2741943.5178100001</c:v>
                </c:pt>
                <c:pt idx="8758">
                  <c:v>2726624.8389699999</c:v>
                </c:pt>
                <c:pt idx="8759">
                  <c:v>2711306.1601200001</c:v>
                </c:pt>
                <c:pt idx="8760">
                  <c:v>2695893.8056100002</c:v>
                </c:pt>
                <c:pt idx="8761">
                  <c:v>2680481.4511000002</c:v>
                </c:pt>
                <c:pt idx="8762">
                  <c:v>2672873.6558599998</c:v>
                </c:pt>
                <c:pt idx="8763">
                  <c:v>2665265.8606099999</c:v>
                </c:pt>
                <c:pt idx="8764">
                  <c:v>2666302.6867300002</c:v>
                </c:pt>
                <c:pt idx="8765">
                  <c:v>2672062.4775399999</c:v>
                </c:pt>
                <c:pt idx="8766">
                  <c:v>2677822.26835</c:v>
                </c:pt>
                <c:pt idx="8767">
                  <c:v>2683582.0591699998</c:v>
                </c:pt>
                <c:pt idx="8768">
                  <c:v>2689341.8499799999</c:v>
                </c:pt>
                <c:pt idx="8769">
                  <c:v>2695101.6407900001</c:v>
                </c:pt>
                <c:pt idx="8770">
                  <c:v>2716142.91872</c:v>
                </c:pt>
                <c:pt idx="8771">
                  <c:v>2707116.6958499998</c:v>
                </c:pt>
                <c:pt idx="8772">
                  <c:v>2698090.4729800001</c:v>
                </c:pt>
                <c:pt idx="8773">
                  <c:v>2689064.2501099999</c:v>
                </c:pt>
                <c:pt idx="8774">
                  <c:v>2680038.0272400002</c:v>
                </c:pt>
                <c:pt idx="8775">
                  <c:v>2671011.8043800001</c:v>
                </c:pt>
                <c:pt idx="8776">
                  <c:v>2661985.5815099999</c:v>
                </c:pt>
                <c:pt idx="8777">
                  <c:v>2647199.56782</c:v>
                </c:pt>
                <c:pt idx="8778">
                  <c:v>2632413.5541400001</c:v>
                </c:pt>
                <c:pt idx="8779">
                  <c:v>2617627.5404599998</c:v>
                </c:pt>
                <c:pt idx="8780">
                  <c:v>2602841.52678</c:v>
                </c:pt>
                <c:pt idx="8781">
                  <c:v>2588055.51309</c:v>
                </c:pt>
                <c:pt idx="8782">
                  <c:v>2573269.4994100002</c:v>
                </c:pt>
                <c:pt idx="8783">
                  <c:v>2541852.16175</c:v>
                </c:pt>
                <c:pt idx="8784">
                  <c:v>2540502.3248800002</c:v>
                </c:pt>
                <c:pt idx="8785">
                  <c:v>2539152.48802</c:v>
                </c:pt>
                <c:pt idx="8786">
                  <c:v>2537802.6511499998</c:v>
                </c:pt>
                <c:pt idx="8787">
                  <c:v>2536452.81428</c:v>
                </c:pt>
                <c:pt idx="8788">
                  <c:v>2535102.9774099998</c:v>
                </c:pt>
                <c:pt idx="8789">
                  <c:v>2533753.1405400001</c:v>
                </c:pt>
                <c:pt idx="8790">
                  <c:v>2532403.3036699998</c:v>
                </c:pt>
                <c:pt idx="8791">
                  <c:v>2531053.4668100001</c:v>
                </c:pt>
                <c:pt idx="8792">
                  <c:v>2529703.6299399999</c:v>
                </c:pt>
                <c:pt idx="8793">
                  <c:v>2528353.7930700001</c:v>
                </c:pt>
                <c:pt idx="8794">
                  <c:v>2527003.9561999999</c:v>
                </c:pt>
                <c:pt idx="8795">
                  <c:v>2534909.0475499998</c:v>
                </c:pt>
                <c:pt idx="8796">
                  <c:v>2544163.97578</c:v>
                </c:pt>
                <c:pt idx="8797">
                  <c:v>2533921.7077700002</c:v>
                </c:pt>
                <c:pt idx="8798">
                  <c:v>2523679.43976</c:v>
                </c:pt>
                <c:pt idx="8799">
                  <c:v>2513437.1717500002</c:v>
                </c:pt>
                <c:pt idx="8800">
                  <c:v>2503194.90374</c:v>
                </c:pt>
                <c:pt idx="8801">
                  <c:v>2492952.6357300002</c:v>
                </c:pt>
                <c:pt idx="8802">
                  <c:v>2482710.36772</c:v>
                </c:pt>
                <c:pt idx="8803">
                  <c:v>2472468.0997100002</c:v>
                </c:pt>
                <c:pt idx="8804">
                  <c:v>2462225.8317100001</c:v>
                </c:pt>
                <c:pt idx="8805">
                  <c:v>2451983.5636999998</c:v>
                </c:pt>
                <c:pt idx="8806">
                  <c:v>2414145.07339</c:v>
                </c:pt>
                <c:pt idx="8807">
                  <c:v>2376306.5830799998</c:v>
                </c:pt>
                <c:pt idx="8808">
                  <c:v>2329213.1645399998</c:v>
                </c:pt>
                <c:pt idx="8809">
                  <c:v>2282119.7460099999</c:v>
                </c:pt>
                <c:pt idx="8810">
                  <c:v>2254523.5237099999</c:v>
                </c:pt>
                <c:pt idx="8811">
                  <c:v>2226927.3014099998</c:v>
                </c:pt>
                <c:pt idx="8812">
                  <c:v>2199331.0791099998</c:v>
                </c:pt>
                <c:pt idx="8813">
                  <c:v>2171734.8568099998</c:v>
                </c:pt>
                <c:pt idx="8814">
                  <c:v>2144138.6345000002</c:v>
                </c:pt>
                <c:pt idx="8815">
                  <c:v>2116542.4122000001</c:v>
                </c:pt>
                <c:pt idx="8816">
                  <c:v>2088946.1899000001</c:v>
                </c:pt>
                <c:pt idx="8817">
                  <c:v>2061349.9676000001</c:v>
                </c:pt>
                <c:pt idx="8818">
                  <c:v>2041516.6328</c:v>
                </c:pt>
                <c:pt idx="8819">
                  <c:v>2049279.5203</c:v>
                </c:pt>
                <c:pt idx="8820">
                  <c:v>2057042.4077999999</c:v>
                </c:pt>
                <c:pt idx="8821">
                  <c:v>2064805.29531</c:v>
                </c:pt>
                <c:pt idx="8822">
                  <c:v>2072568.1828099999</c:v>
                </c:pt>
                <c:pt idx="8823">
                  <c:v>2080331.0703100001</c:v>
                </c:pt>
                <c:pt idx="8824">
                  <c:v>2096583.39279</c:v>
                </c:pt>
                <c:pt idx="8825">
                  <c:v>2112835.71527</c:v>
                </c:pt>
                <c:pt idx="8826">
                  <c:v>2129088.0377500001</c:v>
                </c:pt>
                <c:pt idx="8827">
                  <c:v>2145340.3602200001</c:v>
                </c:pt>
                <c:pt idx="8828">
                  <c:v>2161592.6826999998</c:v>
                </c:pt>
                <c:pt idx="8829">
                  <c:v>2177845.0051799999</c:v>
                </c:pt>
                <c:pt idx="8830">
                  <c:v>2194097.32766</c:v>
                </c:pt>
                <c:pt idx="8831">
                  <c:v>2202586.7626399999</c:v>
                </c:pt>
                <c:pt idx="8832">
                  <c:v>2211076.1976100001</c:v>
                </c:pt>
                <c:pt idx="8833">
                  <c:v>2219565.6325900001</c:v>
                </c:pt>
                <c:pt idx="8834">
                  <c:v>2228055.0675599999</c:v>
                </c:pt>
                <c:pt idx="8835">
                  <c:v>2243180.2639100002</c:v>
                </c:pt>
                <c:pt idx="8836">
                  <c:v>2258305.46025</c:v>
                </c:pt>
                <c:pt idx="8837">
                  <c:v>2264941.22162</c:v>
                </c:pt>
                <c:pt idx="8838">
                  <c:v>2271576.9829899999</c:v>
                </c:pt>
                <c:pt idx="8839">
                  <c:v>2278212.7443599999</c:v>
                </c:pt>
                <c:pt idx="8840">
                  <c:v>2284848.5057199998</c:v>
                </c:pt>
                <c:pt idx="8841">
                  <c:v>2291484.2670900002</c:v>
                </c:pt>
                <c:pt idx="8842">
                  <c:v>2298120.0284600002</c:v>
                </c:pt>
                <c:pt idx="8843">
                  <c:v>2304755.7898300001</c:v>
                </c:pt>
                <c:pt idx="8844">
                  <c:v>2311391.55119</c:v>
                </c:pt>
                <c:pt idx="8845">
                  <c:v>2318027.31256</c:v>
                </c:pt>
                <c:pt idx="8846">
                  <c:v>2326283.5573200001</c:v>
                </c:pt>
                <c:pt idx="8847">
                  <c:v>2334539.8020799998</c:v>
                </c:pt>
                <c:pt idx="8848">
                  <c:v>2336160.28547</c:v>
                </c:pt>
                <c:pt idx="8849">
                  <c:v>2339522.2207800001</c:v>
                </c:pt>
                <c:pt idx="8850">
                  <c:v>2347593.0561600002</c:v>
                </c:pt>
                <c:pt idx="8851">
                  <c:v>2355663.8915400002</c:v>
                </c:pt>
                <c:pt idx="8852">
                  <c:v>2363734.7269299999</c:v>
                </c:pt>
                <c:pt idx="8853">
                  <c:v>2371805.56231</c:v>
                </c:pt>
                <c:pt idx="8854">
                  <c:v>2379876.39769</c:v>
                </c:pt>
                <c:pt idx="8855">
                  <c:v>2387947.2330800002</c:v>
                </c:pt>
                <c:pt idx="8856">
                  <c:v>2396018.0684600002</c:v>
                </c:pt>
                <c:pt idx="8857">
                  <c:v>2404088.9038399998</c:v>
                </c:pt>
                <c:pt idx="8858">
                  <c:v>2412159.7392299999</c:v>
                </c:pt>
                <c:pt idx="8859">
                  <c:v>2418610.0912199998</c:v>
                </c:pt>
                <c:pt idx="8860">
                  <c:v>2429162.1079099998</c:v>
                </c:pt>
                <c:pt idx="8861">
                  <c:v>2439714.1246000002</c:v>
                </c:pt>
                <c:pt idx="8862">
                  <c:v>2448524.6893699998</c:v>
                </c:pt>
                <c:pt idx="8863">
                  <c:v>2452626.3540599998</c:v>
                </c:pt>
                <c:pt idx="8864">
                  <c:v>2455258.9959200001</c:v>
                </c:pt>
                <c:pt idx="8865">
                  <c:v>2457891.63778</c:v>
                </c:pt>
                <c:pt idx="8866">
                  <c:v>2460524.2796399998</c:v>
                </c:pt>
                <c:pt idx="8867">
                  <c:v>2463156.9214900001</c:v>
                </c:pt>
                <c:pt idx="8868">
                  <c:v>2465789.56335</c:v>
                </c:pt>
                <c:pt idx="8869">
                  <c:v>2468422.2052099998</c:v>
                </c:pt>
                <c:pt idx="8870">
                  <c:v>2471054.8470700001</c:v>
                </c:pt>
                <c:pt idx="8871">
                  <c:v>2473687.4889199999</c:v>
                </c:pt>
                <c:pt idx="8872">
                  <c:v>2476320.1307799998</c:v>
                </c:pt>
                <c:pt idx="8873">
                  <c:v>2474851.10794</c:v>
                </c:pt>
                <c:pt idx="8874">
                  <c:v>2473382.0851099999</c:v>
                </c:pt>
                <c:pt idx="8875">
                  <c:v>2471913.0622700001</c:v>
                </c:pt>
                <c:pt idx="8876">
                  <c:v>2465928.4793600002</c:v>
                </c:pt>
                <c:pt idx="8877">
                  <c:v>2454102.0687099998</c:v>
                </c:pt>
                <c:pt idx="8878">
                  <c:v>2442275.6580599998</c:v>
                </c:pt>
                <c:pt idx="8879">
                  <c:v>2430449.2474199999</c:v>
                </c:pt>
                <c:pt idx="8880">
                  <c:v>2418622.8367699999</c:v>
                </c:pt>
                <c:pt idx="8881">
                  <c:v>2406796.42612</c:v>
                </c:pt>
                <c:pt idx="8882">
                  <c:v>2394970.01547</c:v>
                </c:pt>
                <c:pt idx="8883">
                  <c:v>2383143.60482</c:v>
                </c:pt>
                <c:pt idx="8884">
                  <c:v>2371317.19417</c:v>
                </c:pt>
                <c:pt idx="8885">
                  <c:v>2359490.7835200001</c:v>
                </c:pt>
                <c:pt idx="8886">
                  <c:v>2347664.3728700001</c:v>
                </c:pt>
                <c:pt idx="8887">
                  <c:v>2335837.9622300002</c:v>
                </c:pt>
                <c:pt idx="8888">
                  <c:v>2324011.5515800002</c:v>
                </c:pt>
                <c:pt idx="8889">
                  <c:v>2332675.9173900001</c:v>
                </c:pt>
                <c:pt idx="8890">
                  <c:v>2348651.1337799998</c:v>
                </c:pt>
                <c:pt idx="8891">
                  <c:v>2364626.35017</c:v>
                </c:pt>
                <c:pt idx="8892">
                  <c:v>2380601.5665699998</c:v>
                </c:pt>
                <c:pt idx="8893">
                  <c:v>2396576.78296</c:v>
                </c:pt>
                <c:pt idx="8894">
                  <c:v>2412551.9993500002</c:v>
                </c:pt>
                <c:pt idx="8895">
                  <c:v>2428527.2157399999</c:v>
                </c:pt>
                <c:pt idx="8896">
                  <c:v>2444502.4321400002</c:v>
                </c:pt>
                <c:pt idx="8897">
                  <c:v>2460477.6485299999</c:v>
                </c:pt>
                <c:pt idx="8898">
                  <c:v>2476452.8649200001</c:v>
                </c:pt>
                <c:pt idx="8899">
                  <c:v>2492428.0813099998</c:v>
                </c:pt>
                <c:pt idx="8900">
                  <c:v>2503064.4443899998</c:v>
                </c:pt>
                <c:pt idx="8901">
                  <c:v>2513700.80748</c:v>
                </c:pt>
                <c:pt idx="8902">
                  <c:v>2508361.9541699998</c:v>
                </c:pt>
                <c:pt idx="8903">
                  <c:v>2503023.1008600001</c:v>
                </c:pt>
                <c:pt idx="8904">
                  <c:v>2497684.24755</c:v>
                </c:pt>
                <c:pt idx="8905">
                  <c:v>2492345.3942399998</c:v>
                </c:pt>
                <c:pt idx="8906">
                  <c:v>2487006.5409300001</c:v>
                </c:pt>
                <c:pt idx="8907">
                  <c:v>2481667.68762</c:v>
                </c:pt>
                <c:pt idx="8908">
                  <c:v>2476328.8343099998</c:v>
                </c:pt>
                <c:pt idx="8909">
                  <c:v>2470989.9810000001</c:v>
                </c:pt>
                <c:pt idx="8910">
                  <c:v>2465651.12769</c:v>
                </c:pt>
                <c:pt idx="8911">
                  <c:v>2460312.2743799998</c:v>
                </c:pt>
                <c:pt idx="8912">
                  <c:v>2455285.4716699999</c:v>
                </c:pt>
                <c:pt idx="8913">
                  <c:v>2455597.5222700001</c:v>
                </c:pt>
                <c:pt idx="8914">
                  <c:v>2455909.5728799999</c:v>
                </c:pt>
                <c:pt idx="8915">
                  <c:v>2456221.6234800001</c:v>
                </c:pt>
                <c:pt idx="8916">
                  <c:v>2456533.6740799998</c:v>
                </c:pt>
                <c:pt idx="8917">
                  <c:v>2456845.7246900001</c:v>
                </c:pt>
                <c:pt idx="8918">
                  <c:v>2466479.56421</c:v>
                </c:pt>
                <c:pt idx="8919">
                  <c:v>2476113.4037299999</c:v>
                </c:pt>
                <c:pt idx="8920">
                  <c:v>2485747.2432499998</c:v>
                </c:pt>
                <c:pt idx="8921">
                  <c:v>2495381.0827700002</c:v>
                </c:pt>
                <c:pt idx="8922">
                  <c:v>2505014.9222900001</c:v>
                </c:pt>
                <c:pt idx="8923">
                  <c:v>2514648.7618100001</c:v>
                </c:pt>
                <c:pt idx="8924">
                  <c:v>2549529.2236500001</c:v>
                </c:pt>
                <c:pt idx="8925">
                  <c:v>2584097.6348899999</c:v>
                </c:pt>
                <c:pt idx="8926">
                  <c:v>2618666.0461200001</c:v>
                </c:pt>
                <c:pt idx="8927">
                  <c:v>2653234.4573599999</c:v>
                </c:pt>
                <c:pt idx="8928">
                  <c:v>2687802.8685900001</c:v>
                </c:pt>
                <c:pt idx="8929">
                  <c:v>2722371.2798299999</c:v>
                </c:pt>
                <c:pt idx="8930">
                  <c:v>2756939.6910600001</c:v>
                </c:pt>
                <c:pt idx="8931">
                  <c:v>2782324.0031499998</c:v>
                </c:pt>
                <c:pt idx="8932">
                  <c:v>2807708.3152399999</c:v>
                </c:pt>
                <c:pt idx="8933">
                  <c:v>2820827.21459</c:v>
                </c:pt>
                <c:pt idx="8934">
                  <c:v>2833946.1139400001</c:v>
                </c:pt>
                <c:pt idx="8935">
                  <c:v>2847065.0132900001</c:v>
                </c:pt>
                <c:pt idx="8936">
                  <c:v>2860183.9126400002</c:v>
                </c:pt>
                <c:pt idx="8937">
                  <c:v>2828576.46563</c:v>
                </c:pt>
                <c:pt idx="8938">
                  <c:v>2796969.0186200002</c:v>
                </c:pt>
                <c:pt idx="8939">
                  <c:v>2765361.5716200001</c:v>
                </c:pt>
                <c:pt idx="8940">
                  <c:v>2733754.1246099998</c:v>
                </c:pt>
                <c:pt idx="8941">
                  <c:v>2702146.6776000001</c:v>
                </c:pt>
                <c:pt idx="8942">
                  <c:v>2670539.2305899998</c:v>
                </c:pt>
                <c:pt idx="8943">
                  <c:v>2638931.7835900001</c:v>
                </c:pt>
                <c:pt idx="8944">
                  <c:v>2607186.6468099998</c:v>
                </c:pt>
                <c:pt idx="8945">
                  <c:v>2575441.51003</c:v>
                </c:pt>
                <c:pt idx="8946">
                  <c:v>2555961.7859899998</c:v>
                </c:pt>
                <c:pt idx="8947">
                  <c:v>2536482.06195</c:v>
                </c:pt>
                <c:pt idx="8948">
                  <c:v>2517002.3379000002</c:v>
                </c:pt>
                <c:pt idx="8949">
                  <c:v>2513492.8920399998</c:v>
                </c:pt>
                <c:pt idx="8950">
                  <c:v>2529463.1702100001</c:v>
                </c:pt>
                <c:pt idx="8951">
                  <c:v>2545433.44838</c:v>
                </c:pt>
                <c:pt idx="8952">
                  <c:v>2561403.7265599999</c:v>
                </c:pt>
                <c:pt idx="8953">
                  <c:v>2577374.0047300002</c:v>
                </c:pt>
                <c:pt idx="8954">
                  <c:v>2589984.85891</c:v>
                </c:pt>
                <c:pt idx="8955">
                  <c:v>2602595.7130800001</c:v>
                </c:pt>
                <c:pt idx="8956">
                  <c:v>2615206.5672499998</c:v>
                </c:pt>
                <c:pt idx="8957">
                  <c:v>2627817.4214300001</c:v>
                </c:pt>
                <c:pt idx="8958">
                  <c:v>2640428.2755999998</c:v>
                </c:pt>
                <c:pt idx="8959">
                  <c:v>2641854.9136899998</c:v>
                </c:pt>
                <c:pt idx="8960">
                  <c:v>2643281.5517699998</c:v>
                </c:pt>
                <c:pt idx="8961">
                  <c:v>2644708.1898599998</c:v>
                </c:pt>
                <c:pt idx="8962">
                  <c:v>2630164.5497699999</c:v>
                </c:pt>
                <c:pt idx="8963">
                  <c:v>2615620.90968</c:v>
                </c:pt>
                <c:pt idx="8964">
                  <c:v>2601077.2695900002</c:v>
                </c:pt>
                <c:pt idx="8965">
                  <c:v>2586533.6294999998</c:v>
                </c:pt>
                <c:pt idx="8966">
                  <c:v>2571989.9894099999</c:v>
                </c:pt>
                <c:pt idx="8967">
                  <c:v>2560805.7733200002</c:v>
                </c:pt>
                <c:pt idx="8968">
                  <c:v>2549621.5572299999</c:v>
                </c:pt>
                <c:pt idx="8969">
                  <c:v>2538437.3411400001</c:v>
                </c:pt>
                <c:pt idx="8970">
                  <c:v>2527253.1250499999</c:v>
                </c:pt>
                <c:pt idx="8971">
                  <c:v>2515031.8616900002</c:v>
                </c:pt>
                <c:pt idx="8972">
                  <c:v>2511072.1220200001</c:v>
                </c:pt>
                <c:pt idx="8973">
                  <c:v>2507112.3823500001</c:v>
                </c:pt>
                <c:pt idx="8974">
                  <c:v>2503152.64268</c:v>
                </c:pt>
                <c:pt idx="8975">
                  <c:v>2499192.90301</c:v>
                </c:pt>
                <c:pt idx="8976">
                  <c:v>2495233.1633299999</c:v>
                </c:pt>
                <c:pt idx="8977">
                  <c:v>2491273.4236599999</c:v>
                </c:pt>
                <c:pt idx="8978">
                  <c:v>2487313.6839899998</c:v>
                </c:pt>
                <c:pt idx="8979">
                  <c:v>2483353.9443199998</c:v>
                </c:pt>
                <c:pt idx="8980">
                  <c:v>2479394.2046500002</c:v>
                </c:pt>
                <c:pt idx="8981">
                  <c:v>2475434.4649800002</c:v>
                </c:pt>
                <c:pt idx="8982">
                  <c:v>2471474.7253100001</c:v>
                </c:pt>
                <c:pt idx="8983">
                  <c:v>2467514.9856400001</c:v>
                </c:pt>
                <c:pt idx="8984">
                  <c:v>2479193.4078299999</c:v>
                </c:pt>
                <c:pt idx="8985">
                  <c:v>2493794.5224299999</c:v>
                </c:pt>
                <c:pt idx="8986">
                  <c:v>2508395.6370299999</c:v>
                </c:pt>
                <c:pt idx="8987">
                  <c:v>2522996.7516299998</c:v>
                </c:pt>
                <c:pt idx="8988">
                  <c:v>2542131.40595</c:v>
                </c:pt>
                <c:pt idx="8989">
                  <c:v>2561266.0602699998</c:v>
                </c:pt>
                <c:pt idx="8990">
                  <c:v>2580400.7146000001</c:v>
                </c:pt>
                <c:pt idx="8991">
                  <c:v>2601552.2914</c:v>
                </c:pt>
                <c:pt idx="8992">
                  <c:v>2622703.86821</c:v>
                </c:pt>
                <c:pt idx="8993">
                  <c:v>2650026.98227</c:v>
                </c:pt>
                <c:pt idx="8994">
                  <c:v>2667859.0408399999</c:v>
                </c:pt>
                <c:pt idx="8995">
                  <c:v>2685691.0994199999</c:v>
                </c:pt>
                <c:pt idx="8996">
                  <c:v>2703523.1579999998</c:v>
                </c:pt>
                <c:pt idx="8997">
                  <c:v>2706754.1019799998</c:v>
                </c:pt>
                <c:pt idx="8998">
                  <c:v>2709985.0459599998</c:v>
                </c:pt>
                <c:pt idx="8999">
                  <c:v>2682523.6360300002</c:v>
                </c:pt>
                <c:pt idx="9000">
                  <c:v>2655062.2261100002</c:v>
                </c:pt>
                <c:pt idx="9001">
                  <c:v>2623067.2764499998</c:v>
                </c:pt>
                <c:pt idx="9002">
                  <c:v>2591072.3267999999</c:v>
                </c:pt>
                <c:pt idx="9003">
                  <c:v>2559077.3771500001</c:v>
                </c:pt>
                <c:pt idx="9004">
                  <c:v>2525065.50501</c:v>
                </c:pt>
                <c:pt idx="9005">
                  <c:v>2491053.6328699999</c:v>
                </c:pt>
                <c:pt idx="9006">
                  <c:v>2450870.2234899998</c:v>
                </c:pt>
                <c:pt idx="9007">
                  <c:v>2420177.8695800002</c:v>
                </c:pt>
                <c:pt idx="9008">
                  <c:v>2389485.5156700001</c:v>
                </c:pt>
                <c:pt idx="9009">
                  <c:v>2358793.16176</c:v>
                </c:pt>
                <c:pt idx="9010">
                  <c:v>2328100.80785</c:v>
                </c:pt>
                <c:pt idx="9011">
                  <c:v>2316024.9028400001</c:v>
                </c:pt>
                <c:pt idx="9012">
                  <c:v>2328801.5409200001</c:v>
                </c:pt>
                <c:pt idx="9013">
                  <c:v>2341578.1789899999</c:v>
                </c:pt>
                <c:pt idx="9014">
                  <c:v>2354354.8170599998</c:v>
                </c:pt>
                <c:pt idx="9015">
                  <c:v>2362341.9235</c:v>
                </c:pt>
                <c:pt idx="9016">
                  <c:v>2370329.0299399998</c:v>
                </c:pt>
                <c:pt idx="9017">
                  <c:v>2378316.13637</c:v>
                </c:pt>
                <c:pt idx="9018">
                  <c:v>2386303.2428100002</c:v>
                </c:pt>
                <c:pt idx="9019">
                  <c:v>2394290.34925</c:v>
                </c:pt>
                <c:pt idx="9020">
                  <c:v>2402277.4556900002</c:v>
                </c:pt>
                <c:pt idx="9021">
                  <c:v>2410264.56213</c:v>
                </c:pt>
                <c:pt idx="9022">
                  <c:v>2418251.6685700002</c:v>
                </c:pt>
                <c:pt idx="9023">
                  <c:v>2426238.77501</c:v>
                </c:pt>
                <c:pt idx="9024">
                  <c:v>2414420.2089399998</c:v>
                </c:pt>
                <c:pt idx="9025">
                  <c:v>2408441.4537</c:v>
                </c:pt>
                <c:pt idx="9026">
                  <c:v>2402462.6984700002</c:v>
                </c:pt>
                <c:pt idx="9027">
                  <c:v>2396483.9432299999</c:v>
                </c:pt>
                <c:pt idx="9028">
                  <c:v>2395294.7196200001</c:v>
                </c:pt>
                <c:pt idx="9029">
                  <c:v>2394105.49602</c:v>
                </c:pt>
                <c:pt idx="9030">
                  <c:v>2392916.2724100002</c:v>
                </c:pt>
                <c:pt idx="9031">
                  <c:v>2391727.0488100001</c:v>
                </c:pt>
                <c:pt idx="9032">
                  <c:v>2390537.8251999998</c:v>
                </c:pt>
                <c:pt idx="9033">
                  <c:v>2389348.6015900001</c:v>
                </c:pt>
                <c:pt idx="9034">
                  <c:v>2388159.3779899999</c:v>
                </c:pt>
                <c:pt idx="9035">
                  <c:v>2386970.1543800002</c:v>
                </c:pt>
                <c:pt idx="9036">
                  <c:v>2390915.0889499998</c:v>
                </c:pt>
                <c:pt idx="9037">
                  <c:v>2396049.2471099999</c:v>
                </c:pt>
                <c:pt idx="9038">
                  <c:v>2401183.4052800001</c:v>
                </c:pt>
                <c:pt idx="9039">
                  <c:v>2406317.5634499998</c:v>
                </c:pt>
                <c:pt idx="9040">
                  <c:v>2414663.9502300001</c:v>
                </c:pt>
                <c:pt idx="9041">
                  <c:v>2423010.33702</c:v>
                </c:pt>
                <c:pt idx="9042">
                  <c:v>2431356.7237999998</c:v>
                </c:pt>
                <c:pt idx="9043">
                  <c:v>2439703.1105800001</c:v>
                </c:pt>
                <c:pt idx="9044">
                  <c:v>2448049.49737</c:v>
                </c:pt>
                <c:pt idx="9045">
                  <c:v>2456395.8841499998</c:v>
                </c:pt>
                <c:pt idx="9046">
                  <c:v>2468301.0332599999</c:v>
                </c:pt>
                <c:pt idx="9047">
                  <c:v>2480206.1823800001</c:v>
                </c:pt>
                <c:pt idx="9048">
                  <c:v>2492111.3314899998</c:v>
                </c:pt>
                <c:pt idx="9049">
                  <c:v>2499238.07803</c:v>
                </c:pt>
                <c:pt idx="9050">
                  <c:v>2506364.8245799998</c:v>
                </c:pt>
                <c:pt idx="9051">
                  <c:v>2537764.1137199998</c:v>
                </c:pt>
                <c:pt idx="9052">
                  <c:v>2569163.4028599998</c:v>
                </c:pt>
                <c:pt idx="9053">
                  <c:v>2597350.4633900002</c:v>
                </c:pt>
                <c:pt idx="9054">
                  <c:v>2625537.5239200001</c:v>
                </c:pt>
                <c:pt idx="9055">
                  <c:v>2653724.58445</c:v>
                </c:pt>
                <c:pt idx="9056">
                  <c:v>2676580.9810600001</c:v>
                </c:pt>
                <c:pt idx="9057">
                  <c:v>2699437.3776799999</c:v>
                </c:pt>
                <c:pt idx="9058">
                  <c:v>2722293.7743000002</c:v>
                </c:pt>
                <c:pt idx="9059">
                  <c:v>2741591.4085900001</c:v>
                </c:pt>
                <c:pt idx="9060">
                  <c:v>2760889.0428800001</c:v>
                </c:pt>
                <c:pt idx="9061">
                  <c:v>2780186.67717</c:v>
                </c:pt>
                <c:pt idx="9062">
                  <c:v>2799128.5558600002</c:v>
                </c:pt>
                <c:pt idx="9063">
                  <c:v>2818070.4345499999</c:v>
                </c:pt>
                <c:pt idx="9064">
                  <c:v>2812739.7706399998</c:v>
                </c:pt>
                <c:pt idx="9065">
                  <c:v>2807409.1067300001</c:v>
                </c:pt>
                <c:pt idx="9066">
                  <c:v>2802078.44282</c:v>
                </c:pt>
                <c:pt idx="9067">
                  <c:v>2796747.7789099999</c:v>
                </c:pt>
                <c:pt idx="9068">
                  <c:v>2795376.4484899999</c:v>
                </c:pt>
                <c:pt idx="9069">
                  <c:v>2799335.78199</c:v>
                </c:pt>
                <c:pt idx="9070">
                  <c:v>2801371.3931999998</c:v>
                </c:pt>
                <c:pt idx="9071">
                  <c:v>2803407.0044200001</c:v>
                </c:pt>
                <c:pt idx="9072">
                  <c:v>2805442.6156299999</c:v>
                </c:pt>
                <c:pt idx="9073">
                  <c:v>2800595.4947700002</c:v>
                </c:pt>
                <c:pt idx="9074">
                  <c:v>2795748.3739100001</c:v>
                </c:pt>
                <c:pt idx="9075">
                  <c:v>2790901.2530499999</c:v>
                </c:pt>
                <c:pt idx="9076">
                  <c:v>2786054.1321800002</c:v>
                </c:pt>
                <c:pt idx="9077">
                  <c:v>2781207.01132</c:v>
                </c:pt>
                <c:pt idx="9078">
                  <c:v>2776359.8904599999</c:v>
                </c:pt>
                <c:pt idx="9079">
                  <c:v>2771512.7696000002</c:v>
                </c:pt>
                <c:pt idx="9080">
                  <c:v>2766665.6487400001</c:v>
                </c:pt>
                <c:pt idx="9081">
                  <c:v>2741100.3520499999</c:v>
                </c:pt>
                <c:pt idx="9082">
                  <c:v>2715121.6122400002</c:v>
                </c:pt>
                <c:pt idx="9083">
                  <c:v>2691066.5947199999</c:v>
                </c:pt>
                <c:pt idx="9084">
                  <c:v>2667011.5772000002</c:v>
                </c:pt>
                <c:pt idx="9085">
                  <c:v>2642956.5596699999</c:v>
                </c:pt>
                <c:pt idx="9086">
                  <c:v>2625784.27422</c:v>
                </c:pt>
                <c:pt idx="9087">
                  <c:v>2608611.9887799998</c:v>
                </c:pt>
                <c:pt idx="9088">
                  <c:v>2591439.7033299999</c:v>
                </c:pt>
                <c:pt idx="9089">
                  <c:v>2574267.4178800001</c:v>
                </c:pt>
                <c:pt idx="9090">
                  <c:v>2557095.1324300002</c:v>
                </c:pt>
                <c:pt idx="9091">
                  <c:v>2539922.8469799999</c:v>
                </c:pt>
                <c:pt idx="9092">
                  <c:v>2522750.5615300001</c:v>
                </c:pt>
                <c:pt idx="9093">
                  <c:v>2505578.2760800002</c:v>
                </c:pt>
                <c:pt idx="9094">
                  <c:v>2505663.05743</c:v>
                </c:pt>
                <c:pt idx="9095">
                  <c:v>2506161.2818800001</c:v>
                </c:pt>
                <c:pt idx="9096">
                  <c:v>2506659.5063299998</c:v>
                </c:pt>
                <c:pt idx="9097">
                  <c:v>2507157.7307799999</c:v>
                </c:pt>
                <c:pt idx="9098">
                  <c:v>2507655.95523</c:v>
                </c:pt>
                <c:pt idx="9099">
                  <c:v>2508154.17967</c:v>
                </c:pt>
                <c:pt idx="9100">
                  <c:v>2508652.4041200001</c:v>
                </c:pt>
                <c:pt idx="9101">
                  <c:v>2516356.9979599998</c:v>
                </c:pt>
                <c:pt idx="9102">
                  <c:v>2524061.5918000001</c:v>
                </c:pt>
                <c:pt idx="9103">
                  <c:v>2531766.1856399998</c:v>
                </c:pt>
                <c:pt idx="9104">
                  <c:v>2539470.77948</c:v>
                </c:pt>
                <c:pt idx="9105">
                  <c:v>2547175.3733299999</c:v>
                </c:pt>
                <c:pt idx="9106">
                  <c:v>2561146.2827499998</c:v>
                </c:pt>
                <c:pt idx="9107">
                  <c:v>2574775.9287100001</c:v>
                </c:pt>
                <c:pt idx="9108">
                  <c:v>2588405.5746599999</c:v>
                </c:pt>
                <c:pt idx="9109">
                  <c:v>2602035.2206100002</c:v>
                </c:pt>
                <c:pt idx="9110">
                  <c:v>2602688.6608799999</c:v>
                </c:pt>
                <c:pt idx="9111">
                  <c:v>2603342.10115</c:v>
                </c:pt>
                <c:pt idx="9112">
                  <c:v>2603995.5414200001</c:v>
                </c:pt>
                <c:pt idx="9113">
                  <c:v>2598600.0618500002</c:v>
                </c:pt>
                <c:pt idx="9114">
                  <c:v>2585998.21288</c:v>
                </c:pt>
                <c:pt idx="9115">
                  <c:v>2573396.3639199999</c:v>
                </c:pt>
                <c:pt idx="9116">
                  <c:v>2550068.4605399999</c:v>
                </c:pt>
                <c:pt idx="9117">
                  <c:v>2526740.5571499998</c:v>
                </c:pt>
                <c:pt idx="9118">
                  <c:v>2503412.6537700002</c:v>
                </c:pt>
                <c:pt idx="9119">
                  <c:v>2473818.4347999999</c:v>
                </c:pt>
                <c:pt idx="9120">
                  <c:v>2444067.2548500001</c:v>
                </c:pt>
                <c:pt idx="9121">
                  <c:v>2414316.0748999999</c:v>
                </c:pt>
                <c:pt idx="9122">
                  <c:v>2384564.8949600002</c:v>
                </c:pt>
                <c:pt idx="9123">
                  <c:v>2367789.9207000001</c:v>
                </c:pt>
                <c:pt idx="9124">
                  <c:v>2351014.94643</c:v>
                </c:pt>
                <c:pt idx="9125">
                  <c:v>2334239.97217</c:v>
                </c:pt>
                <c:pt idx="9126">
                  <c:v>2323513.91775</c:v>
                </c:pt>
                <c:pt idx="9127">
                  <c:v>2312787.8633300001</c:v>
                </c:pt>
                <c:pt idx="9128">
                  <c:v>2307969.0109100002</c:v>
                </c:pt>
                <c:pt idx="9129">
                  <c:v>2313876.2129099998</c:v>
                </c:pt>
                <c:pt idx="9130">
                  <c:v>2316008.8417099998</c:v>
                </c:pt>
                <c:pt idx="9131">
                  <c:v>2318141.4705099999</c:v>
                </c:pt>
                <c:pt idx="9132">
                  <c:v>2320274.09932</c:v>
                </c:pt>
                <c:pt idx="9133">
                  <c:v>2322406.7281200001</c:v>
                </c:pt>
                <c:pt idx="9134">
                  <c:v>2324539.3569200002</c:v>
                </c:pt>
                <c:pt idx="9135">
                  <c:v>2326671.9857299998</c:v>
                </c:pt>
                <c:pt idx="9136">
                  <c:v>2328804.6145299999</c:v>
                </c:pt>
                <c:pt idx="9137">
                  <c:v>2330937.24333</c:v>
                </c:pt>
                <c:pt idx="9138">
                  <c:v>2333069.87213</c:v>
                </c:pt>
                <c:pt idx="9139">
                  <c:v>2328391.4657600001</c:v>
                </c:pt>
                <c:pt idx="9140">
                  <c:v>2320239.8685499998</c:v>
                </c:pt>
                <c:pt idx="9141">
                  <c:v>2306181.06935</c:v>
                </c:pt>
                <c:pt idx="9142">
                  <c:v>2292122.2701400002</c:v>
                </c:pt>
                <c:pt idx="9143">
                  <c:v>2281838.0441299998</c:v>
                </c:pt>
                <c:pt idx="9144">
                  <c:v>2271553.81812</c:v>
                </c:pt>
                <c:pt idx="9145">
                  <c:v>2261269.5921100001</c:v>
                </c:pt>
                <c:pt idx="9146">
                  <c:v>2250985.3661000002</c:v>
                </c:pt>
                <c:pt idx="9147">
                  <c:v>2221505.2461799998</c:v>
                </c:pt>
                <c:pt idx="9148">
                  <c:v>2192025.1262599998</c:v>
                </c:pt>
                <c:pt idx="9149">
                  <c:v>2162545.0063299998</c:v>
                </c:pt>
                <c:pt idx="9150">
                  <c:v>2133064.8864099998</c:v>
                </c:pt>
                <c:pt idx="9151">
                  <c:v>2103584.7664899998</c:v>
                </c:pt>
                <c:pt idx="9152">
                  <c:v>2080915.68175</c:v>
                </c:pt>
                <c:pt idx="9153">
                  <c:v>2061719.7878399999</c:v>
                </c:pt>
                <c:pt idx="9154">
                  <c:v>2042523.89393</c:v>
                </c:pt>
                <c:pt idx="9155">
                  <c:v>2023328.0000199999</c:v>
                </c:pt>
                <c:pt idx="9156">
                  <c:v>2004132.1061100001</c:v>
                </c:pt>
                <c:pt idx="9157">
                  <c:v>1984936.2122</c:v>
                </c:pt>
                <c:pt idx="9158">
                  <c:v>1965740.3182900001</c:v>
                </c:pt>
                <c:pt idx="9159">
                  <c:v>1958452.4265300001</c:v>
                </c:pt>
                <c:pt idx="9160">
                  <c:v>1970360.4286799999</c:v>
                </c:pt>
                <c:pt idx="9161">
                  <c:v>1995823.5959699999</c:v>
                </c:pt>
                <c:pt idx="9162">
                  <c:v>2021286.76327</c:v>
                </c:pt>
                <c:pt idx="9163">
                  <c:v>2046749.93056</c:v>
                </c:pt>
                <c:pt idx="9164">
                  <c:v>2074396.5874000001</c:v>
                </c:pt>
                <c:pt idx="9165">
                  <c:v>2102043.24425</c:v>
                </c:pt>
                <c:pt idx="9166">
                  <c:v>2129689.9010899998</c:v>
                </c:pt>
                <c:pt idx="9167">
                  <c:v>2157336.5579400002</c:v>
                </c:pt>
                <c:pt idx="9168">
                  <c:v>2184983.21478</c:v>
                </c:pt>
                <c:pt idx="9169">
                  <c:v>2212629.87163</c:v>
                </c:pt>
                <c:pt idx="9170">
                  <c:v>2240276.5284699998</c:v>
                </c:pt>
                <c:pt idx="9171">
                  <c:v>2267923.1853200002</c:v>
                </c:pt>
                <c:pt idx="9172">
                  <c:v>2283661.8400099999</c:v>
                </c:pt>
                <c:pt idx="9173">
                  <c:v>2299400.4947100002</c:v>
                </c:pt>
                <c:pt idx="9174">
                  <c:v>2301583.9842599998</c:v>
                </c:pt>
                <c:pt idx="9175">
                  <c:v>2310931.8590899999</c:v>
                </c:pt>
                <c:pt idx="9176">
                  <c:v>2320279.73392</c:v>
                </c:pt>
                <c:pt idx="9177">
                  <c:v>2327444.1192100001</c:v>
                </c:pt>
                <c:pt idx="9178">
                  <c:v>2334608.5044900002</c:v>
                </c:pt>
                <c:pt idx="9179">
                  <c:v>2341772.8897699998</c:v>
                </c:pt>
                <c:pt idx="9180">
                  <c:v>2348937.2750499998</c:v>
                </c:pt>
                <c:pt idx="9181">
                  <c:v>2356101.6603399999</c:v>
                </c:pt>
                <c:pt idx="9182">
                  <c:v>2363266.04562</c:v>
                </c:pt>
                <c:pt idx="9183">
                  <c:v>2370430.4309</c:v>
                </c:pt>
                <c:pt idx="9184">
                  <c:v>2377716.8296599998</c:v>
                </c:pt>
                <c:pt idx="9185">
                  <c:v>2385003.2284300001</c:v>
                </c:pt>
                <c:pt idx="9186">
                  <c:v>2392289.6271899999</c:v>
                </c:pt>
                <c:pt idx="9187">
                  <c:v>2399576.0259500002</c:v>
                </c:pt>
                <c:pt idx="9188">
                  <c:v>2399698.0394299999</c:v>
                </c:pt>
                <c:pt idx="9189">
                  <c:v>2390835.8384400001</c:v>
                </c:pt>
                <c:pt idx="9190">
                  <c:v>2381973.6374400002</c:v>
                </c:pt>
                <c:pt idx="9191">
                  <c:v>2373111.4364399998</c:v>
                </c:pt>
                <c:pt idx="9192">
                  <c:v>2364249.23545</c:v>
                </c:pt>
                <c:pt idx="9193">
                  <c:v>2355387.0344500002</c:v>
                </c:pt>
                <c:pt idx="9194">
                  <c:v>2346524.8334599999</c:v>
                </c:pt>
                <c:pt idx="9195">
                  <c:v>2337662.63246</c:v>
                </c:pt>
                <c:pt idx="9196">
                  <c:v>2325208.4074800001</c:v>
                </c:pt>
                <c:pt idx="9197">
                  <c:v>2312632.1690199999</c:v>
                </c:pt>
                <c:pt idx="9198">
                  <c:v>2300055.9305599998</c:v>
                </c:pt>
                <c:pt idx="9199">
                  <c:v>2287479.6921000001</c:v>
                </c:pt>
                <c:pt idx="9200">
                  <c:v>2274903.45364</c:v>
                </c:pt>
                <c:pt idx="9201">
                  <c:v>2262327.2151799998</c:v>
                </c:pt>
                <c:pt idx="9202">
                  <c:v>2258735.1911999998</c:v>
                </c:pt>
                <c:pt idx="9203">
                  <c:v>2255143.1672200002</c:v>
                </c:pt>
                <c:pt idx="9204">
                  <c:v>2251551.1432400001</c:v>
                </c:pt>
                <c:pt idx="9205">
                  <c:v>2247959.1192600001</c:v>
                </c:pt>
                <c:pt idx="9206">
                  <c:v>2244367.0952699999</c:v>
                </c:pt>
                <c:pt idx="9207">
                  <c:v>2230886.1964199999</c:v>
                </c:pt>
                <c:pt idx="9208">
                  <c:v>2217405.2975599999</c:v>
                </c:pt>
                <c:pt idx="9209">
                  <c:v>2207516.4226799998</c:v>
                </c:pt>
                <c:pt idx="9210">
                  <c:v>2197627.5478099999</c:v>
                </c:pt>
                <c:pt idx="9211">
                  <c:v>2187738.6729299999</c:v>
                </c:pt>
                <c:pt idx="9212">
                  <c:v>2177849.7980599999</c:v>
                </c:pt>
                <c:pt idx="9213">
                  <c:v>2167960.9231799999</c:v>
                </c:pt>
                <c:pt idx="9214">
                  <c:v>2061020.1475899999</c:v>
                </c:pt>
                <c:pt idx="9215">
                  <c:v>1908259.1255399999</c:v>
                </c:pt>
                <c:pt idx="9216">
                  <c:v>1748933.6027500001</c:v>
                </c:pt>
                <c:pt idx="9217">
                  <c:v>1589608.07996</c:v>
                </c:pt>
                <c:pt idx="9218">
                  <c:v>1430282.5571600001</c:v>
                </c:pt>
                <c:pt idx="9219">
                  <c:v>1270957.03437</c:v>
                </c:pt>
                <c:pt idx="9220">
                  <c:v>1121520.3864500001</c:v>
                </c:pt>
                <c:pt idx="9221">
                  <c:v>972083.73853099998</c:v>
                </c:pt>
                <c:pt idx="9222">
                  <c:v>822647.09061299998</c:v>
                </c:pt>
                <c:pt idx="9223">
                  <c:v>673210.44269499998</c:v>
                </c:pt>
                <c:pt idx="9224">
                  <c:v>523773.79477699997</c:v>
                </c:pt>
                <c:pt idx="9225">
                  <c:v>374337.14685899997</c:v>
                </c:pt>
                <c:pt idx="9226">
                  <c:v>224900.498941</c:v>
                </c:pt>
                <c:pt idx="9227">
                  <c:v>172515.75173799999</c:v>
                </c:pt>
                <c:pt idx="9228">
                  <c:v>166263.85810000001</c:v>
                </c:pt>
                <c:pt idx="9229">
                  <c:v>171929.711224</c:v>
                </c:pt>
                <c:pt idx="9230">
                  <c:v>177595.56434800001</c:v>
                </c:pt>
                <c:pt idx="9231">
                  <c:v>183261.417472</c:v>
                </c:pt>
                <c:pt idx="9232">
                  <c:v>188927.270597</c:v>
                </c:pt>
                <c:pt idx="9233">
                  <c:v>194593.12372100001</c:v>
                </c:pt>
                <c:pt idx="9234">
                  <c:v>200258.976845</c:v>
                </c:pt>
                <c:pt idx="9235">
                  <c:v>205924.82996900001</c:v>
                </c:pt>
                <c:pt idx="9236">
                  <c:v>211590.68309400001</c:v>
                </c:pt>
                <c:pt idx="9237">
                  <c:v>216422.237314</c:v>
                </c:pt>
                <c:pt idx="9238">
                  <c:v>219550.648846</c:v>
                </c:pt>
                <c:pt idx="9239">
                  <c:v>222679.06037799999</c:v>
                </c:pt>
                <c:pt idx="9240">
                  <c:v>223594.75245500001</c:v>
                </c:pt>
                <c:pt idx="9241">
                  <c:v>224197.837421</c:v>
                </c:pt>
                <c:pt idx="9242">
                  <c:v>219447.676374</c:v>
                </c:pt>
                <c:pt idx="9243">
                  <c:v>214697.515327</c:v>
                </c:pt>
                <c:pt idx="9244">
                  <c:v>209947.35428</c:v>
                </c:pt>
                <c:pt idx="9245">
                  <c:v>205197.19323400001</c:v>
                </c:pt>
                <c:pt idx="9246">
                  <c:v>200447.032187</c:v>
                </c:pt>
                <c:pt idx="9247">
                  <c:v>195696.87114</c:v>
                </c:pt>
                <c:pt idx="9248">
                  <c:v>190946.710093</c:v>
                </c:pt>
                <c:pt idx="9249">
                  <c:v>186196.549046</c:v>
                </c:pt>
                <c:pt idx="9250">
                  <c:v>181825.996744</c:v>
                </c:pt>
                <c:pt idx="9251">
                  <c:v>179158.58713100001</c:v>
                </c:pt>
                <c:pt idx="9252">
                  <c:v>176491.17751800001</c:v>
                </c:pt>
                <c:pt idx="9253">
                  <c:v>176036.48735899999</c:v>
                </c:pt>
                <c:pt idx="9254">
                  <c:v>175581.79720100001</c:v>
                </c:pt>
                <c:pt idx="9255">
                  <c:v>174284.71625299999</c:v>
                </c:pt>
                <c:pt idx="9256">
                  <c:v>172987.63530600001</c:v>
                </c:pt>
                <c:pt idx="9257">
                  <c:v>171690.554359</c:v>
                </c:pt>
                <c:pt idx="9258">
                  <c:v>170393.47341199999</c:v>
                </c:pt>
                <c:pt idx="9259">
                  <c:v>169096.392464</c:v>
                </c:pt>
                <c:pt idx="9260">
                  <c:v>167799.31151699999</c:v>
                </c:pt>
                <c:pt idx="9261">
                  <c:v>166502.23057000001</c:v>
                </c:pt>
                <c:pt idx="9262">
                  <c:v>165205.149623</c:v>
                </c:pt>
                <c:pt idx="9263">
                  <c:v>164362.75883400001</c:v>
                </c:pt>
                <c:pt idx="9264">
                  <c:v>163520.36804500001</c:v>
                </c:pt>
                <c:pt idx="9265">
                  <c:v>162677.97725699999</c:v>
                </c:pt>
                <c:pt idx="9266">
                  <c:v>161835.58646799999</c:v>
                </c:pt>
                <c:pt idx="9267">
                  <c:v>162828.45044700001</c:v>
                </c:pt>
                <c:pt idx="9268">
                  <c:v>164663.70521499999</c:v>
                </c:pt>
                <c:pt idx="9269">
                  <c:v>165666.43909500001</c:v>
                </c:pt>
                <c:pt idx="9270">
                  <c:v>166669.17297499999</c:v>
                </c:pt>
                <c:pt idx="9271">
                  <c:v>167671.90685500001</c:v>
                </c:pt>
                <c:pt idx="9272">
                  <c:v>168674.64073499999</c:v>
                </c:pt>
                <c:pt idx="9273">
                  <c:v>169677.37461500001</c:v>
                </c:pt>
                <c:pt idx="9274">
                  <c:v>170680.10849499999</c:v>
                </c:pt>
                <c:pt idx="9275">
                  <c:v>171682.84237500001</c:v>
                </c:pt>
                <c:pt idx="9276">
                  <c:v>172685.57625499999</c:v>
                </c:pt>
                <c:pt idx="9277">
                  <c:v>173688.31013500001</c:v>
                </c:pt>
                <c:pt idx="9278">
                  <c:v>174691.04401499999</c:v>
                </c:pt>
                <c:pt idx="9279">
                  <c:v>175693.777894</c:v>
                </c:pt>
                <c:pt idx="9280">
                  <c:v>174861.25700700001</c:v>
                </c:pt>
                <c:pt idx="9281">
                  <c:v>175047.35556500001</c:v>
                </c:pt>
                <c:pt idx="9282">
                  <c:v>176065.97500999999</c:v>
                </c:pt>
                <c:pt idx="9283">
                  <c:v>177084.59445599999</c:v>
                </c:pt>
                <c:pt idx="9284">
                  <c:v>178103.21390199999</c:v>
                </c:pt>
                <c:pt idx="9285">
                  <c:v>179121.83334799999</c:v>
                </c:pt>
                <c:pt idx="9286">
                  <c:v>180140.45279400001</c:v>
                </c:pt>
                <c:pt idx="9287">
                  <c:v>182390.40203500001</c:v>
                </c:pt>
                <c:pt idx="9288">
                  <c:v>184640.35127499999</c:v>
                </c:pt>
                <c:pt idx="9289">
                  <c:v>186890.30051500001</c:v>
                </c:pt>
                <c:pt idx="9290">
                  <c:v>189140.249756</c:v>
                </c:pt>
                <c:pt idx="9291">
                  <c:v>191390.19899599999</c:v>
                </c:pt>
                <c:pt idx="9292">
                  <c:v>193877.24539900001</c:v>
                </c:pt>
                <c:pt idx="9293">
                  <c:v>196364.291803</c:v>
                </c:pt>
                <c:pt idx="9294">
                  <c:v>197832.71875999999</c:v>
                </c:pt>
                <c:pt idx="9295">
                  <c:v>199301.14571800001</c:v>
                </c:pt>
                <c:pt idx="9296">
                  <c:v>199542.13566900001</c:v>
                </c:pt>
                <c:pt idx="9297">
                  <c:v>199783.12562000001</c:v>
                </c:pt>
                <c:pt idx="9298">
                  <c:v>197660.03807000001</c:v>
                </c:pt>
                <c:pt idx="9299">
                  <c:v>195536.95052099999</c:v>
                </c:pt>
                <c:pt idx="9300">
                  <c:v>192149.74286200001</c:v>
                </c:pt>
                <c:pt idx="9301">
                  <c:v>188762.535202</c:v>
                </c:pt>
                <c:pt idx="9302">
                  <c:v>185375.32754299999</c:v>
                </c:pt>
                <c:pt idx="9303">
                  <c:v>181988.11988400001</c:v>
                </c:pt>
                <c:pt idx="9304">
                  <c:v>178600.91222500001</c:v>
                </c:pt>
                <c:pt idx="9305">
                  <c:v>174976.60740199999</c:v>
                </c:pt>
                <c:pt idx="9306">
                  <c:v>171352.30257999999</c:v>
                </c:pt>
                <c:pt idx="9307">
                  <c:v>167727.99775800001</c:v>
                </c:pt>
                <c:pt idx="9308">
                  <c:v>164103.692935</c:v>
                </c:pt>
                <c:pt idx="9309">
                  <c:v>161706.82511999999</c:v>
                </c:pt>
                <c:pt idx="9310">
                  <c:v>159309.95730400001</c:v>
                </c:pt>
                <c:pt idx="9311">
                  <c:v>159277.16698800001</c:v>
                </c:pt>
                <c:pt idx="9312">
                  <c:v>171904.27059100001</c:v>
                </c:pt>
                <c:pt idx="9313">
                  <c:v>184564.16450899999</c:v>
                </c:pt>
                <c:pt idx="9314">
                  <c:v>197224.05842700001</c:v>
                </c:pt>
                <c:pt idx="9315">
                  <c:v>209883.952345</c:v>
                </c:pt>
                <c:pt idx="9316">
                  <c:v>222543.84626300001</c:v>
                </c:pt>
                <c:pt idx="9317">
                  <c:v>263152.33259399998</c:v>
                </c:pt>
                <c:pt idx="9318">
                  <c:v>303760.81892400002</c:v>
                </c:pt>
                <c:pt idx="9319">
                  <c:v>409782.68943600002</c:v>
                </c:pt>
                <c:pt idx="9320">
                  <c:v>515804.55994900002</c:v>
                </c:pt>
                <c:pt idx="9321">
                  <c:v>621826.43046099995</c:v>
                </c:pt>
                <c:pt idx="9322">
                  <c:v>727848.300973</c:v>
                </c:pt>
                <c:pt idx="9323">
                  <c:v>833870.17148599995</c:v>
                </c:pt>
                <c:pt idx="9324">
                  <c:v>939892.041998</c:v>
                </c:pt>
                <c:pt idx="9325">
                  <c:v>1033254.01859</c:v>
                </c:pt>
                <c:pt idx="9326">
                  <c:v>1126615.9951899999</c:v>
                </c:pt>
                <c:pt idx="9327">
                  <c:v>1219977.97178</c:v>
                </c:pt>
                <c:pt idx="9328">
                  <c:v>1313339.94838</c:v>
                </c:pt>
                <c:pt idx="9329">
                  <c:v>1406148.81752</c:v>
                </c:pt>
                <c:pt idx="9330">
                  <c:v>1471009.0942500001</c:v>
                </c:pt>
                <c:pt idx="9331">
                  <c:v>1535869.3709799999</c:v>
                </c:pt>
                <c:pt idx="9332">
                  <c:v>1535316.2635300001</c:v>
                </c:pt>
                <c:pt idx="9333">
                  <c:v>1534763.1560800001</c:v>
                </c:pt>
                <c:pt idx="9334">
                  <c:v>1534210.0486300001</c:v>
                </c:pt>
                <c:pt idx="9335">
                  <c:v>1533656.9411800001</c:v>
                </c:pt>
                <c:pt idx="9336">
                  <c:v>1533103.8337300001</c:v>
                </c:pt>
                <c:pt idx="9337">
                  <c:v>1532550.7262800001</c:v>
                </c:pt>
                <c:pt idx="9338">
                  <c:v>1531997.6188300001</c:v>
                </c:pt>
                <c:pt idx="9339">
                  <c:v>1531444.51138</c:v>
                </c:pt>
                <c:pt idx="9340">
                  <c:v>1530891.40393</c:v>
                </c:pt>
                <c:pt idx="9341">
                  <c:v>1530566.7167799999</c:v>
                </c:pt>
                <c:pt idx="9342">
                  <c:v>1530795.1370699999</c:v>
                </c:pt>
                <c:pt idx="9343">
                  <c:v>1531023.5573700001</c:v>
                </c:pt>
                <c:pt idx="9344">
                  <c:v>1531251.9776699999</c:v>
                </c:pt>
                <c:pt idx="9345">
                  <c:v>1531480.39796</c:v>
                </c:pt>
                <c:pt idx="9346">
                  <c:v>1531708.8182600001</c:v>
                </c:pt>
                <c:pt idx="9347">
                  <c:v>1531937.2385499999</c:v>
                </c:pt>
                <c:pt idx="9348">
                  <c:v>1532165.65885</c:v>
                </c:pt>
                <c:pt idx="9349">
                  <c:v>1532394.07914</c:v>
                </c:pt>
                <c:pt idx="9350">
                  <c:v>1532622.4994399999</c:v>
                </c:pt>
                <c:pt idx="9351">
                  <c:v>1539199.4024499999</c:v>
                </c:pt>
                <c:pt idx="9352">
                  <c:v>1545776.30547</c:v>
                </c:pt>
                <c:pt idx="9353">
                  <c:v>1543584.4856100001</c:v>
                </c:pt>
                <c:pt idx="9354">
                  <c:v>1541164.24545</c:v>
                </c:pt>
                <c:pt idx="9355">
                  <c:v>1538744.0053000001</c:v>
                </c:pt>
                <c:pt idx="9356">
                  <c:v>1536323.7651500001</c:v>
                </c:pt>
                <c:pt idx="9357">
                  <c:v>1533903.5249900001</c:v>
                </c:pt>
                <c:pt idx="9358">
                  <c:v>1531483.2848400001</c:v>
                </c:pt>
                <c:pt idx="9359">
                  <c:v>1529063.0446899999</c:v>
                </c:pt>
                <c:pt idx="9360">
                  <c:v>1526642.8045300001</c:v>
                </c:pt>
                <c:pt idx="9361">
                  <c:v>1524222.5643800001</c:v>
                </c:pt>
                <c:pt idx="9362">
                  <c:v>1521802.3242200001</c:v>
                </c:pt>
                <c:pt idx="9363">
                  <c:v>1519382.0840700001</c:v>
                </c:pt>
                <c:pt idx="9364">
                  <c:v>1510613.3611999999</c:v>
                </c:pt>
                <c:pt idx="9365">
                  <c:v>1502498.37564</c:v>
                </c:pt>
                <c:pt idx="9366">
                  <c:v>1503152.1129600001</c:v>
                </c:pt>
                <c:pt idx="9367">
                  <c:v>1506149.8783799999</c:v>
                </c:pt>
                <c:pt idx="9368">
                  <c:v>1509147.6438</c:v>
                </c:pt>
                <c:pt idx="9369">
                  <c:v>1512145.40921</c:v>
                </c:pt>
                <c:pt idx="9370">
                  <c:v>1511267.98856</c:v>
                </c:pt>
                <c:pt idx="9371">
                  <c:v>1510390.56791</c:v>
                </c:pt>
                <c:pt idx="9372">
                  <c:v>1509513.14726</c:v>
                </c:pt>
                <c:pt idx="9373">
                  <c:v>1508635.72661</c:v>
                </c:pt>
                <c:pt idx="9374">
                  <c:v>1507758.30596</c:v>
                </c:pt>
                <c:pt idx="9375">
                  <c:v>1506880.88531</c:v>
                </c:pt>
                <c:pt idx="9376">
                  <c:v>1506003.4646600001</c:v>
                </c:pt>
                <c:pt idx="9377">
                  <c:v>1505126.0440100001</c:v>
                </c:pt>
                <c:pt idx="9378">
                  <c:v>1495389.94738</c:v>
                </c:pt>
                <c:pt idx="9379">
                  <c:v>1485653.8507399999</c:v>
                </c:pt>
                <c:pt idx="9380">
                  <c:v>1473573.726</c:v>
                </c:pt>
                <c:pt idx="9381">
                  <c:v>1461493.6012599999</c:v>
                </c:pt>
                <c:pt idx="9382">
                  <c:v>1449413.47652</c:v>
                </c:pt>
                <c:pt idx="9383">
                  <c:v>1441208.53785</c:v>
                </c:pt>
                <c:pt idx="9384">
                  <c:v>1433003.5991799999</c:v>
                </c:pt>
                <c:pt idx="9385">
                  <c:v>1424798.6605100001</c:v>
                </c:pt>
                <c:pt idx="9386">
                  <c:v>1416593.72184</c:v>
                </c:pt>
                <c:pt idx="9387">
                  <c:v>1408388.78317</c:v>
                </c:pt>
                <c:pt idx="9388">
                  <c:v>1400183.8444999999</c:v>
                </c:pt>
                <c:pt idx="9389">
                  <c:v>1391978.9058300001</c:v>
                </c:pt>
                <c:pt idx="9390">
                  <c:v>1403149.6880999999</c:v>
                </c:pt>
                <c:pt idx="9391">
                  <c:v>1429893.92906</c:v>
                </c:pt>
                <c:pt idx="9392">
                  <c:v>1456638.1700200001</c:v>
                </c:pt>
                <c:pt idx="9393">
                  <c:v>1483382.4109799999</c:v>
                </c:pt>
                <c:pt idx="9394">
                  <c:v>1510126.6519299999</c:v>
                </c:pt>
                <c:pt idx="9395">
                  <c:v>1535067.89375</c:v>
                </c:pt>
                <c:pt idx="9396">
                  <c:v>1560009.1355699999</c:v>
                </c:pt>
                <c:pt idx="9397">
                  <c:v>1578560.0626300001</c:v>
                </c:pt>
                <c:pt idx="9398">
                  <c:v>1592651.70973</c:v>
                </c:pt>
                <c:pt idx="9399">
                  <c:v>1606743.35684</c:v>
                </c:pt>
                <c:pt idx="9400">
                  <c:v>1620835.00394</c:v>
                </c:pt>
                <c:pt idx="9401">
                  <c:v>1634926.65105</c:v>
                </c:pt>
                <c:pt idx="9402">
                  <c:v>1649018.29816</c:v>
                </c:pt>
                <c:pt idx="9403">
                  <c:v>1643734.22432</c:v>
                </c:pt>
                <c:pt idx="9404">
                  <c:v>1631081.63047</c:v>
                </c:pt>
                <c:pt idx="9405">
                  <c:v>1615276.2250699999</c:v>
                </c:pt>
                <c:pt idx="9406">
                  <c:v>1599470.81968</c:v>
                </c:pt>
                <c:pt idx="9407">
                  <c:v>1583665.4142799999</c:v>
                </c:pt>
                <c:pt idx="9408">
                  <c:v>1569663.0080299999</c:v>
                </c:pt>
                <c:pt idx="9409">
                  <c:v>1555660.6017799999</c:v>
                </c:pt>
                <c:pt idx="9410">
                  <c:v>1548048.51028</c:v>
                </c:pt>
                <c:pt idx="9411">
                  <c:v>1544895.6987399999</c:v>
                </c:pt>
                <c:pt idx="9412">
                  <c:v>1541742.8872</c:v>
                </c:pt>
                <c:pt idx="9413">
                  <c:v>1538590.0756600001</c:v>
                </c:pt>
                <c:pt idx="9414">
                  <c:v>1535437.2641199999</c:v>
                </c:pt>
                <c:pt idx="9415">
                  <c:v>1532284.45258</c:v>
                </c:pt>
                <c:pt idx="9416">
                  <c:v>1529131.6410399999</c:v>
                </c:pt>
                <c:pt idx="9417">
                  <c:v>1532469.2669800001</c:v>
                </c:pt>
                <c:pt idx="9418">
                  <c:v>1538959.7044599999</c:v>
                </c:pt>
                <c:pt idx="9419">
                  <c:v>1545450.1419500001</c:v>
                </c:pt>
                <c:pt idx="9420">
                  <c:v>1551940.5794299999</c:v>
                </c:pt>
                <c:pt idx="9421">
                  <c:v>1557072.95242</c:v>
                </c:pt>
                <c:pt idx="9422">
                  <c:v>1562205.32541</c:v>
                </c:pt>
                <c:pt idx="9423">
                  <c:v>1567337.6984000001</c:v>
                </c:pt>
                <c:pt idx="9424">
                  <c:v>1564114.14815</c:v>
                </c:pt>
                <c:pt idx="9425">
                  <c:v>1560890.5978900001</c:v>
                </c:pt>
                <c:pt idx="9426">
                  <c:v>1557667.0476299999</c:v>
                </c:pt>
                <c:pt idx="9427">
                  <c:v>1554443.49737</c:v>
                </c:pt>
                <c:pt idx="9428">
                  <c:v>1551219.9471100001</c:v>
                </c:pt>
                <c:pt idx="9429">
                  <c:v>1547996.3968499999</c:v>
                </c:pt>
                <c:pt idx="9430">
                  <c:v>1538282.4091099999</c:v>
                </c:pt>
                <c:pt idx="9431">
                  <c:v>1528568.4213700001</c:v>
                </c:pt>
                <c:pt idx="9432">
                  <c:v>1518854.4336300001</c:v>
                </c:pt>
                <c:pt idx="9433">
                  <c:v>1509140.44588</c:v>
                </c:pt>
                <c:pt idx="9434">
                  <c:v>1500784.52263</c:v>
                </c:pt>
                <c:pt idx="9435">
                  <c:v>1492428.5993900001</c:v>
                </c:pt>
                <c:pt idx="9436">
                  <c:v>1494191.3304300001</c:v>
                </c:pt>
                <c:pt idx="9437">
                  <c:v>1504309.98471</c:v>
                </c:pt>
                <c:pt idx="9438">
                  <c:v>1514428.639</c:v>
                </c:pt>
                <c:pt idx="9439">
                  <c:v>1524547.2932899999</c:v>
                </c:pt>
                <c:pt idx="9440">
                  <c:v>1534665.9475799999</c:v>
                </c:pt>
                <c:pt idx="9441">
                  <c:v>1533422.86843</c:v>
                </c:pt>
                <c:pt idx="9442">
                  <c:v>1532179.78929</c:v>
                </c:pt>
                <c:pt idx="9443">
                  <c:v>1526953.0714</c:v>
                </c:pt>
                <c:pt idx="9444">
                  <c:v>1521726.35351</c:v>
                </c:pt>
                <c:pt idx="9445">
                  <c:v>1516499.6356200001</c:v>
                </c:pt>
                <c:pt idx="9446">
                  <c:v>1511272.9177399999</c:v>
                </c:pt>
                <c:pt idx="9447">
                  <c:v>1506046.19985</c:v>
                </c:pt>
                <c:pt idx="9448">
                  <c:v>1500819.48196</c:v>
                </c:pt>
                <c:pt idx="9449">
                  <c:v>1485474.1097800001</c:v>
                </c:pt>
                <c:pt idx="9450">
                  <c:v>1470128.73761</c:v>
                </c:pt>
                <c:pt idx="9451">
                  <c:v>1454783.36543</c:v>
                </c:pt>
                <c:pt idx="9452">
                  <c:v>1439437.9932500001</c:v>
                </c:pt>
                <c:pt idx="9453">
                  <c:v>1424092.62108</c:v>
                </c:pt>
                <c:pt idx="9454">
                  <c:v>1420108.98233</c:v>
                </c:pt>
                <c:pt idx="9455">
                  <c:v>1421380.2503800001</c:v>
                </c:pt>
                <c:pt idx="9456">
                  <c:v>1426635.15717</c:v>
                </c:pt>
                <c:pt idx="9457">
                  <c:v>1431890.0639599999</c:v>
                </c:pt>
                <c:pt idx="9458">
                  <c:v>1437144.9707599999</c:v>
                </c:pt>
                <c:pt idx="9459">
                  <c:v>1442399.8775500001</c:v>
                </c:pt>
                <c:pt idx="9460">
                  <c:v>1447654.78434</c:v>
                </c:pt>
                <c:pt idx="9461">
                  <c:v>1452909.6911299999</c:v>
                </c:pt>
                <c:pt idx="9462">
                  <c:v>1458164.5979299999</c:v>
                </c:pt>
                <c:pt idx="9463">
                  <c:v>1463419.5047200001</c:v>
                </c:pt>
                <c:pt idx="9464">
                  <c:v>1468674.41151</c:v>
                </c:pt>
                <c:pt idx="9465">
                  <c:v>1473929.31831</c:v>
                </c:pt>
                <c:pt idx="9466">
                  <c:v>1483239.65273</c:v>
                </c:pt>
                <c:pt idx="9467">
                  <c:v>1497012.6027200001</c:v>
                </c:pt>
                <c:pt idx="9468">
                  <c:v>1506487.9360499999</c:v>
                </c:pt>
                <c:pt idx="9469">
                  <c:v>1515963.26939</c:v>
                </c:pt>
                <c:pt idx="9470">
                  <c:v>1525438.6027200001</c:v>
                </c:pt>
                <c:pt idx="9471">
                  <c:v>1534913.9360499999</c:v>
                </c:pt>
                <c:pt idx="9472">
                  <c:v>1544389.26939</c:v>
                </c:pt>
                <c:pt idx="9473">
                  <c:v>1553864.6027200001</c:v>
                </c:pt>
                <c:pt idx="9474">
                  <c:v>1563339.9360499999</c:v>
                </c:pt>
                <c:pt idx="9475">
                  <c:v>1561738.5975800001</c:v>
                </c:pt>
                <c:pt idx="9476">
                  <c:v>1560137.2590999999</c:v>
                </c:pt>
                <c:pt idx="9477">
                  <c:v>1558535.9206300001</c:v>
                </c:pt>
                <c:pt idx="9478">
                  <c:v>1556934.5821499999</c:v>
                </c:pt>
                <c:pt idx="9479">
                  <c:v>1551277.8160399999</c:v>
                </c:pt>
                <c:pt idx="9480">
                  <c:v>1541158.4343699999</c:v>
                </c:pt>
                <c:pt idx="9481">
                  <c:v>1530081.7625599999</c:v>
                </c:pt>
                <c:pt idx="9482">
                  <c:v>1519005.0907600001</c:v>
                </c:pt>
                <c:pt idx="9483">
                  <c:v>1507928.4189500001</c:v>
                </c:pt>
                <c:pt idx="9484">
                  <c:v>1496851.7471400001</c:v>
                </c:pt>
                <c:pt idx="9485">
                  <c:v>1485775.0753299999</c:v>
                </c:pt>
                <c:pt idx="9486">
                  <c:v>1474698.4035199999</c:v>
                </c:pt>
                <c:pt idx="9487">
                  <c:v>1465556.466</c:v>
                </c:pt>
                <c:pt idx="9488">
                  <c:v>1467491.2002900001</c:v>
                </c:pt>
                <c:pt idx="9489">
                  <c:v>1469425.9345799999</c:v>
                </c:pt>
                <c:pt idx="9490">
                  <c:v>1471360.6688600001</c:v>
                </c:pt>
                <c:pt idx="9491">
                  <c:v>1473295.4031499999</c:v>
                </c:pt>
                <c:pt idx="9492">
                  <c:v>1469974.4484900001</c:v>
                </c:pt>
                <c:pt idx="9493">
                  <c:v>1466653.4938399999</c:v>
                </c:pt>
                <c:pt idx="9494">
                  <c:v>1463332.5391800001</c:v>
                </c:pt>
                <c:pt idx="9495">
                  <c:v>1460011.58452</c:v>
                </c:pt>
                <c:pt idx="9496">
                  <c:v>1456690.6298700001</c:v>
                </c:pt>
                <c:pt idx="9497">
                  <c:v>1453369.67521</c:v>
                </c:pt>
                <c:pt idx="9498">
                  <c:v>1450048.72055</c:v>
                </c:pt>
                <c:pt idx="9499">
                  <c:v>1446727.7659</c:v>
                </c:pt>
                <c:pt idx="9500">
                  <c:v>1441472.0769499999</c:v>
                </c:pt>
                <c:pt idx="9501">
                  <c:v>1436216.3880100001</c:v>
                </c:pt>
                <c:pt idx="9502">
                  <c:v>1430960.69906</c:v>
                </c:pt>
                <c:pt idx="9503">
                  <c:v>1425705.01012</c:v>
                </c:pt>
                <c:pt idx="9504">
                  <c:v>1421939.85244</c:v>
                </c:pt>
                <c:pt idx="9505">
                  <c:v>1421306.5575999999</c:v>
                </c:pt>
                <c:pt idx="9506">
                  <c:v>1420673.26275</c:v>
                </c:pt>
                <c:pt idx="9507">
                  <c:v>1420039.9679099999</c:v>
                </c:pt>
                <c:pt idx="9508">
                  <c:v>1419406.67307</c:v>
                </c:pt>
                <c:pt idx="9509">
                  <c:v>1418773.3782299999</c:v>
                </c:pt>
                <c:pt idx="9510">
                  <c:v>1418140.08339</c:v>
                </c:pt>
                <c:pt idx="9511">
                  <c:v>1411146.34549</c:v>
                </c:pt>
                <c:pt idx="9512">
                  <c:v>1404152.6075899999</c:v>
                </c:pt>
                <c:pt idx="9513">
                  <c:v>1397158.8696900001</c:v>
                </c:pt>
                <c:pt idx="9514">
                  <c:v>1390165.13179</c:v>
                </c:pt>
                <c:pt idx="9515">
                  <c:v>1383171.3938899999</c:v>
                </c:pt>
                <c:pt idx="9516">
                  <c:v>1376177.65598</c:v>
                </c:pt>
                <c:pt idx="9517">
                  <c:v>1367693.3868199999</c:v>
                </c:pt>
                <c:pt idx="9518">
                  <c:v>1361332.9437599999</c:v>
                </c:pt>
                <c:pt idx="9519">
                  <c:v>1354972.5007</c:v>
                </c:pt>
                <c:pt idx="9520">
                  <c:v>1348612.05764</c:v>
                </c:pt>
                <c:pt idx="9521">
                  <c:v>1342251.6145800001</c:v>
                </c:pt>
                <c:pt idx="9522">
                  <c:v>1335891.1715200001</c:v>
                </c:pt>
                <c:pt idx="9523">
                  <c:v>1349029.94221</c:v>
                </c:pt>
                <c:pt idx="9524">
                  <c:v>1365313.45028</c:v>
                </c:pt>
                <c:pt idx="9525">
                  <c:v>1381596.95835</c:v>
                </c:pt>
                <c:pt idx="9526">
                  <c:v>1397880.46642</c:v>
                </c:pt>
                <c:pt idx="9527">
                  <c:v>1414163.9744899999</c:v>
                </c:pt>
                <c:pt idx="9528">
                  <c:v>1430447.48257</c:v>
                </c:pt>
                <c:pt idx="9529">
                  <c:v>1446730.99064</c:v>
                </c:pt>
                <c:pt idx="9530">
                  <c:v>1463014.49871</c:v>
                </c:pt>
                <c:pt idx="9531">
                  <c:v>1479298.0067799999</c:v>
                </c:pt>
                <c:pt idx="9532">
                  <c:v>1495581.51486</c:v>
                </c:pt>
                <c:pt idx="9533">
                  <c:v>1511865.02293</c:v>
                </c:pt>
                <c:pt idx="9534">
                  <c:v>1528148.531</c:v>
                </c:pt>
                <c:pt idx="9535">
                  <c:v>1544432.0390699999</c:v>
                </c:pt>
                <c:pt idx="9536">
                  <c:v>1545707.26346</c:v>
                </c:pt>
                <c:pt idx="9537">
                  <c:v>1550198.19352</c:v>
                </c:pt>
                <c:pt idx="9538">
                  <c:v>1554689.1235799999</c:v>
                </c:pt>
                <c:pt idx="9539">
                  <c:v>1559180.0536499999</c:v>
                </c:pt>
                <c:pt idx="9540">
                  <c:v>1563670.9837100001</c:v>
                </c:pt>
                <c:pt idx="9541">
                  <c:v>1568161.91377</c:v>
                </c:pt>
                <c:pt idx="9542">
                  <c:v>1572652.84384</c:v>
                </c:pt>
                <c:pt idx="9543">
                  <c:v>1577143.7738999999</c:v>
                </c:pt>
                <c:pt idx="9544">
                  <c:v>1581634.7039600001</c:v>
                </c:pt>
                <c:pt idx="9545">
                  <c:v>1586125.6340300001</c:v>
                </c:pt>
                <c:pt idx="9546">
                  <c:v>1590616.56409</c:v>
                </c:pt>
                <c:pt idx="9547">
                  <c:v>1595797.1861399999</c:v>
                </c:pt>
                <c:pt idx="9548">
                  <c:v>1600977.80819</c:v>
                </c:pt>
                <c:pt idx="9549">
                  <c:v>1601667.5001699999</c:v>
                </c:pt>
                <c:pt idx="9550">
                  <c:v>1595903.9909900001</c:v>
                </c:pt>
                <c:pt idx="9551">
                  <c:v>1590140.48181</c:v>
                </c:pt>
                <c:pt idx="9552">
                  <c:v>1584376.97263</c:v>
                </c:pt>
                <c:pt idx="9553">
                  <c:v>1578613.4634499999</c:v>
                </c:pt>
                <c:pt idx="9554">
                  <c:v>1572849.9542700001</c:v>
                </c:pt>
                <c:pt idx="9555">
                  <c:v>1567086.4450900001</c:v>
                </c:pt>
                <c:pt idx="9556">
                  <c:v>1561322.93591</c:v>
                </c:pt>
                <c:pt idx="9557">
                  <c:v>1555559.4267299999</c:v>
                </c:pt>
                <c:pt idx="9558">
                  <c:v>1549795.9175499999</c:v>
                </c:pt>
                <c:pt idx="9559">
                  <c:v>1544032.4083700001</c:v>
                </c:pt>
                <c:pt idx="9560">
                  <c:v>1537579.2072000001</c:v>
                </c:pt>
                <c:pt idx="9561">
                  <c:v>1531126.0060399999</c:v>
                </c:pt>
                <c:pt idx="9562">
                  <c:v>1527645.5807399999</c:v>
                </c:pt>
                <c:pt idx="9563">
                  <c:v>1530618.3566000001</c:v>
                </c:pt>
                <c:pt idx="9564">
                  <c:v>1533591.1324700001</c:v>
                </c:pt>
                <c:pt idx="9565">
                  <c:v>1536563.90833</c:v>
                </c:pt>
                <c:pt idx="9566">
                  <c:v>1539536.6842</c:v>
                </c:pt>
                <c:pt idx="9567">
                  <c:v>1542509.46007</c:v>
                </c:pt>
                <c:pt idx="9568">
                  <c:v>1545482.23593</c:v>
                </c:pt>
                <c:pt idx="9569">
                  <c:v>1548455.0118</c:v>
                </c:pt>
                <c:pt idx="9570">
                  <c:v>1551427.7876599999</c:v>
                </c:pt>
                <c:pt idx="9571">
                  <c:v>1554400.5635299999</c:v>
                </c:pt>
                <c:pt idx="9572">
                  <c:v>1558305.2155299999</c:v>
                </c:pt>
                <c:pt idx="9573">
                  <c:v>1562209.8675200001</c:v>
                </c:pt>
                <c:pt idx="9574">
                  <c:v>1566114.5195200001</c:v>
                </c:pt>
                <c:pt idx="9575">
                  <c:v>1567046.3956500001</c:v>
                </c:pt>
                <c:pt idx="9576">
                  <c:v>1567978.2717800001</c:v>
                </c:pt>
                <c:pt idx="9577">
                  <c:v>1572124.4841100001</c:v>
                </c:pt>
                <c:pt idx="9578">
                  <c:v>1576270.69643</c:v>
                </c:pt>
                <c:pt idx="9579">
                  <c:v>1580416.90876</c:v>
                </c:pt>
                <c:pt idx="9580">
                  <c:v>1584563.12109</c:v>
                </c:pt>
                <c:pt idx="9581">
                  <c:v>1588709.33341</c:v>
                </c:pt>
                <c:pt idx="9582">
                  <c:v>1592855.54574</c:v>
                </c:pt>
                <c:pt idx="9583">
                  <c:v>1597001.75807</c:v>
                </c:pt>
                <c:pt idx="9584">
                  <c:v>1601147.9703899999</c:v>
                </c:pt>
                <c:pt idx="9585">
                  <c:v>1587064.9393199999</c:v>
                </c:pt>
                <c:pt idx="9586">
                  <c:v>1572981.9082500001</c:v>
                </c:pt>
                <c:pt idx="9587">
                  <c:v>1558898.8771800001</c:v>
                </c:pt>
                <c:pt idx="9588">
                  <c:v>1544815.84611</c:v>
                </c:pt>
                <c:pt idx="9589">
                  <c:v>1530732.8150299999</c:v>
                </c:pt>
                <c:pt idx="9590">
                  <c:v>1513238.1316500001</c:v>
                </c:pt>
                <c:pt idx="9591">
                  <c:v>1495743.4482700001</c:v>
                </c:pt>
                <c:pt idx="9592">
                  <c:v>1478248.7648799999</c:v>
                </c:pt>
                <c:pt idx="9593">
                  <c:v>1460754.0815000001</c:v>
                </c:pt>
                <c:pt idx="9594">
                  <c:v>1443259.39811</c:v>
                </c:pt>
                <c:pt idx="9595">
                  <c:v>1425764.7147299999</c:v>
                </c:pt>
                <c:pt idx="9596">
                  <c:v>1408270.0313500001</c:v>
                </c:pt>
                <c:pt idx="9597">
                  <c:v>1390775.3479599999</c:v>
                </c:pt>
                <c:pt idx="9598">
                  <c:v>1390578.0318499999</c:v>
                </c:pt>
                <c:pt idx="9599">
                  <c:v>1390380.7157300001</c:v>
                </c:pt>
                <c:pt idx="9600">
                  <c:v>1390183.39962</c:v>
                </c:pt>
                <c:pt idx="9601">
                  <c:v>1389986.0834999999</c:v>
                </c:pt>
                <c:pt idx="9602">
                  <c:v>1402516.0692799999</c:v>
                </c:pt>
                <c:pt idx="9603">
                  <c:v>1415243.3711699999</c:v>
                </c:pt>
                <c:pt idx="9604">
                  <c:v>1427970.6730599999</c:v>
                </c:pt>
                <c:pt idx="9605">
                  <c:v>1441664.1305499999</c:v>
                </c:pt>
                <c:pt idx="9606">
                  <c:v>1455287.3861700001</c:v>
                </c:pt>
                <c:pt idx="9607">
                  <c:v>1468910.6418000001</c:v>
                </c:pt>
                <c:pt idx="9608">
                  <c:v>1482533.8974299999</c:v>
                </c:pt>
                <c:pt idx="9609">
                  <c:v>1496157.1530500001</c:v>
                </c:pt>
                <c:pt idx="9610">
                  <c:v>1509780.4086800001</c:v>
                </c:pt>
                <c:pt idx="9611">
                  <c:v>1523403.6643000001</c:v>
                </c:pt>
                <c:pt idx="9612">
                  <c:v>1537026.9199300001</c:v>
                </c:pt>
                <c:pt idx="9613">
                  <c:v>1550650.1755599999</c:v>
                </c:pt>
                <c:pt idx="9614">
                  <c:v>1564273.4311800001</c:v>
                </c:pt>
                <c:pt idx="9615">
                  <c:v>1565169.3849200001</c:v>
                </c:pt>
                <c:pt idx="9616">
                  <c:v>1566065.33865</c:v>
                </c:pt>
                <c:pt idx="9617">
                  <c:v>1566961.29238</c:v>
                </c:pt>
                <c:pt idx="9618">
                  <c:v>1571833.92664</c:v>
                </c:pt>
                <c:pt idx="9619">
                  <c:v>1576776.7627600001</c:v>
                </c:pt>
                <c:pt idx="9620">
                  <c:v>1580105.16121</c:v>
                </c:pt>
                <c:pt idx="9621">
                  <c:v>1583433.5596700001</c:v>
                </c:pt>
                <c:pt idx="9622">
                  <c:v>1586761.9581200001</c:v>
                </c:pt>
                <c:pt idx="9623">
                  <c:v>1583719.5674699999</c:v>
                </c:pt>
                <c:pt idx="9624">
                  <c:v>1580677.1768100001</c:v>
                </c:pt>
                <c:pt idx="9625">
                  <c:v>1577634.7861500001</c:v>
                </c:pt>
                <c:pt idx="9626">
                  <c:v>1574592.3955000001</c:v>
                </c:pt>
                <c:pt idx="9627">
                  <c:v>1571550.0048400001</c:v>
                </c:pt>
                <c:pt idx="9628">
                  <c:v>1568507.61418</c:v>
                </c:pt>
                <c:pt idx="9629">
                  <c:v>1565465.22352</c:v>
                </c:pt>
                <c:pt idx="9630">
                  <c:v>1562422.83287</c:v>
                </c:pt>
                <c:pt idx="9631">
                  <c:v>1554437.6060899999</c:v>
                </c:pt>
                <c:pt idx="9632">
                  <c:v>1540720.7501999999</c:v>
                </c:pt>
                <c:pt idx="9633">
                  <c:v>1528618.3319600001</c:v>
                </c:pt>
                <c:pt idx="9634">
                  <c:v>1516515.9137299999</c:v>
                </c:pt>
                <c:pt idx="9635">
                  <c:v>1504413.4954899999</c:v>
                </c:pt>
                <c:pt idx="9636">
                  <c:v>1498681.8663699999</c:v>
                </c:pt>
                <c:pt idx="9637">
                  <c:v>1492820.1833599999</c:v>
                </c:pt>
                <c:pt idx="9638">
                  <c:v>1486958.5003500001</c:v>
                </c:pt>
                <c:pt idx="9639">
                  <c:v>1481096.8173499999</c:v>
                </c:pt>
                <c:pt idx="9640">
                  <c:v>1475235.1343400001</c:v>
                </c:pt>
                <c:pt idx="9641">
                  <c:v>1469373.4513300001</c:v>
                </c:pt>
                <c:pt idx="9642">
                  <c:v>1463511.7683300001</c:v>
                </c:pt>
                <c:pt idx="9643">
                  <c:v>1457650.0853200001</c:v>
                </c:pt>
                <c:pt idx="9644">
                  <c:v>1451788.40231</c:v>
                </c:pt>
                <c:pt idx="9645">
                  <c:v>1451658.34843</c:v>
                </c:pt>
                <c:pt idx="9646">
                  <c:v>1451528.29455</c:v>
                </c:pt>
                <c:pt idx="9647">
                  <c:v>1451398.2406599999</c:v>
                </c:pt>
                <c:pt idx="9648">
                  <c:v>1451268.1867800001</c:v>
                </c:pt>
                <c:pt idx="9649">
                  <c:v>1459906.1936999999</c:v>
                </c:pt>
                <c:pt idx="9650">
                  <c:v>1468674.25449</c:v>
                </c:pt>
                <c:pt idx="9651">
                  <c:v>1477442.3152900001</c:v>
                </c:pt>
                <c:pt idx="9652">
                  <c:v>1486210.3760899999</c:v>
                </c:pt>
                <c:pt idx="9653">
                  <c:v>1494978.43689</c:v>
                </c:pt>
                <c:pt idx="9654">
                  <c:v>1503746.4976900001</c:v>
                </c:pt>
                <c:pt idx="9655">
                  <c:v>1512514.5584799999</c:v>
                </c:pt>
                <c:pt idx="9656">
                  <c:v>1522531.35702</c:v>
                </c:pt>
                <c:pt idx="9657">
                  <c:v>1532548.1555600001</c:v>
                </c:pt>
                <c:pt idx="9658">
                  <c:v>1542564.9540899999</c:v>
                </c:pt>
                <c:pt idx="9659">
                  <c:v>1552581.75263</c:v>
                </c:pt>
                <c:pt idx="9660">
                  <c:v>1562598.5511700001</c:v>
                </c:pt>
                <c:pt idx="9661">
                  <c:v>1567983.4479100001</c:v>
                </c:pt>
                <c:pt idx="9662">
                  <c:v>1564600.28385</c:v>
                </c:pt>
                <c:pt idx="9663">
                  <c:v>1555820.6509</c:v>
                </c:pt>
                <c:pt idx="9664">
                  <c:v>1547041.01795</c:v>
                </c:pt>
                <c:pt idx="9665">
                  <c:v>1538261.3850100001</c:v>
                </c:pt>
                <c:pt idx="9666">
                  <c:v>1529481.7520600001</c:v>
                </c:pt>
                <c:pt idx="9667">
                  <c:v>1520702.1191100001</c:v>
                </c:pt>
                <c:pt idx="9668">
                  <c:v>1511922.4861699999</c:v>
                </c:pt>
                <c:pt idx="9669">
                  <c:v>1501894.1154799999</c:v>
                </c:pt>
                <c:pt idx="9670">
                  <c:v>1491865.7448</c:v>
                </c:pt>
                <c:pt idx="9671">
                  <c:v>1481837.37411</c:v>
                </c:pt>
                <c:pt idx="9672">
                  <c:v>1471809.00343</c:v>
                </c:pt>
                <c:pt idx="9673">
                  <c:v>1461780.63274</c:v>
                </c:pt>
                <c:pt idx="9674">
                  <c:v>1456384.1638499999</c:v>
                </c:pt>
                <c:pt idx="9675">
                  <c:v>1458351.5626300001</c:v>
                </c:pt>
                <c:pt idx="9676">
                  <c:v>1465715.4302999999</c:v>
                </c:pt>
                <c:pt idx="9677">
                  <c:v>1473079.29797</c:v>
                </c:pt>
                <c:pt idx="9678">
                  <c:v>1489970.2143999999</c:v>
                </c:pt>
                <c:pt idx="9679">
                  <c:v>1506861.1308299999</c:v>
                </c:pt>
                <c:pt idx="9680">
                  <c:v>1535194.6810000001</c:v>
                </c:pt>
                <c:pt idx="9681">
                  <c:v>1563528.2311799999</c:v>
                </c:pt>
                <c:pt idx="9682">
                  <c:v>1591861.7813500001</c:v>
                </c:pt>
                <c:pt idx="9683">
                  <c:v>1620195.33152</c:v>
                </c:pt>
                <c:pt idx="9684">
                  <c:v>1648528.88169</c:v>
                </c:pt>
                <c:pt idx="9685">
                  <c:v>1676862.4318599999</c:v>
                </c:pt>
                <c:pt idx="9686">
                  <c:v>1712664.2107500001</c:v>
                </c:pt>
                <c:pt idx="9687">
                  <c:v>1748465.98963</c:v>
                </c:pt>
                <c:pt idx="9688">
                  <c:v>1776903.90084</c:v>
                </c:pt>
                <c:pt idx="9689">
                  <c:v>1805341.8120599999</c:v>
                </c:pt>
                <c:pt idx="9690">
                  <c:v>1833779.72327</c:v>
                </c:pt>
                <c:pt idx="9691">
                  <c:v>1861160.5724200001</c:v>
                </c:pt>
                <c:pt idx="9692">
                  <c:v>1888541.42157</c:v>
                </c:pt>
                <c:pt idx="9693">
                  <c:v>1904479.6369700001</c:v>
                </c:pt>
                <c:pt idx="9694">
                  <c:v>1920330.55688</c:v>
                </c:pt>
                <c:pt idx="9695">
                  <c:v>1936181.4768000001</c:v>
                </c:pt>
                <c:pt idx="9696">
                  <c:v>1952032.39671</c:v>
                </c:pt>
                <c:pt idx="9697">
                  <c:v>1967883.3166199999</c:v>
                </c:pt>
                <c:pt idx="9698">
                  <c:v>1983734.2365300001</c:v>
                </c:pt>
                <c:pt idx="9699">
                  <c:v>1992116.92772</c:v>
                </c:pt>
                <c:pt idx="9700">
                  <c:v>2000499.61892</c:v>
                </c:pt>
                <c:pt idx="9701">
                  <c:v>2008882.31012</c:v>
                </c:pt>
                <c:pt idx="9702">
                  <c:v>2017265.00132</c:v>
                </c:pt>
                <c:pt idx="9703">
                  <c:v>2025647.69252</c:v>
                </c:pt>
                <c:pt idx="9704">
                  <c:v>2020744.835</c:v>
                </c:pt>
                <c:pt idx="9705">
                  <c:v>2015841.9774799999</c:v>
                </c:pt>
                <c:pt idx="9706">
                  <c:v>2010939.1199700001</c:v>
                </c:pt>
                <c:pt idx="9707">
                  <c:v>2006123.55795</c:v>
                </c:pt>
                <c:pt idx="9708">
                  <c:v>2001307.99593</c:v>
                </c:pt>
                <c:pt idx="9709">
                  <c:v>1992014.1969600001</c:v>
                </c:pt>
                <c:pt idx="9710">
                  <c:v>1982720.398</c:v>
                </c:pt>
                <c:pt idx="9711">
                  <c:v>1973426.59904</c:v>
                </c:pt>
                <c:pt idx="9712">
                  <c:v>1964132.80008</c:v>
                </c:pt>
                <c:pt idx="9713">
                  <c:v>1954839.0011199999</c:v>
                </c:pt>
                <c:pt idx="9714">
                  <c:v>1945545.20215</c:v>
                </c:pt>
                <c:pt idx="9715">
                  <c:v>1936251.40319</c:v>
                </c:pt>
                <c:pt idx="9716">
                  <c:v>1926957.6042299999</c:v>
                </c:pt>
                <c:pt idx="9717">
                  <c:v>1922479.36729</c:v>
                </c:pt>
                <c:pt idx="9718">
                  <c:v>1918001.1303399999</c:v>
                </c:pt>
                <c:pt idx="9719">
                  <c:v>1913522.8933999999</c:v>
                </c:pt>
                <c:pt idx="9720">
                  <c:v>1909044.65646</c:v>
                </c:pt>
                <c:pt idx="9721">
                  <c:v>1909374.7233299999</c:v>
                </c:pt>
                <c:pt idx="9722">
                  <c:v>1914183.0271399999</c:v>
                </c:pt>
                <c:pt idx="9723">
                  <c:v>1918991.3309500001</c:v>
                </c:pt>
                <c:pt idx="9724">
                  <c:v>1923799.63476</c:v>
                </c:pt>
                <c:pt idx="9725">
                  <c:v>1931364.81336</c:v>
                </c:pt>
                <c:pt idx="9726">
                  <c:v>1938929.99196</c:v>
                </c:pt>
                <c:pt idx="9727">
                  <c:v>1946495.1705700001</c:v>
                </c:pt>
                <c:pt idx="9728">
                  <c:v>1954060.3491700001</c:v>
                </c:pt>
                <c:pt idx="9729">
                  <c:v>1961625.52777</c:v>
                </c:pt>
                <c:pt idx="9730">
                  <c:v>1969190.70637</c:v>
                </c:pt>
                <c:pt idx="9731">
                  <c:v>1976755.88497</c:v>
                </c:pt>
                <c:pt idx="9732">
                  <c:v>1989083.7668099999</c:v>
                </c:pt>
                <c:pt idx="9733">
                  <c:v>2001411.6486500001</c:v>
                </c:pt>
                <c:pt idx="9734">
                  <c:v>2000592.0157699999</c:v>
                </c:pt>
                <c:pt idx="9735">
                  <c:v>1999772.38289</c:v>
                </c:pt>
                <c:pt idx="9736">
                  <c:v>1998952.7500100001</c:v>
                </c:pt>
                <c:pt idx="9737">
                  <c:v>1998133.1171299999</c:v>
                </c:pt>
                <c:pt idx="9738">
                  <c:v>1994556.6094599999</c:v>
                </c:pt>
                <c:pt idx="9739">
                  <c:v>1990980.10179</c:v>
                </c:pt>
                <c:pt idx="9740">
                  <c:v>1987403.59412</c:v>
                </c:pt>
                <c:pt idx="9741">
                  <c:v>1983827.0864500001</c:v>
                </c:pt>
                <c:pt idx="9742">
                  <c:v>1980250.57877</c:v>
                </c:pt>
                <c:pt idx="9743">
                  <c:v>1976674.0711000001</c:v>
                </c:pt>
                <c:pt idx="9744">
                  <c:v>1973097.5634300001</c:v>
                </c:pt>
                <c:pt idx="9745">
                  <c:v>1964758.35253</c:v>
                </c:pt>
                <c:pt idx="9746">
                  <c:v>1959216.3637300001</c:v>
                </c:pt>
                <c:pt idx="9747">
                  <c:v>1962013.5858400001</c:v>
                </c:pt>
                <c:pt idx="9748">
                  <c:v>1964810.80795</c:v>
                </c:pt>
                <c:pt idx="9749">
                  <c:v>1967608.0300499999</c:v>
                </c:pt>
                <c:pt idx="9750">
                  <c:v>1970341.8722399999</c:v>
                </c:pt>
                <c:pt idx="9751">
                  <c:v>1973075.7144299999</c:v>
                </c:pt>
                <c:pt idx="9752">
                  <c:v>1975809.5566199999</c:v>
                </c:pt>
                <c:pt idx="9753">
                  <c:v>1978543.3988099999</c:v>
                </c:pt>
                <c:pt idx="9754">
                  <c:v>1981277.2409999999</c:v>
                </c:pt>
                <c:pt idx="9755">
                  <c:v>1983110.90524</c:v>
                </c:pt>
                <c:pt idx="9756">
                  <c:v>1984944.5694800001</c:v>
                </c:pt>
                <c:pt idx="9757">
                  <c:v>1972444.7823000001</c:v>
                </c:pt>
                <c:pt idx="9758">
                  <c:v>1956703.1992599999</c:v>
                </c:pt>
                <c:pt idx="9759">
                  <c:v>1938164.3941200001</c:v>
                </c:pt>
                <c:pt idx="9760">
                  <c:v>1919625.58898</c:v>
                </c:pt>
                <c:pt idx="9761">
                  <c:v>1901086.7838399999</c:v>
                </c:pt>
                <c:pt idx="9762">
                  <c:v>1882547.9787000001</c:v>
                </c:pt>
                <c:pt idx="9763">
                  <c:v>1864072.55348</c:v>
                </c:pt>
                <c:pt idx="9764">
                  <c:v>1845597.1282599999</c:v>
                </c:pt>
                <c:pt idx="9765">
                  <c:v>1827121.7030400001</c:v>
                </c:pt>
                <c:pt idx="9766">
                  <c:v>1808646.2778100001</c:v>
                </c:pt>
                <c:pt idx="9767">
                  <c:v>1790170.85259</c:v>
                </c:pt>
                <c:pt idx="9768">
                  <c:v>1772595.6053200001</c:v>
                </c:pt>
                <c:pt idx="9769">
                  <c:v>1755020.3580499999</c:v>
                </c:pt>
                <c:pt idx="9770">
                  <c:v>1755142.1152600001</c:v>
                </c:pt>
                <c:pt idx="9771">
                  <c:v>1758505.66833</c:v>
                </c:pt>
                <c:pt idx="9772">
                  <c:v>1761869.2213999999</c:v>
                </c:pt>
                <c:pt idx="9773">
                  <c:v>1765232.7744700001</c:v>
                </c:pt>
                <c:pt idx="9774">
                  <c:v>1768596.3275299999</c:v>
                </c:pt>
                <c:pt idx="9775">
                  <c:v>1771959.8806</c:v>
                </c:pt>
                <c:pt idx="9776">
                  <c:v>1788388.0725</c:v>
                </c:pt>
                <c:pt idx="9777">
                  <c:v>1800719.9608400001</c:v>
                </c:pt>
                <c:pt idx="9778">
                  <c:v>1813051.8491799999</c:v>
                </c:pt>
                <c:pt idx="9779">
                  <c:v>1825383.73752</c:v>
                </c:pt>
                <c:pt idx="9780">
                  <c:v>1837715.62586</c:v>
                </c:pt>
                <c:pt idx="9781">
                  <c:v>1843101.2214899999</c:v>
                </c:pt>
                <c:pt idx="9782">
                  <c:v>1848486.8171099999</c:v>
                </c:pt>
                <c:pt idx="9783">
                  <c:v>1850508.8596699999</c:v>
                </c:pt>
                <c:pt idx="9784">
                  <c:v>1852530.90222</c:v>
                </c:pt>
                <c:pt idx="9785">
                  <c:v>1854552.94478</c:v>
                </c:pt>
                <c:pt idx="9786">
                  <c:v>1856574.98734</c:v>
                </c:pt>
                <c:pt idx="9787">
                  <c:v>1858597.0298899999</c:v>
                </c:pt>
                <c:pt idx="9788">
                  <c:v>1860619.0724500001</c:v>
                </c:pt>
                <c:pt idx="9789">
                  <c:v>1839658.9768999999</c:v>
                </c:pt>
                <c:pt idx="9790">
                  <c:v>1822795.1849100001</c:v>
                </c:pt>
                <c:pt idx="9791">
                  <c:v>1805931.39292</c:v>
                </c:pt>
                <c:pt idx="9792">
                  <c:v>1789067.60093</c:v>
                </c:pt>
                <c:pt idx="9793">
                  <c:v>1772203.8089399999</c:v>
                </c:pt>
                <c:pt idx="9794">
                  <c:v>1762286.3096700001</c:v>
                </c:pt>
                <c:pt idx="9795">
                  <c:v>1752368.81039</c:v>
                </c:pt>
                <c:pt idx="9796">
                  <c:v>1742063.56235</c:v>
                </c:pt>
                <c:pt idx="9797">
                  <c:v>1731758.3143</c:v>
                </c:pt>
                <c:pt idx="9798">
                  <c:v>1721453.06626</c:v>
                </c:pt>
                <c:pt idx="9799">
                  <c:v>1711147.8182099999</c:v>
                </c:pt>
                <c:pt idx="9800">
                  <c:v>1700842.57017</c:v>
                </c:pt>
                <c:pt idx="9801">
                  <c:v>1690537.3221199999</c:v>
                </c:pt>
                <c:pt idx="9802">
                  <c:v>1690149.57335</c:v>
                </c:pt>
                <c:pt idx="9803">
                  <c:v>1689761.82458</c:v>
                </c:pt>
                <c:pt idx="9804">
                  <c:v>1689374.0758100001</c:v>
                </c:pt>
                <c:pt idx="9805">
                  <c:v>1688986.3270399999</c:v>
                </c:pt>
                <c:pt idx="9806">
                  <c:v>1688598.5782699999</c:v>
                </c:pt>
                <c:pt idx="9807">
                  <c:v>1688210.8295</c:v>
                </c:pt>
                <c:pt idx="9808">
                  <c:v>1698728.31195</c:v>
                </c:pt>
                <c:pt idx="9809">
                  <c:v>1709633.54317</c:v>
                </c:pt>
                <c:pt idx="9810">
                  <c:v>1720538.7743899999</c:v>
                </c:pt>
                <c:pt idx="9811">
                  <c:v>1731444.0056100001</c:v>
                </c:pt>
                <c:pt idx="9812">
                  <c:v>1742349.2368300001</c:v>
                </c:pt>
                <c:pt idx="9813">
                  <c:v>1753254.4680600001</c:v>
                </c:pt>
                <c:pt idx="9814">
                  <c:v>1764159.6992800001</c:v>
                </c:pt>
                <c:pt idx="9815">
                  <c:v>1775064.9305</c:v>
                </c:pt>
                <c:pt idx="9816">
                  <c:v>1785970.16172</c:v>
                </c:pt>
                <c:pt idx="9817">
                  <c:v>1796875.3929399999</c:v>
                </c:pt>
                <c:pt idx="9818">
                  <c:v>1807780.6241599999</c:v>
                </c:pt>
                <c:pt idx="9819">
                  <c:v>1828120.12133</c:v>
                </c:pt>
                <c:pt idx="9820">
                  <c:v>1834555.9213399999</c:v>
                </c:pt>
                <c:pt idx="9821">
                  <c:v>1830086.49012</c:v>
                </c:pt>
                <c:pt idx="9822">
                  <c:v>1825617.0589000001</c:v>
                </c:pt>
                <c:pt idx="9823">
                  <c:v>1821147.6276799999</c:v>
                </c:pt>
                <c:pt idx="9824">
                  <c:v>1816678.1964700001</c:v>
                </c:pt>
                <c:pt idx="9825">
                  <c:v>1812208.7652499999</c:v>
                </c:pt>
                <c:pt idx="9826">
                  <c:v>1807739.33403</c:v>
                </c:pt>
                <c:pt idx="9827">
                  <c:v>1803269.9028100001</c:v>
                </c:pt>
                <c:pt idx="9828">
                  <c:v>1798800.47159</c:v>
                </c:pt>
                <c:pt idx="9829">
                  <c:v>1794331.0403799999</c:v>
                </c:pt>
                <c:pt idx="9830">
                  <c:v>1789861.60916</c:v>
                </c:pt>
                <c:pt idx="9831">
                  <c:v>1785392.1779400001</c:v>
                </c:pt>
                <c:pt idx="9832">
                  <c:v>1772409.5808699999</c:v>
                </c:pt>
                <c:pt idx="9833">
                  <c:v>1773330.6809799999</c:v>
                </c:pt>
                <c:pt idx="9834">
                  <c:v>1774251.7810800001</c:v>
                </c:pt>
                <c:pt idx="9835">
                  <c:v>1775172.88118</c:v>
                </c:pt>
                <c:pt idx="9836">
                  <c:v>1776093.9812799999</c:v>
                </c:pt>
                <c:pt idx="9837">
                  <c:v>1777015.0813800001</c:v>
                </c:pt>
                <c:pt idx="9838">
                  <c:v>1777936.1814900001</c:v>
                </c:pt>
                <c:pt idx="9839">
                  <c:v>1778857.28159</c:v>
                </c:pt>
                <c:pt idx="9840">
                  <c:v>1779778.38169</c:v>
                </c:pt>
                <c:pt idx="9841">
                  <c:v>1780699.4817900001</c:v>
                </c:pt>
                <c:pt idx="9842">
                  <c:v>1781620.58189</c:v>
                </c:pt>
                <c:pt idx="9843">
                  <c:v>1782541.682</c:v>
                </c:pt>
                <c:pt idx="9844">
                  <c:v>1783686.08644</c:v>
                </c:pt>
                <c:pt idx="9845">
                  <c:v>1783909.39078</c:v>
                </c:pt>
                <c:pt idx="9846">
                  <c:v>1784132.69512</c:v>
                </c:pt>
                <c:pt idx="9847">
                  <c:v>1782470.35644</c:v>
                </c:pt>
                <c:pt idx="9848">
                  <c:v>1780808.01776</c:v>
                </c:pt>
                <c:pt idx="9849">
                  <c:v>1779145.6790799999</c:v>
                </c:pt>
                <c:pt idx="9850">
                  <c:v>1777483.3404099999</c:v>
                </c:pt>
                <c:pt idx="9851">
                  <c:v>1775821.0017299999</c:v>
                </c:pt>
                <c:pt idx="9852">
                  <c:v>1774158.6630500001</c:v>
                </c:pt>
                <c:pt idx="9853">
                  <c:v>1772496.3243799999</c:v>
                </c:pt>
                <c:pt idx="9854">
                  <c:v>1770833.9857000001</c:v>
                </c:pt>
                <c:pt idx="9855">
                  <c:v>1769171.64702</c:v>
                </c:pt>
                <c:pt idx="9856">
                  <c:v>1767509.30834</c:v>
                </c:pt>
                <c:pt idx="9857">
                  <c:v>1765623.66533</c:v>
                </c:pt>
                <c:pt idx="9858">
                  <c:v>1763738.0223099999</c:v>
                </c:pt>
                <c:pt idx="9859">
                  <c:v>1761878.5167700001</c:v>
                </c:pt>
                <c:pt idx="9860">
                  <c:v>1761904.6542400001</c:v>
                </c:pt>
                <c:pt idx="9861">
                  <c:v>1761930.79171</c:v>
                </c:pt>
                <c:pt idx="9862">
                  <c:v>1761956.92918</c:v>
                </c:pt>
                <c:pt idx="9863">
                  <c:v>1761983.06666</c:v>
                </c:pt>
                <c:pt idx="9864">
                  <c:v>1762009.20413</c:v>
                </c:pt>
                <c:pt idx="9865">
                  <c:v>1762035.3415999999</c:v>
                </c:pt>
                <c:pt idx="9866">
                  <c:v>1762061.4790699999</c:v>
                </c:pt>
                <c:pt idx="9867">
                  <c:v>1762087.6165499999</c:v>
                </c:pt>
                <c:pt idx="9868">
                  <c:v>1762113.7540200001</c:v>
                </c:pt>
                <c:pt idx="9869">
                  <c:v>1762139.8914900001</c:v>
                </c:pt>
                <c:pt idx="9870">
                  <c:v>1762540.24447</c:v>
                </c:pt>
                <c:pt idx="9871">
                  <c:v>1762940.5974600001</c:v>
                </c:pt>
                <c:pt idx="9872">
                  <c:v>1763314.8129700001</c:v>
                </c:pt>
                <c:pt idx="9873">
                  <c:v>1763689.0284800001</c:v>
                </c:pt>
                <c:pt idx="9874">
                  <c:v>1764063.2439900001</c:v>
                </c:pt>
                <c:pt idx="9875">
                  <c:v>1764437.4595000001</c:v>
                </c:pt>
                <c:pt idx="9876">
                  <c:v>1764811.6750099999</c:v>
                </c:pt>
                <c:pt idx="9877">
                  <c:v>1765185.8905199999</c:v>
                </c:pt>
                <c:pt idx="9878">
                  <c:v>1765560.1060299999</c:v>
                </c:pt>
                <c:pt idx="9879">
                  <c:v>1765934.32155</c:v>
                </c:pt>
                <c:pt idx="9880">
                  <c:v>1766308.53706</c:v>
                </c:pt>
                <c:pt idx="9881">
                  <c:v>1773342.05987</c:v>
                </c:pt>
                <c:pt idx="9882">
                  <c:v>1780375.58268</c:v>
                </c:pt>
                <c:pt idx="9883">
                  <c:v>1787034.88998</c:v>
                </c:pt>
                <c:pt idx="9884">
                  <c:v>1796522.6114699999</c:v>
                </c:pt>
                <c:pt idx="9885">
                  <c:v>1806010.33295</c:v>
                </c:pt>
                <c:pt idx="9886">
                  <c:v>1815498.0544400001</c:v>
                </c:pt>
                <c:pt idx="9887">
                  <c:v>1824985.77593</c:v>
                </c:pt>
                <c:pt idx="9888">
                  <c:v>1834473.4974199999</c:v>
                </c:pt>
                <c:pt idx="9889">
                  <c:v>1843961.2189100001</c:v>
                </c:pt>
                <c:pt idx="9890">
                  <c:v>1853448.9404</c:v>
                </c:pt>
                <c:pt idx="9891">
                  <c:v>1862936.6618900001</c:v>
                </c:pt>
                <c:pt idx="9892">
                  <c:v>1872424.38338</c:v>
                </c:pt>
                <c:pt idx="9893">
                  <c:v>1877720.06232</c:v>
                </c:pt>
                <c:pt idx="9894">
                  <c:v>1876356.43395</c:v>
                </c:pt>
                <c:pt idx="9895">
                  <c:v>1874992.80559</c:v>
                </c:pt>
                <c:pt idx="9896">
                  <c:v>1873629.17723</c:v>
                </c:pt>
                <c:pt idx="9897">
                  <c:v>1869437.1346799999</c:v>
                </c:pt>
                <c:pt idx="9898">
                  <c:v>1865245.09213</c:v>
                </c:pt>
                <c:pt idx="9899">
                  <c:v>1861053.0495800001</c:v>
                </c:pt>
                <c:pt idx="9900">
                  <c:v>1856861.0070199999</c:v>
                </c:pt>
                <c:pt idx="9901">
                  <c:v>1852668.96447</c:v>
                </c:pt>
                <c:pt idx="9902">
                  <c:v>1848476.9219200001</c:v>
                </c:pt>
                <c:pt idx="9903">
                  <c:v>1844284.87937</c:v>
                </c:pt>
                <c:pt idx="9904">
                  <c:v>1840092.8368200001</c:v>
                </c:pt>
                <c:pt idx="9905">
                  <c:v>1837762.1365</c:v>
                </c:pt>
                <c:pt idx="9906">
                  <c:v>1839623.4787300001</c:v>
                </c:pt>
                <c:pt idx="9907">
                  <c:v>1851726.9267599999</c:v>
                </c:pt>
                <c:pt idx="9908">
                  <c:v>1862313.13405</c:v>
                </c:pt>
                <c:pt idx="9909">
                  <c:v>1872899.34134</c:v>
                </c:pt>
                <c:pt idx="9910">
                  <c:v>1883485.5486300001</c:v>
                </c:pt>
                <c:pt idx="9911">
                  <c:v>1894071.7559100001</c:v>
                </c:pt>
                <c:pt idx="9912">
                  <c:v>1904657.9632000001</c:v>
                </c:pt>
                <c:pt idx="9913">
                  <c:v>1901480.2334499999</c:v>
                </c:pt>
                <c:pt idx="9914">
                  <c:v>1898302.5037</c:v>
                </c:pt>
                <c:pt idx="9915">
                  <c:v>1895124.7739500001</c:v>
                </c:pt>
                <c:pt idx="9916">
                  <c:v>1891947.0441999999</c:v>
                </c:pt>
                <c:pt idx="9917">
                  <c:v>1881477.2447599999</c:v>
                </c:pt>
                <c:pt idx="9918">
                  <c:v>1869146.10308</c:v>
                </c:pt>
                <c:pt idx="9919">
                  <c:v>1856814.9613999999</c:v>
                </c:pt>
                <c:pt idx="9920">
                  <c:v>1834241.71392</c:v>
                </c:pt>
                <c:pt idx="9921">
                  <c:v>1813185.70719</c:v>
                </c:pt>
                <c:pt idx="9922">
                  <c:v>1792129.70046</c:v>
                </c:pt>
                <c:pt idx="9923">
                  <c:v>1771073.6937299999</c:v>
                </c:pt>
                <c:pt idx="9924">
                  <c:v>1750017.6869999999</c:v>
                </c:pt>
                <c:pt idx="9925">
                  <c:v>1728961.6802699999</c:v>
                </c:pt>
                <c:pt idx="9926">
                  <c:v>1721669.61057</c:v>
                </c:pt>
                <c:pt idx="9927">
                  <c:v>1714377.54088</c:v>
                </c:pt>
                <c:pt idx="9928">
                  <c:v>1707085.4711800001</c:v>
                </c:pt>
                <c:pt idx="9929">
                  <c:v>1703286.72967</c:v>
                </c:pt>
                <c:pt idx="9930">
                  <c:v>1706780.05785</c:v>
                </c:pt>
                <c:pt idx="9931">
                  <c:v>1710273.3860200001</c:v>
                </c:pt>
                <c:pt idx="9932">
                  <c:v>1713766.7142</c:v>
                </c:pt>
                <c:pt idx="9933">
                  <c:v>1717260.04238</c:v>
                </c:pt>
                <c:pt idx="9934">
                  <c:v>1720753.37056</c:v>
                </c:pt>
                <c:pt idx="9935">
                  <c:v>1724246.6987399999</c:v>
                </c:pt>
                <c:pt idx="9936">
                  <c:v>1727740.0269200001</c:v>
                </c:pt>
                <c:pt idx="9937">
                  <c:v>1741020.8172599999</c:v>
                </c:pt>
                <c:pt idx="9938">
                  <c:v>1754301.6076</c:v>
                </c:pt>
                <c:pt idx="9939">
                  <c:v>1767582.3979400001</c:v>
                </c:pt>
                <c:pt idx="9940">
                  <c:v>1780863.18829</c:v>
                </c:pt>
                <c:pt idx="9941">
                  <c:v>1794143.97863</c:v>
                </c:pt>
                <c:pt idx="9942">
                  <c:v>1803931.4407899999</c:v>
                </c:pt>
                <c:pt idx="9943">
                  <c:v>1813718.9029600001</c:v>
                </c:pt>
                <c:pt idx="9944">
                  <c:v>1823506.36512</c:v>
                </c:pt>
                <c:pt idx="9945">
                  <c:v>1833293.8272800001</c:v>
                </c:pt>
                <c:pt idx="9946">
                  <c:v>1843081.28945</c:v>
                </c:pt>
                <c:pt idx="9947">
                  <c:v>1852868.7516099999</c:v>
                </c:pt>
                <c:pt idx="9948">
                  <c:v>1862656.2137800001</c:v>
                </c:pt>
                <c:pt idx="9949">
                  <c:v>1876497.2337400001</c:v>
                </c:pt>
                <c:pt idx="9950">
                  <c:v>1880550.79155</c:v>
                </c:pt>
                <c:pt idx="9951">
                  <c:v>1884604.34935</c:v>
                </c:pt>
                <c:pt idx="9952">
                  <c:v>1888657.9071500001</c:v>
                </c:pt>
                <c:pt idx="9953">
                  <c:v>1889194.38674</c:v>
                </c:pt>
                <c:pt idx="9954">
                  <c:v>1889730.8663300001</c:v>
                </c:pt>
                <c:pt idx="9955">
                  <c:v>1890267.34592</c:v>
                </c:pt>
                <c:pt idx="9956">
                  <c:v>1890803.8255100001</c:v>
                </c:pt>
                <c:pt idx="9957">
                  <c:v>1891340.3051</c:v>
                </c:pt>
                <c:pt idx="9958">
                  <c:v>1891876.7846899999</c:v>
                </c:pt>
                <c:pt idx="9959">
                  <c:v>1892413.26428</c:v>
                </c:pt>
                <c:pt idx="9960">
                  <c:v>1892949.7438699999</c:v>
                </c:pt>
                <c:pt idx="9961">
                  <c:v>1893486.22346</c:v>
                </c:pt>
                <c:pt idx="9962">
                  <c:v>1889969.1452500001</c:v>
                </c:pt>
                <c:pt idx="9963">
                  <c:v>1886452.06703</c:v>
                </c:pt>
                <c:pt idx="9964">
                  <c:v>1882934.9888200001</c:v>
                </c:pt>
                <c:pt idx="9965">
                  <c:v>1879571.4113799999</c:v>
                </c:pt>
                <c:pt idx="9966">
                  <c:v>1890847.5145700001</c:v>
                </c:pt>
                <c:pt idx="9967">
                  <c:v>1902123.61775</c:v>
                </c:pt>
                <c:pt idx="9968">
                  <c:v>1913399.7209399999</c:v>
                </c:pt>
                <c:pt idx="9969">
                  <c:v>1912308.0933699999</c:v>
                </c:pt>
                <c:pt idx="9970">
                  <c:v>1911216.46581</c:v>
                </c:pt>
                <c:pt idx="9971">
                  <c:v>1910124.83825</c:v>
                </c:pt>
                <c:pt idx="9972">
                  <c:v>1909033.2106900001</c:v>
                </c:pt>
                <c:pt idx="9973">
                  <c:v>1907941.5831200001</c:v>
                </c:pt>
                <c:pt idx="9974">
                  <c:v>1906849.9555599999</c:v>
                </c:pt>
                <c:pt idx="9975">
                  <c:v>1905685.87157</c:v>
                </c:pt>
                <c:pt idx="9976">
                  <c:v>1904521.78758</c:v>
                </c:pt>
                <c:pt idx="9977">
                  <c:v>1903357.7035999999</c:v>
                </c:pt>
                <c:pt idx="9978">
                  <c:v>1902040.1188300001</c:v>
                </c:pt>
                <c:pt idx="9979">
                  <c:v>1889599.93166</c:v>
                </c:pt>
                <c:pt idx="9980">
                  <c:v>1877159.7444800001</c:v>
                </c:pt>
                <c:pt idx="9981">
                  <c:v>1864719.5573100001</c:v>
                </c:pt>
                <c:pt idx="9982">
                  <c:v>1864647.1008899999</c:v>
                </c:pt>
                <c:pt idx="9983">
                  <c:v>1864574.6444600001</c:v>
                </c:pt>
                <c:pt idx="9984">
                  <c:v>1864502.1880399999</c:v>
                </c:pt>
                <c:pt idx="9985">
                  <c:v>1864429.7316099999</c:v>
                </c:pt>
                <c:pt idx="9986">
                  <c:v>1864357.27519</c:v>
                </c:pt>
                <c:pt idx="9987">
                  <c:v>1870104.0416600001</c:v>
                </c:pt>
                <c:pt idx="9988">
                  <c:v>1875923.26456</c:v>
                </c:pt>
                <c:pt idx="9989">
                  <c:v>1881742.48746</c:v>
                </c:pt>
                <c:pt idx="9990">
                  <c:v>1887561.7103599999</c:v>
                </c:pt>
                <c:pt idx="9991">
                  <c:v>1893380.9332600001</c:v>
                </c:pt>
                <c:pt idx="9992">
                  <c:v>1899200.15616</c:v>
                </c:pt>
                <c:pt idx="9993">
                  <c:v>1905019.3790599999</c:v>
                </c:pt>
                <c:pt idx="9994">
                  <c:v>1910838.6019600001</c:v>
                </c:pt>
                <c:pt idx="9995">
                  <c:v>1916657.8248600001</c:v>
                </c:pt>
                <c:pt idx="9996">
                  <c:v>1922477.04776</c:v>
                </c:pt>
                <c:pt idx="9997">
                  <c:v>1928296.2706599999</c:v>
                </c:pt>
                <c:pt idx="9998">
                  <c:v>1934115.49355</c:v>
                </c:pt>
                <c:pt idx="9999">
                  <c:v>1940688.0105600001</c:v>
                </c:pt>
                <c:pt idx="10000">
                  <c:v>1941441.30467</c:v>
                </c:pt>
                <c:pt idx="10001">
                  <c:v>1937982.58782</c:v>
                </c:pt>
                <c:pt idx="10002">
                  <c:v>1934523.87096</c:v>
                </c:pt>
                <c:pt idx="10003">
                  <c:v>1931065.15411</c:v>
                </c:pt>
                <c:pt idx="10004">
                  <c:v>1927606.43725</c:v>
                </c:pt>
                <c:pt idx="10005">
                  <c:v>1924147.7203899999</c:v>
                </c:pt>
                <c:pt idx="10006">
                  <c:v>1918200.6611500001</c:v>
                </c:pt>
                <c:pt idx="10007">
                  <c:v>1912253.60191</c:v>
                </c:pt>
                <c:pt idx="10008">
                  <c:v>1906306.5426700001</c:v>
                </c:pt>
                <c:pt idx="10009">
                  <c:v>1900359.48343</c:v>
                </c:pt>
                <c:pt idx="10010">
                  <c:v>1894412.4241899999</c:v>
                </c:pt>
                <c:pt idx="10011">
                  <c:v>1888465.3649500001</c:v>
                </c:pt>
                <c:pt idx="10012">
                  <c:v>1881765.0116000001</c:v>
                </c:pt>
                <c:pt idx="10013">
                  <c:v>1875064.6582500001</c:v>
                </c:pt>
                <c:pt idx="10014">
                  <c:v>1872576.31586</c:v>
                </c:pt>
                <c:pt idx="10015">
                  <c:v>1870087.9734799999</c:v>
                </c:pt>
                <c:pt idx="10016">
                  <c:v>1867599.63109</c:v>
                </c:pt>
                <c:pt idx="10017">
                  <c:v>1865111.28871</c:v>
                </c:pt>
                <c:pt idx="10018">
                  <c:v>1881639.66872</c:v>
                </c:pt>
                <c:pt idx="10019">
                  <c:v>1900656.3911299999</c:v>
                </c:pt>
                <c:pt idx="10020">
                  <c:v>1919673.11353</c:v>
                </c:pt>
                <c:pt idx="10021">
                  <c:v>1938689.8359399999</c:v>
                </c:pt>
                <c:pt idx="10022">
                  <c:v>1957706.55834</c:v>
                </c:pt>
                <c:pt idx="10023">
                  <c:v>1976723.2807499999</c:v>
                </c:pt>
                <c:pt idx="10024">
                  <c:v>1995740.00315</c:v>
                </c:pt>
                <c:pt idx="10025">
                  <c:v>2014756.7255500001</c:v>
                </c:pt>
                <c:pt idx="10026">
                  <c:v>2033773.44796</c:v>
                </c:pt>
                <c:pt idx="10027">
                  <c:v>2055598.0051899999</c:v>
                </c:pt>
                <c:pt idx="10028">
                  <c:v>2077422.5624200001</c:v>
                </c:pt>
                <c:pt idx="10029">
                  <c:v>2099247.1196499998</c:v>
                </c:pt>
                <c:pt idx="10030">
                  <c:v>2121071.6768800002</c:v>
                </c:pt>
                <c:pt idx="10031">
                  <c:v>2123879.5117100002</c:v>
                </c:pt>
                <c:pt idx="10032">
                  <c:v>2126687.3465300002</c:v>
                </c:pt>
                <c:pt idx="10033">
                  <c:v>2128831.6682199999</c:v>
                </c:pt>
                <c:pt idx="10034">
                  <c:v>2130975.9899200001</c:v>
                </c:pt>
                <c:pt idx="10035">
                  <c:v>2133120.3116100002</c:v>
                </c:pt>
                <c:pt idx="10036">
                  <c:v>2135264.6332999999</c:v>
                </c:pt>
                <c:pt idx="10037">
                  <c:v>2137408.95499</c:v>
                </c:pt>
                <c:pt idx="10038">
                  <c:v>2139553.2766800001</c:v>
                </c:pt>
                <c:pt idx="10039">
                  <c:v>2141697.5983799999</c:v>
                </c:pt>
                <c:pt idx="10040">
                  <c:v>2141034.0852399999</c:v>
                </c:pt>
                <c:pt idx="10041">
                  <c:v>2140370.5721100001</c:v>
                </c:pt>
                <c:pt idx="10042">
                  <c:v>2139707.0589700001</c:v>
                </c:pt>
                <c:pt idx="10043">
                  <c:v>2139043.5458399998</c:v>
                </c:pt>
                <c:pt idx="10044">
                  <c:v>2138380.0326999999</c:v>
                </c:pt>
                <c:pt idx="10045">
                  <c:v>2138816.3982600002</c:v>
                </c:pt>
                <c:pt idx="10046">
                  <c:v>2139916.2769599999</c:v>
                </c:pt>
                <c:pt idx="10047">
                  <c:v>2141016.1556500001</c:v>
                </c:pt>
                <c:pt idx="10048">
                  <c:v>2142116.0343399998</c:v>
                </c:pt>
                <c:pt idx="10049">
                  <c:v>2139032.7193300002</c:v>
                </c:pt>
                <c:pt idx="10050">
                  <c:v>2135949.4043200002</c:v>
                </c:pt>
                <c:pt idx="10051">
                  <c:v>2132866.0893000001</c:v>
                </c:pt>
                <c:pt idx="10052">
                  <c:v>2129309.8496300001</c:v>
                </c:pt>
                <c:pt idx="10053">
                  <c:v>2125753.60996</c:v>
                </c:pt>
                <c:pt idx="10054">
                  <c:v>2122197.37029</c:v>
                </c:pt>
                <c:pt idx="10055">
                  <c:v>2118641.1306099999</c:v>
                </c:pt>
                <c:pt idx="10056">
                  <c:v>2115084.8909399998</c:v>
                </c:pt>
                <c:pt idx="10057">
                  <c:v>2111528.6512699998</c:v>
                </c:pt>
                <c:pt idx="10058">
                  <c:v>2106872.5329100001</c:v>
                </c:pt>
                <c:pt idx="10059">
                  <c:v>2102216.4145399998</c:v>
                </c:pt>
                <c:pt idx="10060">
                  <c:v>2097560.2961800001</c:v>
                </c:pt>
                <c:pt idx="10061">
                  <c:v>2092904.17781</c:v>
                </c:pt>
                <c:pt idx="10062">
                  <c:v>2092431.25315</c:v>
                </c:pt>
                <c:pt idx="10063">
                  <c:v>2091958.32849</c:v>
                </c:pt>
                <c:pt idx="10064">
                  <c:v>2094532.7512099999</c:v>
                </c:pt>
                <c:pt idx="10065">
                  <c:v>2097580.09858</c:v>
                </c:pt>
                <c:pt idx="10066">
                  <c:v>2100627.4459500001</c:v>
                </c:pt>
                <c:pt idx="10067">
                  <c:v>2089064.1948500001</c:v>
                </c:pt>
                <c:pt idx="10068">
                  <c:v>2077500.9437599999</c:v>
                </c:pt>
                <c:pt idx="10069">
                  <c:v>2065937.69267</c:v>
                </c:pt>
                <c:pt idx="10070">
                  <c:v>2054374.44157</c:v>
                </c:pt>
                <c:pt idx="10071">
                  <c:v>2042811.1904800001</c:v>
                </c:pt>
                <c:pt idx="10072">
                  <c:v>2031247.9393800001</c:v>
                </c:pt>
                <c:pt idx="10073">
                  <c:v>2019684.68829</c:v>
                </c:pt>
                <c:pt idx="10074">
                  <c:v>2008121.43719</c:v>
                </c:pt>
                <c:pt idx="10075">
                  <c:v>1996558.1861</c:v>
                </c:pt>
                <c:pt idx="10076">
                  <c:v>1984994.9350099999</c:v>
                </c:pt>
                <c:pt idx="10077">
                  <c:v>1970384.33654</c:v>
                </c:pt>
                <c:pt idx="10078">
                  <c:v>1955773.73808</c:v>
                </c:pt>
                <c:pt idx="10079">
                  <c:v>1942952.7691200001</c:v>
                </c:pt>
                <c:pt idx="10080">
                  <c:v>1944742.39863</c:v>
                </c:pt>
                <c:pt idx="10081">
                  <c:v>1945943.0952000001</c:v>
                </c:pt>
                <c:pt idx="10082">
                  <c:v>1947143.79177</c:v>
                </c:pt>
                <c:pt idx="10083">
                  <c:v>1948344.4883399999</c:v>
                </c:pt>
                <c:pt idx="10084">
                  <c:v>1949545.1849100001</c:v>
                </c:pt>
                <c:pt idx="10085">
                  <c:v>1950745.88148</c:v>
                </c:pt>
                <c:pt idx="10086">
                  <c:v>1951946.5780499999</c:v>
                </c:pt>
                <c:pt idx="10087">
                  <c:v>1953147.27462</c:v>
                </c:pt>
                <c:pt idx="10088">
                  <c:v>1954347.97119</c:v>
                </c:pt>
                <c:pt idx="10089">
                  <c:v>1955548.6677600001</c:v>
                </c:pt>
                <c:pt idx="10090">
                  <c:v>1956749.36433</c:v>
                </c:pt>
                <c:pt idx="10091">
                  <c:v>1957950.0608999999</c:v>
                </c:pt>
                <c:pt idx="10092">
                  <c:v>1957361.12796</c:v>
                </c:pt>
                <c:pt idx="10093">
                  <c:v>1960301.0725100001</c:v>
                </c:pt>
                <c:pt idx="10094">
                  <c:v>1963829.95001</c:v>
                </c:pt>
                <c:pt idx="10095">
                  <c:v>1967685.71881</c:v>
                </c:pt>
                <c:pt idx="10096">
                  <c:v>1971541.48762</c:v>
                </c:pt>
                <c:pt idx="10097">
                  <c:v>1975397.25642</c:v>
                </c:pt>
                <c:pt idx="10098">
                  <c:v>1979253.02523</c:v>
                </c:pt>
                <c:pt idx="10099">
                  <c:v>1983108.79403</c:v>
                </c:pt>
                <c:pt idx="10100">
                  <c:v>1986241.93095</c:v>
                </c:pt>
                <c:pt idx="10101">
                  <c:v>1989375.0678600001</c:v>
                </c:pt>
                <c:pt idx="10102">
                  <c:v>1992508.20478</c:v>
                </c:pt>
                <c:pt idx="10103">
                  <c:v>1995641.3416899999</c:v>
                </c:pt>
                <c:pt idx="10104">
                  <c:v>1998774.4786100001</c:v>
                </c:pt>
                <c:pt idx="10105">
                  <c:v>2001907.61552</c:v>
                </c:pt>
                <c:pt idx="10106">
                  <c:v>2001511.87494</c:v>
                </c:pt>
                <c:pt idx="10107">
                  <c:v>2001116.1343700001</c:v>
                </c:pt>
                <c:pt idx="10108">
                  <c:v>2000393.50248</c:v>
                </c:pt>
                <c:pt idx="10109">
                  <c:v>1999670.8705899999</c:v>
                </c:pt>
                <c:pt idx="10110">
                  <c:v>1998948.23869</c:v>
                </c:pt>
                <c:pt idx="10111">
                  <c:v>1998225.6068</c:v>
                </c:pt>
                <c:pt idx="10112">
                  <c:v>2010021.92451</c:v>
                </c:pt>
                <c:pt idx="10113">
                  <c:v>2022540.87411</c:v>
                </c:pt>
                <c:pt idx="10114">
                  <c:v>2035059.8237000001</c:v>
                </c:pt>
                <c:pt idx="10115">
                  <c:v>2047578.7733</c:v>
                </c:pt>
                <c:pt idx="10116">
                  <c:v>2060097.7228999999</c:v>
                </c:pt>
                <c:pt idx="10117">
                  <c:v>2072616.67249</c:v>
                </c:pt>
                <c:pt idx="10118">
                  <c:v>2085135.62209</c:v>
                </c:pt>
                <c:pt idx="10119">
                  <c:v>2096785.2230100001</c:v>
                </c:pt>
                <c:pt idx="10120">
                  <c:v>2108434.82393</c:v>
                </c:pt>
                <c:pt idx="10121">
                  <c:v>2120084.4248500001</c:v>
                </c:pt>
                <c:pt idx="10122">
                  <c:v>2131734.0257700002</c:v>
                </c:pt>
                <c:pt idx="10123">
                  <c:v>2143383.6266899998</c:v>
                </c:pt>
                <c:pt idx="10124">
                  <c:v>2155033.2276099999</c:v>
                </c:pt>
                <c:pt idx="10125">
                  <c:v>2154163.8789300001</c:v>
                </c:pt>
                <c:pt idx="10126">
                  <c:v>2153294.5302499998</c:v>
                </c:pt>
                <c:pt idx="10127">
                  <c:v>2149932.9128100001</c:v>
                </c:pt>
                <c:pt idx="10128">
                  <c:v>2146571.2953699999</c:v>
                </c:pt>
                <c:pt idx="10129">
                  <c:v>2138423.26938</c:v>
                </c:pt>
                <c:pt idx="10130">
                  <c:v>2130275.2434</c:v>
                </c:pt>
                <c:pt idx="10131">
                  <c:v>2122127.21741</c:v>
                </c:pt>
                <c:pt idx="10132">
                  <c:v>2114848.5401099999</c:v>
                </c:pt>
                <c:pt idx="10133">
                  <c:v>2107569.8627999998</c:v>
                </c:pt>
                <c:pt idx="10134">
                  <c:v>2100291.1854900001</c:v>
                </c:pt>
                <c:pt idx="10135">
                  <c:v>2093012.50819</c:v>
                </c:pt>
                <c:pt idx="10136">
                  <c:v>2085733.83088</c:v>
                </c:pt>
                <c:pt idx="10137">
                  <c:v>2078455.1535700001</c:v>
                </c:pt>
                <c:pt idx="10138">
                  <c:v>2071176.4762599999</c:v>
                </c:pt>
                <c:pt idx="10139">
                  <c:v>2063897.79896</c:v>
                </c:pt>
                <c:pt idx="10140">
                  <c:v>2059111.3904200001</c:v>
                </c:pt>
                <c:pt idx="10141">
                  <c:v>2056986.6236</c:v>
                </c:pt>
                <c:pt idx="10142">
                  <c:v>2059648.26532</c:v>
                </c:pt>
                <c:pt idx="10143">
                  <c:v>2062309.90704</c:v>
                </c:pt>
                <c:pt idx="10144">
                  <c:v>2064971.5487599999</c:v>
                </c:pt>
                <c:pt idx="10145">
                  <c:v>2067112.6593899999</c:v>
                </c:pt>
                <c:pt idx="10146">
                  <c:v>2067127.55528</c:v>
                </c:pt>
                <c:pt idx="10147">
                  <c:v>2067142.4511599999</c:v>
                </c:pt>
                <c:pt idx="10148">
                  <c:v>2067157.34705</c:v>
                </c:pt>
                <c:pt idx="10149">
                  <c:v>2067172.24294</c:v>
                </c:pt>
                <c:pt idx="10150">
                  <c:v>2067187.13882</c:v>
                </c:pt>
                <c:pt idx="10151">
                  <c:v>2067202.03471</c:v>
                </c:pt>
                <c:pt idx="10152">
                  <c:v>2064162.8949200001</c:v>
                </c:pt>
                <c:pt idx="10153">
                  <c:v>2061123.7551299999</c:v>
                </c:pt>
                <c:pt idx="10154">
                  <c:v>2055422.9736200001</c:v>
                </c:pt>
                <c:pt idx="10155">
                  <c:v>2049722.1921099999</c:v>
                </c:pt>
                <c:pt idx="10156">
                  <c:v>2044021.4106000001</c:v>
                </c:pt>
                <c:pt idx="10157">
                  <c:v>2027902.37904</c:v>
                </c:pt>
                <c:pt idx="10158">
                  <c:v>2012303.87858</c:v>
                </c:pt>
                <c:pt idx="10159">
                  <c:v>1998831.59286</c:v>
                </c:pt>
                <c:pt idx="10160">
                  <c:v>1985359.3071399999</c:v>
                </c:pt>
                <c:pt idx="10161">
                  <c:v>1971887.0214199999</c:v>
                </c:pt>
                <c:pt idx="10162">
                  <c:v>1958414.7357000001</c:v>
                </c:pt>
                <c:pt idx="10163">
                  <c:v>1944942.44998</c:v>
                </c:pt>
                <c:pt idx="10164">
                  <c:v>1931470.16426</c:v>
                </c:pt>
                <c:pt idx="10165">
                  <c:v>1921051.9142199999</c:v>
                </c:pt>
                <c:pt idx="10166">
                  <c:v>1910633.6641800001</c:v>
                </c:pt>
                <c:pt idx="10167">
                  <c:v>1900215.4141299999</c:v>
                </c:pt>
                <c:pt idx="10168">
                  <c:v>1889797.1640900001</c:v>
                </c:pt>
                <c:pt idx="10169">
                  <c:v>1887185.5386099999</c:v>
                </c:pt>
                <c:pt idx="10170">
                  <c:v>1894992.1631799999</c:v>
                </c:pt>
                <c:pt idx="10171">
                  <c:v>1902798.7877499999</c:v>
                </c:pt>
                <c:pt idx="10172">
                  <c:v>1910605.4123199999</c:v>
                </c:pt>
                <c:pt idx="10173">
                  <c:v>1918412.0368900001</c:v>
                </c:pt>
                <c:pt idx="10174">
                  <c:v>1926218.66145</c:v>
                </c:pt>
                <c:pt idx="10175">
                  <c:v>1934025.28602</c:v>
                </c:pt>
                <c:pt idx="10176">
                  <c:v>1957406.7262200001</c:v>
                </c:pt>
                <c:pt idx="10177">
                  <c:v>1980788.1664100001</c:v>
                </c:pt>
                <c:pt idx="10178">
                  <c:v>2004169.6066000001</c:v>
                </c:pt>
                <c:pt idx="10179">
                  <c:v>2027551.0467900001</c:v>
                </c:pt>
                <c:pt idx="10180">
                  <c:v>2050932.4869899999</c:v>
                </c:pt>
                <c:pt idx="10181">
                  <c:v>2074313.9271800001</c:v>
                </c:pt>
                <c:pt idx="10182">
                  <c:v>2089888.7427999999</c:v>
                </c:pt>
                <c:pt idx="10183">
                  <c:v>2105463.5584300002</c:v>
                </c:pt>
                <c:pt idx="10184">
                  <c:v>2121038.3740500002</c:v>
                </c:pt>
                <c:pt idx="10185">
                  <c:v>2136613.1896799998</c:v>
                </c:pt>
                <c:pt idx="10186">
                  <c:v>2152188.0052999998</c:v>
                </c:pt>
                <c:pt idx="10187">
                  <c:v>2167762.8209199999</c:v>
                </c:pt>
                <c:pt idx="10188">
                  <c:v>2185252.4557500002</c:v>
                </c:pt>
                <c:pt idx="10189">
                  <c:v>2187167.27495</c:v>
                </c:pt>
                <c:pt idx="10190">
                  <c:v>2174710.3466099999</c:v>
                </c:pt>
                <c:pt idx="10191">
                  <c:v>2162253.4182699998</c:v>
                </c:pt>
                <c:pt idx="10192">
                  <c:v>2149796.4899400002</c:v>
                </c:pt>
                <c:pt idx="10193">
                  <c:v>2137339.5616000001</c:v>
                </c:pt>
                <c:pt idx="10194">
                  <c:v>2124882.63326</c:v>
                </c:pt>
                <c:pt idx="10195">
                  <c:v>2112425.7049199999</c:v>
                </c:pt>
                <c:pt idx="10196">
                  <c:v>2099968.7765799998</c:v>
                </c:pt>
                <c:pt idx="10197">
                  <c:v>2087511.84824</c:v>
                </c:pt>
                <c:pt idx="10198">
                  <c:v>2075054.9199000001</c:v>
                </c:pt>
                <c:pt idx="10199">
                  <c:v>2062597.99156</c:v>
                </c:pt>
                <c:pt idx="10200">
                  <c:v>2050141.0632199999</c:v>
                </c:pt>
                <c:pt idx="10201">
                  <c:v>2035769.31568</c:v>
                </c:pt>
                <c:pt idx="10202">
                  <c:v>2028791.2627300001</c:v>
                </c:pt>
                <c:pt idx="10203">
                  <c:v>2036184.9573299999</c:v>
                </c:pt>
                <c:pt idx="10204">
                  <c:v>2043578.6519200001</c:v>
                </c:pt>
                <c:pt idx="10205">
                  <c:v>2050972.3465100001</c:v>
                </c:pt>
                <c:pt idx="10206">
                  <c:v>2059792.7721800001</c:v>
                </c:pt>
                <c:pt idx="10207">
                  <c:v>2068613.19786</c:v>
                </c:pt>
                <c:pt idx="10208">
                  <c:v>2077433.62353</c:v>
                </c:pt>
                <c:pt idx="10209">
                  <c:v>2086254.0492100001</c:v>
                </c:pt>
                <c:pt idx="10210">
                  <c:v>2095074.4748800001</c:v>
                </c:pt>
                <c:pt idx="10211">
                  <c:v>2092672.22371</c:v>
                </c:pt>
                <c:pt idx="10212">
                  <c:v>2090269.9725500001</c:v>
                </c:pt>
                <c:pt idx="10213">
                  <c:v>2087867.72138</c:v>
                </c:pt>
                <c:pt idx="10214">
                  <c:v>2085465.47022</c:v>
                </c:pt>
                <c:pt idx="10215">
                  <c:v>2075669.52446</c:v>
                </c:pt>
                <c:pt idx="10216">
                  <c:v>2065873.57871</c:v>
                </c:pt>
                <c:pt idx="10217">
                  <c:v>2056077.63295</c:v>
                </c:pt>
                <c:pt idx="10218">
                  <c:v>2046281.68719</c:v>
                </c:pt>
                <c:pt idx="10219">
                  <c:v>2035059.0103500001</c:v>
                </c:pt>
                <c:pt idx="10220">
                  <c:v>2023836.33351</c:v>
                </c:pt>
                <c:pt idx="10221">
                  <c:v>2012613.6566699999</c:v>
                </c:pt>
                <c:pt idx="10222">
                  <c:v>2001390.9798399999</c:v>
                </c:pt>
                <c:pt idx="10223">
                  <c:v>1996620.24654</c:v>
                </c:pt>
                <c:pt idx="10224">
                  <c:v>2004070.2157600001</c:v>
                </c:pt>
                <c:pt idx="10225">
                  <c:v>2010045.3531299999</c:v>
                </c:pt>
                <c:pt idx="10226">
                  <c:v>2016020.4905000001</c:v>
                </c:pt>
                <c:pt idx="10227">
                  <c:v>2021995.62787</c:v>
                </c:pt>
                <c:pt idx="10228">
                  <c:v>2027970.76523</c:v>
                </c:pt>
                <c:pt idx="10229">
                  <c:v>2033945.9025999999</c:v>
                </c:pt>
                <c:pt idx="10230">
                  <c:v>2039921.03997</c:v>
                </c:pt>
                <c:pt idx="10231">
                  <c:v>2045896.1773399999</c:v>
                </c:pt>
                <c:pt idx="10232">
                  <c:v>2051871.3147100001</c:v>
                </c:pt>
                <c:pt idx="10233">
                  <c:v>2057846.45208</c:v>
                </c:pt>
                <c:pt idx="10234">
                  <c:v>2063821.5894500001</c:v>
                </c:pt>
                <c:pt idx="10235">
                  <c:v>2069796.72682</c:v>
                </c:pt>
                <c:pt idx="10236">
                  <c:v>2069319.92065</c:v>
                </c:pt>
                <c:pt idx="10237">
                  <c:v>2072243.5379000001</c:v>
                </c:pt>
                <c:pt idx="10238">
                  <c:v>2075543.4534499999</c:v>
                </c:pt>
                <c:pt idx="10239">
                  <c:v>2078843.3689999999</c:v>
                </c:pt>
                <c:pt idx="10240">
                  <c:v>2082143.28455</c:v>
                </c:pt>
                <c:pt idx="10241">
                  <c:v>2085443.2000899999</c:v>
                </c:pt>
                <c:pt idx="10242">
                  <c:v>2088743.11564</c:v>
                </c:pt>
                <c:pt idx="10243">
                  <c:v>2092043.03119</c:v>
                </c:pt>
                <c:pt idx="10244">
                  <c:v>2095342.94674</c:v>
                </c:pt>
                <c:pt idx="10245">
                  <c:v>2098642.8622900001</c:v>
                </c:pt>
                <c:pt idx="10246">
                  <c:v>2101942.77783</c:v>
                </c:pt>
                <c:pt idx="10247">
                  <c:v>2105242.6933800001</c:v>
                </c:pt>
                <c:pt idx="10248">
                  <c:v>2108542.6089300001</c:v>
                </c:pt>
                <c:pt idx="10249">
                  <c:v>2111842.5244800001</c:v>
                </c:pt>
                <c:pt idx="10250">
                  <c:v>2120656.0842200001</c:v>
                </c:pt>
                <c:pt idx="10251">
                  <c:v>2131015.96942</c:v>
                </c:pt>
                <c:pt idx="10252">
                  <c:v>2141375.8546199999</c:v>
                </c:pt>
                <c:pt idx="10253">
                  <c:v>2147897.56862</c:v>
                </c:pt>
                <c:pt idx="10254">
                  <c:v>2154419.2826299998</c:v>
                </c:pt>
                <c:pt idx="10255">
                  <c:v>2160940.99664</c:v>
                </c:pt>
                <c:pt idx="10256">
                  <c:v>2167462.7106400002</c:v>
                </c:pt>
                <c:pt idx="10257">
                  <c:v>2173984.4246499999</c:v>
                </c:pt>
                <c:pt idx="10258">
                  <c:v>2180506.1386600002</c:v>
                </c:pt>
                <c:pt idx="10259">
                  <c:v>2187027.8526699999</c:v>
                </c:pt>
                <c:pt idx="10260">
                  <c:v>2193549.5666700001</c:v>
                </c:pt>
                <c:pt idx="10261">
                  <c:v>2200071.2806799999</c:v>
                </c:pt>
                <c:pt idx="10262">
                  <c:v>2206592.9946900001</c:v>
                </c:pt>
                <c:pt idx="10263">
                  <c:v>2203202.6153899999</c:v>
                </c:pt>
                <c:pt idx="10264">
                  <c:v>2199364.4441999998</c:v>
                </c:pt>
                <c:pt idx="10265">
                  <c:v>2201150.1689800001</c:v>
                </c:pt>
                <c:pt idx="10266">
                  <c:v>2203992.2832399998</c:v>
                </c:pt>
                <c:pt idx="10267">
                  <c:v>2204209.3275299999</c:v>
                </c:pt>
                <c:pt idx="10268">
                  <c:v>2204426.37182</c:v>
                </c:pt>
                <c:pt idx="10269">
                  <c:v>2204643.4161100001</c:v>
                </c:pt>
                <c:pt idx="10270">
                  <c:v>2204860.4603900001</c:v>
                </c:pt>
                <c:pt idx="10271">
                  <c:v>2205077.5046799998</c:v>
                </c:pt>
                <c:pt idx="10272">
                  <c:v>2205294.5489699999</c:v>
                </c:pt>
                <c:pt idx="10273">
                  <c:v>2205511.59326</c:v>
                </c:pt>
                <c:pt idx="10274">
                  <c:v>2205728.6375500001</c:v>
                </c:pt>
                <c:pt idx="10275">
                  <c:v>2205945.6818400002</c:v>
                </c:pt>
                <c:pt idx="10276">
                  <c:v>2206162.7261299998</c:v>
                </c:pt>
                <c:pt idx="10277">
                  <c:v>2203889.2143799998</c:v>
                </c:pt>
                <c:pt idx="10278">
                  <c:v>2195991.8066599998</c:v>
                </c:pt>
                <c:pt idx="10279">
                  <c:v>2190876.1806600001</c:v>
                </c:pt>
                <c:pt idx="10280">
                  <c:v>2188385.6246199999</c:v>
                </c:pt>
                <c:pt idx="10281">
                  <c:v>2185895.0685800002</c:v>
                </c:pt>
                <c:pt idx="10282">
                  <c:v>2183404.5125500001</c:v>
                </c:pt>
                <c:pt idx="10283">
                  <c:v>2180913.9565099999</c:v>
                </c:pt>
                <c:pt idx="10284">
                  <c:v>2178423.4004799998</c:v>
                </c:pt>
                <c:pt idx="10285">
                  <c:v>2175932.8444400001</c:v>
                </c:pt>
                <c:pt idx="10286">
                  <c:v>2173442.2884</c:v>
                </c:pt>
                <c:pt idx="10287">
                  <c:v>2170951.7323699999</c:v>
                </c:pt>
                <c:pt idx="10288">
                  <c:v>2168461.1763300002</c:v>
                </c:pt>
                <c:pt idx="10289">
                  <c:v>2183145.0451400001</c:v>
                </c:pt>
                <c:pt idx="10290">
                  <c:v>2196690.2034100001</c:v>
                </c:pt>
                <c:pt idx="10291">
                  <c:v>2210235.3616800001</c:v>
                </c:pt>
                <c:pt idx="10292">
                  <c:v>2223780.5199600002</c:v>
                </c:pt>
                <c:pt idx="10293">
                  <c:v>2237325.6782300002</c:v>
                </c:pt>
                <c:pt idx="10294">
                  <c:v>2250870.8365000002</c:v>
                </c:pt>
                <c:pt idx="10295">
                  <c:v>2262709.5594000001</c:v>
                </c:pt>
                <c:pt idx="10296">
                  <c:v>2274548.28229</c:v>
                </c:pt>
                <c:pt idx="10297">
                  <c:v>2286387.0051899999</c:v>
                </c:pt>
                <c:pt idx="10298">
                  <c:v>2298225.7280899999</c:v>
                </c:pt>
                <c:pt idx="10299">
                  <c:v>2310064.4509800002</c:v>
                </c:pt>
                <c:pt idx="10300">
                  <c:v>2321903.1738800001</c:v>
                </c:pt>
                <c:pt idx="10301">
                  <c:v>2333741.89677</c:v>
                </c:pt>
                <c:pt idx="10302">
                  <c:v>2328406.1948299999</c:v>
                </c:pt>
                <c:pt idx="10303">
                  <c:v>2326699.7594499998</c:v>
                </c:pt>
                <c:pt idx="10304">
                  <c:v>2324993.3240700001</c:v>
                </c:pt>
                <c:pt idx="10305">
                  <c:v>2323286.8886899999</c:v>
                </c:pt>
                <c:pt idx="10306">
                  <c:v>2321580.4533199999</c:v>
                </c:pt>
                <c:pt idx="10307">
                  <c:v>2320374.0050599999</c:v>
                </c:pt>
                <c:pt idx="10308">
                  <c:v>2320873.9921800001</c:v>
                </c:pt>
                <c:pt idx="10309">
                  <c:v>2321373.9792900002</c:v>
                </c:pt>
                <c:pt idx="10310">
                  <c:v>2321873.9664099999</c:v>
                </c:pt>
                <c:pt idx="10311">
                  <c:v>2323695.3751500002</c:v>
                </c:pt>
                <c:pt idx="10312">
                  <c:v>2325516.78388</c:v>
                </c:pt>
                <c:pt idx="10313">
                  <c:v>2327338.1926099998</c:v>
                </c:pt>
                <c:pt idx="10314">
                  <c:v>2329159.6013500001</c:v>
                </c:pt>
                <c:pt idx="10315">
                  <c:v>2324957.9079700001</c:v>
                </c:pt>
                <c:pt idx="10316">
                  <c:v>2320756.21459</c:v>
                </c:pt>
                <c:pt idx="10317">
                  <c:v>2316554.52122</c:v>
                </c:pt>
                <c:pt idx="10318">
                  <c:v>2312352.8278399999</c:v>
                </c:pt>
                <c:pt idx="10319">
                  <c:v>2308151.1344599999</c:v>
                </c:pt>
                <c:pt idx="10320">
                  <c:v>2303449.4539600001</c:v>
                </c:pt>
                <c:pt idx="10321">
                  <c:v>2298747.7734699999</c:v>
                </c:pt>
                <c:pt idx="10322">
                  <c:v>2294046.0929700001</c:v>
                </c:pt>
                <c:pt idx="10323">
                  <c:v>2289344.4124699999</c:v>
                </c:pt>
                <c:pt idx="10324">
                  <c:v>2283321.31036</c:v>
                </c:pt>
                <c:pt idx="10325">
                  <c:v>2277298.2082500001</c:v>
                </c:pt>
                <c:pt idx="10326">
                  <c:v>2250869.7790000001</c:v>
                </c:pt>
                <c:pt idx="10327">
                  <c:v>2224441.34974</c:v>
                </c:pt>
                <c:pt idx="10328">
                  <c:v>2204036.0225999998</c:v>
                </c:pt>
                <c:pt idx="10329">
                  <c:v>2183630.6954600001</c:v>
                </c:pt>
                <c:pt idx="10330">
                  <c:v>2163225.3683099998</c:v>
                </c:pt>
                <c:pt idx="10331">
                  <c:v>2142820.0411700001</c:v>
                </c:pt>
                <c:pt idx="10332">
                  <c:v>2122414.7140299999</c:v>
                </c:pt>
                <c:pt idx="10333">
                  <c:v>2102009.3868800001</c:v>
                </c:pt>
                <c:pt idx="10334">
                  <c:v>2081604.0597399999</c:v>
                </c:pt>
                <c:pt idx="10335">
                  <c:v>2061198.7326</c:v>
                </c:pt>
                <c:pt idx="10336">
                  <c:v>2040793.40545</c:v>
                </c:pt>
                <c:pt idx="10337">
                  <c:v>2020388.07831</c:v>
                </c:pt>
                <c:pt idx="10338">
                  <c:v>2032768.83507</c:v>
                </c:pt>
                <c:pt idx="10339">
                  <c:v>2065554.9189800001</c:v>
                </c:pt>
                <c:pt idx="10340">
                  <c:v>2095829.0640499999</c:v>
                </c:pt>
                <c:pt idx="10341">
                  <c:v>2126103.2091199998</c:v>
                </c:pt>
                <c:pt idx="10342">
                  <c:v>2156377.3541799998</c:v>
                </c:pt>
                <c:pt idx="10343">
                  <c:v>2186651.4992499999</c:v>
                </c:pt>
                <c:pt idx="10344">
                  <c:v>2216925.64432</c:v>
                </c:pt>
                <c:pt idx="10345">
                  <c:v>2247199.78939</c:v>
                </c:pt>
                <c:pt idx="10346">
                  <c:v>2277473.9344500001</c:v>
                </c:pt>
                <c:pt idx="10347">
                  <c:v>2307748.0795200001</c:v>
                </c:pt>
                <c:pt idx="10348">
                  <c:v>2333931.2248800001</c:v>
                </c:pt>
                <c:pt idx="10349">
                  <c:v>2360114.3702400001</c:v>
                </c:pt>
                <c:pt idx="10350">
                  <c:v>2386297.5156</c:v>
                </c:pt>
                <c:pt idx="10351">
                  <c:v>2379694.57705</c:v>
                </c:pt>
                <c:pt idx="10352">
                  <c:v>2373091.63851</c:v>
                </c:pt>
                <c:pt idx="10353">
                  <c:v>2369000.6387999998</c:v>
                </c:pt>
                <c:pt idx="10354">
                  <c:v>2364909.6390900002</c:v>
                </c:pt>
                <c:pt idx="10355">
                  <c:v>2360818.6393800001</c:v>
                </c:pt>
                <c:pt idx="10356">
                  <c:v>2356727.6396699999</c:v>
                </c:pt>
                <c:pt idx="10357">
                  <c:v>2352636.6399699999</c:v>
                </c:pt>
                <c:pt idx="10358">
                  <c:v>2348545.6402599998</c:v>
                </c:pt>
                <c:pt idx="10359">
                  <c:v>2344454.6405500001</c:v>
                </c:pt>
                <c:pt idx="10360">
                  <c:v>2342401.4156499999</c:v>
                </c:pt>
                <c:pt idx="10361">
                  <c:v>2344439.1904699998</c:v>
                </c:pt>
                <c:pt idx="10362">
                  <c:v>2354341.7268599998</c:v>
                </c:pt>
                <c:pt idx="10363">
                  <c:v>2364244.2632599999</c:v>
                </c:pt>
                <c:pt idx="10364">
                  <c:v>2361656.9949099999</c:v>
                </c:pt>
                <c:pt idx="10365">
                  <c:v>2359069.7265599999</c:v>
                </c:pt>
                <c:pt idx="10366">
                  <c:v>2356482.4582199999</c:v>
                </c:pt>
                <c:pt idx="10367">
                  <c:v>2353895.1898699999</c:v>
                </c:pt>
                <c:pt idx="10368">
                  <c:v>2351307.9215199999</c:v>
                </c:pt>
                <c:pt idx="10369">
                  <c:v>2348720.6531699998</c:v>
                </c:pt>
                <c:pt idx="10370">
                  <c:v>2346133.3848199998</c:v>
                </c:pt>
                <c:pt idx="10371">
                  <c:v>2343546.1164699998</c:v>
                </c:pt>
                <c:pt idx="10372">
                  <c:v>2340958.8481299998</c:v>
                </c:pt>
                <c:pt idx="10373">
                  <c:v>2336333.8049699999</c:v>
                </c:pt>
                <c:pt idx="10374">
                  <c:v>2331708.7618100001</c:v>
                </c:pt>
                <c:pt idx="10375">
                  <c:v>2319218.9570599999</c:v>
                </c:pt>
                <c:pt idx="10376">
                  <c:v>2319080.4750399999</c:v>
                </c:pt>
                <c:pt idx="10377">
                  <c:v>2329389.9410899999</c:v>
                </c:pt>
                <c:pt idx="10378">
                  <c:v>2339699.4071499999</c:v>
                </c:pt>
                <c:pt idx="10379">
                  <c:v>2350008.8732099999</c:v>
                </c:pt>
                <c:pt idx="10380">
                  <c:v>2360318.3392699999</c:v>
                </c:pt>
                <c:pt idx="10381">
                  <c:v>2351179.6406800002</c:v>
                </c:pt>
                <c:pt idx="10382">
                  <c:v>2342040.94209</c:v>
                </c:pt>
                <c:pt idx="10383">
                  <c:v>2332902.2434999999</c:v>
                </c:pt>
                <c:pt idx="10384">
                  <c:v>2323763.5449199998</c:v>
                </c:pt>
                <c:pt idx="10385">
                  <c:v>2314624.8463300001</c:v>
                </c:pt>
                <c:pt idx="10386">
                  <c:v>2305486.1477399999</c:v>
                </c:pt>
                <c:pt idx="10387">
                  <c:v>2296347.4491599998</c:v>
                </c:pt>
                <c:pt idx="10388">
                  <c:v>2287208.7505700001</c:v>
                </c:pt>
                <c:pt idx="10389">
                  <c:v>2265718.7292599999</c:v>
                </c:pt>
                <c:pt idx="10390">
                  <c:v>2246270.5646099998</c:v>
                </c:pt>
                <c:pt idx="10391">
                  <c:v>2226822.3999700001</c:v>
                </c:pt>
                <c:pt idx="10392">
                  <c:v>2207374.2353300001</c:v>
                </c:pt>
                <c:pt idx="10393">
                  <c:v>2190572.12916</c:v>
                </c:pt>
                <c:pt idx="10394">
                  <c:v>2193218.1876400001</c:v>
                </c:pt>
                <c:pt idx="10395">
                  <c:v>2195864.2461100002</c:v>
                </c:pt>
                <c:pt idx="10396">
                  <c:v>2198510.3045899998</c:v>
                </c:pt>
                <c:pt idx="10397">
                  <c:v>2214312.0963300001</c:v>
                </c:pt>
                <c:pt idx="10398">
                  <c:v>2230113.8880699999</c:v>
                </c:pt>
                <c:pt idx="10399">
                  <c:v>2245915.6798100001</c:v>
                </c:pt>
                <c:pt idx="10400">
                  <c:v>2261717.4715399998</c:v>
                </c:pt>
                <c:pt idx="10401">
                  <c:v>2277519.2632800001</c:v>
                </c:pt>
                <c:pt idx="10402">
                  <c:v>2293321.0550199999</c:v>
                </c:pt>
                <c:pt idx="10403">
                  <c:v>2309122.8467600001</c:v>
                </c:pt>
                <c:pt idx="10404">
                  <c:v>2324924.6384999999</c:v>
                </c:pt>
                <c:pt idx="10405">
                  <c:v>2342505.7746100002</c:v>
                </c:pt>
                <c:pt idx="10406">
                  <c:v>2357440.85225</c:v>
                </c:pt>
                <c:pt idx="10407">
                  <c:v>2372375.9298899998</c:v>
                </c:pt>
                <c:pt idx="10408">
                  <c:v>2387311.0075300001</c:v>
                </c:pt>
                <c:pt idx="10409">
                  <c:v>2407433.9448199999</c:v>
                </c:pt>
                <c:pt idx="10410">
                  <c:v>2418430.6060700002</c:v>
                </c:pt>
                <c:pt idx="10411">
                  <c:v>2429427.2673200001</c:v>
                </c:pt>
                <c:pt idx="10412">
                  <c:v>2429420.5791799999</c:v>
                </c:pt>
                <c:pt idx="10413">
                  <c:v>2429413.8910300001</c:v>
                </c:pt>
                <c:pt idx="10414">
                  <c:v>2429407.2028899998</c:v>
                </c:pt>
                <c:pt idx="10415">
                  <c:v>2429400.51474</c:v>
                </c:pt>
                <c:pt idx="10416">
                  <c:v>2429393.8265999998</c:v>
                </c:pt>
                <c:pt idx="10417">
                  <c:v>2429387.13845</c:v>
                </c:pt>
                <c:pt idx="10418">
                  <c:v>2427601.1059300001</c:v>
                </c:pt>
                <c:pt idx="10419">
                  <c:v>2425815.0734000001</c:v>
                </c:pt>
                <c:pt idx="10420">
                  <c:v>2424029.0408800002</c:v>
                </c:pt>
                <c:pt idx="10421">
                  <c:v>2422243.0083499998</c:v>
                </c:pt>
                <c:pt idx="10422">
                  <c:v>2415269.1161799999</c:v>
                </c:pt>
                <c:pt idx="10423">
                  <c:v>2404265.7667899998</c:v>
                </c:pt>
                <c:pt idx="10424">
                  <c:v>2413859.6138900002</c:v>
                </c:pt>
                <c:pt idx="10425">
                  <c:v>2434456.8103900002</c:v>
                </c:pt>
                <c:pt idx="10426">
                  <c:v>2455054.0068899998</c:v>
                </c:pt>
                <c:pt idx="10427">
                  <c:v>2475651.2033899999</c:v>
                </c:pt>
                <c:pt idx="10428">
                  <c:v>2496248.39989</c:v>
                </c:pt>
                <c:pt idx="10429">
                  <c:v>2516845.5963900001</c:v>
                </c:pt>
                <c:pt idx="10430">
                  <c:v>2537442.7928800001</c:v>
                </c:pt>
                <c:pt idx="10431">
                  <c:v>2558039.9893800002</c:v>
                </c:pt>
                <c:pt idx="10432">
                  <c:v>2578637.1858799998</c:v>
                </c:pt>
                <c:pt idx="10433">
                  <c:v>2613772.0739099998</c:v>
                </c:pt>
                <c:pt idx="10434">
                  <c:v>2648906.9619399998</c:v>
                </c:pt>
                <c:pt idx="10435">
                  <c:v>2684041.8499699999</c:v>
                </c:pt>
                <c:pt idx="10436">
                  <c:v>2719176.7379899998</c:v>
                </c:pt>
                <c:pt idx="10437">
                  <c:v>2733714.4295199998</c:v>
                </c:pt>
                <c:pt idx="10438">
                  <c:v>2748252.1210500002</c:v>
                </c:pt>
                <c:pt idx="10439">
                  <c:v>2762789.8125800001</c:v>
                </c:pt>
                <c:pt idx="10440">
                  <c:v>2777327.5041100001</c:v>
                </c:pt>
                <c:pt idx="10441">
                  <c:v>2791865.19564</c:v>
                </c:pt>
                <c:pt idx="10442">
                  <c:v>2806101.63044</c:v>
                </c:pt>
                <c:pt idx="10443">
                  <c:v>2820338.06525</c:v>
                </c:pt>
                <c:pt idx="10444">
                  <c:v>2834574.5000499999</c:v>
                </c:pt>
                <c:pt idx="10445">
                  <c:v>2848810.9348599999</c:v>
                </c:pt>
                <c:pt idx="10446">
                  <c:v>2845360.3974600001</c:v>
                </c:pt>
                <c:pt idx="10447">
                  <c:v>2841909.8600599999</c:v>
                </c:pt>
                <c:pt idx="10448">
                  <c:v>2838459.3226700001</c:v>
                </c:pt>
                <c:pt idx="10449">
                  <c:v>2835008.7852699999</c:v>
                </c:pt>
                <c:pt idx="10450">
                  <c:v>2831558.2478800002</c:v>
                </c:pt>
                <c:pt idx="10451">
                  <c:v>2828107.7104799999</c:v>
                </c:pt>
                <c:pt idx="10452">
                  <c:v>2824657.1730900002</c:v>
                </c:pt>
                <c:pt idx="10453">
                  <c:v>2821206.6356899999</c:v>
                </c:pt>
                <c:pt idx="10454">
                  <c:v>2817756.0983000002</c:v>
                </c:pt>
                <c:pt idx="10455">
                  <c:v>2814606.8176199999</c:v>
                </c:pt>
                <c:pt idx="10456">
                  <c:v>2811457.5369500001</c:v>
                </c:pt>
                <c:pt idx="10457">
                  <c:v>2808308.2562799999</c:v>
                </c:pt>
                <c:pt idx="10458">
                  <c:v>2795462.3850400001</c:v>
                </c:pt>
                <c:pt idx="10459">
                  <c:v>2785765.7944800002</c:v>
                </c:pt>
                <c:pt idx="10460">
                  <c:v>2771214.0498899999</c:v>
                </c:pt>
                <c:pt idx="10461">
                  <c:v>2756662.3053000001</c:v>
                </c:pt>
                <c:pt idx="10462">
                  <c:v>2742110.5606999998</c:v>
                </c:pt>
                <c:pt idx="10463">
                  <c:v>2727558.81611</c:v>
                </c:pt>
                <c:pt idx="10464">
                  <c:v>2713007.0715200002</c:v>
                </c:pt>
                <c:pt idx="10465">
                  <c:v>2698455.32693</c:v>
                </c:pt>
                <c:pt idx="10466">
                  <c:v>2683903.5823400002</c:v>
                </c:pt>
                <c:pt idx="10467">
                  <c:v>2669351.8377499999</c:v>
                </c:pt>
                <c:pt idx="10468">
                  <c:v>2640565.62836</c:v>
                </c:pt>
                <c:pt idx="10469">
                  <c:v>2611779.41897</c:v>
                </c:pt>
                <c:pt idx="10470">
                  <c:v>2582993.20958</c:v>
                </c:pt>
                <c:pt idx="10471">
                  <c:v>2563903.5907600001</c:v>
                </c:pt>
                <c:pt idx="10472">
                  <c:v>2544813.9719400001</c:v>
                </c:pt>
                <c:pt idx="10473">
                  <c:v>2530579.5071399999</c:v>
                </c:pt>
                <c:pt idx="10474">
                  <c:v>2516345.0423400002</c:v>
                </c:pt>
                <c:pt idx="10475">
                  <c:v>2502110.57755</c:v>
                </c:pt>
                <c:pt idx="10476">
                  <c:v>2487876.1127499999</c:v>
                </c:pt>
                <c:pt idx="10477">
                  <c:v>2473641.6479500001</c:v>
                </c:pt>
                <c:pt idx="10478">
                  <c:v>2459407.18316</c:v>
                </c:pt>
                <c:pt idx="10479">
                  <c:v>2445172.7183599998</c:v>
                </c:pt>
                <c:pt idx="10480">
                  <c:v>2471665.95334</c:v>
                </c:pt>
                <c:pt idx="10481">
                  <c:v>2512393.6531099998</c:v>
                </c:pt>
                <c:pt idx="10482">
                  <c:v>2553121.3528800001</c:v>
                </c:pt>
                <c:pt idx="10483">
                  <c:v>2593849.05266</c:v>
                </c:pt>
                <c:pt idx="10484">
                  <c:v>2633695.3181500002</c:v>
                </c:pt>
                <c:pt idx="10485">
                  <c:v>2673541.5836499999</c:v>
                </c:pt>
                <c:pt idx="10486">
                  <c:v>2708456.3082699999</c:v>
                </c:pt>
                <c:pt idx="10487">
                  <c:v>2743371.0328799998</c:v>
                </c:pt>
                <c:pt idx="10488">
                  <c:v>2778285.7574999998</c:v>
                </c:pt>
                <c:pt idx="10489">
                  <c:v>2813200.4821199998</c:v>
                </c:pt>
                <c:pt idx="10490">
                  <c:v>2848115.2067399998</c:v>
                </c:pt>
                <c:pt idx="10491">
                  <c:v>2883029.9313599998</c:v>
                </c:pt>
                <c:pt idx="10492">
                  <c:v>2917944.6559799998</c:v>
                </c:pt>
                <c:pt idx="10493">
                  <c:v>2912131.6808199999</c:v>
                </c:pt>
                <c:pt idx="10494">
                  <c:v>2906318.7056700001</c:v>
                </c:pt>
                <c:pt idx="10495">
                  <c:v>2900505.7305100001</c:v>
                </c:pt>
                <c:pt idx="10496">
                  <c:v>2894692.7553599998</c:v>
                </c:pt>
                <c:pt idx="10497">
                  <c:v>2889761.2144800001</c:v>
                </c:pt>
                <c:pt idx="10498">
                  <c:v>2883502.5323100002</c:v>
                </c:pt>
                <c:pt idx="10499">
                  <c:v>2882175.3910099999</c:v>
                </c:pt>
                <c:pt idx="10500">
                  <c:v>2880848.2497100001</c:v>
                </c:pt>
                <c:pt idx="10501">
                  <c:v>2879521.1084199999</c:v>
                </c:pt>
                <c:pt idx="10502">
                  <c:v>2878193.9671200002</c:v>
                </c:pt>
                <c:pt idx="10503">
                  <c:v>2876866.8258199999</c:v>
                </c:pt>
                <c:pt idx="10504">
                  <c:v>2875539.6845300002</c:v>
                </c:pt>
                <c:pt idx="10505">
                  <c:v>2874212.54323</c:v>
                </c:pt>
                <c:pt idx="10506">
                  <c:v>2872885.4019300002</c:v>
                </c:pt>
                <c:pt idx="10507">
                  <c:v>2871558.26064</c:v>
                </c:pt>
                <c:pt idx="10508">
                  <c:v>2870231.1193400002</c:v>
                </c:pt>
                <c:pt idx="10509">
                  <c:v>2868903.97804</c:v>
                </c:pt>
                <c:pt idx="10510">
                  <c:v>2870402.7963999999</c:v>
                </c:pt>
                <c:pt idx="10511">
                  <c:v>2873228.75605</c:v>
                </c:pt>
                <c:pt idx="10512">
                  <c:v>2876054.7157100001</c:v>
                </c:pt>
                <c:pt idx="10513">
                  <c:v>2878880.6753600002</c:v>
                </c:pt>
                <c:pt idx="10514">
                  <c:v>2881706.6350099999</c:v>
                </c:pt>
                <c:pt idx="10515">
                  <c:v>2890963.1558500002</c:v>
                </c:pt>
                <c:pt idx="10516">
                  <c:v>2871321.3798799999</c:v>
                </c:pt>
                <c:pt idx="10517">
                  <c:v>2851679.6039100001</c:v>
                </c:pt>
                <c:pt idx="10518">
                  <c:v>2832037.8279400002</c:v>
                </c:pt>
                <c:pt idx="10519">
                  <c:v>2812396.0519699999</c:v>
                </c:pt>
                <c:pt idx="10520">
                  <c:v>2792754.2760100001</c:v>
                </c:pt>
                <c:pt idx="10521">
                  <c:v>2773112.5000399998</c:v>
                </c:pt>
                <c:pt idx="10522">
                  <c:v>2753470.72407</c:v>
                </c:pt>
                <c:pt idx="10523">
                  <c:v>2731002.9884500001</c:v>
                </c:pt>
                <c:pt idx="10524">
                  <c:v>2708535.2528300001</c:v>
                </c:pt>
                <c:pt idx="10525">
                  <c:v>2686067.5172100002</c:v>
                </c:pt>
                <c:pt idx="10526">
                  <c:v>2663599.7815899998</c:v>
                </c:pt>
                <c:pt idx="10527">
                  <c:v>2641132.0459699999</c:v>
                </c:pt>
                <c:pt idx="10528">
                  <c:v>2631954.01902</c:v>
                </c:pt>
                <c:pt idx="10529">
                  <c:v>2649678.56984</c:v>
                </c:pt>
                <c:pt idx="10530">
                  <c:v>2667403.12066</c:v>
                </c:pt>
                <c:pt idx="10531">
                  <c:v>2685127.6714699999</c:v>
                </c:pt>
                <c:pt idx="10532">
                  <c:v>2702852.2222899999</c:v>
                </c:pt>
                <c:pt idx="10533">
                  <c:v>2720576.77311</c:v>
                </c:pt>
                <c:pt idx="10534">
                  <c:v>2738301.32393</c:v>
                </c:pt>
                <c:pt idx="10535">
                  <c:v>2756025.8747399999</c:v>
                </c:pt>
                <c:pt idx="10536">
                  <c:v>2773750.4255599999</c:v>
                </c:pt>
                <c:pt idx="10537">
                  <c:v>2791474.9763799999</c:v>
                </c:pt>
                <c:pt idx="10538">
                  <c:v>2809199.5271999999</c:v>
                </c:pt>
                <c:pt idx="10539">
                  <c:v>2826924.0780099998</c:v>
                </c:pt>
                <c:pt idx="10540">
                  <c:v>2844648.6288299998</c:v>
                </c:pt>
                <c:pt idx="10541">
                  <c:v>2844825.8072799998</c:v>
                </c:pt>
                <c:pt idx="10542">
                  <c:v>2846998.7047600001</c:v>
                </c:pt>
                <c:pt idx="10543">
                  <c:v>2840567.3200699999</c:v>
                </c:pt>
                <c:pt idx="10544">
                  <c:v>2834135.9353800002</c:v>
                </c:pt>
                <c:pt idx="10545">
                  <c:v>2827704.5506899999</c:v>
                </c:pt>
                <c:pt idx="10546">
                  <c:v>2821273.1659900001</c:v>
                </c:pt>
                <c:pt idx="10547">
                  <c:v>2814841.7812999999</c:v>
                </c:pt>
                <c:pt idx="10548">
                  <c:v>2808410.3966100002</c:v>
                </c:pt>
                <c:pt idx="10549">
                  <c:v>2799222.7738399999</c:v>
                </c:pt>
                <c:pt idx="10550">
                  <c:v>2790035.1510700001</c:v>
                </c:pt>
                <c:pt idx="10551">
                  <c:v>2780847.5282999999</c:v>
                </c:pt>
                <c:pt idx="10552">
                  <c:v>2771659.9055400002</c:v>
                </c:pt>
                <c:pt idx="10553">
                  <c:v>2762472.2827699999</c:v>
                </c:pt>
                <c:pt idx="10554">
                  <c:v>2751111.7625099998</c:v>
                </c:pt>
                <c:pt idx="10555">
                  <c:v>2739751.2422500001</c:v>
                </c:pt>
                <c:pt idx="10556">
                  <c:v>2736995.0041800002</c:v>
                </c:pt>
                <c:pt idx="10557">
                  <c:v>2734238.7661000001</c:v>
                </c:pt>
                <c:pt idx="10558">
                  <c:v>2731482.5280300002</c:v>
                </c:pt>
                <c:pt idx="10559">
                  <c:v>2728726.2899500001</c:v>
                </c:pt>
                <c:pt idx="10560">
                  <c:v>2725970.0518800002</c:v>
                </c:pt>
                <c:pt idx="10561">
                  <c:v>2730340.7183099999</c:v>
                </c:pt>
                <c:pt idx="10562">
                  <c:v>2738693.92735</c:v>
                </c:pt>
                <c:pt idx="10563">
                  <c:v>2747047.1363900001</c:v>
                </c:pt>
                <c:pt idx="10564">
                  <c:v>2755400.3454200001</c:v>
                </c:pt>
                <c:pt idx="10565">
                  <c:v>2763753.5544599998</c:v>
                </c:pt>
                <c:pt idx="10566">
                  <c:v>2772106.7634999999</c:v>
                </c:pt>
                <c:pt idx="10567">
                  <c:v>2780459.97254</c:v>
                </c:pt>
                <c:pt idx="10568">
                  <c:v>2788813.18157</c:v>
                </c:pt>
                <c:pt idx="10569">
                  <c:v>2811561.88729</c:v>
                </c:pt>
                <c:pt idx="10570">
                  <c:v>2834310.5929999999</c:v>
                </c:pt>
                <c:pt idx="10571">
                  <c:v>2857059.2987199998</c:v>
                </c:pt>
                <c:pt idx="10572">
                  <c:v>2879808.0044300002</c:v>
                </c:pt>
                <c:pt idx="10573">
                  <c:v>2902556.7101500002</c:v>
                </c:pt>
                <c:pt idx="10574">
                  <c:v>2923627.0346400002</c:v>
                </c:pt>
                <c:pt idx="10575">
                  <c:v>2943471.05461</c:v>
                </c:pt>
                <c:pt idx="10576">
                  <c:v>2963315.0745799998</c:v>
                </c:pt>
                <c:pt idx="10577">
                  <c:v>2983159.09455</c:v>
                </c:pt>
                <c:pt idx="10578">
                  <c:v>3038370.6982200001</c:v>
                </c:pt>
                <c:pt idx="10579">
                  <c:v>3093582.3018899998</c:v>
                </c:pt>
                <c:pt idx="10580">
                  <c:v>3148793.9055599999</c:v>
                </c:pt>
                <c:pt idx="10581">
                  <c:v>3200882.80302</c:v>
                </c:pt>
                <c:pt idx="10582">
                  <c:v>3238576.2037900002</c:v>
                </c:pt>
                <c:pt idx="10583">
                  <c:v>3276269.60457</c:v>
                </c:pt>
                <c:pt idx="10584">
                  <c:v>3313963.0053500002</c:v>
                </c:pt>
                <c:pt idx="10585">
                  <c:v>3351656.4061199999</c:v>
                </c:pt>
                <c:pt idx="10586">
                  <c:v>3389349.8069000002</c:v>
                </c:pt>
                <c:pt idx="10587">
                  <c:v>3421594.68438</c:v>
                </c:pt>
                <c:pt idx="10588">
                  <c:v>3443948.9369000001</c:v>
                </c:pt>
                <c:pt idx="10589">
                  <c:v>3445833.6504199998</c:v>
                </c:pt>
                <c:pt idx="10590">
                  <c:v>3447718.36393</c:v>
                </c:pt>
                <c:pt idx="10591">
                  <c:v>3414235.4937499999</c:v>
                </c:pt>
                <c:pt idx="10592">
                  <c:v>3380752.6235600002</c:v>
                </c:pt>
                <c:pt idx="10593">
                  <c:v>3347269.75337</c:v>
                </c:pt>
                <c:pt idx="10594">
                  <c:v>3316909.58941</c:v>
                </c:pt>
                <c:pt idx="10595">
                  <c:v>3286549.4254399999</c:v>
                </c:pt>
                <c:pt idx="10596">
                  <c:v>3256189.2614699998</c:v>
                </c:pt>
                <c:pt idx="10597">
                  <c:v>3225829.0975000001</c:v>
                </c:pt>
                <c:pt idx="10598">
                  <c:v>3195468.9335400001</c:v>
                </c:pt>
                <c:pt idx="10599">
                  <c:v>3165108.76957</c:v>
                </c:pt>
                <c:pt idx="10600">
                  <c:v>3134748.6055999999</c:v>
                </c:pt>
                <c:pt idx="10601">
                  <c:v>3097554.7199800001</c:v>
                </c:pt>
                <c:pt idx="10602">
                  <c:v>3080830.3733600001</c:v>
                </c:pt>
                <c:pt idx="10603">
                  <c:v>3064106.0267400001</c:v>
                </c:pt>
                <c:pt idx="10604">
                  <c:v>3047381.6801100001</c:v>
                </c:pt>
                <c:pt idx="10605">
                  <c:v>3030657.3334900001</c:v>
                </c:pt>
                <c:pt idx="10606">
                  <c:v>3013932.9868700001</c:v>
                </c:pt>
                <c:pt idx="10607">
                  <c:v>2997208.6402500002</c:v>
                </c:pt>
                <c:pt idx="10608">
                  <c:v>2980484.2936200001</c:v>
                </c:pt>
                <c:pt idx="10609">
                  <c:v>2963759.9470000002</c:v>
                </c:pt>
                <c:pt idx="10610">
                  <c:v>2947035.6003800002</c:v>
                </c:pt>
                <c:pt idx="10611">
                  <c:v>2930311.2537600002</c:v>
                </c:pt>
                <c:pt idx="10612">
                  <c:v>2913586.9071300002</c:v>
                </c:pt>
                <c:pt idx="10613">
                  <c:v>2920478.8182100002</c:v>
                </c:pt>
                <c:pt idx="10614">
                  <c:v>2944095.0759000001</c:v>
                </c:pt>
                <c:pt idx="10615">
                  <c:v>2967711.3336</c:v>
                </c:pt>
                <c:pt idx="10616">
                  <c:v>2991327.5912899999</c:v>
                </c:pt>
                <c:pt idx="10617">
                  <c:v>3008532.9849700001</c:v>
                </c:pt>
                <c:pt idx="10618">
                  <c:v>3004452.1751199998</c:v>
                </c:pt>
                <c:pt idx="10619">
                  <c:v>3000371.36527</c:v>
                </c:pt>
                <c:pt idx="10620">
                  <c:v>2996290.5554300002</c:v>
                </c:pt>
                <c:pt idx="10621">
                  <c:v>2987845.0926600001</c:v>
                </c:pt>
                <c:pt idx="10622">
                  <c:v>2979399.6298799999</c:v>
                </c:pt>
                <c:pt idx="10623">
                  <c:v>2970954.1671099998</c:v>
                </c:pt>
                <c:pt idx="10624">
                  <c:v>2962508.7043400002</c:v>
                </c:pt>
                <c:pt idx="10625">
                  <c:v>2954063.2415700001</c:v>
                </c:pt>
                <c:pt idx="10626">
                  <c:v>2922001.5211</c:v>
                </c:pt>
                <c:pt idx="10627">
                  <c:v>2889939.80064</c:v>
                </c:pt>
                <c:pt idx="10628">
                  <c:v>2857878.08017</c:v>
                </c:pt>
                <c:pt idx="10629">
                  <c:v>2825816.3596999999</c:v>
                </c:pt>
                <c:pt idx="10630">
                  <c:v>2800165.5032600001</c:v>
                </c:pt>
                <c:pt idx="10631">
                  <c:v>2795800.8503299998</c:v>
                </c:pt>
                <c:pt idx="10632">
                  <c:v>2791436.19741</c:v>
                </c:pt>
                <c:pt idx="10633">
                  <c:v>2799438.0395</c:v>
                </c:pt>
                <c:pt idx="10634">
                  <c:v>2813210.4110900001</c:v>
                </c:pt>
                <c:pt idx="10635">
                  <c:v>2826982.7826800002</c:v>
                </c:pt>
                <c:pt idx="10636">
                  <c:v>2840755.1542799999</c:v>
                </c:pt>
                <c:pt idx="10637">
                  <c:v>2846278.66579</c:v>
                </c:pt>
                <c:pt idx="10638">
                  <c:v>2851802.1773100002</c:v>
                </c:pt>
                <c:pt idx="10639">
                  <c:v>2857325.6888299999</c:v>
                </c:pt>
                <c:pt idx="10640">
                  <c:v>2862849.20034</c:v>
                </c:pt>
                <c:pt idx="10641">
                  <c:v>2868372.7118600002</c:v>
                </c:pt>
                <c:pt idx="10642">
                  <c:v>2873896.2233699998</c:v>
                </c:pt>
                <c:pt idx="10643">
                  <c:v>2879419.73489</c:v>
                </c:pt>
                <c:pt idx="10644">
                  <c:v>2884943.2464100001</c:v>
                </c:pt>
                <c:pt idx="10645">
                  <c:v>2890466.7579199998</c:v>
                </c:pt>
                <c:pt idx="10646">
                  <c:v>2883623.7744200001</c:v>
                </c:pt>
                <c:pt idx="10647">
                  <c:v>2875374.9143500002</c:v>
                </c:pt>
                <c:pt idx="10648">
                  <c:v>2867126.0542700002</c:v>
                </c:pt>
                <c:pt idx="10649">
                  <c:v>2845923.4161299998</c:v>
                </c:pt>
                <c:pt idx="10650">
                  <c:v>2832969.6380599998</c:v>
                </c:pt>
                <c:pt idx="10651">
                  <c:v>2820015.8599899998</c:v>
                </c:pt>
                <c:pt idx="10652">
                  <c:v>2807062.0819199998</c:v>
                </c:pt>
                <c:pt idx="10653">
                  <c:v>2794108.3038499998</c:v>
                </c:pt>
                <c:pt idx="10654">
                  <c:v>2781154.5257799998</c:v>
                </c:pt>
                <c:pt idx="10655">
                  <c:v>2768200.7477099998</c:v>
                </c:pt>
                <c:pt idx="10656">
                  <c:v>2755246.9696399998</c:v>
                </c:pt>
                <c:pt idx="10657">
                  <c:v>2742293.1915699998</c:v>
                </c:pt>
                <c:pt idx="10658">
                  <c:v>2729339.4135099999</c:v>
                </c:pt>
                <c:pt idx="10659">
                  <c:v>2716385.6354399999</c:v>
                </c:pt>
                <c:pt idx="10660">
                  <c:v>2703431.8573699999</c:v>
                </c:pt>
                <c:pt idx="10661">
                  <c:v>2695336.51926</c:v>
                </c:pt>
                <c:pt idx="10662">
                  <c:v>2712198.9194299998</c:v>
                </c:pt>
                <c:pt idx="10663">
                  <c:v>2729061.3196100001</c:v>
                </c:pt>
                <c:pt idx="10664">
                  <c:v>2745923.7197799999</c:v>
                </c:pt>
                <c:pt idx="10665">
                  <c:v>2762786.1199599998</c:v>
                </c:pt>
                <c:pt idx="10666">
                  <c:v>2779648.5201300001</c:v>
                </c:pt>
                <c:pt idx="10667">
                  <c:v>2796510.92031</c:v>
                </c:pt>
                <c:pt idx="10668">
                  <c:v>2813373.3204800002</c:v>
                </c:pt>
                <c:pt idx="10669">
                  <c:v>2835098.8836400001</c:v>
                </c:pt>
                <c:pt idx="10670">
                  <c:v>2855461.14897</c:v>
                </c:pt>
                <c:pt idx="10671">
                  <c:v>2875823.4142999998</c:v>
                </c:pt>
                <c:pt idx="10672">
                  <c:v>2896185.6796300001</c:v>
                </c:pt>
                <c:pt idx="10673">
                  <c:v>2911031.0738599999</c:v>
                </c:pt>
                <c:pt idx="10674">
                  <c:v>2921018.0281199999</c:v>
                </c:pt>
                <c:pt idx="10675">
                  <c:v>2919001.0221699998</c:v>
                </c:pt>
                <c:pt idx="10676">
                  <c:v>2916984.01621</c:v>
                </c:pt>
                <c:pt idx="10677">
                  <c:v>2914967.0102599999</c:v>
                </c:pt>
                <c:pt idx="10678">
                  <c:v>2912950.0043100002</c:v>
                </c:pt>
                <c:pt idx="10679">
                  <c:v>2910932.99835</c:v>
                </c:pt>
                <c:pt idx="10680">
                  <c:v>2908915.9923999999</c:v>
                </c:pt>
                <c:pt idx="10681">
                  <c:v>2906898.9864500002</c:v>
                </c:pt>
                <c:pt idx="10682">
                  <c:v>2900018.81752</c:v>
                </c:pt>
                <c:pt idx="10683">
                  <c:v>2894501.9463999998</c:v>
                </c:pt>
                <c:pt idx="10684">
                  <c:v>2888985.0752900001</c:v>
                </c:pt>
                <c:pt idx="10685">
                  <c:v>2888415.0186399999</c:v>
                </c:pt>
                <c:pt idx="10686">
                  <c:v>2893361.8330899999</c:v>
                </c:pt>
                <c:pt idx="10687">
                  <c:v>2894638.09246</c:v>
                </c:pt>
                <c:pt idx="10688">
                  <c:v>2895914.35182</c:v>
                </c:pt>
                <c:pt idx="10689">
                  <c:v>2892199.3665900002</c:v>
                </c:pt>
                <c:pt idx="10690">
                  <c:v>2888484.38136</c:v>
                </c:pt>
                <c:pt idx="10691">
                  <c:v>2884769.3961299998</c:v>
                </c:pt>
                <c:pt idx="10692">
                  <c:v>2877211.2902199998</c:v>
                </c:pt>
                <c:pt idx="10693">
                  <c:v>2869653.1843099999</c:v>
                </c:pt>
                <c:pt idx="10694">
                  <c:v>2862095.0784</c:v>
                </c:pt>
                <c:pt idx="10695">
                  <c:v>2854536.9724900001</c:v>
                </c:pt>
                <c:pt idx="10696">
                  <c:v>2846978.8665800001</c:v>
                </c:pt>
                <c:pt idx="10697">
                  <c:v>2839420.7606700002</c:v>
                </c:pt>
                <c:pt idx="10698">
                  <c:v>2826915.8403099999</c:v>
                </c:pt>
                <c:pt idx="10699">
                  <c:v>2814410.91995</c:v>
                </c:pt>
                <c:pt idx="10700">
                  <c:v>2805576.55467</c:v>
                </c:pt>
                <c:pt idx="10701">
                  <c:v>2796742.1894</c:v>
                </c:pt>
                <c:pt idx="10702">
                  <c:v>2792899.0687199999</c:v>
                </c:pt>
                <c:pt idx="10703">
                  <c:v>2789055.9480400002</c:v>
                </c:pt>
                <c:pt idx="10704">
                  <c:v>2789431.8996899999</c:v>
                </c:pt>
                <c:pt idx="10705">
                  <c:v>2780827.2837299998</c:v>
                </c:pt>
                <c:pt idx="10706">
                  <c:v>2772222.6677600001</c:v>
                </c:pt>
                <c:pt idx="10707">
                  <c:v>2763618.0518</c:v>
                </c:pt>
                <c:pt idx="10708">
                  <c:v>2755013.4358399999</c:v>
                </c:pt>
                <c:pt idx="10709">
                  <c:v>2746408.8198799998</c:v>
                </c:pt>
                <c:pt idx="10710">
                  <c:v>2737804.2039100002</c:v>
                </c:pt>
                <c:pt idx="10711">
                  <c:v>2729199.5879500001</c:v>
                </c:pt>
                <c:pt idx="10712">
                  <c:v>2720594.97199</c:v>
                </c:pt>
                <c:pt idx="10713">
                  <c:v>2711990.3560299999</c:v>
                </c:pt>
                <c:pt idx="10714">
                  <c:v>2703385.7400600002</c:v>
                </c:pt>
                <c:pt idx="10715">
                  <c:v>2560785.4876999999</c:v>
                </c:pt>
                <c:pt idx="10716">
                  <c:v>2366047.7869099998</c:v>
                </c:pt>
                <c:pt idx="10717">
                  <c:v>2162491.66346</c:v>
                </c:pt>
                <c:pt idx="10718">
                  <c:v>1971759.2283000001</c:v>
                </c:pt>
                <c:pt idx="10719">
                  <c:v>1781026.79314</c:v>
                </c:pt>
                <c:pt idx="10720">
                  <c:v>1590294.3579800001</c:v>
                </c:pt>
                <c:pt idx="10721">
                  <c:v>1399561.92282</c:v>
                </c:pt>
                <c:pt idx="10722">
                  <c:v>1208611.5794899999</c:v>
                </c:pt>
                <c:pt idx="10723">
                  <c:v>1017661.23616</c:v>
                </c:pt>
                <c:pt idx="10724">
                  <c:v>826710.892827</c:v>
                </c:pt>
                <c:pt idx="10725">
                  <c:v>635760.54949500004</c:v>
                </c:pt>
                <c:pt idx="10726">
                  <c:v>444810.20616300002</c:v>
                </c:pt>
                <c:pt idx="10727">
                  <c:v>253590.413837</c:v>
                </c:pt>
                <c:pt idx="10728">
                  <c:v>195914.82913699999</c:v>
                </c:pt>
                <c:pt idx="10729">
                  <c:v>190376.69285699999</c:v>
                </c:pt>
                <c:pt idx="10730">
                  <c:v>189437.90691200001</c:v>
                </c:pt>
                <c:pt idx="10731">
                  <c:v>188499.120968</c:v>
                </c:pt>
                <c:pt idx="10732">
                  <c:v>187560.33502299999</c:v>
                </c:pt>
                <c:pt idx="10733">
                  <c:v>186621.54907899999</c:v>
                </c:pt>
                <c:pt idx="10734">
                  <c:v>185682.76313400001</c:v>
                </c:pt>
                <c:pt idx="10735">
                  <c:v>184961.88536300001</c:v>
                </c:pt>
                <c:pt idx="10736">
                  <c:v>184241.007591</c:v>
                </c:pt>
                <c:pt idx="10737">
                  <c:v>183520.12982</c:v>
                </c:pt>
                <c:pt idx="10738">
                  <c:v>182799.25204799999</c:v>
                </c:pt>
                <c:pt idx="10739">
                  <c:v>182006.62680599999</c:v>
                </c:pt>
                <c:pt idx="10740">
                  <c:v>181483.450557</c:v>
                </c:pt>
                <c:pt idx="10741">
                  <c:v>181411.70308599999</c:v>
                </c:pt>
                <c:pt idx="10742">
                  <c:v>181339.95561500001</c:v>
                </c:pt>
                <c:pt idx="10743">
                  <c:v>181268.208144</c:v>
                </c:pt>
                <c:pt idx="10744">
                  <c:v>181196.46067299999</c:v>
                </c:pt>
                <c:pt idx="10745">
                  <c:v>181124.71320200001</c:v>
                </c:pt>
                <c:pt idx="10746">
                  <c:v>181052.965731</c:v>
                </c:pt>
                <c:pt idx="10747">
                  <c:v>180981.21825899999</c:v>
                </c:pt>
                <c:pt idx="10748">
                  <c:v>180909.47078800001</c:v>
                </c:pt>
                <c:pt idx="10749">
                  <c:v>180837.723317</c:v>
                </c:pt>
                <c:pt idx="10750">
                  <c:v>180765.97584599999</c:v>
                </c:pt>
                <c:pt idx="10751">
                  <c:v>178878.76798100001</c:v>
                </c:pt>
                <c:pt idx="10752">
                  <c:v>177063.30758699999</c:v>
                </c:pt>
                <c:pt idx="10753">
                  <c:v>175247.84719299999</c:v>
                </c:pt>
                <c:pt idx="10754">
                  <c:v>173432.386799</c:v>
                </c:pt>
                <c:pt idx="10755">
                  <c:v>171616.926404</c:v>
                </c:pt>
                <c:pt idx="10756">
                  <c:v>169801.46601</c:v>
                </c:pt>
                <c:pt idx="10757">
                  <c:v>167986.00561600001</c:v>
                </c:pt>
                <c:pt idx="10758">
                  <c:v>166170.54522199999</c:v>
                </c:pt>
                <c:pt idx="10759">
                  <c:v>164355.08482799999</c:v>
                </c:pt>
                <c:pt idx="10760">
                  <c:v>162539.624434</c:v>
                </c:pt>
                <c:pt idx="10761">
                  <c:v>160724.164039</c:v>
                </c:pt>
                <c:pt idx="10762">
                  <c:v>158908.703645</c:v>
                </c:pt>
                <c:pt idx="10763">
                  <c:v>157713.627553</c:v>
                </c:pt>
                <c:pt idx="10764">
                  <c:v>157858.75857999999</c:v>
                </c:pt>
                <c:pt idx="10765">
                  <c:v>158003.88960699999</c:v>
                </c:pt>
                <c:pt idx="10766">
                  <c:v>158149.02063300001</c:v>
                </c:pt>
                <c:pt idx="10767">
                  <c:v>158294.15166</c:v>
                </c:pt>
                <c:pt idx="10768">
                  <c:v>158439.282687</c:v>
                </c:pt>
                <c:pt idx="10769">
                  <c:v>158584.41371399999</c:v>
                </c:pt>
                <c:pt idx="10770">
                  <c:v>158729.54474000001</c:v>
                </c:pt>
                <c:pt idx="10771">
                  <c:v>158874.67576700001</c:v>
                </c:pt>
                <c:pt idx="10772">
                  <c:v>159019.806794</c:v>
                </c:pt>
                <c:pt idx="10773">
                  <c:v>159164.937821</c:v>
                </c:pt>
                <c:pt idx="10774">
                  <c:v>159310.068848</c:v>
                </c:pt>
                <c:pt idx="10775">
                  <c:v>159455.19987400001</c:v>
                </c:pt>
                <c:pt idx="10776">
                  <c:v>159098.605797</c:v>
                </c:pt>
                <c:pt idx="10777">
                  <c:v>159217.26499500001</c:v>
                </c:pt>
                <c:pt idx="10778">
                  <c:v>159335.92419300001</c:v>
                </c:pt>
                <c:pt idx="10779">
                  <c:v>159454.58339099999</c:v>
                </c:pt>
                <c:pt idx="10780">
                  <c:v>159573.242589</c:v>
                </c:pt>
                <c:pt idx="10781">
                  <c:v>159691.90178700001</c:v>
                </c:pt>
                <c:pt idx="10782">
                  <c:v>159810.56098499999</c:v>
                </c:pt>
                <c:pt idx="10783">
                  <c:v>159929.220183</c:v>
                </c:pt>
                <c:pt idx="10784">
                  <c:v>160047.87938100001</c:v>
                </c:pt>
                <c:pt idx="10785">
                  <c:v>160166.53857899999</c:v>
                </c:pt>
                <c:pt idx="10786">
                  <c:v>160380.80807200001</c:v>
                </c:pt>
                <c:pt idx="10787">
                  <c:v>160595.07756599999</c:v>
                </c:pt>
                <c:pt idx="10788">
                  <c:v>160809.34706</c:v>
                </c:pt>
                <c:pt idx="10789">
                  <c:v>160904.95735499999</c:v>
                </c:pt>
                <c:pt idx="10790">
                  <c:v>159926.25820800001</c:v>
                </c:pt>
                <c:pt idx="10791">
                  <c:v>158947.55906100001</c:v>
                </c:pt>
                <c:pt idx="10792">
                  <c:v>157968.859914</c:v>
                </c:pt>
                <c:pt idx="10793">
                  <c:v>156990.16076699999</c:v>
                </c:pt>
                <c:pt idx="10794">
                  <c:v>156011.46161999999</c:v>
                </c:pt>
                <c:pt idx="10795">
                  <c:v>155032.76247300001</c:v>
                </c:pt>
                <c:pt idx="10796">
                  <c:v>154054.06332700001</c:v>
                </c:pt>
                <c:pt idx="10797">
                  <c:v>153075.36418</c:v>
                </c:pt>
                <c:pt idx="10798">
                  <c:v>152096.665033</c:v>
                </c:pt>
                <c:pt idx="10799">
                  <c:v>151022.35558999999</c:v>
                </c:pt>
                <c:pt idx="10800">
                  <c:v>149948.04614699999</c:v>
                </c:pt>
                <c:pt idx="10801">
                  <c:v>148873.73670499999</c:v>
                </c:pt>
                <c:pt idx="10802">
                  <c:v>147963.07375099999</c:v>
                </c:pt>
                <c:pt idx="10803">
                  <c:v>148126.720241</c:v>
                </c:pt>
                <c:pt idx="10804">
                  <c:v>148290.36673099999</c:v>
                </c:pt>
                <c:pt idx="10805">
                  <c:v>149289.14824499999</c:v>
                </c:pt>
                <c:pt idx="10806">
                  <c:v>150287.92975899999</c:v>
                </c:pt>
                <c:pt idx="10807">
                  <c:v>151286.71127199999</c:v>
                </c:pt>
                <c:pt idx="10808">
                  <c:v>152285.49278599999</c:v>
                </c:pt>
                <c:pt idx="10809">
                  <c:v>154170.599441</c:v>
                </c:pt>
                <c:pt idx="10810">
                  <c:v>156055.70609699999</c:v>
                </c:pt>
                <c:pt idx="10811">
                  <c:v>157940.812752</c:v>
                </c:pt>
                <c:pt idx="10812">
                  <c:v>159825.91940700001</c:v>
                </c:pt>
                <c:pt idx="10813">
                  <c:v>161711.02606199999</c:v>
                </c:pt>
                <c:pt idx="10814">
                  <c:v>163187.68989000001</c:v>
                </c:pt>
                <c:pt idx="10815">
                  <c:v>164500.70722899999</c:v>
                </c:pt>
                <c:pt idx="10816">
                  <c:v>165813.72456800001</c:v>
                </c:pt>
                <c:pt idx="10817">
                  <c:v>167126.74190600001</c:v>
                </c:pt>
                <c:pt idx="10818">
                  <c:v>167604.62422100001</c:v>
                </c:pt>
                <c:pt idx="10819">
                  <c:v>168082.50653499999</c:v>
                </c:pt>
                <c:pt idx="10820">
                  <c:v>168560.38884999999</c:v>
                </c:pt>
                <c:pt idx="10821">
                  <c:v>169038.27116400001</c:v>
                </c:pt>
                <c:pt idx="10822">
                  <c:v>168629.82833799999</c:v>
                </c:pt>
                <c:pt idx="10823">
                  <c:v>168221.385511</c:v>
                </c:pt>
                <c:pt idx="10824">
                  <c:v>167812.94268400001</c:v>
                </c:pt>
                <c:pt idx="10825">
                  <c:v>167404.499858</c:v>
                </c:pt>
                <c:pt idx="10826">
                  <c:v>167251.396446</c:v>
                </c:pt>
                <c:pt idx="10827">
                  <c:v>167506.73586099999</c:v>
                </c:pt>
                <c:pt idx="10828">
                  <c:v>167762.075277</c:v>
                </c:pt>
                <c:pt idx="10829">
                  <c:v>168017.41469199999</c:v>
                </c:pt>
                <c:pt idx="10830">
                  <c:v>167689.65032700001</c:v>
                </c:pt>
                <c:pt idx="10831">
                  <c:v>167361.88596300001</c:v>
                </c:pt>
                <c:pt idx="10832">
                  <c:v>167034.121598</c:v>
                </c:pt>
                <c:pt idx="10833">
                  <c:v>166706.35723299999</c:v>
                </c:pt>
                <c:pt idx="10834">
                  <c:v>166378.59286899999</c:v>
                </c:pt>
                <c:pt idx="10835">
                  <c:v>166050.828504</c:v>
                </c:pt>
                <c:pt idx="10836">
                  <c:v>165723.06414</c:v>
                </c:pt>
                <c:pt idx="10837">
                  <c:v>165395.29977499999</c:v>
                </c:pt>
                <c:pt idx="10838">
                  <c:v>165067.53541000001</c:v>
                </c:pt>
                <c:pt idx="10839">
                  <c:v>164317.196704</c:v>
                </c:pt>
                <c:pt idx="10840">
                  <c:v>163566.85799700001</c:v>
                </c:pt>
                <c:pt idx="10841">
                  <c:v>162816.51929</c:v>
                </c:pt>
                <c:pt idx="10842">
                  <c:v>162066.18058300001</c:v>
                </c:pt>
                <c:pt idx="10843">
                  <c:v>161898.945656</c:v>
                </c:pt>
                <c:pt idx="10844">
                  <c:v>161731.71072900001</c:v>
                </c:pt>
                <c:pt idx="10845">
                  <c:v>161564.475802</c:v>
                </c:pt>
                <c:pt idx="10846">
                  <c:v>161397.24087499999</c:v>
                </c:pt>
                <c:pt idx="10847">
                  <c:v>160911.653811</c:v>
                </c:pt>
                <c:pt idx="10848">
                  <c:v>160426.066747</c:v>
                </c:pt>
                <c:pt idx="10849">
                  <c:v>159940.47968300001</c:v>
                </c:pt>
                <c:pt idx="10850">
                  <c:v>159454.89261800001</c:v>
                </c:pt>
                <c:pt idx="10851">
                  <c:v>158969.30555399999</c:v>
                </c:pt>
                <c:pt idx="10852">
                  <c:v>158650.95341700001</c:v>
                </c:pt>
                <c:pt idx="10853">
                  <c:v>158332.60128</c:v>
                </c:pt>
                <c:pt idx="10854">
                  <c:v>158014.24914299999</c:v>
                </c:pt>
                <c:pt idx="10855">
                  <c:v>157695.89700600001</c:v>
                </c:pt>
                <c:pt idx="10856">
                  <c:v>157377.544869</c:v>
                </c:pt>
                <c:pt idx="10857">
                  <c:v>157059.192732</c:v>
                </c:pt>
                <c:pt idx="10858">
                  <c:v>156740.84059499999</c:v>
                </c:pt>
                <c:pt idx="10859">
                  <c:v>157090.92644899999</c:v>
                </c:pt>
                <c:pt idx="10860">
                  <c:v>157759.36444100001</c:v>
                </c:pt>
                <c:pt idx="10861">
                  <c:v>158427.802432</c:v>
                </c:pt>
                <c:pt idx="10862">
                  <c:v>159493.04706000001</c:v>
                </c:pt>
                <c:pt idx="10863">
                  <c:v>160558.29168900001</c:v>
                </c:pt>
                <c:pt idx="10864">
                  <c:v>161623.53631699999</c:v>
                </c:pt>
                <c:pt idx="10865">
                  <c:v>162688.78094500001</c:v>
                </c:pt>
                <c:pt idx="10866">
                  <c:v>163754.02557299999</c:v>
                </c:pt>
                <c:pt idx="10867">
                  <c:v>164819.27020200001</c:v>
                </c:pt>
                <c:pt idx="10868">
                  <c:v>165884.51483</c:v>
                </c:pt>
                <c:pt idx="10869">
                  <c:v>166949.75945799999</c:v>
                </c:pt>
                <c:pt idx="10870">
                  <c:v>170139.00719</c:v>
                </c:pt>
                <c:pt idx="10871">
                  <c:v>173328.25492199999</c:v>
                </c:pt>
                <c:pt idx="10872">
                  <c:v>176196.97575000001</c:v>
                </c:pt>
                <c:pt idx="10873">
                  <c:v>178344.14630600001</c:v>
                </c:pt>
                <c:pt idx="10874">
                  <c:v>180027.23770999999</c:v>
                </c:pt>
                <c:pt idx="10875">
                  <c:v>181313.52247699999</c:v>
                </c:pt>
                <c:pt idx="10876">
                  <c:v>182599.807244</c:v>
                </c:pt>
                <c:pt idx="10877">
                  <c:v>183886.092011</c:v>
                </c:pt>
                <c:pt idx="10878">
                  <c:v>185172.37677800001</c:v>
                </c:pt>
                <c:pt idx="10879">
                  <c:v>184738.50657200001</c:v>
                </c:pt>
                <c:pt idx="10880">
                  <c:v>184304.63636500001</c:v>
                </c:pt>
                <c:pt idx="10881">
                  <c:v>183870.76615800001</c:v>
                </c:pt>
                <c:pt idx="10882">
                  <c:v>183436.89595199999</c:v>
                </c:pt>
                <c:pt idx="10883">
                  <c:v>180879.02264099999</c:v>
                </c:pt>
                <c:pt idx="10884">
                  <c:v>178321.14933099999</c:v>
                </c:pt>
                <c:pt idx="10885">
                  <c:v>175415.364933</c:v>
                </c:pt>
                <c:pt idx="10886">
                  <c:v>173231.13080700001</c:v>
                </c:pt>
                <c:pt idx="10887">
                  <c:v>171510.975833</c:v>
                </c:pt>
                <c:pt idx="10888">
                  <c:v>169790.820859</c:v>
                </c:pt>
                <c:pt idx="10889">
                  <c:v>168070.665886</c:v>
                </c:pt>
                <c:pt idx="10890">
                  <c:v>166350.510912</c:v>
                </c:pt>
                <c:pt idx="10891">
                  <c:v>166468.22002199999</c:v>
                </c:pt>
                <c:pt idx="10892">
                  <c:v>168884.54561299999</c:v>
                </c:pt>
                <c:pt idx="10893">
                  <c:v>170591.38909000001</c:v>
                </c:pt>
                <c:pt idx="10894">
                  <c:v>172298.232567</c:v>
                </c:pt>
                <c:pt idx="10895">
                  <c:v>174005.07604399999</c:v>
                </c:pt>
                <c:pt idx="10896">
                  <c:v>175711.919521</c:v>
                </c:pt>
                <c:pt idx="10897">
                  <c:v>177418.76299799999</c:v>
                </c:pt>
                <c:pt idx="10898">
                  <c:v>179125.60647500001</c:v>
                </c:pt>
                <c:pt idx="10899">
                  <c:v>180832.449952</c:v>
                </c:pt>
                <c:pt idx="10900">
                  <c:v>182539.29342900001</c:v>
                </c:pt>
                <c:pt idx="10901">
                  <c:v>184246.136906</c:v>
                </c:pt>
                <c:pt idx="10902">
                  <c:v>185952.98038299999</c:v>
                </c:pt>
                <c:pt idx="10903">
                  <c:v>187659.82386</c:v>
                </c:pt>
                <c:pt idx="10904">
                  <c:v>186437.196123</c:v>
                </c:pt>
                <c:pt idx="10905">
                  <c:v>184636.106879</c:v>
                </c:pt>
                <c:pt idx="10906">
                  <c:v>183544.49974999999</c:v>
                </c:pt>
                <c:pt idx="10907">
                  <c:v>182452.89262</c:v>
                </c:pt>
                <c:pt idx="10908">
                  <c:v>181361.28549000001</c:v>
                </c:pt>
                <c:pt idx="10909">
                  <c:v>180269.67835999999</c:v>
                </c:pt>
                <c:pt idx="10910">
                  <c:v>179178.07123100001</c:v>
                </c:pt>
                <c:pt idx="10911">
                  <c:v>178086.46410099999</c:v>
                </c:pt>
                <c:pt idx="10912">
                  <c:v>176994.856971</c:v>
                </c:pt>
                <c:pt idx="10913">
                  <c:v>175903.24984199999</c:v>
                </c:pt>
                <c:pt idx="10914">
                  <c:v>174811.642712</c:v>
                </c:pt>
                <c:pt idx="10915">
                  <c:v>173720.03558200001</c:v>
                </c:pt>
                <c:pt idx="10916">
                  <c:v>173646.03999300001</c:v>
                </c:pt>
                <c:pt idx="10917">
                  <c:v>174663.651533</c:v>
                </c:pt>
                <c:pt idx="10918">
                  <c:v>175681.263072</c:v>
                </c:pt>
                <c:pt idx="10919">
                  <c:v>176698.87461200001</c:v>
                </c:pt>
                <c:pt idx="10920">
                  <c:v>178880.695026</c:v>
                </c:pt>
                <c:pt idx="10921">
                  <c:v>181062.51543900001</c:v>
                </c:pt>
                <c:pt idx="10922">
                  <c:v>183244.33585199999</c:v>
                </c:pt>
                <c:pt idx="10923">
                  <c:v>185426.15626600001</c:v>
                </c:pt>
                <c:pt idx="10924">
                  <c:v>187607.97667900001</c:v>
                </c:pt>
                <c:pt idx="10925">
                  <c:v>189789.79709199999</c:v>
                </c:pt>
                <c:pt idx="10926">
                  <c:v>191195.348149</c:v>
                </c:pt>
                <c:pt idx="10927">
                  <c:v>192600.899206</c:v>
                </c:pt>
                <c:pt idx="10928">
                  <c:v>192963.546565</c:v>
                </c:pt>
                <c:pt idx="10929">
                  <c:v>192308.58238400001</c:v>
                </c:pt>
                <c:pt idx="10930">
                  <c:v>191653.61820299999</c:v>
                </c:pt>
                <c:pt idx="10931">
                  <c:v>190998.654022</c:v>
                </c:pt>
                <c:pt idx="10932">
                  <c:v>190343.68984000001</c:v>
                </c:pt>
                <c:pt idx="10933">
                  <c:v>188524.51678599999</c:v>
                </c:pt>
                <c:pt idx="10934">
                  <c:v>186705.34373200001</c:v>
                </c:pt>
                <c:pt idx="10935">
                  <c:v>184886.17067699999</c:v>
                </c:pt>
                <c:pt idx="10936">
                  <c:v>183066.997623</c:v>
                </c:pt>
                <c:pt idx="10937">
                  <c:v>181247.82456800001</c:v>
                </c:pt>
                <c:pt idx="10938">
                  <c:v>179428.651514</c:v>
                </c:pt>
                <c:pt idx="10939">
                  <c:v>178385.74781599999</c:v>
                </c:pt>
                <c:pt idx="10940">
                  <c:v>179288.81431799999</c:v>
                </c:pt>
                <c:pt idx="10941">
                  <c:v>181604.311709</c:v>
                </c:pt>
                <c:pt idx="10942">
                  <c:v>183236.35254299999</c:v>
                </c:pt>
                <c:pt idx="10943">
                  <c:v>183387.745788</c:v>
                </c:pt>
                <c:pt idx="10944">
                  <c:v>183539.13903300001</c:v>
                </c:pt>
                <c:pt idx="10945">
                  <c:v>183690.532278</c:v>
                </c:pt>
                <c:pt idx="10946">
                  <c:v>183841.92552399999</c:v>
                </c:pt>
                <c:pt idx="10947">
                  <c:v>183993.318769</c:v>
                </c:pt>
                <c:pt idx="10948">
                  <c:v>184144.71201399999</c:v>
                </c:pt>
                <c:pt idx="10949">
                  <c:v>184296.105259</c:v>
                </c:pt>
                <c:pt idx="10950">
                  <c:v>184447.49850399999</c:v>
                </c:pt>
                <c:pt idx="10951">
                  <c:v>184598.891749</c:v>
                </c:pt>
                <c:pt idx="10952">
                  <c:v>184750.28499399999</c:v>
                </c:pt>
                <c:pt idx="10953">
                  <c:v>182955.70803899999</c:v>
                </c:pt>
                <c:pt idx="10954">
                  <c:v>180791.603894</c:v>
                </c:pt>
                <c:pt idx="10955">
                  <c:v>180049.945817</c:v>
                </c:pt>
                <c:pt idx="10956">
                  <c:v>180788.93532799999</c:v>
                </c:pt>
                <c:pt idx="10957">
                  <c:v>181527.92483999999</c:v>
                </c:pt>
                <c:pt idx="10958">
                  <c:v>182356.807325</c:v>
                </c:pt>
                <c:pt idx="10959">
                  <c:v>183185.68981099999</c:v>
                </c:pt>
                <c:pt idx="10960">
                  <c:v>184014.572296</c:v>
                </c:pt>
                <c:pt idx="10961">
                  <c:v>185088.13916399999</c:v>
                </c:pt>
                <c:pt idx="10962">
                  <c:v>186161.70603199999</c:v>
                </c:pt>
                <c:pt idx="10963">
                  <c:v>185786.23973199999</c:v>
                </c:pt>
                <c:pt idx="10964">
                  <c:v>185410.77343100001</c:v>
                </c:pt>
                <c:pt idx="10965">
                  <c:v>185035.30713100001</c:v>
                </c:pt>
                <c:pt idx="10966">
                  <c:v>184659.84083100001</c:v>
                </c:pt>
                <c:pt idx="10967">
                  <c:v>184284.37453</c:v>
                </c:pt>
                <c:pt idx="10968">
                  <c:v>183169.918718</c:v>
                </c:pt>
                <c:pt idx="10969">
                  <c:v>182055.462906</c:v>
                </c:pt>
                <c:pt idx="10970">
                  <c:v>180941.00709299999</c:v>
                </c:pt>
                <c:pt idx="10971">
                  <c:v>179736.65830800001</c:v>
                </c:pt>
                <c:pt idx="10972">
                  <c:v>178532.309522</c:v>
                </c:pt>
                <c:pt idx="10973">
                  <c:v>177327.96073600001</c:v>
                </c:pt>
                <c:pt idx="10974">
                  <c:v>175878.92756800001</c:v>
                </c:pt>
                <c:pt idx="10975">
                  <c:v>175750.43507100001</c:v>
                </c:pt>
                <c:pt idx="10976">
                  <c:v>177070.97574299999</c:v>
                </c:pt>
                <c:pt idx="10977">
                  <c:v>177072.176244</c:v>
                </c:pt>
                <c:pt idx="10978">
                  <c:v>177073.37674499999</c:v>
                </c:pt>
                <c:pt idx="10979">
                  <c:v>177074.577246</c:v>
                </c:pt>
                <c:pt idx="10980">
                  <c:v>177075.77774699999</c:v>
                </c:pt>
                <c:pt idx="10981">
                  <c:v>177076.978248</c:v>
                </c:pt>
                <c:pt idx="10982">
                  <c:v>177078.17874900001</c:v>
                </c:pt>
                <c:pt idx="10983">
                  <c:v>177079.37925</c:v>
                </c:pt>
                <c:pt idx="10984">
                  <c:v>177080.57975100001</c:v>
                </c:pt>
                <c:pt idx="10985">
                  <c:v>177081.780252</c:v>
                </c:pt>
                <c:pt idx="10986">
                  <c:v>177082.98075300001</c:v>
                </c:pt>
                <c:pt idx="10987">
                  <c:v>177084.181254</c:v>
                </c:pt>
                <c:pt idx="10988">
                  <c:v>175764.84108400001</c:v>
                </c:pt>
                <c:pt idx="10989">
                  <c:v>175966.793886</c:v>
                </c:pt>
                <c:pt idx="10990">
                  <c:v>177488.08686000001</c:v>
                </c:pt>
                <c:pt idx="10991">
                  <c:v>179009.37983300001</c:v>
                </c:pt>
                <c:pt idx="10992">
                  <c:v>180530.672807</c:v>
                </c:pt>
                <c:pt idx="10993">
                  <c:v>182051.96578</c:v>
                </c:pt>
                <c:pt idx="10994">
                  <c:v>183573.25875400001</c:v>
                </c:pt>
                <c:pt idx="10995">
                  <c:v>183824.57900699999</c:v>
                </c:pt>
                <c:pt idx="10996">
                  <c:v>184075.89926100001</c:v>
                </c:pt>
                <c:pt idx="10997">
                  <c:v>184327.219514</c:v>
                </c:pt>
                <c:pt idx="10998">
                  <c:v>184578.53976799999</c:v>
                </c:pt>
                <c:pt idx="10999">
                  <c:v>184829.86002200001</c:v>
                </c:pt>
                <c:pt idx="11000">
                  <c:v>185081.18027499999</c:v>
                </c:pt>
                <c:pt idx="11001">
                  <c:v>185332.50052900001</c:v>
                </c:pt>
                <c:pt idx="11002">
                  <c:v>184062.52780899999</c:v>
                </c:pt>
                <c:pt idx="11003">
                  <c:v>182792.555089</c:v>
                </c:pt>
                <c:pt idx="11004">
                  <c:v>181522.58236900001</c:v>
                </c:pt>
                <c:pt idx="11005">
                  <c:v>180252.60964899999</c:v>
                </c:pt>
                <c:pt idx="11006">
                  <c:v>178982.636929</c:v>
                </c:pt>
                <c:pt idx="11007">
                  <c:v>177419.69537599999</c:v>
                </c:pt>
                <c:pt idx="11008">
                  <c:v>177126.726544</c:v>
                </c:pt>
                <c:pt idx="11009">
                  <c:v>176506.224976</c:v>
                </c:pt>
                <c:pt idx="11010">
                  <c:v>175885.72340700001</c:v>
                </c:pt>
                <c:pt idx="11011">
                  <c:v>175265.22183900001</c:v>
                </c:pt>
                <c:pt idx="11012">
                  <c:v>174620.96390599999</c:v>
                </c:pt>
                <c:pt idx="11013">
                  <c:v>173976.70597400001</c:v>
                </c:pt>
                <c:pt idx="11014">
                  <c:v>173332.448041</c:v>
                </c:pt>
                <c:pt idx="11015">
                  <c:v>172688.19010899999</c:v>
                </c:pt>
                <c:pt idx="11016">
                  <c:v>172043.93217700001</c:v>
                </c:pt>
                <c:pt idx="11017">
                  <c:v>171399.67424399999</c:v>
                </c:pt>
                <c:pt idx="11018">
                  <c:v>170755.41631199999</c:v>
                </c:pt>
                <c:pt idx="11019">
                  <c:v>170111.158379</c:v>
                </c:pt>
                <c:pt idx="11020">
                  <c:v>169759.86927900001</c:v>
                </c:pt>
                <c:pt idx="11021">
                  <c:v>169408.58017900001</c:v>
                </c:pt>
                <c:pt idx="11022">
                  <c:v>169384.82381500001</c:v>
                </c:pt>
                <c:pt idx="11023">
                  <c:v>169361.06745100001</c:v>
                </c:pt>
                <c:pt idx="11024">
                  <c:v>171042.62242900001</c:v>
                </c:pt>
                <c:pt idx="11025">
                  <c:v>172764.297444</c:v>
                </c:pt>
                <c:pt idx="11026">
                  <c:v>174485.972458</c:v>
                </c:pt>
                <c:pt idx="11027">
                  <c:v>176207.64747299999</c:v>
                </c:pt>
                <c:pt idx="11028">
                  <c:v>177929.322487</c:v>
                </c:pt>
                <c:pt idx="11029">
                  <c:v>179650.99750100001</c:v>
                </c:pt>
                <c:pt idx="11030">
                  <c:v>180840.21286</c:v>
                </c:pt>
                <c:pt idx="11031">
                  <c:v>182029.42821799999</c:v>
                </c:pt>
                <c:pt idx="11032">
                  <c:v>183218.643576</c:v>
                </c:pt>
                <c:pt idx="11033">
                  <c:v>184407.85893399999</c:v>
                </c:pt>
                <c:pt idx="11034">
                  <c:v>185597.074292</c:v>
                </c:pt>
                <c:pt idx="11035">
                  <c:v>186786.28964999999</c:v>
                </c:pt>
                <c:pt idx="11036">
                  <c:v>187501.12054800001</c:v>
                </c:pt>
                <c:pt idx="11037">
                  <c:v>186510.64010399999</c:v>
                </c:pt>
                <c:pt idx="11038">
                  <c:v>185503.795988</c:v>
                </c:pt>
                <c:pt idx="11039">
                  <c:v>184496.951871</c:v>
                </c:pt>
                <c:pt idx="11040">
                  <c:v>183236.64585599999</c:v>
                </c:pt>
                <c:pt idx="11041">
                  <c:v>181976.33984100001</c:v>
                </c:pt>
                <c:pt idx="11042">
                  <c:v>180716.03382499999</c:v>
                </c:pt>
                <c:pt idx="11043">
                  <c:v>179988.187466</c:v>
                </c:pt>
                <c:pt idx="11044">
                  <c:v>179260.34110699999</c:v>
                </c:pt>
                <c:pt idx="11045">
                  <c:v>178532.494748</c:v>
                </c:pt>
                <c:pt idx="11046">
                  <c:v>177804.64838900001</c:v>
                </c:pt>
                <c:pt idx="11047">
                  <c:v>177076.80202999999</c:v>
                </c:pt>
                <c:pt idx="11048">
                  <c:v>176348.95567200001</c:v>
                </c:pt>
                <c:pt idx="11049">
                  <c:v>176095.49377299999</c:v>
                </c:pt>
                <c:pt idx="11050">
                  <c:v>175133.94026599999</c:v>
                </c:pt>
                <c:pt idx="11051">
                  <c:v>174172.38675899999</c:v>
                </c:pt>
                <c:pt idx="11052">
                  <c:v>173210.83325200001</c:v>
                </c:pt>
                <c:pt idx="11053">
                  <c:v>172502.74164399999</c:v>
                </c:pt>
                <c:pt idx="11054">
                  <c:v>171794.650035</c:v>
                </c:pt>
                <c:pt idx="11055">
                  <c:v>171086.55842700001</c:v>
                </c:pt>
                <c:pt idx="11056">
                  <c:v>170378.46681899999</c:v>
                </c:pt>
                <c:pt idx="11057">
                  <c:v>169670.37521100001</c:v>
                </c:pt>
                <c:pt idx="11058">
                  <c:v>168962.28360299999</c:v>
                </c:pt>
                <c:pt idx="11059">
                  <c:v>168254.191995</c:v>
                </c:pt>
                <c:pt idx="11060">
                  <c:v>167546.10038700001</c:v>
                </c:pt>
                <c:pt idx="11061">
                  <c:v>166838.008779</c:v>
                </c:pt>
                <c:pt idx="11062">
                  <c:v>167858.18772700001</c:v>
                </c:pt>
                <c:pt idx="11063">
                  <c:v>169586.45828399999</c:v>
                </c:pt>
                <c:pt idx="11064">
                  <c:v>171314.72884</c:v>
                </c:pt>
                <c:pt idx="11065">
                  <c:v>173042.999396</c:v>
                </c:pt>
                <c:pt idx="11066">
                  <c:v>174771.26995300001</c:v>
                </c:pt>
                <c:pt idx="11067">
                  <c:v>176499.54050900001</c:v>
                </c:pt>
                <c:pt idx="11068">
                  <c:v>178227.81106499999</c:v>
                </c:pt>
                <c:pt idx="11069">
                  <c:v>180477.115777</c:v>
                </c:pt>
                <c:pt idx="11070">
                  <c:v>182726.42048900001</c:v>
                </c:pt>
                <c:pt idx="11071">
                  <c:v>185973.93942400001</c:v>
                </c:pt>
                <c:pt idx="11072">
                  <c:v>189221.45835900001</c:v>
                </c:pt>
                <c:pt idx="11073">
                  <c:v>196969.183628</c:v>
                </c:pt>
                <c:pt idx="11074">
                  <c:v>204716.90889699999</c:v>
                </c:pt>
                <c:pt idx="11075">
                  <c:v>210736.36360899999</c:v>
                </c:pt>
                <c:pt idx="11076">
                  <c:v>216755.81832200001</c:v>
                </c:pt>
                <c:pt idx="11077">
                  <c:v>222775.27303499999</c:v>
                </c:pt>
                <c:pt idx="11078">
                  <c:v>228794.727747</c:v>
                </c:pt>
                <c:pt idx="11079">
                  <c:v>234814.18246000001</c:v>
                </c:pt>
                <c:pt idx="11080">
                  <c:v>240833.63717199999</c:v>
                </c:pt>
                <c:pt idx="11081">
                  <c:v>246853.091885</c:v>
                </c:pt>
                <c:pt idx="11082">
                  <c:v>252814.49445999999</c:v>
                </c:pt>
                <c:pt idx="11083">
                  <c:v>263453.15250899998</c:v>
                </c:pt>
                <c:pt idx="11084">
                  <c:v>273093.59633500001</c:v>
                </c:pt>
                <c:pt idx="11085">
                  <c:v>282957.11041800003</c:v>
                </c:pt>
                <c:pt idx="11086">
                  <c:v>289642.09846200002</c:v>
                </c:pt>
                <c:pt idx="11087">
                  <c:v>296327.08650700003</c:v>
                </c:pt>
                <c:pt idx="11088">
                  <c:v>303012.07455100003</c:v>
                </c:pt>
                <c:pt idx="11089">
                  <c:v>323025.72840399999</c:v>
                </c:pt>
                <c:pt idx="11090">
                  <c:v>353626.374649</c:v>
                </c:pt>
                <c:pt idx="11091">
                  <c:v>410093.30362999998</c:v>
                </c:pt>
                <c:pt idx="11092">
                  <c:v>466560.23261000001</c:v>
                </c:pt>
                <c:pt idx="11093">
                  <c:v>523027.16159099998</c:v>
                </c:pt>
                <c:pt idx="11094">
                  <c:v>598146.22077000001</c:v>
                </c:pt>
                <c:pt idx="11095">
                  <c:v>673910.30981500004</c:v>
                </c:pt>
                <c:pt idx="11096">
                  <c:v>759611.84476799995</c:v>
                </c:pt>
                <c:pt idx="11097">
                  <c:v>845313.37972099998</c:v>
                </c:pt>
                <c:pt idx="11098">
                  <c:v>943283.20231199998</c:v>
                </c:pt>
                <c:pt idx="11099">
                  <c:v>1044760.8705</c:v>
                </c:pt>
                <c:pt idx="11100">
                  <c:v>1146238.5386900001</c:v>
                </c:pt>
                <c:pt idx="11101">
                  <c:v>1247716.20688</c:v>
                </c:pt>
                <c:pt idx="11102">
                  <c:v>1335865.2092599999</c:v>
                </c:pt>
                <c:pt idx="11103">
                  <c:v>1413427.2192500001</c:v>
                </c:pt>
                <c:pt idx="11104">
                  <c:v>1465122.9465000001</c:v>
                </c:pt>
                <c:pt idx="11105">
                  <c:v>1516818.6737599999</c:v>
                </c:pt>
                <c:pt idx="11106">
                  <c:v>1570886.8836699999</c:v>
                </c:pt>
                <c:pt idx="11107">
                  <c:v>1606302.9633800001</c:v>
                </c:pt>
                <c:pt idx="11108">
                  <c:v>1640611.0312000001</c:v>
                </c:pt>
                <c:pt idx="11109">
                  <c:v>1652585.45374</c:v>
                </c:pt>
                <c:pt idx="11110">
                  <c:v>1664559.87628</c:v>
                </c:pt>
                <c:pt idx="11111">
                  <c:v>1664042.94092</c:v>
                </c:pt>
                <c:pt idx="11112">
                  <c:v>1658696.47967</c:v>
                </c:pt>
                <c:pt idx="11113">
                  <c:v>1653350.0184200001</c:v>
                </c:pt>
                <c:pt idx="11114">
                  <c:v>1648003.5571699999</c:v>
                </c:pt>
                <c:pt idx="11115">
                  <c:v>1642657.0959099999</c:v>
                </c:pt>
                <c:pt idx="11116">
                  <c:v>1637310.63466</c:v>
                </c:pt>
                <c:pt idx="11117">
                  <c:v>1623175.6382299999</c:v>
                </c:pt>
                <c:pt idx="11118">
                  <c:v>1609040.64179</c:v>
                </c:pt>
                <c:pt idx="11119">
                  <c:v>1592533.1627</c:v>
                </c:pt>
                <c:pt idx="11120">
                  <c:v>1576025.6836099999</c:v>
                </c:pt>
                <c:pt idx="11121">
                  <c:v>1559518.2045199999</c:v>
                </c:pt>
                <c:pt idx="11122">
                  <c:v>1550729.66934</c:v>
                </c:pt>
                <c:pt idx="11123">
                  <c:v>1541941.1341599999</c:v>
                </c:pt>
                <c:pt idx="11124">
                  <c:v>1533152.59898</c:v>
                </c:pt>
                <c:pt idx="11125">
                  <c:v>1524364.06379</c:v>
                </c:pt>
                <c:pt idx="11126">
                  <c:v>1515575.5286099999</c:v>
                </c:pt>
                <c:pt idx="11127">
                  <c:v>1506786.99343</c:v>
                </c:pt>
                <c:pt idx="11128">
                  <c:v>1497998.4582400001</c:v>
                </c:pt>
                <c:pt idx="11129">
                  <c:v>1495996.24762</c:v>
                </c:pt>
                <c:pt idx="11130">
                  <c:v>1502782.5721799999</c:v>
                </c:pt>
                <c:pt idx="11131">
                  <c:v>1509568.89674</c:v>
                </c:pt>
                <c:pt idx="11132">
                  <c:v>1519465.82541</c:v>
                </c:pt>
                <c:pt idx="11133">
                  <c:v>1531312.1446400001</c:v>
                </c:pt>
                <c:pt idx="11134">
                  <c:v>1543158.4638799999</c:v>
                </c:pt>
                <c:pt idx="11135">
                  <c:v>1555004.78311</c:v>
                </c:pt>
                <c:pt idx="11136">
                  <c:v>1566851.1023500001</c:v>
                </c:pt>
                <c:pt idx="11137">
                  <c:v>1578697.4215800001</c:v>
                </c:pt>
                <c:pt idx="11138">
                  <c:v>1590543.7408199999</c:v>
                </c:pt>
                <c:pt idx="11139">
                  <c:v>1602390.06005</c:v>
                </c:pt>
                <c:pt idx="11140">
                  <c:v>1614236.3792900001</c:v>
                </c:pt>
                <c:pt idx="11141">
                  <c:v>1626082.6985200001</c:v>
                </c:pt>
                <c:pt idx="11142">
                  <c:v>1638056.70349</c:v>
                </c:pt>
                <c:pt idx="11143">
                  <c:v>1650030.7084600001</c:v>
                </c:pt>
                <c:pt idx="11144">
                  <c:v>1662004.71343</c:v>
                </c:pt>
                <c:pt idx="11145">
                  <c:v>1669573.5313800001</c:v>
                </c:pt>
                <c:pt idx="11146">
                  <c:v>1675192.9587600001</c:v>
                </c:pt>
                <c:pt idx="11147">
                  <c:v>1675362.1622500001</c:v>
                </c:pt>
                <c:pt idx="11148">
                  <c:v>1675531.36574</c:v>
                </c:pt>
                <c:pt idx="11149">
                  <c:v>1675107.6319899999</c:v>
                </c:pt>
                <c:pt idx="11150">
                  <c:v>1664987.4121300001</c:v>
                </c:pt>
                <c:pt idx="11151">
                  <c:v>1654867.1922599999</c:v>
                </c:pt>
                <c:pt idx="11152">
                  <c:v>1644746.9724000001</c:v>
                </c:pt>
                <c:pt idx="11153">
                  <c:v>1634626.7525299999</c:v>
                </c:pt>
                <c:pt idx="11154">
                  <c:v>1624506.5326700001</c:v>
                </c:pt>
                <c:pt idx="11155">
                  <c:v>1607472.3025100001</c:v>
                </c:pt>
                <c:pt idx="11156">
                  <c:v>1590438.07235</c:v>
                </c:pt>
                <c:pt idx="11157">
                  <c:v>1573403.84219</c:v>
                </c:pt>
                <c:pt idx="11158">
                  <c:v>1557664.1949499999</c:v>
                </c:pt>
                <c:pt idx="11159">
                  <c:v>1541924.5477</c:v>
                </c:pt>
                <c:pt idx="11160">
                  <c:v>1531635.1243499999</c:v>
                </c:pt>
                <c:pt idx="11161">
                  <c:v>1521345.70099</c:v>
                </c:pt>
                <c:pt idx="11162">
                  <c:v>1523391.6869099999</c:v>
                </c:pt>
                <c:pt idx="11163">
                  <c:v>1535134.15894</c:v>
                </c:pt>
                <c:pt idx="11164">
                  <c:v>1546876.6309799999</c:v>
                </c:pt>
                <c:pt idx="11165">
                  <c:v>1558619.10301</c:v>
                </c:pt>
                <c:pt idx="11166">
                  <c:v>1568760.2975600001</c:v>
                </c:pt>
                <c:pt idx="11167">
                  <c:v>1578901.4921200001</c:v>
                </c:pt>
                <c:pt idx="11168">
                  <c:v>1589042.68667</c:v>
                </c:pt>
                <c:pt idx="11169">
                  <c:v>1599183.8812200001</c:v>
                </c:pt>
                <c:pt idx="11170">
                  <c:v>1609325.07577</c:v>
                </c:pt>
                <c:pt idx="11171">
                  <c:v>1619466.2703199999</c:v>
                </c:pt>
                <c:pt idx="11172">
                  <c:v>1629607.4648800001</c:v>
                </c:pt>
                <c:pt idx="11173">
                  <c:v>1639748.65943</c:v>
                </c:pt>
                <c:pt idx="11174">
                  <c:v>1649889.8539799999</c:v>
                </c:pt>
                <c:pt idx="11175">
                  <c:v>1648288.5765</c:v>
                </c:pt>
                <c:pt idx="11176">
                  <c:v>1646687.29902</c:v>
                </c:pt>
                <c:pt idx="11177">
                  <c:v>1645086.0215400001</c:v>
                </c:pt>
                <c:pt idx="11178">
                  <c:v>1650502.25847</c:v>
                </c:pt>
                <c:pt idx="11179">
                  <c:v>1657519.7728899999</c:v>
                </c:pt>
                <c:pt idx="11180">
                  <c:v>1664537.2873</c:v>
                </c:pt>
                <c:pt idx="11181">
                  <c:v>1671554.8017200001</c:v>
                </c:pt>
                <c:pt idx="11182">
                  <c:v>1680459.13004</c:v>
                </c:pt>
                <c:pt idx="11183">
                  <c:v>1689363.4583699999</c:v>
                </c:pt>
                <c:pt idx="11184">
                  <c:v>1698267.78669</c:v>
                </c:pt>
                <c:pt idx="11185">
                  <c:v>1713963.7655199999</c:v>
                </c:pt>
                <c:pt idx="11186">
                  <c:v>1727120.4109199999</c:v>
                </c:pt>
                <c:pt idx="11187">
                  <c:v>1740277.0563300001</c:v>
                </c:pt>
                <c:pt idx="11188">
                  <c:v>1750313.44756</c:v>
                </c:pt>
                <c:pt idx="11189">
                  <c:v>1760349.83879</c:v>
                </c:pt>
                <c:pt idx="11190">
                  <c:v>1770386.2300199999</c:v>
                </c:pt>
                <c:pt idx="11191">
                  <c:v>1773405.10684</c:v>
                </c:pt>
                <c:pt idx="11192">
                  <c:v>1776423.9836599999</c:v>
                </c:pt>
                <c:pt idx="11193">
                  <c:v>1779442.86047</c:v>
                </c:pt>
                <c:pt idx="11194">
                  <c:v>1782461.7372900001</c:v>
                </c:pt>
                <c:pt idx="11195">
                  <c:v>1783593.8001999999</c:v>
                </c:pt>
                <c:pt idx="11196">
                  <c:v>1784725.8631</c:v>
                </c:pt>
                <c:pt idx="11197">
                  <c:v>1785857.9260100001</c:v>
                </c:pt>
                <c:pt idx="11198">
                  <c:v>1780198.3384199999</c:v>
                </c:pt>
                <c:pt idx="11199">
                  <c:v>1771761.0369899999</c:v>
                </c:pt>
                <c:pt idx="11200">
                  <c:v>1763323.7355500001</c:v>
                </c:pt>
                <c:pt idx="11201">
                  <c:v>1758006.68829</c:v>
                </c:pt>
                <c:pt idx="11202">
                  <c:v>1752689.6410300001</c:v>
                </c:pt>
                <c:pt idx="11203">
                  <c:v>1747372.5937699999</c:v>
                </c:pt>
                <c:pt idx="11204">
                  <c:v>1719085.26284</c:v>
                </c:pt>
                <c:pt idx="11205">
                  <c:v>1690797.93191</c:v>
                </c:pt>
                <c:pt idx="11206">
                  <c:v>1662510.6009800001</c:v>
                </c:pt>
                <c:pt idx="11207">
                  <c:v>1634223.2700499999</c:v>
                </c:pt>
                <c:pt idx="11208">
                  <c:v>1605935.9391300001</c:v>
                </c:pt>
                <c:pt idx="11209">
                  <c:v>1577648.6081999999</c:v>
                </c:pt>
                <c:pt idx="11210">
                  <c:v>1549361.27727</c:v>
                </c:pt>
                <c:pt idx="11211">
                  <c:v>1521073.94634</c:v>
                </c:pt>
                <c:pt idx="11212">
                  <c:v>1498103.66267</c:v>
                </c:pt>
                <c:pt idx="11213">
                  <c:v>1475133.379</c:v>
                </c:pt>
                <c:pt idx="11214">
                  <c:v>1452163.09534</c:v>
                </c:pt>
                <c:pt idx="11215">
                  <c:v>1429192.81167</c:v>
                </c:pt>
                <c:pt idx="11216">
                  <c:v>1429797.6037000001</c:v>
                </c:pt>
                <c:pt idx="11217">
                  <c:v>1453372.6794</c:v>
                </c:pt>
                <c:pt idx="11218">
                  <c:v>1476947.7551</c:v>
                </c:pt>
                <c:pt idx="11219">
                  <c:v>1500522.83079</c:v>
                </c:pt>
                <c:pt idx="11220">
                  <c:v>1524097.90649</c:v>
                </c:pt>
                <c:pt idx="11221">
                  <c:v>1547672.9821899999</c:v>
                </c:pt>
                <c:pt idx="11222">
                  <c:v>1571248.0578900001</c:v>
                </c:pt>
                <c:pt idx="11223">
                  <c:v>1594823.13359</c:v>
                </c:pt>
                <c:pt idx="11224">
                  <c:v>1618398.2092800001</c:v>
                </c:pt>
                <c:pt idx="11225">
                  <c:v>1641973.28498</c:v>
                </c:pt>
                <c:pt idx="11226">
                  <c:v>1667140.6603399999</c:v>
                </c:pt>
                <c:pt idx="11227">
                  <c:v>1692308.03569</c:v>
                </c:pt>
                <c:pt idx="11228">
                  <c:v>1717475.4110399999</c:v>
                </c:pt>
                <c:pt idx="11229">
                  <c:v>1719067.7106999999</c:v>
                </c:pt>
                <c:pt idx="11230">
                  <c:v>1720660.01036</c:v>
                </c:pt>
                <c:pt idx="11231">
                  <c:v>1722252.3100099999</c:v>
                </c:pt>
                <c:pt idx="11232">
                  <c:v>1723844.6096699999</c:v>
                </c:pt>
                <c:pt idx="11233">
                  <c:v>1725436.9093299999</c:v>
                </c:pt>
                <c:pt idx="11234">
                  <c:v>1727029.2089800001</c:v>
                </c:pt>
                <c:pt idx="11235">
                  <c:v>1728621.5086399999</c:v>
                </c:pt>
                <c:pt idx="11236">
                  <c:v>1730213.8082999999</c:v>
                </c:pt>
                <c:pt idx="11237">
                  <c:v>1739114.27437</c:v>
                </c:pt>
                <c:pt idx="11238">
                  <c:v>1748014.7404400001</c:v>
                </c:pt>
                <c:pt idx="11239">
                  <c:v>1755322.90686</c:v>
                </c:pt>
                <c:pt idx="11240">
                  <c:v>1762631.0732700001</c:v>
                </c:pt>
                <c:pt idx="11241">
                  <c:v>1769939.23969</c:v>
                </c:pt>
                <c:pt idx="11242">
                  <c:v>1777247.4061100001</c:v>
                </c:pt>
                <c:pt idx="11243">
                  <c:v>1784555.5725199999</c:v>
                </c:pt>
                <c:pt idx="11244">
                  <c:v>1791863.7389400001</c:v>
                </c:pt>
                <c:pt idx="11245">
                  <c:v>1799171.90536</c:v>
                </c:pt>
                <c:pt idx="11246">
                  <c:v>1806480.07177</c:v>
                </c:pt>
                <c:pt idx="11247">
                  <c:v>1820056.7593700001</c:v>
                </c:pt>
                <c:pt idx="11248">
                  <c:v>1833633.4469600001</c:v>
                </c:pt>
                <c:pt idx="11249">
                  <c:v>1847210.1345500001</c:v>
                </c:pt>
                <c:pt idx="11250">
                  <c:v>1853478.65573</c:v>
                </c:pt>
                <c:pt idx="11251">
                  <c:v>1855271.42212</c:v>
                </c:pt>
                <c:pt idx="11252">
                  <c:v>1857064.18851</c:v>
                </c:pt>
                <c:pt idx="11253">
                  <c:v>1858856.9549100001</c:v>
                </c:pt>
                <c:pt idx="11254">
                  <c:v>1860649.7213000001</c:v>
                </c:pt>
                <c:pt idx="11255">
                  <c:v>1862442.4876900001</c:v>
                </c:pt>
                <c:pt idx="11256">
                  <c:v>1864235.2540899999</c:v>
                </c:pt>
                <c:pt idx="11257">
                  <c:v>1866028.0204799999</c:v>
                </c:pt>
                <c:pt idx="11258">
                  <c:v>1867820.78688</c:v>
                </c:pt>
                <c:pt idx="11259">
                  <c:v>1869613.55327</c:v>
                </c:pt>
                <c:pt idx="11260">
                  <c:v>1865137.79849</c:v>
                </c:pt>
                <c:pt idx="11261">
                  <c:v>1860662.0437</c:v>
                </c:pt>
                <c:pt idx="11262">
                  <c:v>1856186.28892</c:v>
                </c:pt>
                <c:pt idx="11263">
                  <c:v>1861540.63372</c:v>
                </c:pt>
                <c:pt idx="11264">
                  <c:v>1871370.7332899999</c:v>
                </c:pt>
                <c:pt idx="11265">
                  <c:v>1875567.0858799999</c:v>
                </c:pt>
                <c:pt idx="11266">
                  <c:v>1879763.43848</c:v>
                </c:pt>
                <c:pt idx="11267">
                  <c:v>1883959.79107</c:v>
                </c:pt>
                <c:pt idx="11268">
                  <c:v>1888156.1436600001</c:v>
                </c:pt>
                <c:pt idx="11269">
                  <c:v>1892352.4962500001</c:v>
                </c:pt>
                <c:pt idx="11270">
                  <c:v>1896548.8488400001</c:v>
                </c:pt>
                <c:pt idx="11271">
                  <c:v>1900745.20144</c:v>
                </c:pt>
                <c:pt idx="11272">
                  <c:v>1904941.55403</c:v>
                </c:pt>
                <c:pt idx="11273">
                  <c:v>1909137.90662</c:v>
                </c:pt>
                <c:pt idx="11274">
                  <c:v>1913334.25921</c:v>
                </c:pt>
                <c:pt idx="11275">
                  <c:v>1917530.6118000001</c:v>
                </c:pt>
                <c:pt idx="11276">
                  <c:v>1911896.86482</c:v>
                </c:pt>
                <c:pt idx="11277">
                  <c:v>1906307.90329</c:v>
                </c:pt>
                <c:pt idx="11278">
                  <c:v>1906352.68875</c:v>
                </c:pt>
                <c:pt idx="11279">
                  <c:v>1906397.4742000001</c:v>
                </c:pt>
                <c:pt idx="11280">
                  <c:v>1906442.25966</c:v>
                </c:pt>
                <c:pt idx="11281">
                  <c:v>1906487.0451100001</c:v>
                </c:pt>
                <c:pt idx="11282">
                  <c:v>1929912.74471</c:v>
                </c:pt>
                <c:pt idx="11283">
                  <c:v>1953338.4443099999</c:v>
                </c:pt>
                <c:pt idx="11284">
                  <c:v>1976764.1439</c:v>
                </c:pt>
                <c:pt idx="11285">
                  <c:v>1998908.3436</c:v>
                </c:pt>
                <c:pt idx="11286">
                  <c:v>2021052.5433</c:v>
                </c:pt>
                <c:pt idx="11287">
                  <c:v>2038014.21686</c:v>
                </c:pt>
                <c:pt idx="11288">
                  <c:v>2054975.8904200001</c:v>
                </c:pt>
                <c:pt idx="11289">
                  <c:v>2071937.5639899999</c:v>
                </c:pt>
                <c:pt idx="11290">
                  <c:v>2088854.4521000001</c:v>
                </c:pt>
                <c:pt idx="11291">
                  <c:v>2105771.3402100001</c:v>
                </c:pt>
                <c:pt idx="11292">
                  <c:v>2122688.2283100002</c:v>
                </c:pt>
                <c:pt idx="11293">
                  <c:v>2139605.1164199999</c:v>
                </c:pt>
                <c:pt idx="11294">
                  <c:v>2156522.00453</c:v>
                </c:pt>
                <c:pt idx="11295">
                  <c:v>2146862.7397799999</c:v>
                </c:pt>
                <c:pt idx="11296">
                  <c:v>2137203.4750299999</c:v>
                </c:pt>
                <c:pt idx="11297">
                  <c:v>2127544.2102700002</c:v>
                </c:pt>
                <c:pt idx="11298">
                  <c:v>2119166.4454199998</c:v>
                </c:pt>
                <c:pt idx="11299">
                  <c:v>2110788.6805699999</c:v>
                </c:pt>
                <c:pt idx="11300">
                  <c:v>2107593.4418500001</c:v>
                </c:pt>
                <c:pt idx="11301">
                  <c:v>2104398.2031299998</c:v>
                </c:pt>
                <c:pt idx="11302">
                  <c:v>2101202.9644200001</c:v>
                </c:pt>
                <c:pt idx="11303">
                  <c:v>2098007.7256999998</c:v>
                </c:pt>
                <c:pt idx="11304">
                  <c:v>2094812.48698</c:v>
                </c:pt>
                <c:pt idx="11305">
                  <c:v>2091617.24826</c:v>
                </c:pt>
                <c:pt idx="11306">
                  <c:v>2088422.00954</c:v>
                </c:pt>
                <c:pt idx="11307">
                  <c:v>2086345.36824</c:v>
                </c:pt>
                <c:pt idx="11308">
                  <c:v>2087463.96566</c:v>
                </c:pt>
                <c:pt idx="11309">
                  <c:v>2090141.0531599999</c:v>
                </c:pt>
                <c:pt idx="11310">
                  <c:v>2092818.14066</c:v>
                </c:pt>
                <c:pt idx="11311">
                  <c:v>2094225.03819</c:v>
                </c:pt>
                <c:pt idx="11312">
                  <c:v>2095631.93573</c:v>
                </c:pt>
                <c:pt idx="11313">
                  <c:v>2097038.8332700001</c:v>
                </c:pt>
                <c:pt idx="11314">
                  <c:v>2098445.7308100001</c:v>
                </c:pt>
                <c:pt idx="11315">
                  <c:v>2099852.6283399998</c:v>
                </c:pt>
                <c:pt idx="11316">
                  <c:v>2101259.5258800001</c:v>
                </c:pt>
                <c:pt idx="11317">
                  <c:v>2102666.4234199999</c:v>
                </c:pt>
                <c:pt idx="11318">
                  <c:v>2104073.3209600002</c:v>
                </c:pt>
                <c:pt idx="11319">
                  <c:v>2105480.2184899999</c:v>
                </c:pt>
                <c:pt idx="11320">
                  <c:v>2105768.5186100001</c:v>
                </c:pt>
                <c:pt idx="11321">
                  <c:v>2106056.8187299999</c:v>
                </c:pt>
                <c:pt idx="11322">
                  <c:v>2104786.6287699998</c:v>
                </c:pt>
                <c:pt idx="11323">
                  <c:v>2107895.54837</c:v>
                </c:pt>
                <c:pt idx="11324">
                  <c:v>2112274.6579300002</c:v>
                </c:pt>
                <c:pt idx="11325">
                  <c:v>2116653.7675000001</c:v>
                </c:pt>
                <c:pt idx="11326">
                  <c:v>2121032.8770599999</c:v>
                </c:pt>
                <c:pt idx="11327">
                  <c:v>2125411.9866200001</c:v>
                </c:pt>
                <c:pt idx="11328">
                  <c:v>2136704.2055600001</c:v>
                </c:pt>
                <c:pt idx="11329">
                  <c:v>2147996.4245099998</c:v>
                </c:pt>
                <c:pt idx="11330">
                  <c:v>2159288.6434499999</c:v>
                </c:pt>
                <c:pt idx="11331">
                  <c:v>2175995.7993800002</c:v>
                </c:pt>
                <c:pt idx="11332">
                  <c:v>2192702.9553100001</c:v>
                </c:pt>
                <c:pt idx="11333">
                  <c:v>2209410.11124</c:v>
                </c:pt>
                <c:pt idx="11334">
                  <c:v>2223378.9243299998</c:v>
                </c:pt>
                <c:pt idx="11335">
                  <c:v>2235186.2552100001</c:v>
                </c:pt>
                <c:pt idx="11336">
                  <c:v>2242614.47652</c:v>
                </c:pt>
                <c:pt idx="11337">
                  <c:v>2250042.69784</c:v>
                </c:pt>
                <c:pt idx="11338">
                  <c:v>2251198.9368199999</c:v>
                </c:pt>
                <c:pt idx="11339">
                  <c:v>2252355.1758099999</c:v>
                </c:pt>
                <c:pt idx="11340">
                  <c:v>2253511.4147899998</c:v>
                </c:pt>
                <c:pt idx="11341">
                  <c:v>2247754.5443899999</c:v>
                </c:pt>
                <c:pt idx="11342">
                  <c:v>2241997.67399</c:v>
                </c:pt>
                <c:pt idx="11343">
                  <c:v>2236240.8036000002</c:v>
                </c:pt>
                <c:pt idx="11344">
                  <c:v>2225068.99621</c:v>
                </c:pt>
                <c:pt idx="11345">
                  <c:v>2213897.1888299999</c:v>
                </c:pt>
                <c:pt idx="11346">
                  <c:v>2202725.3814400001</c:v>
                </c:pt>
                <c:pt idx="11347">
                  <c:v>2194291.9169000001</c:v>
                </c:pt>
                <c:pt idx="11348">
                  <c:v>2188019.93457</c:v>
                </c:pt>
                <c:pt idx="11349">
                  <c:v>2181747.95224</c:v>
                </c:pt>
                <c:pt idx="11350">
                  <c:v>2177612.8320200001</c:v>
                </c:pt>
                <c:pt idx="11351">
                  <c:v>2179749.6941399998</c:v>
                </c:pt>
                <c:pt idx="11352">
                  <c:v>2181886.55626</c:v>
                </c:pt>
                <c:pt idx="11353">
                  <c:v>2188921.5736699998</c:v>
                </c:pt>
                <c:pt idx="11354">
                  <c:v>2195956.5910700001</c:v>
                </c:pt>
                <c:pt idx="11355">
                  <c:v>2202991.6084799999</c:v>
                </c:pt>
                <c:pt idx="11356">
                  <c:v>2217129.4337300002</c:v>
                </c:pt>
                <c:pt idx="11357">
                  <c:v>2231267.2589699998</c:v>
                </c:pt>
                <c:pt idx="11358">
                  <c:v>2239741.0471600001</c:v>
                </c:pt>
                <c:pt idx="11359">
                  <c:v>2248214.8353400002</c:v>
                </c:pt>
                <c:pt idx="11360">
                  <c:v>2256688.62353</c:v>
                </c:pt>
                <c:pt idx="11361">
                  <c:v>2265162.4117100001</c:v>
                </c:pt>
                <c:pt idx="11362">
                  <c:v>2273636.1998999999</c:v>
                </c:pt>
                <c:pt idx="11363">
                  <c:v>2279973.1259699999</c:v>
                </c:pt>
                <c:pt idx="11364">
                  <c:v>2286310.05204</c:v>
                </c:pt>
                <c:pt idx="11365">
                  <c:v>2292646.97811</c:v>
                </c:pt>
                <c:pt idx="11366">
                  <c:v>2294085.7488799999</c:v>
                </c:pt>
                <c:pt idx="11367">
                  <c:v>2295524.5196600002</c:v>
                </c:pt>
                <c:pt idx="11368">
                  <c:v>2296963.2904400001</c:v>
                </c:pt>
                <c:pt idx="11369">
                  <c:v>2283303.0342299999</c:v>
                </c:pt>
                <c:pt idx="11370">
                  <c:v>2269642.7780200001</c:v>
                </c:pt>
                <c:pt idx="11371">
                  <c:v>2261646.5588600002</c:v>
                </c:pt>
                <c:pt idx="11372">
                  <c:v>2253650.33971</c:v>
                </c:pt>
                <c:pt idx="11373">
                  <c:v>2245654.1205500001</c:v>
                </c:pt>
                <c:pt idx="11374">
                  <c:v>2229056.5167899998</c:v>
                </c:pt>
                <c:pt idx="11375">
                  <c:v>2212458.9130199999</c:v>
                </c:pt>
                <c:pt idx="11376">
                  <c:v>2195861.30926</c:v>
                </c:pt>
                <c:pt idx="11377">
                  <c:v>2179263.7054900001</c:v>
                </c:pt>
                <c:pt idx="11378">
                  <c:v>2162666.1017300002</c:v>
                </c:pt>
                <c:pt idx="11379">
                  <c:v>2146068.4979599998</c:v>
                </c:pt>
                <c:pt idx="11380">
                  <c:v>2129470.8942</c:v>
                </c:pt>
                <c:pt idx="11381">
                  <c:v>2112873.2904300001</c:v>
                </c:pt>
                <c:pt idx="11382">
                  <c:v>2104271.90582</c:v>
                </c:pt>
                <c:pt idx="11383">
                  <c:v>2095670.5212099999</c:v>
                </c:pt>
                <c:pt idx="11384">
                  <c:v>2087069.1366000001</c:v>
                </c:pt>
                <c:pt idx="11385">
                  <c:v>2078467.75199</c:v>
                </c:pt>
                <c:pt idx="11386">
                  <c:v>2080563.5477</c:v>
                </c:pt>
                <c:pt idx="11387">
                  <c:v>2091260.72802</c:v>
                </c:pt>
                <c:pt idx="11388">
                  <c:v>2102575.5589399999</c:v>
                </c:pt>
                <c:pt idx="11389">
                  <c:v>2113890.38986</c:v>
                </c:pt>
                <c:pt idx="11390">
                  <c:v>2125205.2207800001</c:v>
                </c:pt>
                <c:pt idx="11391">
                  <c:v>2136520.0517000002</c:v>
                </c:pt>
                <c:pt idx="11392">
                  <c:v>2147834.8826299999</c:v>
                </c:pt>
                <c:pt idx="11393">
                  <c:v>2159149.71355</c:v>
                </c:pt>
                <c:pt idx="11394">
                  <c:v>2170464.5444700001</c:v>
                </c:pt>
                <c:pt idx="11395">
                  <c:v>2181779.3753900002</c:v>
                </c:pt>
                <c:pt idx="11396">
                  <c:v>2193094.2063099998</c:v>
                </c:pt>
                <c:pt idx="11397">
                  <c:v>2204409.0372299999</c:v>
                </c:pt>
                <c:pt idx="11398">
                  <c:v>2215723.8681600001</c:v>
                </c:pt>
                <c:pt idx="11399">
                  <c:v>2224477.36895</c:v>
                </c:pt>
                <c:pt idx="11400">
                  <c:v>2233230.86974</c:v>
                </c:pt>
                <c:pt idx="11401">
                  <c:v>2246337.4591700002</c:v>
                </c:pt>
                <c:pt idx="11402">
                  <c:v>2259444.0486099999</c:v>
                </c:pt>
                <c:pt idx="11403">
                  <c:v>2261993.8056899998</c:v>
                </c:pt>
                <c:pt idx="11404">
                  <c:v>2264543.5627600001</c:v>
                </c:pt>
                <c:pt idx="11405">
                  <c:v>2267093.31984</c:v>
                </c:pt>
                <c:pt idx="11406">
                  <c:v>2269643.0769199999</c:v>
                </c:pt>
                <c:pt idx="11407">
                  <c:v>2272192.8339999998</c:v>
                </c:pt>
                <c:pt idx="11408">
                  <c:v>2274742.5910800002</c:v>
                </c:pt>
                <c:pt idx="11409">
                  <c:v>2277292.34815</c:v>
                </c:pt>
                <c:pt idx="11410">
                  <c:v>2268172.3886199999</c:v>
                </c:pt>
                <c:pt idx="11411">
                  <c:v>2259052.4290999998</c:v>
                </c:pt>
                <c:pt idx="11412">
                  <c:v>2241796.61938</c:v>
                </c:pt>
                <c:pt idx="11413">
                  <c:v>2224540.8096599998</c:v>
                </c:pt>
                <c:pt idx="11414">
                  <c:v>2202314.2606899999</c:v>
                </c:pt>
                <c:pt idx="11415">
                  <c:v>2180087.7117300001</c:v>
                </c:pt>
                <c:pt idx="11416">
                  <c:v>2168417.9951200001</c:v>
                </c:pt>
                <c:pt idx="11417">
                  <c:v>2156748.2785100001</c:v>
                </c:pt>
                <c:pt idx="11418">
                  <c:v>2145078.5619000001</c:v>
                </c:pt>
                <c:pt idx="11419">
                  <c:v>2133408.8453000002</c:v>
                </c:pt>
                <c:pt idx="11420">
                  <c:v>2121739.1286900002</c:v>
                </c:pt>
                <c:pt idx="11421">
                  <c:v>2110069.4120800002</c:v>
                </c:pt>
                <c:pt idx="11422">
                  <c:v>2116807.2484400002</c:v>
                </c:pt>
                <c:pt idx="11423">
                  <c:v>2135214.8014099998</c:v>
                </c:pt>
                <c:pt idx="11424">
                  <c:v>2149549.3650799999</c:v>
                </c:pt>
                <c:pt idx="11425">
                  <c:v>2163883.92875</c:v>
                </c:pt>
                <c:pt idx="11426">
                  <c:v>2178218.49242</c:v>
                </c:pt>
                <c:pt idx="11427">
                  <c:v>2192553.0560900001</c:v>
                </c:pt>
                <c:pt idx="11428">
                  <c:v>2206887.6197500001</c:v>
                </c:pt>
                <c:pt idx="11429">
                  <c:v>2221222.1834200001</c:v>
                </c:pt>
                <c:pt idx="11430">
                  <c:v>2235556.7470900002</c:v>
                </c:pt>
                <c:pt idx="11431">
                  <c:v>2249891.3107599998</c:v>
                </c:pt>
                <c:pt idx="11432">
                  <c:v>2253477.0090700001</c:v>
                </c:pt>
                <c:pt idx="11433">
                  <c:v>2257062.70738</c:v>
                </c:pt>
                <c:pt idx="11434">
                  <c:v>2260648.4056899999</c:v>
                </c:pt>
                <c:pt idx="11435">
                  <c:v>2245826.5510300002</c:v>
                </c:pt>
                <c:pt idx="11436">
                  <c:v>2231004.69637</c:v>
                </c:pt>
                <c:pt idx="11437">
                  <c:v>2220255.8310099998</c:v>
                </c:pt>
                <c:pt idx="11438">
                  <c:v>2209506.9656500001</c:v>
                </c:pt>
                <c:pt idx="11439">
                  <c:v>2198758.10029</c:v>
                </c:pt>
                <c:pt idx="11440">
                  <c:v>2188009.2349299998</c:v>
                </c:pt>
                <c:pt idx="11441">
                  <c:v>2177260.3695700001</c:v>
                </c:pt>
                <c:pt idx="11442">
                  <c:v>2166511.5042099999</c:v>
                </c:pt>
                <c:pt idx="11443">
                  <c:v>2155762.6388500002</c:v>
                </c:pt>
                <c:pt idx="11444">
                  <c:v>2152185.0496299998</c:v>
                </c:pt>
                <c:pt idx="11445">
                  <c:v>2159356.3257599999</c:v>
                </c:pt>
                <c:pt idx="11446">
                  <c:v>2167814.39494</c:v>
                </c:pt>
                <c:pt idx="11447">
                  <c:v>2176272.4641200001</c:v>
                </c:pt>
                <c:pt idx="11448">
                  <c:v>2184730.5332999998</c:v>
                </c:pt>
                <c:pt idx="11449">
                  <c:v>2193188.6024799999</c:v>
                </c:pt>
                <c:pt idx="11450">
                  <c:v>2201646.6716499999</c:v>
                </c:pt>
                <c:pt idx="11451">
                  <c:v>2210104.74083</c:v>
                </c:pt>
                <c:pt idx="11452">
                  <c:v>2218562.8100100001</c:v>
                </c:pt>
                <c:pt idx="11453">
                  <c:v>2200432.5726000001</c:v>
                </c:pt>
                <c:pt idx="11454">
                  <c:v>2182302.3351799999</c:v>
                </c:pt>
                <c:pt idx="11455">
                  <c:v>2164172.0977699999</c:v>
                </c:pt>
                <c:pt idx="11456">
                  <c:v>2146041.8603500002</c:v>
                </c:pt>
                <c:pt idx="11457">
                  <c:v>2120740.3467999999</c:v>
                </c:pt>
                <c:pt idx="11458">
                  <c:v>2095438.8332499999</c:v>
                </c:pt>
                <c:pt idx="11459">
                  <c:v>2068850.52666</c:v>
                </c:pt>
                <c:pt idx="11460">
                  <c:v>2042262.22007</c:v>
                </c:pt>
                <c:pt idx="11461">
                  <c:v>2015673.91347</c:v>
                </c:pt>
                <c:pt idx="11462">
                  <c:v>1989085.6068800001</c:v>
                </c:pt>
                <c:pt idx="11463">
                  <c:v>1962497.3002800001</c:v>
                </c:pt>
                <c:pt idx="11464">
                  <c:v>1935908.9936899999</c:v>
                </c:pt>
                <c:pt idx="11465">
                  <c:v>1930628.6084199999</c:v>
                </c:pt>
                <c:pt idx="11466">
                  <c:v>1951936.52975</c:v>
                </c:pt>
                <c:pt idx="11467">
                  <c:v>1973244.45108</c:v>
                </c:pt>
                <c:pt idx="11468">
                  <c:v>1994552.3724100001</c:v>
                </c:pt>
                <c:pt idx="11469">
                  <c:v>2015860.29373</c:v>
                </c:pt>
                <c:pt idx="11470">
                  <c:v>2037168.2150600001</c:v>
                </c:pt>
                <c:pt idx="11471">
                  <c:v>2058476.1363900001</c:v>
                </c:pt>
                <c:pt idx="11472">
                  <c:v>2079784.0577199999</c:v>
                </c:pt>
                <c:pt idx="11473">
                  <c:v>2114192.6306799999</c:v>
                </c:pt>
                <c:pt idx="11474">
                  <c:v>2148601.2036299999</c:v>
                </c:pt>
                <c:pt idx="11475">
                  <c:v>2183009.7765899999</c:v>
                </c:pt>
                <c:pt idx="11476">
                  <c:v>2217418.3495499999</c:v>
                </c:pt>
                <c:pt idx="11477">
                  <c:v>2251826.9225099999</c:v>
                </c:pt>
                <c:pt idx="11478">
                  <c:v>2267562.3926200001</c:v>
                </c:pt>
                <c:pt idx="11479">
                  <c:v>2244900.5813899999</c:v>
                </c:pt>
                <c:pt idx="11480">
                  <c:v>2222238.7701599998</c:v>
                </c:pt>
                <c:pt idx="11481">
                  <c:v>2199576.9589300002</c:v>
                </c:pt>
                <c:pt idx="11482">
                  <c:v>2176915.1477000001</c:v>
                </c:pt>
                <c:pt idx="11483">
                  <c:v>2154253.33647</c:v>
                </c:pt>
                <c:pt idx="11484">
                  <c:v>2131591.5252399999</c:v>
                </c:pt>
                <c:pt idx="11485">
                  <c:v>2108929.7140100002</c:v>
                </c:pt>
                <c:pt idx="11486">
                  <c:v>2073167.2511499999</c:v>
                </c:pt>
                <c:pt idx="11487">
                  <c:v>2037404.7882900001</c:v>
                </c:pt>
                <c:pt idx="11488">
                  <c:v>2001642.32543</c:v>
                </c:pt>
                <c:pt idx="11489">
                  <c:v>1965879.8625700001</c:v>
                </c:pt>
                <c:pt idx="11490">
                  <c:v>1930117.39971</c:v>
                </c:pt>
                <c:pt idx="11491">
                  <c:v>1932772.96205</c:v>
                </c:pt>
                <c:pt idx="11492">
                  <c:v>1973825.8057200001</c:v>
                </c:pt>
                <c:pt idx="11493">
                  <c:v>2014878.6493899999</c:v>
                </c:pt>
                <c:pt idx="11494">
                  <c:v>2043581.51055</c:v>
                </c:pt>
                <c:pt idx="11495">
                  <c:v>2072284.3717100001</c:v>
                </c:pt>
                <c:pt idx="11496">
                  <c:v>2100987.2328699999</c:v>
                </c:pt>
                <c:pt idx="11497">
                  <c:v>2129690.0940299998</c:v>
                </c:pt>
                <c:pt idx="11498">
                  <c:v>2158392.9552000002</c:v>
                </c:pt>
                <c:pt idx="11499">
                  <c:v>2187095.8163600001</c:v>
                </c:pt>
                <c:pt idx="11500">
                  <c:v>2215798.6775199999</c:v>
                </c:pt>
                <c:pt idx="11501">
                  <c:v>2244501.5386800002</c:v>
                </c:pt>
                <c:pt idx="11502">
                  <c:v>2273204.3998400001</c:v>
                </c:pt>
                <c:pt idx="11503">
                  <c:v>2301907.2609999999</c:v>
                </c:pt>
                <c:pt idx="11504">
                  <c:v>2274338.7763800002</c:v>
                </c:pt>
                <c:pt idx="11505">
                  <c:v>2246770.29177</c:v>
                </c:pt>
                <c:pt idx="11506">
                  <c:v>2219201.8071499998</c:v>
                </c:pt>
                <c:pt idx="11507">
                  <c:v>2203983.30504</c:v>
                </c:pt>
                <c:pt idx="11508">
                  <c:v>2188764.8029299998</c:v>
                </c:pt>
                <c:pt idx="11509">
                  <c:v>2158090.3328999998</c:v>
                </c:pt>
                <c:pt idx="11510">
                  <c:v>2127415.8628699998</c:v>
                </c:pt>
                <c:pt idx="11511">
                  <c:v>2096741.3928499999</c:v>
                </c:pt>
                <c:pt idx="11512">
                  <c:v>2066066.92282</c:v>
                </c:pt>
                <c:pt idx="11513">
                  <c:v>2035392.45279</c:v>
                </c:pt>
                <c:pt idx="11514">
                  <c:v>2004717.9827699999</c:v>
                </c:pt>
                <c:pt idx="11515">
                  <c:v>1974043.5127399999</c:v>
                </c:pt>
                <c:pt idx="11516">
                  <c:v>1943369.04271</c:v>
                </c:pt>
                <c:pt idx="11517">
                  <c:v>1927913.0748000001</c:v>
                </c:pt>
                <c:pt idx="11518">
                  <c:v>1912457.1068800001</c:v>
                </c:pt>
                <c:pt idx="11519">
                  <c:v>1897001.1389599999</c:v>
                </c:pt>
                <c:pt idx="11520">
                  <c:v>1881545.17105</c:v>
                </c:pt>
                <c:pt idx="11521">
                  <c:v>1906706.5970099999</c:v>
                </c:pt>
                <c:pt idx="11522">
                  <c:v>1947323.9908799999</c:v>
                </c:pt>
                <c:pt idx="11523">
                  <c:v>1987941.38476</c:v>
                </c:pt>
                <c:pt idx="11524">
                  <c:v>2011545.4749400001</c:v>
                </c:pt>
                <c:pt idx="11525">
                  <c:v>2034876.1569300001</c:v>
                </c:pt>
                <c:pt idx="11526">
                  <c:v>2058206.8389099999</c:v>
                </c:pt>
                <c:pt idx="11527">
                  <c:v>2081537.52089</c:v>
                </c:pt>
                <c:pt idx="11528">
                  <c:v>2104868.2028800002</c:v>
                </c:pt>
                <c:pt idx="11529">
                  <c:v>2128198.8848600001</c:v>
                </c:pt>
                <c:pt idx="11530">
                  <c:v>2151529.56684</c:v>
                </c:pt>
                <c:pt idx="11531">
                  <c:v>2174860.2488299999</c:v>
                </c:pt>
                <c:pt idx="11532">
                  <c:v>2198190.9308099998</c:v>
                </c:pt>
                <c:pt idx="11533">
                  <c:v>2221521.6127900002</c:v>
                </c:pt>
                <c:pt idx="11534">
                  <c:v>2204234.9008999998</c:v>
                </c:pt>
                <c:pt idx="11535">
                  <c:v>2186948.1889999998</c:v>
                </c:pt>
                <c:pt idx="11536">
                  <c:v>2169661.4771099999</c:v>
                </c:pt>
                <c:pt idx="11537">
                  <c:v>2191269.28516</c:v>
                </c:pt>
                <c:pt idx="11538">
                  <c:v>2213150.5014</c:v>
                </c:pt>
                <c:pt idx="11539">
                  <c:v>2235031.71765</c:v>
                </c:pt>
                <c:pt idx="11540">
                  <c:v>2256912.9339000001</c:v>
                </c:pt>
                <c:pt idx="11541">
                  <c:v>2278794.15014</c:v>
                </c:pt>
                <c:pt idx="11542">
                  <c:v>2315918.44435</c:v>
                </c:pt>
                <c:pt idx="11543">
                  <c:v>2359812.7101799999</c:v>
                </c:pt>
                <c:pt idx="11544">
                  <c:v>2403706.9760199999</c:v>
                </c:pt>
                <c:pt idx="11545">
                  <c:v>2442557.4739299999</c:v>
                </c:pt>
                <c:pt idx="11546">
                  <c:v>2481407.9718300002</c:v>
                </c:pt>
                <c:pt idx="11547">
                  <c:v>2520258.4697400001</c:v>
                </c:pt>
                <c:pt idx="11548">
                  <c:v>2559108.9676399999</c:v>
                </c:pt>
                <c:pt idx="11549">
                  <c:v>2597959.4655499998</c:v>
                </c:pt>
                <c:pt idx="11550">
                  <c:v>2614928.7472100002</c:v>
                </c:pt>
                <c:pt idx="11551">
                  <c:v>2631898.02887</c:v>
                </c:pt>
                <c:pt idx="11552">
                  <c:v>2648867.3105299999</c:v>
                </c:pt>
                <c:pt idx="11553">
                  <c:v>2665836.5921900002</c:v>
                </c:pt>
                <c:pt idx="11554">
                  <c:v>2682805.87384</c:v>
                </c:pt>
                <c:pt idx="11555">
                  <c:v>2684532.07755</c:v>
                </c:pt>
                <c:pt idx="11556">
                  <c:v>2679488.30962</c:v>
                </c:pt>
                <c:pt idx="11557">
                  <c:v>2676276.9585199999</c:v>
                </c:pt>
                <c:pt idx="11558">
                  <c:v>2678109.3753499999</c:v>
                </c:pt>
                <c:pt idx="11559">
                  <c:v>2679941.7921799999</c:v>
                </c:pt>
                <c:pt idx="11560">
                  <c:v>2681774.20902</c:v>
                </c:pt>
                <c:pt idx="11561">
                  <c:v>2660567.7346100002</c:v>
                </c:pt>
                <c:pt idx="11562">
                  <c:v>2639361.26021</c:v>
                </c:pt>
                <c:pt idx="11563">
                  <c:v>2618154.7858000002</c:v>
                </c:pt>
                <c:pt idx="11564">
                  <c:v>2596948.3114</c:v>
                </c:pt>
                <c:pt idx="11565">
                  <c:v>2575741.8369900002</c:v>
                </c:pt>
                <c:pt idx="11566">
                  <c:v>2554535.36259</c:v>
                </c:pt>
                <c:pt idx="11567">
                  <c:v>2533328.8881799998</c:v>
                </c:pt>
                <c:pt idx="11568">
                  <c:v>2512122.4137800001</c:v>
                </c:pt>
                <c:pt idx="11569">
                  <c:v>2490915.9393799999</c:v>
                </c:pt>
                <c:pt idx="11570">
                  <c:v>2467877.0481400001</c:v>
                </c:pt>
                <c:pt idx="11571">
                  <c:v>2444838.1568999998</c:v>
                </c:pt>
                <c:pt idx="11572">
                  <c:v>2421799.2656700001</c:v>
                </c:pt>
                <c:pt idx="11573">
                  <c:v>2401037.08134</c:v>
                </c:pt>
                <c:pt idx="11574">
                  <c:v>2403313.7882400001</c:v>
                </c:pt>
                <c:pt idx="11575">
                  <c:v>2405590.4951499999</c:v>
                </c:pt>
                <c:pt idx="11576">
                  <c:v>2407867.20206</c:v>
                </c:pt>
                <c:pt idx="11577">
                  <c:v>2410143.9089700002</c:v>
                </c:pt>
                <c:pt idx="11578">
                  <c:v>2423297.5158699998</c:v>
                </c:pt>
                <c:pt idx="11579">
                  <c:v>2436451.1227799999</c:v>
                </c:pt>
                <c:pt idx="11580">
                  <c:v>2449604.7296799999</c:v>
                </c:pt>
                <c:pt idx="11581">
                  <c:v>2462758.33659</c:v>
                </c:pt>
                <c:pt idx="11582">
                  <c:v>2475911.94349</c:v>
                </c:pt>
                <c:pt idx="11583">
                  <c:v>2489065.5504000001</c:v>
                </c:pt>
                <c:pt idx="11584">
                  <c:v>2490663.59131</c:v>
                </c:pt>
                <c:pt idx="11585">
                  <c:v>2492261.6322300001</c:v>
                </c:pt>
                <c:pt idx="11586">
                  <c:v>2491582.9662299999</c:v>
                </c:pt>
                <c:pt idx="11587">
                  <c:v>2490904.3002399998</c:v>
                </c:pt>
                <c:pt idx="11588">
                  <c:v>2490225.63424</c:v>
                </c:pt>
                <c:pt idx="11589">
                  <c:v>2489546.9682499999</c:v>
                </c:pt>
                <c:pt idx="11590">
                  <c:v>2488868.3022599998</c:v>
                </c:pt>
                <c:pt idx="11591">
                  <c:v>2477312.7362700002</c:v>
                </c:pt>
                <c:pt idx="11592">
                  <c:v>2440539.3492100001</c:v>
                </c:pt>
                <c:pt idx="11593">
                  <c:v>2298880.3735500001</c:v>
                </c:pt>
                <c:pt idx="11594">
                  <c:v>2115300.3026100001</c:v>
                </c:pt>
                <c:pt idx="11595">
                  <c:v>1931720.23166</c:v>
                </c:pt>
                <c:pt idx="11596">
                  <c:v>1744772.3831199999</c:v>
                </c:pt>
                <c:pt idx="11597">
                  <c:v>1569380.1005800001</c:v>
                </c:pt>
                <c:pt idx="11598">
                  <c:v>1393987.81803</c:v>
                </c:pt>
                <c:pt idx="11599">
                  <c:v>1218595.5354800001</c:v>
                </c:pt>
                <c:pt idx="11600">
                  <c:v>1043203.25294</c:v>
                </c:pt>
                <c:pt idx="11601">
                  <c:v>867810.97039100004</c:v>
                </c:pt>
                <c:pt idx="11602">
                  <c:v>692418.68784400006</c:v>
                </c:pt>
                <c:pt idx="11603">
                  <c:v>517026.40529700002</c:v>
                </c:pt>
                <c:pt idx="11604">
                  <c:v>341634.12274999998</c:v>
                </c:pt>
                <c:pt idx="11605">
                  <c:v>191459.661272</c:v>
                </c:pt>
                <c:pt idx="11606">
                  <c:v>146170.78839</c:v>
                </c:pt>
                <c:pt idx="11607">
                  <c:v>142803.01079500001</c:v>
                </c:pt>
                <c:pt idx="11608">
                  <c:v>142405.60067799999</c:v>
                </c:pt>
                <c:pt idx="11609">
                  <c:v>145375.96815599999</c:v>
                </c:pt>
                <c:pt idx="11610">
                  <c:v>148346.33563399999</c:v>
                </c:pt>
                <c:pt idx="11611">
                  <c:v>151316.70311199999</c:v>
                </c:pt>
                <c:pt idx="11612">
                  <c:v>154287.07058900001</c:v>
                </c:pt>
                <c:pt idx="11613">
                  <c:v>157616.35776300001</c:v>
                </c:pt>
                <c:pt idx="11614">
                  <c:v>160945.64493800001</c:v>
                </c:pt>
                <c:pt idx="11615">
                  <c:v>164274.93211200001</c:v>
                </c:pt>
                <c:pt idx="11616">
                  <c:v>167604.21928600001</c:v>
                </c:pt>
                <c:pt idx="11617">
                  <c:v>170933.50646</c:v>
                </c:pt>
                <c:pt idx="11618">
                  <c:v>174262.793634</c:v>
                </c:pt>
                <c:pt idx="11619">
                  <c:v>176682.57195099999</c:v>
                </c:pt>
                <c:pt idx="11620">
                  <c:v>178413.67747299999</c:v>
                </c:pt>
                <c:pt idx="11621">
                  <c:v>177174.41551799999</c:v>
                </c:pt>
                <c:pt idx="11622">
                  <c:v>175935.153563</c:v>
                </c:pt>
                <c:pt idx="11623">
                  <c:v>174695.89160800001</c:v>
                </c:pt>
                <c:pt idx="11624">
                  <c:v>173456.62965300001</c:v>
                </c:pt>
                <c:pt idx="11625">
                  <c:v>172217.36769799999</c:v>
                </c:pt>
                <c:pt idx="11626">
                  <c:v>170619.18604599999</c:v>
                </c:pt>
                <c:pt idx="11627">
                  <c:v>169021.004395</c:v>
                </c:pt>
                <c:pt idx="11628">
                  <c:v>167422.822743</c:v>
                </c:pt>
                <c:pt idx="11629">
                  <c:v>165824.64109200001</c:v>
                </c:pt>
                <c:pt idx="11630">
                  <c:v>164226.45944000001</c:v>
                </c:pt>
                <c:pt idx="11631">
                  <c:v>162628.27778900001</c:v>
                </c:pt>
                <c:pt idx="11632">
                  <c:v>162625.656671</c:v>
                </c:pt>
                <c:pt idx="11633">
                  <c:v>163311.70834700001</c:v>
                </c:pt>
                <c:pt idx="11634">
                  <c:v>164303.37182</c:v>
                </c:pt>
                <c:pt idx="11635">
                  <c:v>166937.11621400001</c:v>
                </c:pt>
                <c:pt idx="11636">
                  <c:v>169570.86060799999</c:v>
                </c:pt>
                <c:pt idx="11637">
                  <c:v>177219.363541</c:v>
                </c:pt>
                <c:pt idx="11638">
                  <c:v>198736.95819199999</c:v>
                </c:pt>
                <c:pt idx="11639">
                  <c:v>220254.55284399999</c:v>
                </c:pt>
                <c:pt idx="11640">
                  <c:v>245609.78617499999</c:v>
                </c:pt>
                <c:pt idx="11641">
                  <c:v>270965.01950599998</c:v>
                </c:pt>
                <c:pt idx="11642">
                  <c:v>296320.25283700001</c:v>
                </c:pt>
                <c:pt idx="11643">
                  <c:v>321675.48616799997</c:v>
                </c:pt>
                <c:pt idx="11644">
                  <c:v>347030.719499</c:v>
                </c:pt>
                <c:pt idx="11645">
                  <c:v>371699.90115400002</c:v>
                </c:pt>
                <c:pt idx="11646">
                  <c:v>396369.08280899998</c:v>
                </c:pt>
                <c:pt idx="11647">
                  <c:v>420732.65266700002</c:v>
                </c:pt>
                <c:pt idx="11648">
                  <c:v>443454.141604</c:v>
                </c:pt>
                <c:pt idx="11649">
                  <c:v>472365.72786099999</c:v>
                </c:pt>
                <c:pt idx="11650">
                  <c:v>496262.55557999999</c:v>
                </c:pt>
                <c:pt idx="11651">
                  <c:v>506290.29158000002</c:v>
                </c:pt>
                <c:pt idx="11652">
                  <c:v>516318.02757899999</c:v>
                </c:pt>
                <c:pt idx="11653">
                  <c:v>565920.93331999995</c:v>
                </c:pt>
                <c:pt idx="11654">
                  <c:v>615523.83906100004</c:v>
                </c:pt>
                <c:pt idx="11655">
                  <c:v>681305.32670199999</c:v>
                </c:pt>
                <c:pt idx="11656">
                  <c:v>747086.81434399995</c:v>
                </c:pt>
                <c:pt idx="11657">
                  <c:v>812868.30198500003</c:v>
                </c:pt>
                <c:pt idx="11658">
                  <c:v>889070.170346</c:v>
                </c:pt>
                <c:pt idx="11659">
                  <c:v>972324.80319600005</c:v>
                </c:pt>
                <c:pt idx="11660">
                  <c:v>1056209.6625600001</c:v>
                </c:pt>
                <c:pt idx="11661">
                  <c:v>1147275.9260199999</c:v>
                </c:pt>
                <c:pt idx="11662">
                  <c:v>1232152.09216</c:v>
                </c:pt>
                <c:pt idx="11663">
                  <c:v>1346480.72431</c:v>
                </c:pt>
                <c:pt idx="11664">
                  <c:v>1480311.5117200001</c:v>
                </c:pt>
                <c:pt idx="11665">
                  <c:v>1592209.5740400001</c:v>
                </c:pt>
                <c:pt idx="11666">
                  <c:v>1660694.82794</c:v>
                </c:pt>
                <c:pt idx="11667">
                  <c:v>1729180.0818400001</c:v>
                </c:pt>
                <c:pt idx="11668">
                  <c:v>1781486.7538399999</c:v>
                </c:pt>
                <c:pt idx="11669">
                  <c:v>1833793.42585</c:v>
                </c:pt>
                <c:pt idx="11670">
                  <c:v>1886100.09785</c:v>
                </c:pt>
                <c:pt idx="11671">
                  <c:v>1927986.38913</c:v>
                </c:pt>
                <c:pt idx="11672">
                  <c:v>1962819.9159200001</c:v>
                </c:pt>
                <c:pt idx="11673">
                  <c:v>1997023.2161999999</c:v>
                </c:pt>
                <c:pt idx="11674">
                  <c:v>2024045.1123800001</c:v>
                </c:pt>
                <c:pt idx="11675">
                  <c:v>2051067.0085700001</c:v>
                </c:pt>
                <c:pt idx="11676">
                  <c:v>2048636.4387399999</c:v>
                </c:pt>
                <c:pt idx="11677">
                  <c:v>2056408.0005399999</c:v>
                </c:pt>
                <c:pt idx="11678">
                  <c:v>2086112.2874199999</c:v>
                </c:pt>
                <c:pt idx="11679">
                  <c:v>2115816.5743</c:v>
                </c:pt>
                <c:pt idx="11680">
                  <c:v>2145520.8611900001</c:v>
                </c:pt>
                <c:pt idx="11681">
                  <c:v>2175225.1480700001</c:v>
                </c:pt>
                <c:pt idx="11682">
                  <c:v>2207507.9840600002</c:v>
                </c:pt>
                <c:pt idx="11683">
                  <c:v>2244136.8145699999</c:v>
                </c:pt>
                <c:pt idx="11684">
                  <c:v>2280765.6450899998</c:v>
                </c:pt>
                <c:pt idx="11685">
                  <c:v>2317394.4756100001</c:v>
                </c:pt>
                <c:pt idx="11686">
                  <c:v>2354023.3061199998</c:v>
                </c:pt>
                <c:pt idx="11687">
                  <c:v>2390652.1366400002</c:v>
                </c:pt>
                <c:pt idx="11688">
                  <c:v>2408416.3583399998</c:v>
                </c:pt>
                <c:pt idx="11689">
                  <c:v>2426180.5800399999</c:v>
                </c:pt>
                <c:pt idx="11690">
                  <c:v>2414240.51486</c:v>
                </c:pt>
                <c:pt idx="11691">
                  <c:v>2402300.44967</c:v>
                </c:pt>
                <c:pt idx="11692">
                  <c:v>2390360.3844900001</c:v>
                </c:pt>
                <c:pt idx="11693">
                  <c:v>2378420.3193100002</c:v>
                </c:pt>
                <c:pt idx="11694">
                  <c:v>2366480.2541299998</c:v>
                </c:pt>
                <c:pt idx="11695">
                  <c:v>2351961.6398399998</c:v>
                </c:pt>
                <c:pt idx="11696">
                  <c:v>2333097.0310300002</c:v>
                </c:pt>
                <c:pt idx="11697">
                  <c:v>2303137.1664100001</c:v>
                </c:pt>
                <c:pt idx="11698">
                  <c:v>2273177.3018</c:v>
                </c:pt>
                <c:pt idx="11699">
                  <c:v>2243217.4371799999</c:v>
                </c:pt>
                <c:pt idx="11700">
                  <c:v>2213257.5725599998</c:v>
                </c:pt>
                <c:pt idx="11701">
                  <c:v>2202162.3167599998</c:v>
                </c:pt>
                <c:pt idx="11702">
                  <c:v>2191067.0609599999</c:v>
                </c:pt>
                <c:pt idx="11703">
                  <c:v>2179971.80516</c:v>
                </c:pt>
                <c:pt idx="11704">
                  <c:v>2168876.5493600001</c:v>
                </c:pt>
                <c:pt idx="11705">
                  <c:v>2157781.2935600001</c:v>
                </c:pt>
                <c:pt idx="11706">
                  <c:v>2146686.0377600002</c:v>
                </c:pt>
                <c:pt idx="11707">
                  <c:v>2135590.7819599998</c:v>
                </c:pt>
                <c:pt idx="11708">
                  <c:v>2124495.5261599999</c:v>
                </c:pt>
                <c:pt idx="11709">
                  <c:v>2130987.3459899998</c:v>
                </c:pt>
                <c:pt idx="11710">
                  <c:v>2149878.8472500001</c:v>
                </c:pt>
                <c:pt idx="11711">
                  <c:v>2174035.1540799998</c:v>
                </c:pt>
                <c:pt idx="11712">
                  <c:v>2198191.4609099999</c:v>
                </c:pt>
                <c:pt idx="11713">
                  <c:v>2222347.76773</c:v>
                </c:pt>
                <c:pt idx="11714">
                  <c:v>2238419.7902500001</c:v>
                </c:pt>
                <c:pt idx="11715">
                  <c:v>2232621.4569799998</c:v>
                </c:pt>
                <c:pt idx="11716">
                  <c:v>2226823.1236999999</c:v>
                </c:pt>
                <c:pt idx="11717">
                  <c:v>2220165.0725799999</c:v>
                </c:pt>
                <c:pt idx="11718">
                  <c:v>2213507.0214499999</c:v>
                </c:pt>
                <c:pt idx="11719">
                  <c:v>2206848.9703299999</c:v>
                </c:pt>
                <c:pt idx="11720">
                  <c:v>2200190.9191999999</c:v>
                </c:pt>
                <c:pt idx="11721">
                  <c:v>2193532.8680799999</c:v>
                </c:pt>
                <c:pt idx="11722">
                  <c:v>2169287.7413300001</c:v>
                </c:pt>
                <c:pt idx="11723">
                  <c:v>2143738.1889399998</c:v>
                </c:pt>
                <c:pt idx="11724">
                  <c:v>2112923.8309800001</c:v>
                </c:pt>
                <c:pt idx="11725">
                  <c:v>2082109.47303</c:v>
                </c:pt>
                <c:pt idx="11726">
                  <c:v>2051295.1150799999</c:v>
                </c:pt>
                <c:pt idx="11727">
                  <c:v>2028565.04143</c:v>
                </c:pt>
                <c:pt idx="11728">
                  <c:v>2027705.3235800001</c:v>
                </c:pt>
                <c:pt idx="11729">
                  <c:v>2034610.959</c:v>
                </c:pt>
                <c:pt idx="11730">
                  <c:v>2042376.31226</c:v>
                </c:pt>
                <c:pt idx="11731">
                  <c:v>2050141.6655300001</c:v>
                </c:pt>
                <c:pt idx="11732">
                  <c:v>2057907.0187899999</c:v>
                </c:pt>
                <c:pt idx="11733">
                  <c:v>2077284.76505</c:v>
                </c:pt>
                <c:pt idx="11734">
                  <c:v>2096662.51131</c:v>
                </c:pt>
                <c:pt idx="11735">
                  <c:v>2116040.2575699999</c:v>
                </c:pt>
                <c:pt idx="11736">
                  <c:v>2135418.0038200002</c:v>
                </c:pt>
                <c:pt idx="11737">
                  <c:v>2154795.7500800001</c:v>
                </c:pt>
                <c:pt idx="11738">
                  <c:v>2174173.4963400001</c:v>
                </c:pt>
                <c:pt idx="11739">
                  <c:v>2193551.2425899999</c:v>
                </c:pt>
                <c:pt idx="11740">
                  <c:v>2206113.7880600002</c:v>
                </c:pt>
                <c:pt idx="11741">
                  <c:v>2218676.3335199999</c:v>
                </c:pt>
                <c:pt idx="11742">
                  <c:v>2223473.5257199998</c:v>
                </c:pt>
                <c:pt idx="11743">
                  <c:v>2228270.7179200002</c:v>
                </c:pt>
                <c:pt idx="11744">
                  <c:v>2233067.9101200001</c:v>
                </c:pt>
                <c:pt idx="11745">
                  <c:v>2237865.10231</c:v>
                </c:pt>
                <c:pt idx="11746">
                  <c:v>2231049.9015199998</c:v>
                </c:pt>
                <c:pt idx="11747">
                  <c:v>2224234.7007200001</c:v>
                </c:pt>
                <c:pt idx="11748">
                  <c:v>2217419.4999299999</c:v>
                </c:pt>
                <c:pt idx="11749">
                  <c:v>2210604.2991399998</c:v>
                </c:pt>
                <c:pt idx="11750">
                  <c:v>2203789.09834</c:v>
                </c:pt>
                <c:pt idx="11751">
                  <c:v>2196973.8975499999</c:v>
                </c:pt>
                <c:pt idx="11752">
                  <c:v>2203456.4581300002</c:v>
                </c:pt>
                <c:pt idx="11753">
                  <c:v>2216754.2195000001</c:v>
                </c:pt>
                <c:pt idx="11754">
                  <c:v>2230051.9808700001</c:v>
                </c:pt>
                <c:pt idx="11755">
                  <c:v>2243349.7422400001</c:v>
                </c:pt>
                <c:pt idx="11756">
                  <c:v>2263183.0764000001</c:v>
                </c:pt>
                <c:pt idx="11757">
                  <c:v>2283016.4105600002</c:v>
                </c:pt>
                <c:pt idx="11758">
                  <c:v>2302849.7447199998</c:v>
                </c:pt>
                <c:pt idx="11759">
                  <c:v>2322683.07889</c:v>
                </c:pt>
                <c:pt idx="11760">
                  <c:v>2342516.4130500001</c:v>
                </c:pt>
                <c:pt idx="11761">
                  <c:v>2354041.9358000001</c:v>
                </c:pt>
                <c:pt idx="11762">
                  <c:v>2365567.4585500001</c:v>
                </c:pt>
                <c:pt idx="11763">
                  <c:v>2377092.9813000001</c:v>
                </c:pt>
                <c:pt idx="11764">
                  <c:v>2388618.5040500001</c:v>
                </c:pt>
                <c:pt idx="11765">
                  <c:v>2386846.2654300001</c:v>
                </c:pt>
                <c:pt idx="11766">
                  <c:v>2385074.0268100002</c:v>
                </c:pt>
                <c:pt idx="11767">
                  <c:v>2383301.7881900002</c:v>
                </c:pt>
                <c:pt idx="11768">
                  <c:v>2381529.5495799999</c:v>
                </c:pt>
                <c:pt idx="11769">
                  <c:v>2373221.7381600002</c:v>
                </c:pt>
                <c:pt idx="11770">
                  <c:v>2364913.9267500001</c:v>
                </c:pt>
                <c:pt idx="11771">
                  <c:v>2356606.11534</c:v>
                </c:pt>
                <c:pt idx="11772">
                  <c:v>2348298.3039299999</c:v>
                </c:pt>
                <c:pt idx="11773">
                  <c:v>2362320.0076100002</c:v>
                </c:pt>
                <c:pt idx="11774">
                  <c:v>2383526.9634199999</c:v>
                </c:pt>
                <c:pt idx="11775">
                  <c:v>2404733.91922</c:v>
                </c:pt>
                <c:pt idx="11776">
                  <c:v>2419296.5751399999</c:v>
                </c:pt>
                <c:pt idx="11777">
                  <c:v>2433859.2310500001</c:v>
                </c:pt>
                <c:pt idx="11778">
                  <c:v>2448421.8869599998</c:v>
                </c:pt>
                <c:pt idx="11779">
                  <c:v>2462795.5148700001</c:v>
                </c:pt>
                <c:pt idx="11780">
                  <c:v>2477169.1427799999</c:v>
                </c:pt>
                <c:pt idx="11781">
                  <c:v>2491542.7707000002</c:v>
                </c:pt>
                <c:pt idx="11782">
                  <c:v>2505916.39861</c:v>
                </c:pt>
                <c:pt idx="11783">
                  <c:v>2520290.0265199998</c:v>
                </c:pt>
                <c:pt idx="11784">
                  <c:v>2524823.75392</c:v>
                </c:pt>
                <c:pt idx="11785">
                  <c:v>2508325.9259299999</c:v>
                </c:pt>
                <c:pt idx="11786">
                  <c:v>2469498.58286</c:v>
                </c:pt>
                <c:pt idx="11787">
                  <c:v>2431793.7990700002</c:v>
                </c:pt>
                <c:pt idx="11788">
                  <c:v>2394089.0152699999</c:v>
                </c:pt>
                <c:pt idx="11789">
                  <c:v>2363028.5313800001</c:v>
                </c:pt>
                <c:pt idx="11790">
                  <c:v>2331968.0474899998</c:v>
                </c:pt>
                <c:pt idx="11791">
                  <c:v>2300907.5635899999</c:v>
                </c:pt>
                <c:pt idx="11792">
                  <c:v>2270036.10769</c:v>
                </c:pt>
                <c:pt idx="11793">
                  <c:v>2239164.6518000001</c:v>
                </c:pt>
                <c:pt idx="11794">
                  <c:v>2208293.1959000002</c:v>
                </c:pt>
                <c:pt idx="11795">
                  <c:v>2177421.7400000002</c:v>
                </c:pt>
                <c:pt idx="11796">
                  <c:v>2146550.2841099999</c:v>
                </c:pt>
                <c:pt idx="11797">
                  <c:v>2139600.4184599998</c:v>
                </c:pt>
                <c:pt idx="11798">
                  <c:v>2153682.10818</c:v>
                </c:pt>
                <c:pt idx="11799">
                  <c:v>2167763.7979100002</c:v>
                </c:pt>
                <c:pt idx="11800">
                  <c:v>2181845.4876299999</c:v>
                </c:pt>
                <c:pt idx="11801">
                  <c:v>2195927.1773600001</c:v>
                </c:pt>
                <c:pt idx="11802">
                  <c:v>2210008.8670800002</c:v>
                </c:pt>
                <c:pt idx="11803">
                  <c:v>2224090.55681</c:v>
                </c:pt>
                <c:pt idx="11804">
                  <c:v>2238172.2465300001</c:v>
                </c:pt>
                <c:pt idx="11805">
                  <c:v>2252253.9362599999</c:v>
                </c:pt>
                <c:pt idx="11806">
                  <c:v>2266335.62598</c:v>
                </c:pt>
                <c:pt idx="11807">
                  <c:v>2280417.3157100002</c:v>
                </c:pt>
                <c:pt idx="11808">
                  <c:v>2295953.34515</c:v>
                </c:pt>
                <c:pt idx="11809">
                  <c:v>2311489.3746000002</c:v>
                </c:pt>
                <c:pt idx="11810">
                  <c:v>2312943.7143199998</c:v>
                </c:pt>
                <c:pt idx="11811">
                  <c:v>2314398.0540399998</c:v>
                </c:pt>
                <c:pt idx="11812">
                  <c:v>2315852.39377</c:v>
                </c:pt>
                <c:pt idx="11813">
                  <c:v>2317306.73349</c:v>
                </c:pt>
                <c:pt idx="11814">
                  <c:v>2318761.0732100001</c:v>
                </c:pt>
                <c:pt idx="11815">
                  <c:v>2320215.4129300001</c:v>
                </c:pt>
                <c:pt idx="11816">
                  <c:v>2321669.7526500002</c:v>
                </c:pt>
                <c:pt idx="11817">
                  <c:v>2323124.0923799998</c:v>
                </c:pt>
                <c:pt idx="11818">
                  <c:v>2326868.6770199998</c:v>
                </c:pt>
                <c:pt idx="11819">
                  <c:v>2345818.5306000002</c:v>
                </c:pt>
                <c:pt idx="11820">
                  <c:v>2364768.3841800001</c:v>
                </c:pt>
                <c:pt idx="11821">
                  <c:v>2382263.8980299998</c:v>
                </c:pt>
                <c:pt idx="11822">
                  <c:v>2395639.7711</c:v>
                </c:pt>
                <c:pt idx="11823">
                  <c:v>2409015.6441700002</c:v>
                </c:pt>
                <c:pt idx="11824">
                  <c:v>2422391.51724</c:v>
                </c:pt>
                <c:pt idx="11825">
                  <c:v>2435767.3903100002</c:v>
                </c:pt>
                <c:pt idx="11826">
                  <c:v>2449143.2633799999</c:v>
                </c:pt>
                <c:pt idx="11827">
                  <c:v>2462519.1364500001</c:v>
                </c:pt>
                <c:pt idx="11828">
                  <c:v>2475379.6700300002</c:v>
                </c:pt>
                <c:pt idx="11829">
                  <c:v>2488240.2036199998</c:v>
                </c:pt>
                <c:pt idx="11830">
                  <c:v>2501100.7372099999</c:v>
                </c:pt>
                <c:pt idx="11831">
                  <c:v>2511671.02587</c:v>
                </c:pt>
                <c:pt idx="11832">
                  <c:v>2507036.0455999998</c:v>
                </c:pt>
                <c:pt idx="11833">
                  <c:v>2502401.0653300001</c:v>
                </c:pt>
                <c:pt idx="11834">
                  <c:v>2497766.08506</c:v>
                </c:pt>
                <c:pt idx="11835">
                  <c:v>2497250.7455799999</c:v>
                </c:pt>
                <c:pt idx="11836">
                  <c:v>2496735.4060900002</c:v>
                </c:pt>
                <c:pt idx="11837">
                  <c:v>2496220.0666100001</c:v>
                </c:pt>
                <c:pt idx="11838">
                  <c:v>2495704.72713</c:v>
                </c:pt>
                <c:pt idx="11839">
                  <c:v>2495189.3876399999</c:v>
                </c:pt>
                <c:pt idx="11840">
                  <c:v>2502859.8629299998</c:v>
                </c:pt>
                <c:pt idx="11841">
                  <c:v>2511045.67771</c:v>
                </c:pt>
                <c:pt idx="11842">
                  <c:v>2519231.49248</c:v>
                </c:pt>
                <c:pt idx="11843">
                  <c:v>2527417.3072500001</c:v>
                </c:pt>
                <c:pt idx="11844">
                  <c:v>2535603.1220200001</c:v>
                </c:pt>
                <c:pt idx="11845">
                  <c:v>2543788.9367999998</c:v>
                </c:pt>
                <c:pt idx="11846">
                  <c:v>2551974.7515699998</c:v>
                </c:pt>
                <c:pt idx="11847">
                  <c:v>2547329.9606900001</c:v>
                </c:pt>
                <c:pt idx="11848">
                  <c:v>2542685.1698099999</c:v>
                </c:pt>
                <c:pt idx="11849">
                  <c:v>2538040.3789300001</c:v>
                </c:pt>
                <c:pt idx="11850">
                  <c:v>2533395.5880499999</c:v>
                </c:pt>
                <c:pt idx="11851">
                  <c:v>2528750.7971700002</c:v>
                </c:pt>
                <c:pt idx="11852">
                  <c:v>2524106.0062899999</c:v>
                </c:pt>
                <c:pt idx="11853">
                  <c:v>2511275.4006400001</c:v>
                </c:pt>
                <c:pt idx="11854">
                  <c:v>2498444.7949899998</c:v>
                </c:pt>
                <c:pt idx="11855">
                  <c:v>2484045.7996299998</c:v>
                </c:pt>
                <c:pt idx="11856">
                  <c:v>2469646.8042700002</c:v>
                </c:pt>
                <c:pt idx="11857">
                  <c:v>2455247.8089100001</c:v>
                </c:pt>
                <c:pt idx="11858">
                  <c:v>2440848.8135500001</c:v>
                </c:pt>
                <c:pt idx="11859">
                  <c:v>2426449.81819</c:v>
                </c:pt>
                <c:pt idx="11860">
                  <c:v>2424881.4284899998</c:v>
                </c:pt>
                <c:pt idx="11861">
                  <c:v>2423313.0387800001</c:v>
                </c:pt>
                <c:pt idx="11862">
                  <c:v>2418853.7872500001</c:v>
                </c:pt>
                <c:pt idx="11863">
                  <c:v>2414394.53572</c:v>
                </c:pt>
                <c:pt idx="11864">
                  <c:v>2409935.28418</c:v>
                </c:pt>
                <c:pt idx="11865">
                  <c:v>2405476.03265</c:v>
                </c:pt>
                <c:pt idx="11866">
                  <c:v>2401016.7811199999</c:v>
                </c:pt>
                <c:pt idx="11867">
                  <c:v>2396557.5295799999</c:v>
                </c:pt>
                <c:pt idx="11868">
                  <c:v>2393666.6677600001</c:v>
                </c:pt>
                <c:pt idx="11869">
                  <c:v>2390775.8059299998</c:v>
                </c:pt>
                <c:pt idx="11870">
                  <c:v>2387884.94411</c:v>
                </c:pt>
                <c:pt idx="11871">
                  <c:v>2384994.0822800002</c:v>
                </c:pt>
                <c:pt idx="11872">
                  <c:v>2382103.2204499999</c:v>
                </c:pt>
                <c:pt idx="11873">
                  <c:v>2379212.3586300001</c:v>
                </c:pt>
                <c:pt idx="11874">
                  <c:v>2392421.4889400001</c:v>
                </c:pt>
                <c:pt idx="11875">
                  <c:v>2408521.4810700002</c:v>
                </c:pt>
                <c:pt idx="11876">
                  <c:v>2424621.47321</c:v>
                </c:pt>
                <c:pt idx="11877">
                  <c:v>2440721.4653400001</c:v>
                </c:pt>
                <c:pt idx="11878">
                  <c:v>2456821.4574799999</c:v>
                </c:pt>
                <c:pt idx="11879">
                  <c:v>2472921.4496200001</c:v>
                </c:pt>
                <c:pt idx="11880">
                  <c:v>2487653.0059199999</c:v>
                </c:pt>
                <c:pt idx="11881">
                  <c:v>2502384.5622299998</c:v>
                </c:pt>
                <c:pt idx="11882">
                  <c:v>2517116.1185300001</c:v>
                </c:pt>
                <c:pt idx="11883">
                  <c:v>2531847.67484</c:v>
                </c:pt>
                <c:pt idx="11884">
                  <c:v>2546579.2311399998</c:v>
                </c:pt>
                <c:pt idx="11885">
                  <c:v>2561310.7874500002</c:v>
                </c:pt>
                <c:pt idx="11886">
                  <c:v>2576042.34375</c:v>
                </c:pt>
                <c:pt idx="11887">
                  <c:v>2574673.9079200001</c:v>
                </c:pt>
                <c:pt idx="11888">
                  <c:v>2573305.4720899998</c:v>
                </c:pt>
                <c:pt idx="11889">
                  <c:v>2571937.03626</c:v>
                </c:pt>
                <c:pt idx="11890">
                  <c:v>2570568.6004300001</c:v>
                </c:pt>
                <c:pt idx="11891">
                  <c:v>2569200.1645999998</c:v>
                </c:pt>
                <c:pt idx="11892">
                  <c:v>2575326.86185</c:v>
                </c:pt>
                <c:pt idx="11893">
                  <c:v>2582821.99493</c:v>
                </c:pt>
                <c:pt idx="11894">
                  <c:v>2590317.1280100001</c:v>
                </c:pt>
                <c:pt idx="11895">
                  <c:v>2597812.2610800001</c:v>
                </c:pt>
                <c:pt idx="11896">
                  <c:v>2587318.4853500002</c:v>
                </c:pt>
                <c:pt idx="11897">
                  <c:v>2576824.7096099998</c:v>
                </c:pt>
                <c:pt idx="11898">
                  <c:v>2566330.9338699998</c:v>
                </c:pt>
                <c:pt idx="11899">
                  <c:v>2555837.15814</c:v>
                </c:pt>
                <c:pt idx="11900">
                  <c:v>2545343.3824</c:v>
                </c:pt>
                <c:pt idx="11901">
                  <c:v>2534849.60666</c:v>
                </c:pt>
                <c:pt idx="11902">
                  <c:v>2524355.8309300002</c:v>
                </c:pt>
                <c:pt idx="11903">
                  <c:v>2513862.0551900002</c:v>
                </c:pt>
                <c:pt idx="11904">
                  <c:v>2503368.2794499998</c:v>
                </c:pt>
                <c:pt idx="11905">
                  <c:v>2485379.3706399999</c:v>
                </c:pt>
                <c:pt idx="11906">
                  <c:v>2467390.4618199999</c:v>
                </c:pt>
                <c:pt idx="11907">
                  <c:v>2449401.5529999998</c:v>
                </c:pt>
                <c:pt idx="11908">
                  <c:v>2440809.46538</c:v>
                </c:pt>
                <c:pt idx="11909">
                  <c:v>2461165.3857200001</c:v>
                </c:pt>
                <c:pt idx="11910">
                  <c:v>2484828.2358300001</c:v>
                </c:pt>
                <c:pt idx="11911">
                  <c:v>2508491.0859500002</c:v>
                </c:pt>
                <c:pt idx="11912">
                  <c:v>2532153.9360600002</c:v>
                </c:pt>
                <c:pt idx="11913">
                  <c:v>2555816.7861799998</c:v>
                </c:pt>
                <c:pt idx="11914">
                  <c:v>2579479.6362899998</c:v>
                </c:pt>
                <c:pt idx="11915">
                  <c:v>2610510.55009</c:v>
                </c:pt>
                <c:pt idx="11916">
                  <c:v>2641541.4638899998</c:v>
                </c:pt>
                <c:pt idx="11917">
                  <c:v>2672572.37769</c:v>
                </c:pt>
                <c:pt idx="11918">
                  <c:v>2703603.2914900002</c:v>
                </c:pt>
                <c:pt idx="11919">
                  <c:v>2737505.8125999998</c:v>
                </c:pt>
                <c:pt idx="11920">
                  <c:v>2771408.33372</c:v>
                </c:pt>
                <c:pt idx="11921">
                  <c:v>2795914.0336500001</c:v>
                </c:pt>
                <c:pt idx="11922">
                  <c:v>2800048.8354099998</c:v>
                </c:pt>
                <c:pt idx="11923">
                  <c:v>2800876.7073900001</c:v>
                </c:pt>
                <c:pt idx="11924">
                  <c:v>2801704.5793699999</c:v>
                </c:pt>
                <c:pt idx="11925">
                  <c:v>2802532.4513599998</c:v>
                </c:pt>
                <c:pt idx="11926">
                  <c:v>2803360.3233400001</c:v>
                </c:pt>
                <c:pt idx="11927">
                  <c:v>2804188.1953199999</c:v>
                </c:pt>
                <c:pt idx="11928">
                  <c:v>2797648.0036200001</c:v>
                </c:pt>
                <c:pt idx="11929">
                  <c:v>2791107.8119199998</c:v>
                </c:pt>
                <c:pt idx="11930">
                  <c:v>2784567.6202199999</c:v>
                </c:pt>
                <c:pt idx="11931">
                  <c:v>2778027.4285200001</c:v>
                </c:pt>
                <c:pt idx="11932">
                  <c:v>2768615.6294999998</c:v>
                </c:pt>
                <c:pt idx="11933">
                  <c:v>2759203.83048</c:v>
                </c:pt>
                <c:pt idx="11934">
                  <c:v>2765070.88656</c:v>
                </c:pt>
                <c:pt idx="11935">
                  <c:v>2780349.7416699999</c:v>
                </c:pt>
                <c:pt idx="11936">
                  <c:v>2795628.5967700002</c:v>
                </c:pt>
                <c:pt idx="11937">
                  <c:v>2810907.45187</c:v>
                </c:pt>
                <c:pt idx="11938">
                  <c:v>2807099.16836</c:v>
                </c:pt>
                <c:pt idx="11939">
                  <c:v>2803290.88485</c:v>
                </c:pt>
                <c:pt idx="11940">
                  <c:v>2799482.6013400001</c:v>
                </c:pt>
                <c:pt idx="11941">
                  <c:v>2795674.3178300001</c:v>
                </c:pt>
                <c:pt idx="11942">
                  <c:v>2791866.0343300002</c:v>
                </c:pt>
                <c:pt idx="11943">
                  <c:v>2788057.7508200002</c:v>
                </c:pt>
                <c:pt idx="11944">
                  <c:v>2784249.4673100002</c:v>
                </c:pt>
                <c:pt idx="11945">
                  <c:v>2780441.1838000002</c:v>
                </c:pt>
                <c:pt idx="11946">
                  <c:v>2776632.9002899998</c:v>
                </c:pt>
                <c:pt idx="11947">
                  <c:v>2757545.76168</c:v>
                </c:pt>
                <c:pt idx="11948">
                  <c:v>2738458.6230700002</c:v>
                </c:pt>
                <c:pt idx="11949">
                  <c:v>2698581.3556400002</c:v>
                </c:pt>
                <c:pt idx="11950">
                  <c:v>2658704.0882100002</c:v>
                </c:pt>
                <c:pt idx="11951">
                  <c:v>2637913.95939</c:v>
                </c:pt>
                <c:pt idx="11952">
                  <c:v>2617123.8305700002</c:v>
                </c:pt>
                <c:pt idx="11953">
                  <c:v>2596333.70175</c:v>
                </c:pt>
                <c:pt idx="11954">
                  <c:v>2575543.5729299998</c:v>
                </c:pt>
                <c:pt idx="11955">
                  <c:v>2554753.44411</c:v>
                </c:pt>
                <c:pt idx="11956">
                  <c:v>2533963.3152899998</c:v>
                </c:pt>
                <c:pt idx="11957">
                  <c:v>2513173.1864800001</c:v>
                </c:pt>
                <c:pt idx="11958">
                  <c:v>2492383.0576599999</c:v>
                </c:pt>
                <c:pt idx="11959">
                  <c:v>2471592.9288400002</c:v>
                </c:pt>
                <c:pt idx="11960">
                  <c:v>2450802.80002</c:v>
                </c:pt>
                <c:pt idx="11961">
                  <c:v>2445975.4274400002</c:v>
                </c:pt>
                <c:pt idx="11962">
                  <c:v>2461938.1836799998</c:v>
                </c:pt>
                <c:pt idx="11963">
                  <c:v>2477900.9399199998</c:v>
                </c:pt>
                <c:pt idx="11964">
                  <c:v>2493863.6961599998</c:v>
                </c:pt>
                <c:pt idx="11965">
                  <c:v>2509826.4523999998</c:v>
                </c:pt>
                <c:pt idx="11966">
                  <c:v>2525789.2086399999</c:v>
                </c:pt>
                <c:pt idx="11967">
                  <c:v>2541751.9648799999</c:v>
                </c:pt>
                <c:pt idx="11968">
                  <c:v>2557714.7211199999</c:v>
                </c:pt>
                <c:pt idx="11969">
                  <c:v>2582642.6639800002</c:v>
                </c:pt>
                <c:pt idx="11970">
                  <c:v>2603983.3607200002</c:v>
                </c:pt>
                <c:pt idx="11971">
                  <c:v>2625324.0574599998</c:v>
                </c:pt>
                <c:pt idx="11972">
                  <c:v>2646664.7541899998</c:v>
                </c:pt>
                <c:pt idx="11973">
                  <c:v>2668005.4509299998</c:v>
                </c:pt>
                <c:pt idx="11974">
                  <c:v>2673383.3914200002</c:v>
                </c:pt>
                <c:pt idx="11975">
                  <c:v>2678761.3319199998</c:v>
                </c:pt>
                <c:pt idx="11976">
                  <c:v>2668948.43603</c:v>
                </c:pt>
                <c:pt idx="11977">
                  <c:v>2659135.5401499998</c:v>
                </c:pt>
                <c:pt idx="11978">
                  <c:v>2649322.64426</c:v>
                </c:pt>
                <c:pt idx="11979">
                  <c:v>2639509.7483700002</c:v>
                </c:pt>
                <c:pt idx="11980">
                  <c:v>2629696.85249</c:v>
                </c:pt>
                <c:pt idx="11981">
                  <c:v>2619883.9566000002</c:v>
                </c:pt>
                <c:pt idx="11982">
                  <c:v>2601105.8740900001</c:v>
                </c:pt>
                <c:pt idx="11983">
                  <c:v>2585915.0377000002</c:v>
                </c:pt>
                <c:pt idx="11984">
                  <c:v>2570724.20132</c:v>
                </c:pt>
                <c:pt idx="11985">
                  <c:v>2555533.3649400002</c:v>
                </c:pt>
                <c:pt idx="11986">
                  <c:v>2540342.52856</c:v>
                </c:pt>
                <c:pt idx="11987">
                  <c:v>2525151.6921700002</c:v>
                </c:pt>
                <c:pt idx="11988">
                  <c:v>2516786.3944700002</c:v>
                </c:pt>
                <c:pt idx="11989">
                  <c:v>2523611.9331399999</c:v>
                </c:pt>
                <c:pt idx="11990">
                  <c:v>2530437.47181</c:v>
                </c:pt>
                <c:pt idx="11991">
                  <c:v>2537263.0104899998</c:v>
                </c:pt>
                <c:pt idx="11992">
                  <c:v>2557796.9424800002</c:v>
                </c:pt>
                <c:pt idx="11993">
                  <c:v>2570368.1888199998</c:v>
                </c:pt>
                <c:pt idx="11994">
                  <c:v>2582939.43517</c:v>
                </c:pt>
                <c:pt idx="11995">
                  <c:v>2575547.90973</c:v>
                </c:pt>
                <c:pt idx="11996">
                  <c:v>2568156.38429</c:v>
                </c:pt>
                <c:pt idx="11997">
                  <c:v>2560764.85885</c:v>
                </c:pt>
                <c:pt idx="11998">
                  <c:v>2553373.3333999999</c:v>
                </c:pt>
                <c:pt idx="11999">
                  <c:v>2545981.8079599999</c:v>
                </c:pt>
                <c:pt idx="12000">
                  <c:v>2538590.2825199999</c:v>
                </c:pt>
                <c:pt idx="12001">
                  <c:v>2524373.2184100002</c:v>
                </c:pt>
                <c:pt idx="12002">
                  <c:v>2510156.1543000001</c:v>
                </c:pt>
                <c:pt idx="12003">
                  <c:v>2495939.0901799998</c:v>
                </c:pt>
                <c:pt idx="12004">
                  <c:v>2481722.0260700001</c:v>
                </c:pt>
                <c:pt idx="12005">
                  <c:v>2453796.5686400002</c:v>
                </c:pt>
                <c:pt idx="12006">
                  <c:v>2431296.3816800001</c:v>
                </c:pt>
                <c:pt idx="12007">
                  <c:v>2408796.1947300001</c:v>
                </c:pt>
                <c:pt idx="12008">
                  <c:v>2406258.7795600002</c:v>
                </c:pt>
                <c:pt idx="12009">
                  <c:v>2403721.3643899998</c:v>
                </c:pt>
                <c:pt idx="12010">
                  <c:v>2401183.9492199998</c:v>
                </c:pt>
                <c:pt idx="12011">
                  <c:v>2398646.5340499999</c:v>
                </c:pt>
                <c:pt idx="12012">
                  <c:v>2396109.11888</c:v>
                </c:pt>
                <c:pt idx="12013">
                  <c:v>2393571.70371</c:v>
                </c:pt>
                <c:pt idx="12014">
                  <c:v>2389105.2297200002</c:v>
                </c:pt>
                <c:pt idx="12015">
                  <c:v>2384638.7557299999</c:v>
                </c:pt>
                <c:pt idx="12016">
                  <c:v>2380172.2817500001</c:v>
                </c:pt>
                <c:pt idx="12017">
                  <c:v>2375705.8077600002</c:v>
                </c:pt>
                <c:pt idx="12018">
                  <c:v>2371239.3337699999</c:v>
                </c:pt>
                <c:pt idx="12019">
                  <c:v>2369310.27495</c:v>
                </c:pt>
                <c:pt idx="12020">
                  <c:v>2367381.2161400001</c:v>
                </c:pt>
                <c:pt idx="12021">
                  <c:v>2365452.1573200002</c:v>
                </c:pt>
                <c:pt idx="12022">
                  <c:v>2363523.0984999998</c:v>
                </c:pt>
                <c:pt idx="12023">
                  <c:v>2361594.0396799999</c:v>
                </c:pt>
                <c:pt idx="12024">
                  <c:v>2359664.98086</c:v>
                </c:pt>
                <c:pt idx="12025">
                  <c:v>2357735.9220500002</c:v>
                </c:pt>
                <c:pt idx="12026">
                  <c:v>2364972.9956800002</c:v>
                </c:pt>
                <c:pt idx="12027">
                  <c:v>2374139.12812</c:v>
                </c:pt>
                <c:pt idx="12028">
                  <c:v>2383305.2605699999</c:v>
                </c:pt>
                <c:pt idx="12029">
                  <c:v>2392471.3930199998</c:v>
                </c:pt>
                <c:pt idx="12030">
                  <c:v>2401637.5254700002</c:v>
                </c:pt>
                <c:pt idx="12031">
                  <c:v>2410803.6579200001</c:v>
                </c:pt>
                <c:pt idx="12032">
                  <c:v>2419969.7903700001</c:v>
                </c:pt>
                <c:pt idx="12033">
                  <c:v>2429135.9228099999</c:v>
                </c:pt>
                <c:pt idx="12034">
                  <c:v>2439390.01939</c:v>
                </c:pt>
                <c:pt idx="12035">
                  <c:v>2449644.1159600001</c:v>
                </c:pt>
                <c:pt idx="12036">
                  <c:v>2459898.2125400002</c:v>
                </c:pt>
                <c:pt idx="12037">
                  <c:v>2494988.0324599999</c:v>
                </c:pt>
                <c:pt idx="12038">
                  <c:v>2530077.8523800001</c:v>
                </c:pt>
                <c:pt idx="12039">
                  <c:v>2556001.5398499998</c:v>
                </c:pt>
                <c:pt idx="12040">
                  <c:v>2581925.2273200001</c:v>
                </c:pt>
                <c:pt idx="12041">
                  <c:v>2593853.4295999999</c:v>
                </c:pt>
                <c:pt idx="12042">
                  <c:v>2605781.6318799998</c:v>
                </c:pt>
                <c:pt idx="12043">
                  <c:v>2617709.8341600001</c:v>
                </c:pt>
                <c:pt idx="12044">
                  <c:v>2629638.0364399999</c:v>
                </c:pt>
                <c:pt idx="12045">
                  <c:v>2641566.2387199998</c:v>
                </c:pt>
                <c:pt idx="12046">
                  <c:v>2653494.4410100002</c:v>
                </c:pt>
                <c:pt idx="12047">
                  <c:v>2664334.6791599998</c:v>
                </c:pt>
                <c:pt idx="12048">
                  <c:v>2675174.9173099999</c:v>
                </c:pt>
                <c:pt idx="12049">
                  <c:v>2686015.1554700001</c:v>
                </c:pt>
                <c:pt idx="12050">
                  <c:v>2672019.6702800002</c:v>
                </c:pt>
                <c:pt idx="12051">
                  <c:v>2658024.1850899998</c:v>
                </c:pt>
                <c:pt idx="12052">
                  <c:v>2644028.6998999999</c:v>
                </c:pt>
                <c:pt idx="12053">
                  <c:v>2646234.7896400001</c:v>
                </c:pt>
                <c:pt idx="12054">
                  <c:v>2662436.3645600001</c:v>
                </c:pt>
                <c:pt idx="12055">
                  <c:v>2667364.21918</c:v>
                </c:pt>
                <c:pt idx="12056">
                  <c:v>2672292.07381</c:v>
                </c:pt>
                <c:pt idx="12057">
                  <c:v>2677219.9284299999</c:v>
                </c:pt>
                <c:pt idx="12058">
                  <c:v>2682147.7830500002</c:v>
                </c:pt>
                <c:pt idx="12059">
                  <c:v>2687075.6376700001</c:v>
                </c:pt>
                <c:pt idx="12060">
                  <c:v>2692003.49229</c:v>
                </c:pt>
                <c:pt idx="12061">
                  <c:v>2678160.8560899999</c:v>
                </c:pt>
                <c:pt idx="12062">
                  <c:v>2664318.2198899998</c:v>
                </c:pt>
                <c:pt idx="12063">
                  <c:v>2650475.5836800002</c:v>
                </c:pt>
                <c:pt idx="12064">
                  <c:v>2636632.9474800001</c:v>
                </c:pt>
                <c:pt idx="12065">
                  <c:v>2622790.31128</c:v>
                </c:pt>
                <c:pt idx="12066">
                  <c:v>2592746.1001499998</c:v>
                </c:pt>
                <c:pt idx="12067">
                  <c:v>2562701.8890200001</c:v>
                </c:pt>
                <c:pt idx="12068">
                  <c:v>2543931.3982000002</c:v>
                </c:pt>
                <c:pt idx="12069">
                  <c:v>2525160.9073700001</c:v>
                </c:pt>
                <c:pt idx="12070">
                  <c:v>2506390.4165500002</c:v>
                </c:pt>
                <c:pt idx="12071">
                  <c:v>2487619.9257299998</c:v>
                </c:pt>
                <c:pt idx="12072">
                  <c:v>2468849.4349000002</c:v>
                </c:pt>
                <c:pt idx="12073">
                  <c:v>2462024.8720499999</c:v>
                </c:pt>
                <c:pt idx="12074">
                  <c:v>2473970.80002</c:v>
                </c:pt>
                <c:pt idx="12075">
                  <c:v>2485916.72799</c:v>
                </c:pt>
                <c:pt idx="12076">
                  <c:v>2497862.6559600001</c:v>
                </c:pt>
                <c:pt idx="12077">
                  <c:v>2509808.5839300002</c:v>
                </c:pt>
                <c:pt idx="12078">
                  <c:v>2521754.5118999998</c:v>
                </c:pt>
                <c:pt idx="12079">
                  <c:v>2533700.4398699999</c:v>
                </c:pt>
                <c:pt idx="12080">
                  <c:v>2545646.36784</c:v>
                </c:pt>
                <c:pt idx="12081">
                  <c:v>2557592.29581</c:v>
                </c:pt>
                <c:pt idx="12082">
                  <c:v>2569538.2237800001</c:v>
                </c:pt>
                <c:pt idx="12083">
                  <c:v>2581484.1517500002</c:v>
                </c:pt>
                <c:pt idx="12084">
                  <c:v>2593430.0797199998</c:v>
                </c:pt>
                <c:pt idx="12085">
                  <c:v>2612426.0841600001</c:v>
                </c:pt>
                <c:pt idx="12086">
                  <c:v>2619476.1606399999</c:v>
                </c:pt>
                <c:pt idx="12087">
                  <c:v>2626526.2371200002</c:v>
                </c:pt>
                <c:pt idx="12088">
                  <c:v>2633576.3135899999</c:v>
                </c:pt>
                <c:pt idx="12089">
                  <c:v>2636342.83849</c:v>
                </c:pt>
                <c:pt idx="12090">
                  <c:v>2639109.3633900001</c:v>
                </c:pt>
                <c:pt idx="12091">
                  <c:v>2641875.8882900001</c:v>
                </c:pt>
                <c:pt idx="12092">
                  <c:v>2644642.4131900002</c:v>
                </c:pt>
                <c:pt idx="12093">
                  <c:v>2632898.3465200001</c:v>
                </c:pt>
                <c:pt idx="12094">
                  <c:v>2621154.27985</c:v>
                </c:pt>
                <c:pt idx="12095">
                  <c:v>2609410.21318</c:v>
                </c:pt>
                <c:pt idx="12096">
                  <c:v>2597666.1465099999</c:v>
                </c:pt>
                <c:pt idx="12097">
                  <c:v>2585922.0798399998</c:v>
                </c:pt>
                <c:pt idx="12098">
                  <c:v>2567127.9367</c:v>
                </c:pt>
                <c:pt idx="12099">
                  <c:v>2548333.7935500001</c:v>
                </c:pt>
                <c:pt idx="12100">
                  <c:v>2529539.6504000002</c:v>
                </c:pt>
                <c:pt idx="12101">
                  <c:v>2510745.5072599999</c:v>
                </c:pt>
                <c:pt idx="12102">
                  <c:v>2496234.9156900002</c:v>
                </c:pt>
                <c:pt idx="12103">
                  <c:v>2481724.32412</c:v>
                </c:pt>
                <c:pt idx="12104">
                  <c:v>2467213.7325499998</c:v>
                </c:pt>
                <c:pt idx="12105">
                  <c:v>2480995.3507500002</c:v>
                </c:pt>
                <c:pt idx="12106">
                  <c:v>2509287.5605100002</c:v>
                </c:pt>
                <c:pt idx="12107">
                  <c:v>2529634.6582599999</c:v>
                </c:pt>
                <c:pt idx="12108">
                  <c:v>2549981.7560200002</c:v>
                </c:pt>
                <c:pt idx="12109">
                  <c:v>2570328.8537699999</c:v>
                </c:pt>
                <c:pt idx="12110">
                  <c:v>2590675.9515200001</c:v>
                </c:pt>
                <c:pt idx="12111">
                  <c:v>2611023.0492799999</c:v>
                </c:pt>
                <c:pt idx="12112">
                  <c:v>2631370.1470300001</c:v>
                </c:pt>
                <c:pt idx="12113">
                  <c:v>2651717.2447799998</c:v>
                </c:pt>
                <c:pt idx="12114">
                  <c:v>2672064.34253</c:v>
                </c:pt>
                <c:pt idx="12115">
                  <c:v>2692411.4402899998</c:v>
                </c:pt>
                <c:pt idx="12116">
                  <c:v>2712758.53804</c:v>
                </c:pt>
                <c:pt idx="12117">
                  <c:v>2733105.6357900002</c:v>
                </c:pt>
                <c:pt idx="12118">
                  <c:v>2725160.5237799999</c:v>
                </c:pt>
                <c:pt idx="12119">
                  <c:v>2720667.63002</c:v>
                </c:pt>
                <c:pt idx="12120">
                  <c:v>2724119.84828</c:v>
                </c:pt>
                <c:pt idx="12121">
                  <c:v>2727572.06653</c:v>
                </c:pt>
                <c:pt idx="12122">
                  <c:v>2727244.9355100002</c:v>
                </c:pt>
                <c:pt idx="12123">
                  <c:v>2726917.8045000001</c:v>
                </c:pt>
                <c:pt idx="12124">
                  <c:v>2726590.6734799999</c:v>
                </c:pt>
                <c:pt idx="12125">
                  <c:v>2726263.5424600001</c:v>
                </c:pt>
                <c:pt idx="12126">
                  <c:v>2725936.41145</c:v>
                </c:pt>
                <c:pt idx="12127">
                  <c:v>2725609.2804299998</c:v>
                </c:pt>
                <c:pt idx="12128">
                  <c:v>2720082.6285100002</c:v>
                </c:pt>
                <c:pt idx="12129">
                  <c:v>2714555.9765900001</c:v>
                </c:pt>
                <c:pt idx="12130">
                  <c:v>2709029.3246800001</c:v>
                </c:pt>
                <c:pt idx="12131">
                  <c:v>2692662.5077399998</c:v>
                </c:pt>
                <c:pt idx="12132">
                  <c:v>2672843.4725500001</c:v>
                </c:pt>
                <c:pt idx="12133">
                  <c:v>2653024.4373699999</c:v>
                </c:pt>
                <c:pt idx="12134">
                  <c:v>2633205.4021800002</c:v>
                </c:pt>
                <c:pt idx="12135">
                  <c:v>2617165.7162600001</c:v>
                </c:pt>
                <c:pt idx="12136">
                  <c:v>2601126.0303500001</c:v>
                </c:pt>
                <c:pt idx="12137">
                  <c:v>2585086.3444300001</c:v>
                </c:pt>
                <c:pt idx="12138">
                  <c:v>2569046.65851</c:v>
                </c:pt>
                <c:pt idx="12139">
                  <c:v>2553006.9726</c:v>
                </c:pt>
                <c:pt idx="12140">
                  <c:v>2535515.9981800001</c:v>
                </c:pt>
                <c:pt idx="12141">
                  <c:v>2523224.5446500001</c:v>
                </c:pt>
                <c:pt idx="12142">
                  <c:v>2510933.0911300001</c:v>
                </c:pt>
                <c:pt idx="12143">
                  <c:v>2498641.6376100001</c:v>
                </c:pt>
                <c:pt idx="12144">
                  <c:v>2497190.3491099998</c:v>
                </c:pt>
                <c:pt idx="12145">
                  <c:v>2495739.0606</c:v>
                </c:pt>
                <c:pt idx="12146">
                  <c:v>2494287.7720900001</c:v>
                </c:pt>
                <c:pt idx="12147">
                  <c:v>2492836.4835899998</c:v>
                </c:pt>
                <c:pt idx="12148">
                  <c:v>2491385.19508</c:v>
                </c:pt>
                <c:pt idx="12149">
                  <c:v>2489933.9065700001</c:v>
                </c:pt>
                <c:pt idx="12150">
                  <c:v>2488482.6180699999</c:v>
                </c:pt>
                <c:pt idx="12151">
                  <c:v>2487031.32956</c:v>
                </c:pt>
                <c:pt idx="12152">
                  <c:v>2504701.1606600001</c:v>
                </c:pt>
                <c:pt idx="12153">
                  <c:v>2523822.2802599999</c:v>
                </c:pt>
                <c:pt idx="12154">
                  <c:v>2542943.3998599998</c:v>
                </c:pt>
                <c:pt idx="12155">
                  <c:v>2562064.5194600001</c:v>
                </c:pt>
                <c:pt idx="12156">
                  <c:v>2581185.63907</c:v>
                </c:pt>
                <c:pt idx="12157">
                  <c:v>2600306.7586699999</c:v>
                </c:pt>
                <c:pt idx="12158">
                  <c:v>2619427.8782700002</c:v>
                </c:pt>
                <c:pt idx="12159">
                  <c:v>2644267.4881000002</c:v>
                </c:pt>
                <c:pt idx="12160">
                  <c:v>2669107.0979300002</c:v>
                </c:pt>
                <c:pt idx="12161">
                  <c:v>2693946.7077600001</c:v>
                </c:pt>
                <c:pt idx="12162">
                  <c:v>2718786.3175900001</c:v>
                </c:pt>
                <c:pt idx="12163">
                  <c:v>2740751.0012500002</c:v>
                </c:pt>
                <c:pt idx="12164">
                  <c:v>2762715.6849099998</c:v>
                </c:pt>
                <c:pt idx="12165">
                  <c:v>2765559.24896</c:v>
                </c:pt>
                <c:pt idx="12166">
                  <c:v>2768402.8130199998</c:v>
                </c:pt>
                <c:pt idx="12167">
                  <c:v>2771246.3770699999</c:v>
                </c:pt>
                <c:pt idx="12168">
                  <c:v>2774089.9411300002</c:v>
                </c:pt>
                <c:pt idx="12169">
                  <c:v>2776933.5051799999</c:v>
                </c:pt>
                <c:pt idx="12170">
                  <c:v>2779777.0692400001</c:v>
                </c:pt>
                <c:pt idx="12171">
                  <c:v>2782620.6332899998</c:v>
                </c:pt>
                <c:pt idx="12172">
                  <c:v>2779745.7071199999</c:v>
                </c:pt>
                <c:pt idx="12173">
                  <c:v>2776870.78095</c:v>
                </c:pt>
                <c:pt idx="12174">
                  <c:v>2773995.8547700001</c:v>
                </c:pt>
                <c:pt idx="12175">
                  <c:v>2793343.4890600001</c:v>
                </c:pt>
                <c:pt idx="12176">
                  <c:v>2815566.04953</c:v>
                </c:pt>
                <c:pt idx="12177">
                  <c:v>2837788.6099899998</c:v>
                </c:pt>
                <c:pt idx="12178">
                  <c:v>2860011.1704600002</c:v>
                </c:pt>
                <c:pt idx="12179">
                  <c:v>2882233.73092</c:v>
                </c:pt>
                <c:pt idx="12180">
                  <c:v>2891717.8889000001</c:v>
                </c:pt>
                <c:pt idx="12181">
                  <c:v>2901202.0468700002</c:v>
                </c:pt>
                <c:pt idx="12182">
                  <c:v>2910686.2048399998</c:v>
                </c:pt>
                <c:pt idx="12183">
                  <c:v>2920170.3628199999</c:v>
                </c:pt>
                <c:pt idx="12184">
                  <c:v>2929654.52079</c:v>
                </c:pt>
                <c:pt idx="12185">
                  <c:v>2939138.67876</c:v>
                </c:pt>
                <c:pt idx="12186">
                  <c:v>2948622.8367400002</c:v>
                </c:pt>
                <c:pt idx="12187">
                  <c:v>2958106.9947100002</c:v>
                </c:pt>
                <c:pt idx="12188">
                  <c:v>2945368.59222</c:v>
                </c:pt>
                <c:pt idx="12189">
                  <c:v>2932630.1897300002</c:v>
                </c:pt>
                <c:pt idx="12190">
                  <c:v>2907903.21856</c:v>
                </c:pt>
                <c:pt idx="12191">
                  <c:v>2883176.2474000002</c:v>
                </c:pt>
                <c:pt idx="12192">
                  <c:v>2858449.27623</c:v>
                </c:pt>
                <c:pt idx="12193">
                  <c:v>2846460.70756</c:v>
                </c:pt>
                <c:pt idx="12194">
                  <c:v>2834472.1388900001</c:v>
                </c:pt>
                <c:pt idx="12195">
                  <c:v>2822483.57021</c:v>
                </c:pt>
                <c:pt idx="12196">
                  <c:v>2810495.0015400001</c:v>
                </c:pt>
                <c:pt idx="12197">
                  <c:v>2798506.4328600001</c:v>
                </c:pt>
                <c:pt idx="12198">
                  <c:v>2786517.8641900001</c:v>
                </c:pt>
                <c:pt idx="12199">
                  <c:v>2774529.2955200002</c:v>
                </c:pt>
                <c:pt idx="12200">
                  <c:v>2762540.7268400001</c:v>
                </c:pt>
                <c:pt idx="12201">
                  <c:v>2750552.1581700002</c:v>
                </c:pt>
                <c:pt idx="12202">
                  <c:v>2770030.2737400001</c:v>
                </c:pt>
                <c:pt idx="12203">
                  <c:v>2797627.3366999999</c:v>
                </c:pt>
                <c:pt idx="12204">
                  <c:v>2825224.39965</c:v>
                </c:pt>
                <c:pt idx="12205">
                  <c:v>2852821.4626000002</c:v>
                </c:pt>
                <c:pt idx="12206">
                  <c:v>2880418.5255499999</c:v>
                </c:pt>
                <c:pt idx="12207">
                  <c:v>2908015.5885100001</c:v>
                </c:pt>
                <c:pt idx="12208">
                  <c:v>2935612.6514599998</c:v>
                </c:pt>
                <c:pt idx="12209">
                  <c:v>2963209.71441</c:v>
                </c:pt>
                <c:pt idx="12210">
                  <c:v>2990806.7773600002</c:v>
                </c:pt>
                <c:pt idx="12211">
                  <c:v>2992095.5532900002</c:v>
                </c:pt>
                <c:pt idx="12212">
                  <c:v>2993384.3292200002</c:v>
                </c:pt>
                <c:pt idx="12213">
                  <c:v>2994673.1051400001</c:v>
                </c:pt>
                <c:pt idx="12214">
                  <c:v>2995961.8810700001</c:v>
                </c:pt>
                <c:pt idx="12215">
                  <c:v>2965783.9727500002</c:v>
                </c:pt>
                <c:pt idx="12216">
                  <c:v>2939475.68572</c:v>
                </c:pt>
                <c:pt idx="12217">
                  <c:v>2913167.3986900002</c:v>
                </c:pt>
                <c:pt idx="12218">
                  <c:v>2886859.11167</c:v>
                </c:pt>
                <c:pt idx="12219">
                  <c:v>2860550.8246399998</c:v>
                </c:pt>
                <c:pt idx="12220">
                  <c:v>2834242.5376200001</c:v>
                </c:pt>
                <c:pt idx="12221">
                  <c:v>2807934.2505899998</c:v>
                </c:pt>
                <c:pt idx="12222">
                  <c:v>2781625.9635700001</c:v>
                </c:pt>
                <c:pt idx="12223">
                  <c:v>2756537.8317499999</c:v>
                </c:pt>
                <c:pt idx="12224">
                  <c:v>2757757.98697</c:v>
                </c:pt>
                <c:pt idx="12225">
                  <c:v>2758978.14218</c:v>
                </c:pt>
                <c:pt idx="12226">
                  <c:v>2760198.2974</c:v>
                </c:pt>
                <c:pt idx="12227">
                  <c:v>2761418.45261</c:v>
                </c:pt>
                <c:pt idx="12228">
                  <c:v>2762638.60782</c:v>
                </c:pt>
                <c:pt idx="12229">
                  <c:v>2763858.7630400001</c:v>
                </c:pt>
                <c:pt idx="12230">
                  <c:v>2765078.9182500001</c:v>
                </c:pt>
                <c:pt idx="12231">
                  <c:v>2766299.0734700002</c:v>
                </c:pt>
                <c:pt idx="12232">
                  <c:v>2767519.2286800002</c:v>
                </c:pt>
                <c:pt idx="12233">
                  <c:v>2768739.3838999998</c:v>
                </c:pt>
                <c:pt idx="12234">
                  <c:v>2771809.8825900001</c:v>
                </c:pt>
                <c:pt idx="12235">
                  <c:v>2774880.3812799999</c:v>
                </c:pt>
                <c:pt idx="12236">
                  <c:v>2776730.7247600001</c:v>
                </c:pt>
                <c:pt idx="12237">
                  <c:v>2778581.0682299999</c:v>
                </c:pt>
                <c:pt idx="12238">
                  <c:v>2780431.4117100001</c:v>
                </c:pt>
                <c:pt idx="12239">
                  <c:v>2782281.7551899999</c:v>
                </c:pt>
                <c:pt idx="12240">
                  <c:v>2784132.0986700002</c:v>
                </c:pt>
                <c:pt idx="12241">
                  <c:v>2785982.44215</c:v>
                </c:pt>
                <c:pt idx="12242">
                  <c:v>2802419.00233</c:v>
                </c:pt>
                <c:pt idx="12243">
                  <c:v>2818855.5625100001</c:v>
                </c:pt>
                <c:pt idx="12244">
                  <c:v>2835292.1227000002</c:v>
                </c:pt>
                <c:pt idx="12245">
                  <c:v>2851728.6828800002</c:v>
                </c:pt>
                <c:pt idx="12246">
                  <c:v>2865726.4528600001</c:v>
                </c:pt>
                <c:pt idx="12247">
                  <c:v>2877873.8793600001</c:v>
                </c:pt>
                <c:pt idx="12248">
                  <c:v>2872277.8396800002</c:v>
                </c:pt>
                <c:pt idx="12249">
                  <c:v>2866681.8</c:v>
                </c:pt>
                <c:pt idx="12250">
                  <c:v>2861085.7603099998</c:v>
                </c:pt>
                <c:pt idx="12251">
                  <c:v>2855489.7206299999</c:v>
                </c:pt>
                <c:pt idx="12252">
                  <c:v>2849893.6809399999</c:v>
                </c:pt>
                <c:pt idx="12253">
                  <c:v>2844297.6412599999</c:v>
                </c:pt>
                <c:pt idx="12254">
                  <c:v>2838701.60158</c:v>
                </c:pt>
                <c:pt idx="12255">
                  <c:v>2818519.3451899998</c:v>
                </c:pt>
                <c:pt idx="12256">
                  <c:v>2798337.0888</c:v>
                </c:pt>
                <c:pt idx="12257">
                  <c:v>2778154.8324099998</c:v>
                </c:pt>
                <c:pt idx="12258">
                  <c:v>2757972.57602</c:v>
                </c:pt>
                <c:pt idx="12259">
                  <c:v>2740229.10983</c:v>
                </c:pt>
                <c:pt idx="12260">
                  <c:v>2734944.41365</c:v>
                </c:pt>
                <c:pt idx="12261">
                  <c:v>2747403.1836700002</c:v>
                </c:pt>
                <c:pt idx="12262">
                  <c:v>2759861.9536799998</c:v>
                </c:pt>
                <c:pt idx="12263">
                  <c:v>2786135.1504199998</c:v>
                </c:pt>
                <c:pt idx="12264">
                  <c:v>2811936.95744</c:v>
                </c:pt>
                <c:pt idx="12265">
                  <c:v>2837738.7644600002</c:v>
                </c:pt>
                <c:pt idx="12266">
                  <c:v>2863540.5714699998</c:v>
                </c:pt>
                <c:pt idx="12267">
                  <c:v>2889342.37849</c:v>
                </c:pt>
                <c:pt idx="12268">
                  <c:v>2910722.8972299998</c:v>
                </c:pt>
                <c:pt idx="12269">
                  <c:v>2932103.41598</c:v>
                </c:pt>
                <c:pt idx="12270">
                  <c:v>2953483.9347199998</c:v>
                </c:pt>
                <c:pt idx="12271">
                  <c:v>2974864.4534700001</c:v>
                </c:pt>
                <c:pt idx="12272">
                  <c:v>2995765.38533</c:v>
                </c:pt>
                <c:pt idx="12273">
                  <c:v>3004207.5471800002</c:v>
                </c:pt>
                <c:pt idx="12274">
                  <c:v>3012649.7090400001</c:v>
                </c:pt>
                <c:pt idx="12275">
                  <c:v>3021091.8708899999</c:v>
                </c:pt>
                <c:pt idx="12276">
                  <c:v>3015719.6060100002</c:v>
                </c:pt>
                <c:pt idx="12277">
                  <c:v>3010818.7308499999</c:v>
                </c:pt>
                <c:pt idx="12278">
                  <c:v>3005917.8557000002</c:v>
                </c:pt>
                <c:pt idx="12279">
                  <c:v>3001016.98055</c:v>
                </c:pt>
                <c:pt idx="12280">
                  <c:v>2996116.1053999998</c:v>
                </c:pt>
                <c:pt idx="12281">
                  <c:v>2995636.5185199999</c:v>
                </c:pt>
                <c:pt idx="12282">
                  <c:v>2971079.82333</c:v>
                </c:pt>
                <c:pt idx="12283">
                  <c:v>2946523.1281400002</c:v>
                </c:pt>
                <c:pt idx="12284">
                  <c:v>2921966.4329599999</c:v>
                </c:pt>
                <c:pt idx="12285">
                  <c:v>2897889.3246499998</c:v>
                </c:pt>
                <c:pt idx="12286">
                  <c:v>2873812.2163499999</c:v>
                </c:pt>
                <c:pt idx="12287">
                  <c:v>2849735.1080399998</c:v>
                </c:pt>
                <c:pt idx="12288">
                  <c:v>2825657.9997399999</c:v>
                </c:pt>
                <c:pt idx="12289">
                  <c:v>2801580.8914299998</c:v>
                </c:pt>
                <c:pt idx="12290">
                  <c:v>2777503.7831299999</c:v>
                </c:pt>
                <c:pt idx="12291">
                  <c:v>2753426.6748199998</c:v>
                </c:pt>
                <c:pt idx="12292">
                  <c:v>2729349.5665199999</c:v>
                </c:pt>
                <c:pt idx="12293">
                  <c:v>2705272.4582099998</c:v>
                </c:pt>
                <c:pt idx="12294">
                  <c:v>2687741.3892399999</c:v>
                </c:pt>
                <c:pt idx="12295">
                  <c:v>2694287.42857</c:v>
                </c:pt>
                <c:pt idx="12296">
                  <c:v>2700833.4679</c:v>
                </c:pt>
                <c:pt idx="12297">
                  <c:v>2707379.5072400002</c:v>
                </c:pt>
                <c:pt idx="12298">
                  <c:v>2713925.5465699998</c:v>
                </c:pt>
                <c:pt idx="12299">
                  <c:v>2698220.25715</c:v>
                </c:pt>
                <c:pt idx="12300">
                  <c:v>2682514.9677300001</c:v>
                </c:pt>
                <c:pt idx="12301">
                  <c:v>2666809.6783099999</c:v>
                </c:pt>
                <c:pt idx="12302">
                  <c:v>2651104.3888900001</c:v>
                </c:pt>
                <c:pt idx="12303">
                  <c:v>2635399.0994699998</c:v>
                </c:pt>
                <c:pt idx="12304">
                  <c:v>2619693.81006</c:v>
                </c:pt>
                <c:pt idx="12305">
                  <c:v>2603988.5206399998</c:v>
                </c:pt>
                <c:pt idx="12306">
                  <c:v>2588283.23122</c:v>
                </c:pt>
                <c:pt idx="12307">
                  <c:v>2566031.9024700001</c:v>
                </c:pt>
                <c:pt idx="12308">
                  <c:v>2543780.5737200002</c:v>
                </c:pt>
                <c:pt idx="12309">
                  <c:v>2521529.2449699999</c:v>
                </c:pt>
                <c:pt idx="12310">
                  <c:v>2499277.9162099999</c:v>
                </c:pt>
                <c:pt idx="12311">
                  <c:v>2505130.14855</c:v>
                </c:pt>
                <c:pt idx="12312">
                  <c:v>2533233.7096299999</c:v>
                </c:pt>
                <c:pt idx="12313">
                  <c:v>2561337.2707199999</c:v>
                </c:pt>
                <c:pt idx="12314">
                  <c:v>2581135.3854499999</c:v>
                </c:pt>
                <c:pt idx="12315">
                  <c:v>2600933.50018</c:v>
                </c:pt>
                <c:pt idx="12316">
                  <c:v>2620731.61491</c:v>
                </c:pt>
                <c:pt idx="12317">
                  <c:v>2640529.72963</c:v>
                </c:pt>
                <c:pt idx="12318">
                  <c:v>2660327.84436</c:v>
                </c:pt>
                <c:pt idx="12319">
                  <c:v>2680125.95909</c:v>
                </c:pt>
                <c:pt idx="12320">
                  <c:v>2699924.07382</c:v>
                </c:pt>
                <c:pt idx="12321">
                  <c:v>2709801.4859799999</c:v>
                </c:pt>
                <c:pt idx="12322">
                  <c:v>2719678.8981300001</c:v>
                </c:pt>
                <c:pt idx="12323">
                  <c:v>2729556.3102899999</c:v>
                </c:pt>
                <c:pt idx="12324">
                  <c:v>2711330.1613599998</c:v>
                </c:pt>
                <c:pt idx="12325">
                  <c:v>2693104.0124300001</c:v>
                </c:pt>
                <c:pt idx="12326">
                  <c:v>2674877.8635</c:v>
                </c:pt>
                <c:pt idx="12327">
                  <c:v>2664957.1609299998</c:v>
                </c:pt>
                <c:pt idx="12328">
                  <c:v>2655036.45836</c:v>
                </c:pt>
                <c:pt idx="12329">
                  <c:v>2645115.7557899999</c:v>
                </c:pt>
                <c:pt idx="12330">
                  <c:v>2635195.05321</c:v>
                </c:pt>
                <c:pt idx="12331">
                  <c:v>2625274.3506399998</c:v>
                </c:pt>
                <c:pt idx="12332">
                  <c:v>2615353.6480700001</c:v>
                </c:pt>
                <c:pt idx="12333">
                  <c:v>2627805.0177199999</c:v>
                </c:pt>
                <c:pt idx="12334">
                  <c:v>2650177.0899299998</c:v>
                </c:pt>
                <c:pt idx="12335">
                  <c:v>2672549.1621500002</c:v>
                </c:pt>
                <c:pt idx="12336">
                  <c:v>2694921.2343700002</c:v>
                </c:pt>
                <c:pt idx="12337">
                  <c:v>2717293.3065900002</c:v>
                </c:pt>
                <c:pt idx="12338">
                  <c:v>2735893.6108400002</c:v>
                </c:pt>
                <c:pt idx="12339">
                  <c:v>2736055.6928500002</c:v>
                </c:pt>
                <c:pt idx="12340">
                  <c:v>2736217.7748699998</c:v>
                </c:pt>
                <c:pt idx="12341">
                  <c:v>2736379.8568799999</c:v>
                </c:pt>
                <c:pt idx="12342">
                  <c:v>2736541.9389</c:v>
                </c:pt>
                <c:pt idx="12343">
                  <c:v>2736704.02091</c:v>
                </c:pt>
                <c:pt idx="12344">
                  <c:v>2736866.10292</c:v>
                </c:pt>
                <c:pt idx="12345">
                  <c:v>2737028.1849400001</c:v>
                </c:pt>
                <c:pt idx="12346">
                  <c:v>2714818.1947300001</c:v>
                </c:pt>
                <c:pt idx="12347">
                  <c:v>2692608.2045300002</c:v>
                </c:pt>
                <c:pt idx="12348">
                  <c:v>2670398.2143199998</c:v>
                </c:pt>
                <c:pt idx="12349">
                  <c:v>2648188.2241199999</c:v>
                </c:pt>
                <c:pt idx="12350">
                  <c:v>2625978.23391</c:v>
                </c:pt>
                <c:pt idx="12351">
                  <c:v>2648903.8658199999</c:v>
                </c:pt>
                <c:pt idx="12352">
                  <c:v>2678008.5969600002</c:v>
                </c:pt>
                <c:pt idx="12353">
                  <c:v>2707113.32809</c:v>
                </c:pt>
                <c:pt idx="12354">
                  <c:v>2729824.7734500002</c:v>
                </c:pt>
                <c:pt idx="12355">
                  <c:v>2752536.2187999999</c:v>
                </c:pt>
                <c:pt idx="12356">
                  <c:v>2775247.6641600002</c:v>
                </c:pt>
                <c:pt idx="12357">
                  <c:v>2797959.1095099999</c:v>
                </c:pt>
                <c:pt idx="12358">
                  <c:v>2820670.55486</c:v>
                </c:pt>
                <c:pt idx="12359">
                  <c:v>2843382.0002199998</c:v>
                </c:pt>
                <c:pt idx="12360">
                  <c:v>2866093.44557</c:v>
                </c:pt>
                <c:pt idx="12361">
                  <c:v>2888804.8909300002</c:v>
                </c:pt>
                <c:pt idx="12362">
                  <c:v>2911516.3362799999</c:v>
                </c:pt>
                <c:pt idx="12363">
                  <c:v>2934227.7816300001</c:v>
                </c:pt>
                <c:pt idx="12364">
                  <c:v>2915575.3728499999</c:v>
                </c:pt>
                <c:pt idx="12365">
                  <c:v>2909182.0870699999</c:v>
                </c:pt>
                <c:pt idx="12366">
                  <c:v>2925610.8459600001</c:v>
                </c:pt>
                <c:pt idx="12367">
                  <c:v>2948432.8906299998</c:v>
                </c:pt>
                <c:pt idx="12368">
                  <c:v>2966029.9236400002</c:v>
                </c:pt>
                <c:pt idx="12369">
                  <c:v>2983626.9566500001</c:v>
                </c:pt>
                <c:pt idx="12370">
                  <c:v>3001223.98967</c:v>
                </c:pt>
                <c:pt idx="12371">
                  <c:v>3018821.0226799999</c:v>
                </c:pt>
                <c:pt idx="12372">
                  <c:v>3036418.0556899998</c:v>
                </c:pt>
                <c:pt idx="12373">
                  <c:v>3052475.9218899999</c:v>
                </c:pt>
                <c:pt idx="12374">
                  <c:v>3061078.9535300001</c:v>
                </c:pt>
                <c:pt idx="12375">
                  <c:v>3069681.9851700002</c:v>
                </c:pt>
                <c:pt idx="12376">
                  <c:v>3078285.0168099999</c:v>
                </c:pt>
                <c:pt idx="12377">
                  <c:v>3086888.0484500001</c:v>
                </c:pt>
                <c:pt idx="12378">
                  <c:v>3095491.0800899998</c:v>
                </c:pt>
                <c:pt idx="12379">
                  <c:v>3081272.0670599998</c:v>
                </c:pt>
                <c:pt idx="12380">
                  <c:v>3067053.0540300002</c:v>
                </c:pt>
                <c:pt idx="12381">
                  <c:v>3031721.8151500002</c:v>
                </c:pt>
                <c:pt idx="12382">
                  <c:v>2996390.5762700001</c:v>
                </c:pt>
                <c:pt idx="12383">
                  <c:v>2961059.3373799999</c:v>
                </c:pt>
                <c:pt idx="12384">
                  <c:v>2925728.0984999998</c:v>
                </c:pt>
                <c:pt idx="12385">
                  <c:v>2890396.8596199998</c:v>
                </c:pt>
                <c:pt idx="12386">
                  <c:v>2856604.78755</c:v>
                </c:pt>
                <c:pt idx="12387">
                  <c:v>2830267.5500400001</c:v>
                </c:pt>
                <c:pt idx="12388">
                  <c:v>2803930.3125300002</c:v>
                </c:pt>
                <c:pt idx="12389">
                  <c:v>2777593.0750199999</c:v>
                </c:pt>
                <c:pt idx="12390">
                  <c:v>2751255.83751</c:v>
                </c:pt>
                <c:pt idx="12391">
                  <c:v>2724918.6</c:v>
                </c:pt>
                <c:pt idx="12392">
                  <c:v>2698581.3624900002</c:v>
                </c:pt>
                <c:pt idx="12393">
                  <c:v>2689351.1625999999</c:v>
                </c:pt>
                <c:pt idx="12394">
                  <c:v>2706458.20022</c:v>
                </c:pt>
                <c:pt idx="12395">
                  <c:v>2723565.2378500002</c:v>
                </c:pt>
                <c:pt idx="12396">
                  <c:v>2755740.0592399999</c:v>
                </c:pt>
                <c:pt idx="12397">
                  <c:v>2787914.8806400001</c:v>
                </c:pt>
                <c:pt idx="12398">
                  <c:v>2820089.7020399999</c:v>
                </c:pt>
                <c:pt idx="12399">
                  <c:v>2852264.5234400001</c:v>
                </c:pt>
                <c:pt idx="12400">
                  <c:v>2884439.3448299998</c:v>
                </c:pt>
                <c:pt idx="12401">
                  <c:v>2916614.1662300001</c:v>
                </c:pt>
                <c:pt idx="12402">
                  <c:v>2948788.9876299999</c:v>
                </c:pt>
                <c:pt idx="12403">
                  <c:v>2980884.5029799999</c:v>
                </c:pt>
                <c:pt idx="12404">
                  <c:v>3011268.8168199998</c:v>
                </c:pt>
                <c:pt idx="12405">
                  <c:v>3041653.1306599998</c:v>
                </c:pt>
                <c:pt idx="12406">
                  <c:v>3054930.4068900002</c:v>
                </c:pt>
                <c:pt idx="12407">
                  <c:v>3068207.6831100001</c:v>
                </c:pt>
                <c:pt idx="12408">
                  <c:v>3081376.0205399999</c:v>
                </c:pt>
                <c:pt idx="12409">
                  <c:v>3079476.5742000001</c:v>
                </c:pt>
                <c:pt idx="12410">
                  <c:v>3077577.1278599999</c:v>
                </c:pt>
                <c:pt idx="12411">
                  <c:v>3075677.68151</c:v>
                </c:pt>
                <c:pt idx="12412">
                  <c:v>3073778.2351700002</c:v>
                </c:pt>
                <c:pt idx="12413">
                  <c:v>3071878.78883</c:v>
                </c:pt>
                <c:pt idx="12414">
                  <c:v>3069979.3424900002</c:v>
                </c:pt>
                <c:pt idx="12415">
                  <c:v>3068079.8961399999</c:v>
                </c:pt>
                <c:pt idx="12416">
                  <c:v>3066259.7558499998</c:v>
                </c:pt>
                <c:pt idx="12417">
                  <c:v>3066150.8170599998</c:v>
                </c:pt>
                <c:pt idx="12418">
                  <c:v>3066041.8782799998</c:v>
                </c:pt>
                <c:pt idx="12419">
                  <c:v>3065932.9394899998</c:v>
                </c:pt>
                <c:pt idx="12420">
                  <c:v>3063644.0061699999</c:v>
                </c:pt>
                <c:pt idx="12421">
                  <c:v>3060750.47181</c:v>
                </c:pt>
                <c:pt idx="12422">
                  <c:v>3044858.96526</c:v>
                </c:pt>
                <c:pt idx="12423">
                  <c:v>3028967.45872</c:v>
                </c:pt>
                <c:pt idx="12424">
                  <c:v>3013075.95218</c:v>
                </c:pt>
                <c:pt idx="12425">
                  <c:v>2997184.44564</c:v>
                </c:pt>
                <c:pt idx="12426">
                  <c:v>2981292.9391000001</c:v>
                </c:pt>
                <c:pt idx="12427">
                  <c:v>2965401.4325600001</c:v>
                </c:pt>
                <c:pt idx="12428">
                  <c:v>2949509.9260200001</c:v>
                </c:pt>
                <c:pt idx="12429">
                  <c:v>2933618.4194800002</c:v>
                </c:pt>
                <c:pt idx="12430">
                  <c:v>2917726.9129300001</c:v>
                </c:pt>
                <c:pt idx="12431">
                  <c:v>2901835.4063900001</c:v>
                </c:pt>
                <c:pt idx="12432">
                  <c:v>2885943.8998500002</c:v>
                </c:pt>
                <c:pt idx="12433">
                  <c:v>2849018.1533900001</c:v>
                </c:pt>
                <c:pt idx="12434">
                  <c:v>2812805.9467699998</c:v>
                </c:pt>
                <c:pt idx="12435">
                  <c:v>2789591.7123199999</c:v>
                </c:pt>
                <c:pt idx="12436">
                  <c:v>2766377.4778800001</c:v>
                </c:pt>
                <c:pt idx="12437">
                  <c:v>2743163.2434299998</c:v>
                </c:pt>
                <c:pt idx="12438">
                  <c:v>2719949.0089799999</c:v>
                </c:pt>
                <c:pt idx="12439">
                  <c:v>2696734.7745400001</c:v>
                </c:pt>
                <c:pt idx="12440">
                  <c:v>2673520.5400899998</c:v>
                </c:pt>
                <c:pt idx="12441">
                  <c:v>2650306.3056399999</c:v>
                </c:pt>
                <c:pt idx="12442">
                  <c:v>2627092.0712000001</c:v>
                </c:pt>
                <c:pt idx="12443">
                  <c:v>2603877.8367499998</c:v>
                </c:pt>
                <c:pt idx="12444">
                  <c:v>2573685.0067699999</c:v>
                </c:pt>
                <c:pt idx="12445">
                  <c:v>2543492.1767899999</c:v>
                </c:pt>
                <c:pt idx="12446">
                  <c:v>2536513.5812599999</c:v>
                </c:pt>
                <c:pt idx="12447">
                  <c:v>2529534.9857200002</c:v>
                </c:pt>
                <c:pt idx="12448">
                  <c:v>2522556.3901900002</c:v>
                </c:pt>
                <c:pt idx="12449">
                  <c:v>2515577.7946600001</c:v>
                </c:pt>
                <c:pt idx="12450">
                  <c:v>2508599.19912</c:v>
                </c:pt>
                <c:pt idx="12451">
                  <c:v>2501620.60359</c:v>
                </c:pt>
                <c:pt idx="12452">
                  <c:v>2494642.0080599999</c:v>
                </c:pt>
                <c:pt idx="12453">
                  <c:v>2487663.4125199998</c:v>
                </c:pt>
                <c:pt idx="12454">
                  <c:v>2480684.8169900002</c:v>
                </c:pt>
                <c:pt idx="12455">
                  <c:v>2473706.2214500001</c:v>
                </c:pt>
                <c:pt idx="12456">
                  <c:v>2474248.59772</c:v>
                </c:pt>
                <c:pt idx="12457">
                  <c:v>2481769.5695199999</c:v>
                </c:pt>
                <c:pt idx="12458">
                  <c:v>2518246.5144099998</c:v>
                </c:pt>
                <c:pt idx="12459">
                  <c:v>2554723.4592900001</c:v>
                </c:pt>
                <c:pt idx="12460">
                  <c:v>2568027.8092499999</c:v>
                </c:pt>
                <c:pt idx="12461">
                  <c:v>2581332.1592100002</c:v>
                </c:pt>
                <c:pt idx="12462">
                  <c:v>2594636.50917</c:v>
                </c:pt>
                <c:pt idx="12463">
                  <c:v>2607940.8591399998</c:v>
                </c:pt>
                <c:pt idx="12464">
                  <c:v>2621245.2091000001</c:v>
                </c:pt>
                <c:pt idx="12465">
                  <c:v>2634549.5590599999</c:v>
                </c:pt>
                <c:pt idx="12466">
                  <c:v>2647853.9090200001</c:v>
                </c:pt>
                <c:pt idx="12467">
                  <c:v>2661158.25899</c:v>
                </c:pt>
                <c:pt idx="12468">
                  <c:v>2674462.6089499998</c:v>
                </c:pt>
                <c:pt idx="12469">
                  <c:v>2680245.9871100001</c:v>
                </c:pt>
                <c:pt idx="12470">
                  <c:v>2686029.36527</c:v>
                </c:pt>
                <c:pt idx="12471">
                  <c:v>2662856.7703499999</c:v>
                </c:pt>
                <c:pt idx="12472">
                  <c:v>2657935.0840699999</c:v>
                </c:pt>
                <c:pt idx="12473">
                  <c:v>2676185.9927099999</c:v>
                </c:pt>
                <c:pt idx="12474">
                  <c:v>2694436.9013499999</c:v>
                </c:pt>
                <c:pt idx="12475">
                  <c:v>2712687.80999</c:v>
                </c:pt>
                <c:pt idx="12476">
                  <c:v>2730938.71863</c:v>
                </c:pt>
                <c:pt idx="12477">
                  <c:v>2756749.9036400001</c:v>
                </c:pt>
                <c:pt idx="12478">
                  <c:v>2782561.0886400002</c:v>
                </c:pt>
                <c:pt idx="12479">
                  <c:v>2808372.2736399998</c:v>
                </c:pt>
                <c:pt idx="12480">
                  <c:v>2831230.5689599998</c:v>
                </c:pt>
                <c:pt idx="12481">
                  <c:v>2854088.8642699998</c:v>
                </c:pt>
                <c:pt idx="12482">
                  <c:v>2876947.1595800002</c:v>
                </c:pt>
                <c:pt idx="12483">
                  <c:v>2899805.4548900002</c:v>
                </c:pt>
                <c:pt idx="12484">
                  <c:v>2922663.7502100002</c:v>
                </c:pt>
                <c:pt idx="12485">
                  <c:v>2927271.1368800001</c:v>
                </c:pt>
                <c:pt idx="12486">
                  <c:v>2931878.52355</c:v>
                </c:pt>
                <c:pt idx="12487">
                  <c:v>2936485.91022</c:v>
                </c:pt>
                <c:pt idx="12488">
                  <c:v>2923821.8821100001</c:v>
                </c:pt>
                <c:pt idx="12489">
                  <c:v>2911157.8539900002</c:v>
                </c:pt>
                <c:pt idx="12490">
                  <c:v>2890933.5495099998</c:v>
                </c:pt>
                <c:pt idx="12491">
                  <c:v>2870709.2450299999</c:v>
                </c:pt>
                <c:pt idx="12492">
                  <c:v>2850484.9405499999</c:v>
                </c:pt>
                <c:pt idx="12493">
                  <c:v>2833213.5257600001</c:v>
                </c:pt>
                <c:pt idx="12494">
                  <c:v>2815942.1109699998</c:v>
                </c:pt>
                <c:pt idx="12495">
                  <c:v>2798670.69618</c:v>
                </c:pt>
                <c:pt idx="12496">
                  <c:v>2781399.2813900001</c:v>
                </c:pt>
                <c:pt idx="12497">
                  <c:v>2764127.8666099999</c:v>
                </c:pt>
                <c:pt idx="12498">
                  <c:v>2746856.4518200001</c:v>
                </c:pt>
                <c:pt idx="12499">
                  <c:v>2729585.0370299998</c:v>
                </c:pt>
                <c:pt idx="12500">
                  <c:v>2713545.6762299999</c:v>
                </c:pt>
                <c:pt idx="12501">
                  <c:v>2714777.7302100002</c:v>
                </c:pt>
                <c:pt idx="12502">
                  <c:v>2716009.7842000001</c:v>
                </c:pt>
                <c:pt idx="12503">
                  <c:v>2717241.83818</c:v>
                </c:pt>
                <c:pt idx="12504">
                  <c:v>2718473.8921699999</c:v>
                </c:pt>
                <c:pt idx="12505">
                  <c:v>2719705.9461599998</c:v>
                </c:pt>
                <c:pt idx="12506">
                  <c:v>2720938.0001400001</c:v>
                </c:pt>
                <c:pt idx="12507">
                  <c:v>2722170.0541300001</c:v>
                </c:pt>
                <c:pt idx="12508">
                  <c:v>2734086.94368</c:v>
                </c:pt>
                <c:pt idx="12509">
                  <c:v>2746003.8332400001</c:v>
                </c:pt>
                <c:pt idx="12510">
                  <c:v>2757920.72279</c:v>
                </c:pt>
                <c:pt idx="12511">
                  <c:v>2769837.6123500001</c:v>
                </c:pt>
                <c:pt idx="12512">
                  <c:v>2781754.5019</c:v>
                </c:pt>
                <c:pt idx="12513">
                  <c:v>2792439.3374700001</c:v>
                </c:pt>
                <c:pt idx="12514">
                  <c:v>2808189.5216100002</c:v>
                </c:pt>
                <c:pt idx="12515">
                  <c:v>2822153.3742900002</c:v>
                </c:pt>
                <c:pt idx="12516">
                  <c:v>2836117.2269600001</c:v>
                </c:pt>
                <c:pt idx="12517">
                  <c:v>2850081.0796300001</c:v>
                </c:pt>
                <c:pt idx="12518">
                  <c:v>2864044.9323</c:v>
                </c:pt>
                <c:pt idx="12519">
                  <c:v>2878008.7849699999</c:v>
                </c:pt>
                <c:pt idx="12520">
                  <c:v>2891972.6376399999</c:v>
                </c:pt>
                <c:pt idx="12521">
                  <c:v>2895251.6547500002</c:v>
                </c:pt>
                <c:pt idx="12522">
                  <c:v>2898530.67185</c:v>
                </c:pt>
                <c:pt idx="12523">
                  <c:v>2901809.6889499999</c:v>
                </c:pt>
                <c:pt idx="12524">
                  <c:v>2903244.4162599999</c:v>
                </c:pt>
                <c:pt idx="12525">
                  <c:v>2904679.1435699998</c:v>
                </c:pt>
                <c:pt idx="12526">
                  <c:v>2906113.8708899999</c:v>
                </c:pt>
                <c:pt idx="12527">
                  <c:v>2902483.2496199999</c:v>
                </c:pt>
                <c:pt idx="12528">
                  <c:v>2900638.9598300001</c:v>
                </c:pt>
                <c:pt idx="12529">
                  <c:v>2885802.96435</c:v>
                </c:pt>
                <c:pt idx="12530">
                  <c:v>2870966.9688800001</c:v>
                </c:pt>
                <c:pt idx="12531">
                  <c:v>2856130.9734</c:v>
                </c:pt>
                <c:pt idx="12532">
                  <c:v>2841294.97792</c:v>
                </c:pt>
                <c:pt idx="12533">
                  <c:v>2826458.98245</c:v>
                </c:pt>
                <c:pt idx="12534">
                  <c:v>2811622.98697</c:v>
                </c:pt>
                <c:pt idx="12535">
                  <c:v>2796786.9914899999</c:v>
                </c:pt>
                <c:pt idx="12536">
                  <c:v>2781950.99602</c:v>
                </c:pt>
                <c:pt idx="12537">
                  <c:v>2768959.2903300002</c:v>
                </c:pt>
                <c:pt idx="12538">
                  <c:v>2755967.5846500001</c:v>
                </c:pt>
                <c:pt idx="12539">
                  <c:v>2742975.8789599999</c:v>
                </c:pt>
                <c:pt idx="12540">
                  <c:v>2729984.1732700001</c:v>
                </c:pt>
                <c:pt idx="12541">
                  <c:v>2720412.8652300001</c:v>
                </c:pt>
                <c:pt idx="12542">
                  <c:v>2723833.2628700002</c:v>
                </c:pt>
                <c:pt idx="12543">
                  <c:v>2727253.6605199999</c:v>
                </c:pt>
                <c:pt idx="12544">
                  <c:v>2730674.05816</c:v>
                </c:pt>
                <c:pt idx="12545">
                  <c:v>2734094.4558100002</c:v>
                </c:pt>
                <c:pt idx="12546">
                  <c:v>2737514.8534499998</c:v>
                </c:pt>
                <c:pt idx="12547">
                  <c:v>2740935.2510899999</c:v>
                </c:pt>
                <c:pt idx="12548">
                  <c:v>2744355.6487400001</c:v>
                </c:pt>
                <c:pt idx="12549">
                  <c:v>2747776.0463800002</c:v>
                </c:pt>
                <c:pt idx="12550">
                  <c:v>2751196.4440199998</c:v>
                </c:pt>
                <c:pt idx="12551">
                  <c:v>2754616.84167</c:v>
                </c:pt>
                <c:pt idx="12552">
                  <c:v>2758037.2393100001</c:v>
                </c:pt>
                <c:pt idx="12553">
                  <c:v>2774251.14989</c:v>
                </c:pt>
                <c:pt idx="12554">
                  <c:v>2787044.6628399999</c:v>
                </c:pt>
                <c:pt idx="12555">
                  <c:v>2799838.1757800002</c:v>
                </c:pt>
                <c:pt idx="12556">
                  <c:v>2812631.68872</c:v>
                </c:pt>
                <c:pt idx="12557">
                  <c:v>2825425.2016599998</c:v>
                </c:pt>
                <c:pt idx="12558">
                  <c:v>2838218.7146000001</c:v>
                </c:pt>
                <c:pt idx="12559">
                  <c:v>2853282.4394399999</c:v>
                </c:pt>
                <c:pt idx="12560">
                  <c:v>2868346.1642700001</c:v>
                </c:pt>
                <c:pt idx="12561">
                  <c:v>2883409.8891099999</c:v>
                </c:pt>
                <c:pt idx="12562">
                  <c:v>2887359.1582900002</c:v>
                </c:pt>
                <c:pt idx="12563">
                  <c:v>2891308.4274800001</c:v>
                </c:pt>
                <c:pt idx="12564">
                  <c:v>2895257.69667</c:v>
                </c:pt>
                <c:pt idx="12565">
                  <c:v>2899206.9658499998</c:v>
                </c:pt>
                <c:pt idx="12566">
                  <c:v>2884245.7999</c:v>
                </c:pt>
                <c:pt idx="12567">
                  <c:v>2869284.6339599998</c:v>
                </c:pt>
                <c:pt idx="12568">
                  <c:v>2854323.46801</c:v>
                </c:pt>
                <c:pt idx="12569">
                  <c:v>2839362.3020600001</c:v>
                </c:pt>
                <c:pt idx="12570">
                  <c:v>2824401.1361099998</c:v>
                </c:pt>
                <c:pt idx="12571">
                  <c:v>2806059.1947499998</c:v>
                </c:pt>
                <c:pt idx="12572">
                  <c:v>2783269.2758200001</c:v>
                </c:pt>
                <c:pt idx="12573">
                  <c:v>2760479.3568899999</c:v>
                </c:pt>
                <c:pt idx="12574">
                  <c:v>2737689.4379599998</c:v>
                </c:pt>
                <c:pt idx="12575">
                  <c:v>2726013.9746699999</c:v>
                </c:pt>
                <c:pt idx="12576">
                  <c:v>2714338.5113900001</c:v>
                </c:pt>
                <c:pt idx="12577">
                  <c:v>2702663.0481099999</c:v>
                </c:pt>
                <c:pt idx="12578">
                  <c:v>2690987.5848300001</c:v>
                </c:pt>
                <c:pt idx="12579">
                  <c:v>2685429.0437400001</c:v>
                </c:pt>
                <c:pt idx="12580">
                  <c:v>2679870.5026500002</c:v>
                </c:pt>
                <c:pt idx="12581">
                  <c:v>2674311.9615600002</c:v>
                </c:pt>
                <c:pt idx="12582">
                  <c:v>2668753.4204699998</c:v>
                </c:pt>
                <c:pt idx="12583">
                  <c:v>2663194.8793899999</c:v>
                </c:pt>
                <c:pt idx="12584">
                  <c:v>2671722.09668</c:v>
                </c:pt>
                <c:pt idx="12585">
                  <c:v>2682427.0796400001</c:v>
                </c:pt>
                <c:pt idx="12586">
                  <c:v>2693132.0625999998</c:v>
                </c:pt>
                <c:pt idx="12587">
                  <c:v>2703837.0455700001</c:v>
                </c:pt>
                <c:pt idx="12588">
                  <c:v>2714542.0285299998</c:v>
                </c:pt>
                <c:pt idx="12589">
                  <c:v>2725247.0115</c:v>
                </c:pt>
                <c:pt idx="12590">
                  <c:v>2735951.9944600002</c:v>
                </c:pt>
                <c:pt idx="12591">
                  <c:v>2746656.97743</c:v>
                </c:pt>
                <c:pt idx="12592">
                  <c:v>2757361.9603900001</c:v>
                </c:pt>
                <c:pt idx="12593">
                  <c:v>2768066.9433599999</c:v>
                </c:pt>
                <c:pt idx="12594">
                  <c:v>2778771.9263200001</c:v>
                </c:pt>
                <c:pt idx="12595">
                  <c:v>2789476.9092899999</c:v>
                </c:pt>
                <c:pt idx="12596">
                  <c:v>2805043.59931</c:v>
                </c:pt>
                <c:pt idx="12597">
                  <c:v>2809905.3063699999</c:v>
                </c:pt>
                <c:pt idx="12598">
                  <c:v>2814767.0134299998</c:v>
                </c:pt>
                <c:pt idx="12599">
                  <c:v>2819628.7204900002</c:v>
                </c:pt>
                <c:pt idx="12600">
                  <c:v>2812309.8179299999</c:v>
                </c:pt>
                <c:pt idx="12601">
                  <c:v>2804990.91536</c:v>
                </c:pt>
                <c:pt idx="12602">
                  <c:v>2797672.0128000001</c:v>
                </c:pt>
                <c:pt idx="12603">
                  <c:v>2790353.1102300002</c:v>
                </c:pt>
                <c:pt idx="12604">
                  <c:v>2783034.2076699999</c:v>
                </c:pt>
                <c:pt idx="12605">
                  <c:v>2775715.3051</c:v>
                </c:pt>
                <c:pt idx="12606">
                  <c:v>2768396.4025400002</c:v>
                </c:pt>
                <c:pt idx="12607">
                  <c:v>2761077.4999699998</c:v>
                </c:pt>
                <c:pt idx="12608">
                  <c:v>2753758.5973999999</c:v>
                </c:pt>
                <c:pt idx="12609">
                  <c:v>2741577.9877800001</c:v>
                </c:pt>
                <c:pt idx="12610">
                  <c:v>2729397.3781499998</c:v>
                </c:pt>
                <c:pt idx="12611">
                  <c:v>2717216.7685199999</c:v>
                </c:pt>
                <c:pt idx="12612">
                  <c:v>2720238.1607300001</c:v>
                </c:pt>
                <c:pt idx="12613">
                  <c:v>2735440.16255</c:v>
                </c:pt>
                <c:pt idx="12614">
                  <c:v>2750642.16438</c:v>
                </c:pt>
                <c:pt idx="12615">
                  <c:v>2771612.0892599998</c:v>
                </c:pt>
                <c:pt idx="12616">
                  <c:v>2792582.0141400001</c:v>
                </c:pt>
                <c:pt idx="12617">
                  <c:v>2813551.9390199999</c:v>
                </c:pt>
                <c:pt idx="12618">
                  <c:v>2834521.8639000002</c:v>
                </c:pt>
                <c:pt idx="12619">
                  <c:v>2855491.7887800001</c:v>
                </c:pt>
                <c:pt idx="12620">
                  <c:v>2876809.7620100002</c:v>
                </c:pt>
                <c:pt idx="12621">
                  <c:v>2901090.8179000001</c:v>
                </c:pt>
                <c:pt idx="12622">
                  <c:v>2925371.8737900001</c:v>
                </c:pt>
                <c:pt idx="12623">
                  <c:v>2949652.9296800001</c:v>
                </c:pt>
                <c:pt idx="12624">
                  <c:v>2973933.9855599999</c:v>
                </c:pt>
                <c:pt idx="12625">
                  <c:v>2973478.9368699999</c:v>
                </c:pt>
                <c:pt idx="12626">
                  <c:v>2973023.8881700002</c:v>
                </c:pt>
                <c:pt idx="12627">
                  <c:v>2972568.8394800001</c:v>
                </c:pt>
                <c:pt idx="12628">
                  <c:v>2966345.8677300001</c:v>
                </c:pt>
                <c:pt idx="12629">
                  <c:v>2960122.89598</c:v>
                </c:pt>
                <c:pt idx="12630">
                  <c:v>2932418.5128500001</c:v>
                </c:pt>
                <c:pt idx="12631">
                  <c:v>2904714.1297200001</c:v>
                </c:pt>
                <c:pt idx="12632">
                  <c:v>2877009.74658</c:v>
                </c:pt>
                <c:pt idx="12633">
                  <c:v>2848957.3150900002</c:v>
                </c:pt>
                <c:pt idx="12634">
                  <c:v>2817941.8009500001</c:v>
                </c:pt>
                <c:pt idx="12635">
                  <c:v>2786926.28681</c:v>
                </c:pt>
                <c:pt idx="12636">
                  <c:v>2755910.7726699999</c:v>
                </c:pt>
                <c:pt idx="12637">
                  <c:v>2724895.2585200001</c:v>
                </c:pt>
                <c:pt idx="12638">
                  <c:v>2703413.8471300001</c:v>
                </c:pt>
                <c:pt idx="12639">
                  <c:v>2681932.4357500002</c:v>
                </c:pt>
                <c:pt idx="12640">
                  <c:v>2660451.0243600002</c:v>
                </c:pt>
                <c:pt idx="12641">
                  <c:v>2638969.6129700001</c:v>
                </c:pt>
                <c:pt idx="12642">
                  <c:v>2621410.3070200002</c:v>
                </c:pt>
                <c:pt idx="12643">
                  <c:v>2625332.4124599998</c:v>
                </c:pt>
                <c:pt idx="12644">
                  <c:v>2629254.5178999999</c:v>
                </c:pt>
                <c:pt idx="12645">
                  <c:v>2633176.6233399999</c:v>
                </c:pt>
                <c:pt idx="12646">
                  <c:v>2637098.72878</c:v>
                </c:pt>
                <c:pt idx="12647">
                  <c:v>2641020.8342200001</c:v>
                </c:pt>
                <c:pt idx="12648">
                  <c:v>2647132.0527900001</c:v>
                </c:pt>
                <c:pt idx="12649">
                  <c:v>2653243.2713700002</c:v>
                </c:pt>
                <c:pt idx="12650">
                  <c:v>2659354.4899400002</c:v>
                </c:pt>
                <c:pt idx="12651">
                  <c:v>2665465.7085099998</c:v>
                </c:pt>
                <c:pt idx="12652">
                  <c:v>2671576.9270799998</c:v>
                </c:pt>
                <c:pt idx="12653">
                  <c:v>2677688.1456599999</c:v>
                </c:pt>
                <c:pt idx="12654">
                  <c:v>2683799.3642299999</c:v>
                </c:pt>
                <c:pt idx="12655">
                  <c:v>2685988.4773599999</c:v>
                </c:pt>
                <c:pt idx="12656">
                  <c:v>2688177.5904899999</c:v>
                </c:pt>
                <c:pt idx="12657">
                  <c:v>2710929.6690500001</c:v>
                </c:pt>
                <c:pt idx="12658">
                  <c:v>2736014.9882299998</c:v>
                </c:pt>
                <c:pt idx="12659">
                  <c:v>2732493.3659700002</c:v>
                </c:pt>
                <c:pt idx="12660">
                  <c:v>2728971.7437100001</c:v>
                </c:pt>
                <c:pt idx="12661">
                  <c:v>2723261.00832</c:v>
                </c:pt>
                <c:pt idx="12662">
                  <c:v>2717550.27293</c:v>
                </c:pt>
                <c:pt idx="12663">
                  <c:v>2711839.5375399999</c:v>
                </c:pt>
                <c:pt idx="12664">
                  <c:v>2706128.8021499999</c:v>
                </c:pt>
                <c:pt idx="12665">
                  <c:v>2700418.0667599998</c:v>
                </c:pt>
                <c:pt idx="12666">
                  <c:v>2694707.3313699998</c:v>
                </c:pt>
                <c:pt idx="12667">
                  <c:v>2688996.5959800002</c:v>
                </c:pt>
                <c:pt idx="12668">
                  <c:v>2683285.8605800001</c:v>
                </c:pt>
                <c:pt idx="12669">
                  <c:v>2677575.12519</c:v>
                </c:pt>
                <c:pt idx="12670">
                  <c:v>2651301.4243800002</c:v>
                </c:pt>
                <c:pt idx="12671">
                  <c:v>2642862.4230599999</c:v>
                </c:pt>
                <c:pt idx="12672">
                  <c:v>2663030.3631799999</c:v>
                </c:pt>
                <c:pt idx="12673">
                  <c:v>2672930.4893800002</c:v>
                </c:pt>
                <c:pt idx="12674">
                  <c:v>2682830.6155699999</c:v>
                </c:pt>
                <c:pt idx="12675">
                  <c:v>2692730.7417700002</c:v>
                </c:pt>
                <c:pt idx="12676">
                  <c:v>2702630.86797</c:v>
                </c:pt>
                <c:pt idx="12677">
                  <c:v>2690544.31415</c:v>
                </c:pt>
                <c:pt idx="12678">
                  <c:v>2678457.7603199999</c:v>
                </c:pt>
                <c:pt idx="12679">
                  <c:v>2666371.2064999999</c:v>
                </c:pt>
                <c:pt idx="12680">
                  <c:v>2654284.6526799998</c:v>
                </c:pt>
                <c:pt idx="12681">
                  <c:v>2642198.0988599998</c:v>
                </c:pt>
                <c:pt idx="12682">
                  <c:v>2630111.5450400002</c:v>
                </c:pt>
                <c:pt idx="12683">
                  <c:v>2618024.9912200002</c:v>
                </c:pt>
                <c:pt idx="12684">
                  <c:v>2585770.4972799998</c:v>
                </c:pt>
                <c:pt idx="12685">
                  <c:v>2553516.0033399998</c:v>
                </c:pt>
                <c:pt idx="12686">
                  <c:v>2531529.32332</c:v>
                </c:pt>
                <c:pt idx="12687">
                  <c:v>2509542.6433000001</c:v>
                </c:pt>
                <c:pt idx="12688">
                  <c:v>2487555.9632899999</c:v>
                </c:pt>
                <c:pt idx="12689">
                  <c:v>2476868.1182499998</c:v>
                </c:pt>
                <c:pt idx="12690">
                  <c:v>2493973.3771099998</c:v>
                </c:pt>
                <c:pt idx="12691">
                  <c:v>2511078.6359700002</c:v>
                </c:pt>
                <c:pt idx="12692">
                  <c:v>2528183.8948400002</c:v>
                </c:pt>
                <c:pt idx="12693">
                  <c:v>2542354.7795099998</c:v>
                </c:pt>
                <c:pt idx="12694">
                  <c:v>2556525.6641799998</c:v>
                </c:pt>
                <c:pt idx="12695">
                  <c:v>2543555.5343399998</c:v>
                </c:pt>
                <c:pt idx="12696">
                  <c:v>2530585.4044900001</c:v>
                </c:pt>
                <c:pt idx="12697">
                  <c:v>2517615.27465</c:v>
                </c:pt>
                <c:pt idx="12698">
                  <c:v>2504645.14481</c:v>
                </c:pt>
                <c:pt idx="12699">
                  <c:v>2491675.0149699999</c:v>
                </c:pt>
                <c:pt idx="12700">
                  <c:v>2478704.8851200002</c:v>
                </c:pt>
                <c:pt idx="12701">
                  <c:v>2465734.7552800002</c:v>
                </c:pt>
                <c:pt idx="12702">
                  <c:v>2441465.7904599998</c:v>
                </c:pt>
                <c:pt idx="12703">
                  <c:v>2411390.4017599998</c:v>
                </c:pt>
                <c:pt idx="12704">
                  <c:v>2381315.0130500002</c:v>
                </c:pt>
                <c:pt idx="12705">
                  <c:v>2351239.6243400001</c:v>
                </c:pt>
                <c:pt idx="12706">
                  <c:v>2324098.60983</c:v>
                </c:pt>
                <c:pt idx="12707">
                  <c:v>2324410.2753699999</c:v>
                </c:pt>
                <c:pt idx="12708">
                  <c:v>2351862.95542</c:v>
                </c:pt>
                <c:pt idx="12709">
                  <c:v>2379315.6354700001</c:v>
                </c:pt>
                <c:pt idx="12710">
                  <c:v>2406768.3155200002</c:v>
                </c:pt>
                <c:pt idx="12711">
                  <c:v>2434220.9955699998</c:v>
                </c:pt>
                <c:pt idx="12712">
                  <c:v>2471687.1528699999</c:v>
                </c:pt>
                <c:pt idx="12713">
                  <c:v>2509153.31018</c:v>
                </c:pt>
                <c:pt idx="12714">
                  <c:v>2546619.4674900002</c:v>
                </c:pt>
                <c:pt idx="12715">
                  <c:v>2584085.6247999999</c:v>
                </c:pt>
                <c:pt idx="12716">
                  <c:v>2622094.7450299999</c:v>
                </c:pt>
                <c:pt idx="12717">
                  <c:v>2658314.18988</c:v>
                </c:pt>
                <c:pt idx="12718">
                  <c:v>2694533.63473</c:v>
                </c:pt>
                <c:pt idx="12719">
                  <c:v>2730753.0795800001</c:v>
                </c:pt>
                <c:pt idx="12720">
                  <c:v>2739519.8443900002</c:v>
                </c:pt>
                <c:pt idx="12721">
                  <c:v>2748286.6091900002</c:v>
                </c:pt>
                <c:pt idx="12722">
                  <c:v>2757053.3739900002</c:v>
                </c:pt>
                <c:pt idx="12723">
                  <c:v>2765820.1387900002</c:v>
                </c:pt>
                <c:pt idx="12724">
                  <c:v>2774586.9035899998</c:v>
                </c:pt>
                <c:pt idx="12725">
                  <c:v>2761315.5855899998</c:v>
                </c:pt>
                <c:pt idx="12726">
                  <c:v>2748044.2675999999</c:v>
                </c:pt>
                <c:pt idx="12727">
                  <c:v>2734772.9495999999</c:v>
                </c:pt>
                <c:pt idx="12728">
                  <c:v>2721501.63161</c:v>
                </c:pt>
                <c:pt idx="12729">
                  <c:v>2707687.3506900002</c:v>
                </c:pt>
                <c:pt idx="12730">
                  <c:v>2695662.7451499999</c:v>
                </c:pt>
                <c:pt idx="12731">
                  <c:v>2677878.7764599998</c:v>
                </c:pt>
                <c:pt idx="12732">
                  <c:v>2660094.8077600002</c:v>
                </c:pt>
                <c:pt idx="12733">
                  <c:v>2642310.8390700002</c:v>
                </c:pt>
                <c:pt idx="12734">
                  <c:v>2624526.8703700001</c:v>
                </c:pt>
                <c:pt idx="12735">
                  <c:v>2606742.9016800001</c:v>
                </c:pt>
                <c:pt idx="12736">
                  <c:v>2588958.9329900001</c:v>
                </c:pt>
                <c:pt idx="12737">
                  <c:v>2571174.96429</c:v>
                </c:pt>
                <c:pt idx="12738">
                  <c:v>2565415.6011399999</c:v>
                </c:pt>
                <c:pt idx="12739">
                  <c:v>2559656.2379800002</c:v>
                </c:pt>
                <c:pt idx="12740">
                  <c:v>2553896.8748300001</c:v>
                </c:pt>
                <c:pt idx="12741">
                  <c:v>2548137.5116699999</c:v>
                </c:pt>
                <c:pt idx="12742">
                  <c:v>2542378.1485100002</c:v>
                </c:pt>
                <c:pt idx="12743">
                  <c:v>2541332.0126499999</c:v>
                </c:pt>
                <c:pt idx="12744">
                  <c:v>2533538.4523800001</c:v>
                </c:pt>
                <c:pt idx="12745">
                  <c:v>2525744.8921099999</c:v>
                </c:pt>
                <c:pt idx="12746">
                  <c:v>2517951.3318500002</c:v>
                </c:pt>
                <c:pt idx="12747">
                  <c:v>2510157.7715799999</c:v>
                </c:pt>
                <c:pt idx="12748">
                  <c:v>2502364.2113100002</c:v>
                </c:pt>
                <c:pt idx="12749">
                  <c:v>2494570.6510399999</c:v>
                </c:pt>
                <c:pt idx="12750">
                  <c:v>2486777.0907800002</c:v>
                </c:pt>
                <c:pt idx="12751">
                  <c:v>2478983.53051</c:v>
                </c:pt>
                <c:pt idx="12752">
                  <c:v>2471189.9702400002</c:v>
                </c:pt>
                <c:pt idx="12753">
                  <c:v>2463396.4099699999</c:v>
                </c:pt>
                <c:pt idx="12754">
                  <c:v>2455602.8497100002</c:v>
                </c:pt>
                <c:pt idx="12755">
                  <c:v>2437809.9262299999</c:v>
                </c:pt>
                <c:pt idx="12756">
                  <c:v>2415303.7754500001</c:v>
                </c:pt>
                <c:pt idx="12757">
                  <c:v>2405304.41224</c:v>
                </c:pt>
                <c:pt idx="12758">
                  <c:v>2395305.0490299999</c:v>
                </c:pt>
                <c:pt idx="12759">
                  <c:v>2385305.6858100002</c:v>
                </c:pt>
                <c:pt idx="12760">
                  <c:v>2375306.3226000001</c:v>
                </c:pt>
                <c:pt idx="12761">
                  <c:v>2365306.95939</c:v>
                </c:pt>
                <c:pt idx="12762">
                  <c:v>2355307.5961699998</c:v>
                </c:pt>
                <c:pt idx="12763">
                  <c:v>2345308.2329600002</c:v>
                </c:pt>
                <c:pt idx="12764">
                  <c:v>2335308.8697500001</c:v>
                </c:pt>
                <c:pt idx="12765">
                  <c:v>2325309.5065299999</c:v>
                </c:pt>
                <c:pt idx="12766">
                  <c:v>2315310.1433199998</c:v>
                </c:pt>
                <c:pt idx="12767">
                  <c:v>2313106.5834599999</c:v>
                </c:pt>
                <c:pt idx="12768">
                  <c:v>2317717.8571500001</c:v>
                </c:pt>
                <c:pt idx="12769">
                  <c:v>2322329.1308400002</c:v>
                </c:pt>
                <c:pt idx="12770">
                  <c:v>2326940.4045299999</c:v>
                </c:pt>
                <c:pt idx="12771">
                  <c:v>2331551.6782200001</c:v>
                </c:pt>
                <c:pt idx="12772">
                  <c:v>2336162.9519099998</c:v>
                </c:pt>
                <c:pt idx="12773">
                  <c:v>2340774.2256</c:v>
                </c:pt>
                <c:pt idx="12774">
                  <c:v>2345385.4992900002</c:v>
                </c:pt>
                <c:pt idx="12775">
                  <c:v>2349996.7729799999</c:v>
                </c:pt>
                <c:pt idx="12776">
                  <c:v>2354608.0466700001</c:v>
                </c:pt>
                <c:pt idx="12777">
                  <c:v>2359219.3203599998</c:v>
                </c:pt>
                <c:pt idx="12778">
                  <c:v>2363830.59405</c:v>
                </c:pt>
                <c:pt idx="12779">
                  <c:v>2368441.8677400001</c:v>
                </c:pt>
                <c:pt idx="12780">
                  <c:v>2369836.0901000001</c:v>
                </c:pt>
                <c:pt idx="12781">
                  <c:v>2374414.8421200002</c:v>
                </c:pt>
                <c:pt idx="12782">
                  <c:v>2377589.04574</c:v>
                </c:pt>
                <c:pt idx="12783">
                  <c:v>2380763.2493500002</c:v>
                </c:pt>
                <c:pt idx="12784">
                  <c:v>2383937.4529599999</c:v>
                </c:pt>
                <c:pt idx="12785">
                  <c:v>2387111.6565800002</c:v>
                </c:pt>
                <c:pt idx="12786">
                  <c:v>2390285.8601899999</c:v>
                </c:pt>
                <c:pt idx="12787">
                  <c:v>2393460.0638100002</c:v>
                </c:pt>
                <c:pt idx="12788">
                  <c:v>2396634.2674199999</c:v>
                </c:pt>
                <c:pt idx="12789">
                  <c:v>2399808.4710300001</c:v>
                </c:pt>
                <c:pt idx="12790">
                  <c:v>2402982.6746499999</c:v>
                </c:pt>
                <c:pt idx="12791">
                  <c:v>2406156.8782600001</c:v>
                </c:pt>
                <c:pt idx="12792">
                  <c:v>2409331.0818699999</c:v>
                </c:pt>
                <c:pt idx="12793">
                  <c:v>2407926.5334700001</c:v>
                </c:pt>
                <c:pt idx="12794">
                  <c:v>2414488.9937100001</c:v>
                </c:pt>
                <c:pt idx="12795">
                  <c:v>2422456.0023599998</c:v>
                </c:pt>
                <c:pt idx="12796">
                  <c:v>2430423.01101</c:v>
                </c:pt>
                <c:pt idx="12797">
                  <c:v>2438390.0196600002</c:v>
                </c:pt>
                <c:pt idx="12798">
                  <c:v>2446357.02831</c:v>
                </c:pt>
                <c:pt idx="12799">
                  <c:v>2454324.0369600002</c:v>
                </c:pt>
                <c:pt idx="12800">
                  <c:v>2462291.0456099999</c:v>
                </c:pt>
                <c:pt idx="12801">
                  <c:v>2470258.0542700002</c:v>
                </c:pt>
                <c:pt idx="12802">
                  <c:v>2478225.0629199999</c:v>
                </c:pt>
                <c:pt idx="12803">
                  <c:v>2486192.0715700001</c:v>
                </c:pt>
                <c:pt idx="12804">
                  <c:v>2487965.9379199999</c:v>
                </c:pt>
                <c:pt idx="12805">
                  <c:v>2489739.8042700002</c:v>
                </c:pt>
                <c:pt idx="12806">
                  <c:v>2491513.67062</c:v>
                </c:pt>
                <c:pt idx="12807">
                  <c:v>2485320.52832</c:v>
                </c:pt>
                <c:pt idx="12808">
                  <c:v>2479127.3860300002</c:v>
                </c:pt>
                <c:pt idx="12809">
                  <c:v>2472934.2437300002</c:v>
                </c:pt>
                <c:pt idx="12810">
                  <c:v>2466741.1014299998</c:v>
                </c:pt>
                <c:pt idx="12811">
                  <c:v>2460547.9591299999</c:v>
                </c:pt>
                <c:pt idx="12812">
                  <c:v>2454354.8168299999</c:v>
                </c:pt>
                <c:pt idx="12813">
                  <c:v>2448161.67453</c:v>
                </c:pt>
                <c:pt idx="12814">
                  <c:v>2441968.53223</c:v>
                </c:pt>
                <c:pt idx="12815">
                  <c:v>2435775.3899300001</c:v>
                </c:pt>
                <c:pt idx="12816">
                  <c:v>2440300.86772</c:v>
                </c:pt>
                <c:pt idx="12817">
                  <c:v>2451019.4878099998</c:v>
                </c:pt>
                <c:pt idx="12818">
                  <c:v>2461738.1078900001</c:v>
                </c:pt>
                <c:pt idx="12819">
                  <c:v>2472456.72798</c:v>
                </c:pt>
                <c:pt idx="12820">
                  <c:v>2483175.3480600002</c:v>
                </c:pt>
                <c:pt idx="12821">
                  <c:v>2493893.9681500001</c:v>
                </c:pt>
                <c:pt idx="12822">
                  <c:v>2504612.58824</c:v>
                </c:pt>
                <c:pt idx="12823">
                  <c:v>2515331.2083200002</c:v>
                </c:pt>
                <c:pt idx="12824">
                  <c:v>2526049.8284100001</c:v>
                </c:pt>
                <c:pt idx="12825">
                  <c:v>2543939.07149</c:v>
                </c:pt>
                <c:pt idx="12826">
                  <c:v>2561828.3145599999</c:v>
                </c:pt>
                <c:pt idx="12827">
                  <c:v>2566315.5879099998</c:v>
                </c:pt>
                <c:pt idx="12828">
                  <c:v>2570802.8612500001</c:v>
                </c:pt>
                <c:pt idx="12829">
                  <c:v>2564571.5145100001</c:v>
                </c:pt>
                <c:pt idx="12830">
                  <c:v>2558340.1677600001</c:v>
                </c:pt>
                <c:pt idx="12831">
                  <c:v>2552108.8210200001</c:v>
                </c:pt>
                <c:pt idx="12832">
                  <c:v>2545877.4742800002</c:v>
                </c:pt>
                <c:pt idx="12833">
                  <c:v>2539646.1275399998</c:v>
                </c:pt>
                <c:pt idx="12834">
                  <c:v>2533414.7807900002</c:v>
                </c:pt>
                <c:pt idx="12835">
                  <c:v>2527183.4340499998</c:v>
                </c:pt>
                <c:pt idx="12836">
                  <c:v>2520952.0873099999</c:v>
                </c:pt>
                <c:pt idx="12837">
                  <c:v>2514720.7405599998</c:v>
                </c:pt>
                <c:pt idx="12838">
                  <c:v>2501318.7708299998</c:v>
                </c:pt>
                <c:pt idx="12839">
                  <c:v>2490702.8163800002</c:v>
                </c:pt>
                <c:pt idx="12840">
                  <c:v>2493488.8316700002</c:v>
                </c:pt>
                <c:pt idx="12841">
                  <c:v>2496274.8469600002</c:v>
                </c:pt>
                <c:pt idx="12842">
                  <c:v>2499060.8622400002</c:v>
                </c:pt>
                <c:pt idx="12843">
                  <c:v>2501846.8775300002</c:v>
                </c:pt>
                <c:pt idx="12844">
                  <c:v>2504632.8928200002</c:v>
                </c:pt>
                <c:pt idx="12845">
                  <c:v>2510102.94405</c:v>
                </c:pt>
                <c:pt idx="12846">
                  <c:v>2495200.1675200001</c:v>
                </c:pt>
                <c:pt idx="12847">
                  <c:v>2480297.3909999998</c:v>
                </c:pt>
                <c:pt idx="12848">
                  <c:v>2465394.61448</c:v>
                </c:pt>
                <c:pt idx="12849">
                  <c:v>2450491.8379600001</c:v>
                </c:pt>
                <c:pt idx="12850">
                  <c:v>2435589.0614399998</c:v>
                </c:pt>
                <c:pt idx="12851">
                  <c:v>2420686.28492</c:v>
                </c:pt>
                <c:pt idx="12852">
                  <c:v>2402997.4931200002</c:v>
                </c:pt>
                <c:pt idx="12853">
                  <c:v>2385308.7013099999</c:v>
                </c:pt>
                <c:pt idx="12854">
                  <c:v>2367619.9095000001</c:v>
                </c:pt>
                <c:pt idx="12855">
                  <c:v>2349931.1176900002</c:v>
                </c:pt>
                <c:pt idx="12856">
                  <c:v>2332242.32589</c:v>
                </c:pt>
                <c:pt idx="12857">
                  <c:v>2314553.5340800001</c:v>
                </c:pt>
                <c:pt idx="12858">
                  <c:v>2303894.2968600001</c:v>
                </c:pt>
                <c:pt idx="12859">
                  <c:v>2313607.8873899998</c:v>
                </c:pt>
                <c:pt idx="12860">
                  <c:v>2323321.47792</c:v>
                </c:pt>
                <c:pt idx="12861">
                  <c:v>2333035.0684400001</c:v>
                </c:pt>
                <c:pt idx="12862">
                  <c:v>2342748.6589700002</c:v>
                </c:pt>
                <c:pt idx="12863">
                  <c:v>2352462.2494999999</c:v>
                </c:pt>
                <c:pt idx="12864">
                  <c:v>2362175.8400300001</c:v>
                </c:pt>
                <c:pt idx="12865">
                  <c:v>2371889.4305500002</c:v>
                </c:pt>
                <c:pt idx="12866">
                  <c:v>2381603.0210799999</c:v>
                </c:pt>
                <c:pt idx="12867">
                  <c:v>2391316.61161</c:v>
                </c:pt>
                <c:pt idx="12868">
                  <c:v>2401030.2021400002</c:v>
                </c:pt>
                <c:pt idx="12869">
                  <c:v>2410743.7926599998</c:v>
                </c:pt>
                <c:pt idx="12870">
                  <c:v>2429652.7667399999</c:v>
                </c:pt>
                <c:pt idx="12871">
                  <c:v>2438848.1502999999</c:v>
                </c:pt>
                <c:pt idx="12872">
                  <c:v>2448043.5338499998</c:v>
                </c:pt>
                <c:pt idx="12873">
                  <c:v>2457238.9174100002</c:v>
                </c:pt>
                <c:pt idx="12874">
                  <c:v>2466434.3009600001</c:v>
                </c:pt>
                <c:pt idx="12875">
                  <c:v>2475629.6845100001</c:v>
                </c:pt>
                <c:pt idx="12876">
                  <c:v>2496055.0519300001</c:v>
                </c:pt>
                <c:pt idx="12877">
                  <c:v>2516480.4193500001</c:v>
                </c:pt>
                <c:pt idx="12878">
                  <c:v>2536905.7867700001</c:v>
                </c:pt>
                <c:pt idx="12879">
                  <c:v>2528220.4764899998</c:v>
                </c:pt>
                <c:pt idx="12880">
                  <c:v>2519535.16622</c:v>
                </c:pt>
                <c:pt idx="12881">
                  <c:v>2510849.8559400002</c:v>
                </c:pt>
                <c:pt idx="12882">
                  <c:v>2502164.5456699999</c:v>
                </c:pt>
                <c:pt idx="12883">
                  <c:v>2484283.8518400001</c:v>
                </c:pt>
                <c:pt idx="12884">
                  <c:v>2466403.1580099999</c:v>
                </c:pt>
                <c:pt idx="12885">
                  <c:v>2448522.4641800001</c:v>
                </c:pt>
                <c:pt idx="12886">
                  <c:v>2430641.7703499999</c:v>
                </c:pt>
                <c:pt idx="12887">
                  <c:v>2412761.0765200001</c:v>
                </c:pt>
                <c:pt idx="12888">
                  <c:v>2394880.3827</c:v>
                </c:pt>
                <c:pt idx="12889">
                  <c:v>2365769.7050000001</c:v>
                </c:pt>
                <c:pt idx="12890">
                  <c:v>2336659.0273099998</c:v>
                </c:pt>
                <c:pt idx="12891">
                  <c:v>2329921.8134599999</c:v>
                </c:pt>
                <c:pt idx="12892">
                  <c:v>2333564.6559000001</c:v>
                </c:pt>
                <c:pt idx="12893">
                  <c:v>2337207.4983399999</c:v>
                </c:pt>
                <c:pt idx="12894">
                  <c:v>2340850.3407899998</c:v>
                </c:pt>
                <c:pt idx="12895">
                  <c:v>2344493.1832300001</c:v>
                </c:pt>
                <c:pt idx="12896">
                  <c:v>2348136.0256699999</c:v>
                </c:pt>
                <c:pt idx="12897">
                  <c:v>2351778.8681100002</c:v>
                </c:pt>
                <c:pt idx="12898">
                  <c:v>2355421.71056</c:v>
                </c:pt>
                <c:pt idx="12899">
                  <c:v>2359064.5529999998</c:v>
                </c:pt>
                <c:pt idx="12900">
                  <c:v>2362707.3954400001</c:v>
                </c:pt>
                <c:pt idx="12901">
                  <c:v>2366350.23789</c:v>
                </c:pt>
                <c:pt idx="12902">
                  <c:v>2369993.0803299998</c:v>
                </c:pt>
                <c:pt idx="12903">
                  <c:v>2373635.9227700001</c:v>
                </c:pt>
                <c:pt idx="12904">
                  <c:v>2359576.14096</c:v>
                </c:pt>
                <c:pt idx="12905">
                  <c:v>2364246.98055</c:v>
                </c:pt>
                <c:pt idx="12906">
                  <c:v>2368917.82014</c:v>
                </c:pt>
                <c:pt idx="12907">
                  <c:v>2373588.65973</c:v>
                </c:pt>
                <c:pt idx="12908">
                  <c:v>2384637.22364</c:v>
                </c:pt>
                <c:pt idx="12909">
                  <c:v>2395685.7875399999</c:v>
                </c:pt>
                <c:pt idx="12910">
                  <c:v>2406734.35145</c:v>
                </c:pt>
                <c:pt idx="12911">
                  <c:v>2417782.9153499999</c:v>
                </c:pt>
                <c:pt idx="12912">
                  <c:v>2428831.4792599999</c:v>
                </c:pt>
                <c:pt idx="12913">
                  <c:v>2439880.04317</c:v>
                </c:pt>
                <c:pt idx="12914">
                  <c:v>2450928.6070699999</c:v>
                </c:pt>
                <c:pt idx="12915">
                  <c:v>2461977.1709799999</c:v>
                </c:pt>
                <c:pt idx="12916">
                  <c:v>2451846.45077</c:v>
                </c:pt>
                <c:pt idx="12917">
                  <c:v>2437044.8909800001</c:v>
                </c:pt>
                <c:pt idx="12918">
                  <c:v>2422243.3311800002</c:v>
                </c:pt>
                <c:pt idx="12919">
                  <c:v>2407441.7713899999</c:v>
                </c:pt>
                <c:pt idx="12920">
                  <c:v>2392640.21159</c:v>
                </c:pt>
                <c:pt idx="12921">
                  <c:v>2371460.9274800001</c:v>
                </c:pt>
                <c:pt idx="12922">
                  <c:v>2350281.6433700002</c:v>
                </c:pt>
                <c:pt idx="12923">
                  <c:v>2329102.3592599998</c:v>
                </c:pt>
                <c:pt idx="12924">
                  <c:v>2307923.0751499999</c:v>
                </c:pt>
                <c:pt idx="12925">
                  <c:v>2286743.79103</c:v>
                </c:pt>
                <c:pt idx="12926">
                  <c:v>2265564.5069200001</c:v>
                </c:pt>
                <c:pt idx="12927">
                  <c:v>2244385.2228100002</c:v>
                </c:pt>
                <c:pt idx="12928">
                  <c:v>2237073.5876099998</c:v>
                </c:pt>
                <c:pt idx="12929">
                  <c:v>2250941.2365199998</c:v>
                </c:pt>
                <c:pt idx="12930">
                  <c:v>2264808.8854299998</c:v>
                </c:pt>
                <c:pt idx="12931">
                  <c:v>2278676.5343399998</c:v>
                </c:pt>
                <c:pt idx="12932">
                  <c:v>2306009.0285499999</c:v>
                </c:pt>
                <c:pt idx="12933">
                  <c:v>2331705.7184100002</c:v>
                </c:pt>
                <c:pt idx="12934">
                  <c:v>2357402.4082599999</c:v>
                </c:pt>
                <c:pt idx="12935">
                  <c:v>2383099.0981100001</c:v>
                </c:pt>
                <c:pt idx="12936">
                  <c:v>2402780.5693999999</c:v>
                </c:pt>
                <c:pt idx="12937">
                  <c:v>2422462.0406800001</c:v>
                </c:pt>
                <c:pt idx="12938">
                  <c:v>2442143.5119699999</c:v>
                </c:pt>
                <c:pt idx="12939">
                  <c:v>2461824.98325</c:v>
                </c:pt>
                <c:pt idx="12940">
                  <c:v>2481506.4545300002</c:v>
                </c:pt>
                <c:pt idx="12941">
                  <c:v>2487320.27691</c:v>
                </c:pt>
                <c:pt idx="12942">
                  <c:v>2481033.1543399999</c:v>
                </c:pt>
                <c:pt idx="12943">
                  <c:v>2474746.0317699998</c:v>
                </c:pt>
                <c:pt idx="12944">
                  <c:v>2468458.9092000001</c:v>
                </c:pt>
                <c:pt idx="12945">
                  <c:v>2448706.9413200002</c:v>
                </c:pt>
                <c:pt idx="12946">
                  <c:v>2430590.7778099999</c:v>
                </c:pt>
                <c:pt idx="12947">
                  <c:v>2412474.6143</c:v>
                </c:pt>
                <c:pt idx="12948">
                  <c:v>2394358.4507800001</c:v>
                </c:pt>
                <c:pt idx="12949">
                  <c:v>2382257.5058400002</c:v>
                </c:pt>
                <c:pt idx="12950">
                  <c:v>2370156.5608999999</c:v>
                </c:pt>
                <c:pt idx="12951">
                  <c:v>2358055.61595</c:v>
                </c:pt>
                <c:pt idx="12952">
                  <c:v>2339357.8126099999</c:v>
                </c:pt>
                <c:pt idx="12953">
                  <c:v>2320660.0092600002</c:v>
                </c:pt>
                <c:pt idx="12954">
                  <c:v>2301962.2059200001</c:v>
                </c:pt>
                <c:pt idx="12955">
                  <c:v>2295365.3475100002</c:v>
                </c:pt>
                <c:pt idx="12956">
                  <c:v>2288768.48911</c:v>
                </c:pt>
                <c:pt idx="12957">
                  <c:v>2282171.6307100002</c:v>
                </c:pt>
                <c:pt idx="12958">
                  <c:v>2275574.7723099999</c:v>
                </c:pt>
                <c:pt idx="12959">
                  <c:v>2268977.9139100001</c:v>
                </c:pt>
                <c:pt idx="12960">
                  <c:v>2262381.0555099999</c:v>
                </c:pt>
                <c:pt idx="12961">
                  <c:v>2255784.1971100001</c:v>
                </c:pt>
                <c:pt idx="12962">
                  <c:v>2249187.3387099998</c:v>
                </c:pt>
                <c:pt idx="12963">
                  <c:v>2242590.48031</c:v>
                </c:pt>
                <c:pt idx="12964">
                  <c:v>2244512.3335799999</c:v>
                </c:pt>
                <c:pt idx="12965">
                  <c:v>2253031.04526</c:v>
                </c:pt>
                <c:pt idx="12966">
                  <c:v>2260754.1123799998</c:v>
                </c:pt>
                <c:pt idx="12967">
                  <c:v>2268477.17949</c:v>
                </c:pt>
                <c:pt idx="12968">
                  <c:v>2276200.2466099998</c:v>
                </c:pt>
                <c:pt idx="12969">
                  <c:v>2283923.31372</c:v>
                </c:pt>
                <c:pt idx="12970">
                  <c:v>2291646.3808300002</c:v>
                </c:pt>
                <c:pt idx="12971">
                  <c:v>2299369.4479499999</c:v>
                </c:pt>
                <c:pt idx="12972">
                  <c:v>2306398.3437700002</c:v>
                </c:pt>
                <c:pt idx="12973">
                  <c:v>2313427.2395899999</c:v>
                </c:pt>
                <c:pt idx="12974">
                  <c:v>2320456.1354200002</c:v>
                </c:pt>
                <c:pt idx="12975">
                  <c:v>2317248.79605</c:v>
                </c:pt>
                <c:pt idx="12976">
                  <c:v>2314041.4566799998</c:v>
                </c:pt>
                <c:pt idx="12977">
                  <c:v>2302315.4056299999</c:v>
                </c:pt>
                <c:pt idx="12978">
                  <c:v>2290589.35458</c:v>
                </c:pt>
                <c:pt idx="12979">
                  <c:v>2279658.9481000002</c:v>
                </c:pt>
                <c:pt idx="12980">
                  <c:v>2262100.0540200002</c:v>
                </c:pt>
                <c:pt idx="12981">
                  <c:v>2244541.1599499998</c:v>
                </c:pt>
                <c:pt idx="12982">
                  <c:v>2226982.2658699998</c:v>
                </c:pt>
                <c:pt idx="12983">
                  <c:v>2209423.3717999998</c:v>
                </c:pt>
                <c:pt idx="12984">
                  <c:v>2191864.4777199998</c:v>
                </c:pt>
                <c:pt idx="12985">
                  <c:v>2172401.0591500001</c:v>
                </c:pt>
                <c:pt idx="12986">
                  <c:v>2152937.6405799999</c:v>
                </c:pt>
                <c:pt idx="12987">
                  <c:v>2133474.2220000001</c:v>
                </c:pt>
                <c:pt idx="12988">
                  <c:v>2124247.0386199998</c:v>
                </c:pt>
                <c:pt idx="12989">
                  <c:v>2115019.8552399999</c:v>
                </c:pt>
                <c:pt idx="12990">
                  <c:v>2105792.6718600001</c:v>
                </c:pt>
                <c:pt idx="12991">
                  <c:v>2096565.4884800001</c:v>
                </c:pt>
                <c:pt idx="12992">
                  <c:v>2087338.3051</c:v>
                </c:pt>
                <c:pt idx="12993">
                  <c:v>2084739.60931</c:v>
                </c:pt>
                <c:pt idx="12994">
                  <c:v>2082140.91353</c:v>
                </c:pt>
                <c:pt idx="12995">
                  <c:v>2079542.21774</c:v>
                </c:pt>
                <c:pt idx="12996">
                  <c:v>2076943.52195</c:v>
                </c:pt>
                <c:pt idx="12997">
                  <c:v>2070005.1422900001</c:v>
                </c:pt>
                <c:pt idx="12998">
                  <c:v>2065665.45842</c:v>
                </c:pt>
                <c:pt idx="12999">
                  <c:v>2061325.77456</c:v>
                </c:pt>
                <c:pt idx="13000">
                  <c:v>2056986.09069</c:v>
                </c:pt>
                <c:pt idx="13001">
                  <c:v>2052646.4068199999</c:v>
                </c:pt>
                <c:pt idx="13002">
                  <c:v>2048306.7229500001</c:v>
                </c:pt>
                <c:pt idx="13003">
                  <c:v>2043967.03908</c:v>
                </c:pt>
                <c:pt idx="13004">
                  <c:v>2039627.35521</c:v>
                </c:pt>
                <c:pt idx="13005">
                  <c:v>2035287.67135</c:v>
                </c:pt>
                <c:pt idx="13006">
                  <c:v>2030947.9874799999</c:v>
                </c:pt>
                <c:pt idx="13007">
                  <c:v>2026608.3036100001</c:v>
                </c:pt>
                <c:pt idx="13008">
                  <c:v>2022268.61974</c:v>
                </c:pt>
                <c:pt idx="13009">
                  <c:v>2032624.00789</c:v>
                </c:pt>
                <c:pt idx="13010">
                  <c:v>2047319.0799</c:v>
                </c:pt>
                <c:pt idx="13011">
                  <c:v>2062014.15191</c:v>
                </c:pt>
                <c:pt idx="13012">
                  <c:v>2087814.5732700001</c:v>
                </c:pt>
                <c:pt idx="13013">
                  <c:v>2113614.9946400002</c:v>
                </c:pt>
                <c:pt idx="13014">
                  <c:v>2138332.8962900001</c:v>
                </c:pt>
                <c:pt idx="13015">
                  <c:v>2163050.79795</c:v>
                </c:pt>
                <c:pt idx="13016">
                  <c:v>2187768.69961</c:v>
                </c:pt>
                <c:pt idx="13017">
                  <c:v>2206334.73037</c:v>
                </c:pt>
                <c:pt idx="13018">
                  <c:v>2224700.4858800001</c:v>
                </c:pt>
                <c:pt idx="13019">
                  <c:v>2243066.2413900001</c:v>
                </c:pt>
                <c:pt idx="13020">
                  <c:v>2261431.9969000001</c:v>
                </c:pt>
                <c:pt idx="13021">
                  <c:v>2273503.6561599998</c:v>
                </c:pt>
                <c:pt idx="13022">
                  <c:v>2270880.2434</c:v>
                </c:pt>
                <c:pt idx="13023">
                  <c:v>2268256.8306399998</c:v>
                </c:pt>
                <c:pt idx="13024">
                  <c:v>2265633.4178800001</c:v>
                </c:pt>
                <c:pt idx="13025">
                  <c:v>2251904.6557800001</c:v>
                </c:pt>
                <c:pt idx="13026">
                  <c:v>2238175.8936700001</c:v>
                </c:pt>
                <c:pt idx="13027">
                  <c:v>2225529.6512699998</c:v>
                </c:pt>
                <c:pt idx="13028">
                  <c:v>2212883.4088699999</c:v>
                </c:pt>
                <c:pt idx="13029">
                  <c:v>2200237.16646</c:v>
                </c:pt>
                <c:pt idx="13030">
                  <c:v>2193742.79495</c:v>
                </c:pt>
                <c:pt idx="13031">
                  <c:v>2176051.5065100002</c:v>
                </c:pt>
                <c:pt idx="13032">
                  <c:v>2158360.2180699999</c:v>
                </c:pt>
                <c:pt idx="13033">
                  <c:v>2140668.9296300001</c:v>
                </c:pt>
                <c:pt idx="13034">
                  <c:v>2129271.7374499999</c:v>
                </c:pt>
                <c:pt idx="13035">
                  <c:v>2117874.54526</c:v>
                </c:pt>
                <c:pt idx="13036">
                  <c:v>2106477.3530799998</c:v>
                </c:pt>
                <c:pt idx="13037">
                  <c:v>2095080.1608899999</c:v>
                </c:pt>
                <c:pt idx="13038">
                  <c:v>2083682.9687099999</c:v>
                </c:pt>
                <c:pt idx="13039">
                  <c:v>2072285.7765200001</c:v>
                </c:pt>
                <c:pt idx="13040">
                  <c:v>2060888.58433</c:v>
                </c:pt>
                <c:pt idx="13041">
                  <c:v>2049491.39215</c:v>
                </c:pt>
                <c:pt idx="13042">
                  <c:v>2038094.1999600001</c:v>
                </c:pt>
                <c:pt idx="13043">
                  <c:v>2039259.18389</c:v>
                </c:pt>
                <c:pt idx="13044">
                  <c:v>2051821.36</c:v>
                </c:pt>
                <c:pt idx="13045">
                  <c:v>2064383.5361200001</c:v>
                </c:pt>
                <c:pt idx="13046">
                  <c:v>2069705.0475300001</c:v>
                </c:pt>
                <c:pt idx="13047">
                  <c:v>2075026.5589399999</c:v>
                </c:pt>
                <c:pt idx="13048">
                  <c:v>2080348.0703499999</c:v>
                </c:pt>
                <c:pt idx="13049">
                  <c:v>2085669.58176</c:v>
                </c:pt>
                <c:pt idx="13050">
                  <c:v>2090991.09317</c:v>
                </c:pt>
                <c:pt idx="13051">
                  <c:v>2096312.60458</c:v>
                </c:pt>
                <c:pt idx="13052">
                  <c:v>2101634.1159899998</c:v>
                </c:pt>
                <c:pt idx="13053">
                  <c:v>2106955.6274000001</c:v>
                </c:pt>
                <c:pt idx="13054">
                  <c:v>2112067.21154</c:v>
                </c:pt>
                <c:pt idx="13055">
                  <c:v>2117178.7956699999</c:v>
                </c:pt>
                <c:pt idx="13056">
                  <c:v>2109728.2037</c:v>
                </c:pt>
                <c:pt idx="13057">
                  <c:v>2102277.6117199999</c:v>
                </c:pt>
                <c:pt idx="13058">
                  <c:v>2094827.0197399999</c:v>
                </c:pt>
                <c:pt idx="13059">
                  <c:v>2094617.09246</c:v>
                </c:pt>
                <c:pt idx="13060">
                  <c:v>2094407.1651900001</c:v>
                </c:pt>
                <c:pt idx="13061">
                  <c:v>2094197.2379099999</c:v>
                </c:pt>
                <c:pt idx="13062">
                  <c:v>2093987.31063</c:v>
                </c:pt>
                <c:pt idx="13063">
                  <c:v>2093777.3833600001</c:v>
                </c:pt>
                <c:pt idx="13064">
                  <c:v>2093567.4560799999</c:v>
                </c:pt>
                <c:pt idx="13065">
                  <c:v>2093357.5288</c:v>
                </c:pt>
                <c:pt idx="13066">
                  <c:v>2097293.7995000002</c:v>
                </c:pt>
                <c:pt idx="13067">
                  <c:v>2101439.9974699998</c:v>
                </c:pt>
                <c:pt idx="13068">
                  <c:v>2101777.6343</c:v>
                </c:pt>
                <c:pt idx="13069">
                  <c:v>2102115.2711399999</c:v>
                </c:pt>
                <c:pt idx="13070">
                  <c:v>2102452.9079800001</c:v>
                </c:pt>
                <c:pt idx="13071">
                  <c:v>2102790.54482</c:v>
                </c:pt>
                <c:pt idx="13072">
                  <c:v>2103128.1816599998</c:v>
                </c:pt>
                <c:pt idx="13073">
                  <c:v>2095501.6762399999</c:v>
                </c:pt>
                <c:pt idx="13074">
                  <c:v>2087875.1708200001</c:v>
                </c:pt>
                <c:pt idx="13075">
                  <c:v>2080248.6654000001</c:v>
                </c:pt>
                <c:pt idx="13076">
                  <c:v>2072622.15998</c:v>
                </c:pt>
                <c:pt idx="13077">
                  <c:v>2064995.6545599999</c:v>
                </c:pt>
                <c:pt idx="13078">
                  <c:v>2057369.1491400001</c:v>
                </c:pt>
                <c:pt idx="13079">
                  <c:v>2045596.44575</c:v>
                </c:pt>
                <c:pt idx="13080">
                  <c:v>2033823.74236</c:v>
                </c:pt>
                <c:pt idx="13081">
                  <c:v>2025859.60011</c:v>
                </c:pt>
                <c:pt idx="13082">
                  <c:v>2017895.4578499999</c:v>
                </c:pt>
                <c:pt idx="13083">
                  <c:v>2009931.31559</c:v>
                </c:pt>
                <c:pt idx="13084">
                  <c:v>2001967.1733299999</c:v>
                </c:pt>
                <c:pt idx="13085">
                  <c:v>1994327.68939</c:v>
                </c:pt>
                <c:pt idx="13086">
                  <c:v>1994535.1010100001</c:v>
                </c:pt>
                <c:pt idx="13087">
                  <c:v>1994742.51263</c:v>
                </c:pt>
                <c:pt idx="13088">
                  <c:v>1994949.9242499999</c:v>
                </c:pt>
                <c:pt idx="13089">
                  <c:v>1995157.3358700001</c:v>
                </c:pt>
                <c:pt idx="13090">
                  <c:v>1995364.74749</c:v>
                </c:pt>
                <c:pt idx="13091">
                  <c:v>1995572.1591099999</c:v>
                </c:pt>
                <c:pt idx="13092">
                  <c:v>1995779.5707400001</c:v>
                </c:pt>
                <c:pt idx="13093">
                  <c:v>1995986.98236</c:v>
                </c:pt>
                <c:pt idx="13094">
                  <c:v>1996194.3939799999</c:v>
                </c:pt>
                <c:pt idx="13095">
                  <c:v>1996401.8056000001</c:v>
                </c:pt>
                <c:pt idx="13096">
                  <c:v>1996609.21722</c:v>
                </c:pt>
                <c:pt idx="13097">
                  <c:v>1996816.6288399999</c:v>
                </c:pt>
                <c:pt idx="13098">
                  <c:v>2005616.1634500001</c:v>
                </c:pt>
                <c:pt idx="13099">
                  <c:v>2014532.94475</c:v>
                </c:pt>
                <c:pt idx="13100">
                  <c:v>2016113.8137699999</c:v>
                </c:pt>
                <c:pt idx="13101">
                  <c:v>2017694.6828000001</c:v>
                </c:pt>
                <c:pt idx="13102">
                  <c:v>2019275.5518199999</c:v>
                </c:pt>
                <c:pt idx="13103">
                  <c:v>2020856.4208500001</c:v>
                </c:pt>
                <c:pt idx="13104">
                  <c:v>2022437.28987</c:v>
                </c:pt>
                <c:pt idx="13105">
                  <c:v>2024018.1588999999</c:v>
                </c:pt>
                <c:pt idx="13106">
                  <c:v>2025599.02792</c:v>
                </c:pt>
                <c:pt idx="13107">
                  <c:v>2027179.89695</c:v>
                </c:pt>
                <c:pt idx="13108">
                  <c:v>2028760.7659700001</c:v>
                </c:pt>
                <c:pt idx="13109">
                  <c:v>2030341.635</c:v>
                </c:pt>
                <c:pt idx="13110">
                  <c:v>2031922.5040200001</c:v>
                </c:pt>
                <c:pt idx="13111">
                  <c:v>2024586.5917499999</c:v>
                </c:pt>
                <c:pt idx="13112">
                  <c:v>2019297.1640000001</c:v>
                </c:pt>
                <c:pt idx="13113">
                  <c:v>2021343.64854</c:v>
                </c:pt>
                <c:pt idx="13114">
                  <c:v>2023390.13307</c:v>
                </c:pt>
                <c:pt idx="13115">
                  <c:v>2026403.3543100001</c:v>
                </c:pt>
                <c:pt idx="13116">
                  <c:v>2029416.57555</c:v>
                </c:pt>
                <c:pt idx="13117">
                  <c:v>2033889.9120400001</c:v>
                </c:pt>
                <c:pt idx="13118">
                  <c:v>2031501.4090499999</c:v>
                </c:pt>
                <c:pt idx="13119">
                  <c:v>2021529.49553</c:v>
                </c:pt>
                <c:pt idx="13120">
                  <c:v>2011557.5819999999</c:v>
                </c:pt>
                <c:pt idx="13121">
                  <c:v>2001585.66848</c:v>
                </c:pt>
                <c:pt idx="13122">
                  <c:v>1991613.75496</c:v>
                </c:pt>
                <c:pt idx="13123">
                  <c:v>1981641.84143</c:v>
                </c:pt>
                <c:pt idx="13124">
                  <c:v>1971669.9279100001</c:v>
                </c:pt>
                <c:pt idx="13125">
                  <c:v>1959651.52985</c:v>
                </c:pt>
                <c:pt idx="13126">
                  <c:v>1947633.13179</c:v>
                </c:pt>
                <c:pt idx="13127">
                  <c:v>1935614.73373</c:v>
                </c:pt>
                <c:pt idx="13128">
                  <c:v>1922629.5989699999</c:v>
                </c:pt>
                <c:pt idx="13129">
                  <c:v>1909644.4642099999</c:v>
                </c:pt>
                <c:pt idx="13130">
                  <c:v>1895199.2142</c:v>
                </c:pt>
                <c:pt idx="13131">
                  <c:v>1897293.4294700001</c:v>
                </c:pt>
                <c:pt idx="13132">
                  <c:v>1895358.5245300001</c:v>
                </c:pt>
                <c:pt idx="13133">
                  <c:v>1893423.61959</c:v>
                </c:pt>
                <c:pt idx="13134">
                  <c:v>1891488.7146399999</c:v>
                </c:pt>
                <c:pt idx="13135">
                  <c:v>1889553.8097000001</c:v>
                </c:pt>
                <c:pt idx="13136">
                  <c:v>1887618.9047600001</c:v>
                </c:pt>
                <c:pt idx="13137">
                  <c:v>1885683.99981</c:v>
                </c:pt>
                <c:pt idx="13138">
                  <c:v>1883749.0948699999</c:v>
                </c:pt>
                <c:pt idx="13139">
                  <c:v>1881814.1899300001</c:v>
                </c:pt>
                <c:pt idx="13140">
                  <c:v>1879879.2849900001</c:v>
                </c:pt>
                <c:pt idx="13141">
                  <c:v>1877944.38004</c:v>
                </c:pt>
                <c:pt idx="13142">
                  <c:v>1876009.4750999999</c:v>
                </c:pt>
                <c:pt idx="13143">
                  <c:v>1874074.5701599999</c:v>
                </c:pt>
                <c:pt idx="13144">
                  <c:v>1862698.2447200001</c:v>
                </c:pt>
                <c:pt idx="13145">
                  <c:v>1862934.45004</c:v>
                </c:pt>
                <c:pt idx="13146">
                  <c:v>1863170.6553499999</c:v>
                </c:pt>
                <c:pt idx="13147">
                  <c:v>1863406.8606700001</c:v>
                </c:pt>
                <c:pt idx="13148">
                  <c:v>1863643.06599</c:v>
                </c:pt>
                <c:pt idx="13149">
                  <c:v>1863879.2712999999</c:v>
                </c:pt>
                <c:pt idx="13150">
                  <c:v>1864115.4766200001</c:v>
                </c:pt>
                <c:pt idx="13151">
                  <c:v>1864351.68194</c:v>
                </c:pt>
                <c:pt idx="13152">
                  <c:v>1864587.8872499999</c:v>
                </c:pt>
                <c:pt idx="13153">
                  <c:v>1864824.0925700001</c:v>
                </c:pt>
                <c:pt idx="13154">
                  <c:v>1872893.59617</c:v>
                </c:pt>
                <c:pt idx="13155">
                  <c:v>1880963.09978</c:v>
                </c:pt>
                <c:pt idx="13156">
                  <c:v>1884331.8258499999</c:v>
                </c:pt>
                <c:pt idx="13157">
                  <c:v>1887464.3466099999</c:v>
                </c:pt>
                <c:pt idx="13158">
                  <c:v>1890596.8673700001</c:v>
                </c:pt>
                <c:pt idx="13159">
                  <c:v>1893729.3881300001</c:v>
                </c:pt>
                <c:pt idx="13160">
                  <c:v>1874769.82978</c:v>
                </c:pt>
                <c:pt idx="13161">
                  <c:v>1855810.27143</c:v>
                </c:pt>
                <c:pt idx="13162">
                  <c:v>1836850.7130799999</c:v>
                </c:pt>
                <c:pt idx="13163">
                  <c:v>1817891.1547300001</c:v>
                </c:pt>
                <c:pt idx="13164">
                  <c:v>1798931.59638</c:v>
                </c:pt>
                <c:pt idx="13165">
                  <c:v>1779972.0380299999</c:v>
                </c:pt>
                <c:pt idx="13166">
                  <c:v>1761012.4796800001</c:v>
                </c:pt>
                <c:pt idx="13167">
                  <c:v>1734219.6230500001</c:v>
                </c:pt>
                <c:pt idx="13168">
                  <c:v>1707426.7664099999</c:v>
                </c:pt>
                <c:pt idx="13169">
                  <c:v>1685334.6873000001</c:v>
                </c:pt>
                <c:pt idx="13170">
                  <c:v>1663242.6081900001</c:v>
                </c:pt>
                <c:pt idx="13171">
                  <c:v>1641150.52908</c:v>
                </c:pt>
                <c:pt idx="13172">
                  <c:v>1633542.2900799999</c:v>
                </c:pt>
                <c:pt idx="13173">
                  <c:v>1648026.1301899999</c:v>
                </c:pt>
                <c:pt idx="13174">
                  <c:v>1662509.9702999999</c:v>
                </c:pt>
                <c:pt idx="13175">
                  <c:v>1676993.8104099999</c:v>
                </c:pt>
                <c:pt idx="13176">
                  <c:v>1691477.6505199999</c:v>
                </c:pt>
                <c:pt idx="13177">
                  <c:v>1705961.4906299999</c:v>
                </c:pt>
                <c:pt idx="13178">
                  <c:v>1704701.91631</c:v>
                </c:pt>
                <c:pt idx="13179">
                  <c:v>1703442.3419999999</c:v>
                </c:pt>
                <c:pt idx="13180">
                  <c:v>1702182.7676899999</c:v>
                </c:pt>
                <c:pt idx="13181">
                  <c:v>1700923.19337</c:v>
                </c:pt>
                <c:pt idx="13182">
                  <c:v>1699663.6190599999</c:v>
                </c:pt>
                <c:pt idx="13183">
                  <c:v>1695200.7338399999</c:v>
                </c:pt>
                <c:pt idx="13184">
                  <c:v>1690737.8486200001</c:v>
                </c:pt>
                <c:pt idx="13185">
                  <c:v>1671791.12329</c:v>
                </c:pt>
                <c:pt idx="13186">
                  <c:v>1652844.39796</c:v>
                </c:pt>
                <c:pt idx="13187">
                  <c:v>1633897.6726299999</c:v>
                </c:pt>
                <c:pt idx="13188">
                  <c:v>1614950.9473000001</c:v>
                </c:pt>
                <c:pt idx="13189">
                  <c:v>1596004.2219700001</c:v>
                </c:pt>
                <c:pt idx="13190">
                  <c:v>1577057.49664</c:v>
                </c:pt>
                <c:pt idx="13191">
                  <c:v>1573854.18573</c:v>
                </c:pt>
                <c:pt idx="13192">
                  <c:v>1570650.87482</c:v>
                </c:pt>
                <c:pt idx="13193">
                  <c:v>1567447.5639200001</c:v>
                </c:pt>
                <c:pt idx="13194">
                  <c:v>1564244.2530100001</c:v>
                </c:pt>
                <c:pt idx="13195">
                  <c:v>1580243.34247</c:v>
                </c:pt>
                <c:pt idx="13196">
                  <c:v>1599445.74284</c:v>
                </c:pt>
                <c:pt idx="13197">
                  <c:v>1618648.1432099999</c:v>
                </c:pt>
                <c:pt idx="13198">
                  <c:v>1636746.75392</c:v>
                </c:pt>
                <c:pt idx="13199">
                  <c:v>1654845.3646199999</c:v>
                </c:pt>
                <c:pt idx="13200">
                  <c:v>1659088.6396600001</c:v>
                </c:pt>
                <c:pt idx="13201">
                  <c:v>1663331.91469</c:v>
                </c:pt>
                <c:pt idx="13202">
                  <c:v>1667575.1897199999</c:v>
                </c:pt>
                <c:pt idx="13203">
                  <c:v>1671818.4647599999</c:v>
                </c:pt>
                <c:pt idx="13204">
                  <c:v>1676061.73979</c:v>
                </c:pt>
                <c:pt idx="13205">
                  <c:v>1680305.0148199999</c:v>
                </c:pt>
                <c:pt idx="13206">
                  <c:v>1684548.2898599999</c:v>
                </c:pt>
                <c:pt idx="13207">
                  <c:v>1688791.56489</c:v>
                </c:pt>
                <c:pt idx="13208">
                  <c:v>1673832.4395600001</c:v>
                </c:pt>
                <c:pt idx="13209">
                  <c:v>1658873.3142200001</c:v>
                </c:pt>
                <c:pt idx="13210">
                  <c:v>1643914.1888900001</c:v>
                </c:pt>
                <c:pt idx="13211">
                  <c:v>1630058.8532100001</c:v>
                </c:pt>
                <c:pt idx="13212">
                  <c:v>1620694.01786</c:v>
                </c:pt>
                <c:pt idx="13213">
                  <c:v>1625184.5181700001</c:v>
                </c:pt>
                <c:pt idx="13214">
                  <c:v>1629675.0184800001</c:v>
                </c:pt>
                <c:pt idx="13215">
                  <c:v>1634165.5188</c:v>
                </c:pt>
                <c:pt idx="13216">
                  <c:v>1638656.01911</c:v>
                </c:pt>
                <c:pt idx="13217">
                  <c:v>1632850.57085</c:v>
                </c:pt>
                <c:pt idx="13218">
                  <c:v>1627045.12259</c:v>
                </c:pt>
                <c:pt idx="13219">
                  <c:v>1621239.6743300001</c:v>
                </c:pt>
                <c:pt idx="13220">
                  <c:v>1615434.22606</c:v>
                </c:pt>
                <c:pt idx="13221">
                  <c:v>1609628.7778</c:v>
                </c:pt>
                <c:pt idx="13222">
                  <c:v>1603823.3295400001</c:v>
                </c:pt>
                <c:pt idx="13223">
                  <c:v>1598017.8812800001</c:v>
                </c:pt>
                <c:pt idx="13224">
                  <c:v>1592212.4330200001</c:v>
                </c:pt>
                <c:pt idx="13225">
                  <c:v>1581916.48444</c:v>
                </c:pt>
                <c:pt idx="13226">
                  <c:v>1571620.53587</c:v>
                </c:pt>
                <c:pt idx="13227">
                  <c:v>1561324.5872899999</c:v>
                </c:pt>
                <c:pt idx="13228">
                  <c:v>1551028.6387100001</c:v>
                </c:pt>
                <c:pt idx="13229">
                  <c:v>1541124.77315</c:v>
                </c:pt>
                <c:pt idx="13230">
                  <c:v>1541516.85617</c:v>
                </c:pt>
                <c:pt idx="13231">
                  <c:v>1541908.93918</c:v>
                </c:pt>
                <c:pt idx="13232">
                  <c:v>1542301.0222</c:v>
                </c:pt>
                <c:pt idx="13233">
                  <c:v>1542693.10521</c:v>
                </c:pt>
                <c:pt idx="13234">
                  <c:v>1546977.23639</c:v>
                </c:pt>
                <c:pt idx="13235">
                  <c:v>1551261.36757</c:v>
                </c:pt>
                <c:pt idx="13236">
                  <c:v>1555545.49875</c:v>
                </c:pt>
                <c:pt idx="13237">
                  <c:v>1559829.6299300001</c:v>
                </c:pt>
                <c:pt idx="13238">
                  <c:v>1564113.7611100001</c:v>
                </c:pt>
                <c:pt idx="13239">
                  <c:v>1568397.8922900001</c:v>
                </c:pt>
                <c:pt idx="13240">
                  <c:v>1572682.0234699999</c:v>
                </c:pt>
                <c:pt idx="13241">
                  <c:v>1576966.1546499999</c:v>
                </c:pt>
                <c:pt idx="13242">
                  <c:v>1580858.2028099999</c:v>
                </c:pt>
                <c:pt idx="13243">
                  <c:v>1587234.32027</c:v>
                </c:pt>
                <c:pt idx="13244">
                  <c:v>1593610.43772</c:v>
                </c:pt>
                <c:pt idx="13245">
                  <c:v>1599986.5551799999</c:v>
                </c:pt>
                <c:pt idx="13246">
                  <c:v>1606362.6726299999</c:v>
                </c:pt>
                <c:pt idx="13247">
                  <c:v>1614319.4430800001</c:v>
                </c:pt>
                <c:pt idx="13248">
                  <c:v>1611637.30501</c:v>
                </c:pt>
                <c:pt idx="13249">
                  <c:v>1608955.1669399999</c:v>
                </c:pt>
                <c:pt idx="13250">
                  <c:v>1606273.0288800001</c:v>
                </c:pt>
                <c:pt idx="13251">
                  <c:v>1603590.89081</c:v>
                </c:pt>
                <c:pt idx="13252">
                  <c:v>1600908.7527399999</c:v>
                </c:pt>
                <c:pt idx="13253">
                  <c:v>1598226.61467</c:v>
                </c:pt>
                <c:pt idx="13254">
                  <c:v>1595544.4765999999</c:v>
                </c:pt>
                <c:pt idx="13255">
                  <c:v>1590892.9671199999</c:v>
                </c:pt>
                <c:pt idx="13256">
                  <c:v>1583757.3883499999</c:v>
                </c:pt>
                <c:pt idx="13257">
                  <c:v>1576621.80959</c:v>
                </c:pt>
                <c:pt idx="13258">
                  <c:v>1569486.2308199999</c:v>
                </c:pt>
                <c:pt idx="13259">
                  <c:v>1562350.65206</c:v>
                </c:pt>
                <c:pt idx="13260">
                  <c:v>1549742.37213</c:v>
                </c:pt>
                <c:pt idx="13261">
                  <c:v>1547773.0007199999</c:v>
                </c:pt>
                <c:pt idx="13262">
                  <c:v>1534855.02663</c:v>
                </c:pt>
                <c:pt idx="13263">
                  <c:v>1521937.05253</c:v>
                </c:pt>
                <c:pt idx="13264">
                  <c:v>1509019.0784400001</c:v>
                </c:pt>
                <c:pt idx="13265">
                  <c:v>1496101.1043499999</c:v>
                </c:pt>
                <c:pt idx="13266">
                  <c:v>1483183.1302499999</c:v>
                </c:pt>
                <c:pt idx="13267">
                  <c:v>1470265.15616</c:v>
                </c:pt>
                <c:pt idx="13268">
                  <c:v>1459316.5534699999</c:v>
                </c:pt>
                <c:pt idx="13269">
                  <c:v>1448367.9507899999</c:v>
                </c:pt>
                <c:pt idx="13270">
                  <c:v>1437419.3481000001</c:v>
                </c:pt>
                <c:pt idx="13271">
                  <c:v>1426470.7454200001</c:v>
                </c:pt>
                <c:pt idx="13272">
                  <c:v>1415522.14273</c:v>
                </c:pt>
                <c:pt idx="13273">
                  <c:v>1404573.5400400001</c:v>
                </c:pt>
                <c:pt idx="13274">
                  <c:v>1406752.73404</c:v>
                </c:pt>
                <c:pt idx="13275">
                  <c:v>1419880.53073</c:v>
                </c:pt>
                <c:pt idx="13276">
                  <c:v>1431669.8165599999</c:v>
                </c:pt>
                <c:pt idx="13277">
                  <c:v>1443459.1024</c:v>
                </c:pt>
                <c:pt idx="13278">
                  <c:v>1455248.3882299999</c:v>
                </c:pt>
                <c:pt idx="13279">
                  <c:v>1467037.67407</c:v>
                </c:pt>
                <c:pt idx="13280">
                  <c:v>1478826.9598999999</c:v>
                </c:pt>
                <c:pt idx="13281">
                  <c:v>1490616.2457399999</c:v>
                </c:pt>
                <c:pt idx="13282">
                  <c:v>1487694.2704799999</c:v>
                </c:pt>
                <c:pt idx="13283">
                  <c:v>1484772.29522</c:v>
                </c:pt>
                <c:pt idx="13284">
                  <c:v>1481850.3199499999</c:v>
                </c:pt>
                <c:pt idx="13285">
                  <c:v>1478928.3446899999</c:v>
                </c:pt>
                <c:pt idx="13286">
                  <c:v>1476006.36943</c:v>
                </c:pt>
                <c:pt idx="13287">
                  <c:v>1459956.5974900001</c:v>
                </c:pt>
                <c:pt idx="13288">
                  <c:v>1443906.8255400001</c:v>
                </c:pt>
                <c:pt idx="13289">
                  <c:v>1429195.5644400001</c:v>
                </c:pt>
                <c:pt idx="13290">
                  <c:v>1409702.8587100001</c:v>
                </c:pt>
                <c:pt idx="13291">
                  <c:v>1390210.1529900001</c:v>
                </c:pt>
                <c:pt idx="13292">
                  <c:v>1370717.44726</c:v>
                </c:pt>
                <c:pt idx="13293">
                  <c:v>1351224.74153</c:v>
                </c:pt>
                <c:pt idx="13294">
                  <c:v>1331732.0358</c:v>
                </c:pt>
                <c:pt idx="13295">
                  <c:v>1326950.5911699999</c:v>
                </c:pt>
                <c:pt idx="13296">
                  <c:v>1322169.14653</c:v>
                </c:pt>
                <c:pt idx="13297">
                  <c:v>1317387.7019</c:v>
                </c:pt>
                <c:pt idx="13298">
                  <c:v>1312606.2572699999</c:v>
                </c:pt>
                <c:pt idx="13299">
                  <c:v>1307824.8126399999</c:v>
                </c:pt>
                <c:pt idx="13300">
                  <c:v>1303043.368</c:v>
                </c:pt>
                <c:pt idx="13301">
                  <c:v>1298261.92337</c:v>
                </c:pt>
                <c:pt idx="13302">
                  <c:v>1299905.17925</c:v>
                </c:pt>
                <c:pt idx="13303">
                  <c:v>1306329.8797599999</c:v>
                </c:pt>
                <c:pt idx="13304">
                  <c:v>1312754.5802800001</c:v>
                </c:pt>
                <c:pt idx="13305">
                  <c:v>1319179.28079</c:v>
                </c:pt>
                <c:pt idx="13306">
                  <c:v>1325603.9813000001</c:v>
                </c:pt>
                <c:pt idx="13307">
                  <c:v>1332028.68181</c:v>
                </c:pt>
                <c:pt idx="13308">
                  <c:v>1338453.3823299999</c:v>
                </c:pt>
                <c:pt idx="13309">
                  <c:v>1344878.08284</c:v>
                </c:pt>
                <c:pt idx="13310">
                  <c:v>1346326.6595000001</c:v>
                </c:pt>
                <c:pt idx="13311">
                  <c:v>1347775.23615</c:v>
                </c:pt>
                <c:pt idx="13312">
                  <c:v>1349223.81281</c:v>
                </c:pt>
                <c:pt idx="13313">
                  <c:v>1350672.3894700001</c:v>
                </c:pt>
                <c:pt idx="13314">
                  <c:v>1352120.9661300001</c:v>
                </c:pt>
                <c:pt idx="13315">
                  <c:v>1347144.84228</c:v>
                </c:pt>
                <c:pt idx="13316">
                  <c:v>1340962.2237199999</c:v>
                </c:pt>
                <c:pt idx="13317">
                  <c:v>1334779.6051700001</c:v>
                </c:pt>
                <c:pt idx="13318">
                  <c:v>1328596.9866200001</c:v>
                </c:pt>
                <c:pt idx="13319">
                  <c:v>1322414.3680700001</c:v>
                </c:pt>
                <c:pt idx="13320">
                  <c:v>1316231.7495200001</c:v>
                </c:pt>
                <c:pt idx="13321">
                  <c:v>1310049.13096</c:v>
                </c:pt>
                <c:pt idx="13322">
                  <c:v>1303866.51241</c:v>
                </c:pt>
                <c:pt idx="13323">
                  <c:v>1302660.01771</c:v>
                </c:pt>
                <c:pt idx="13324">
                  <c:v>1301453.5230099999</c:v>
                </c:pt>
                <c:pt idx="13325">
                  <c:v>1300247.02832</c:v>
                </c:pt>
                <c:pt idx="13326">
                  <c:v>1291661.34901</c:v>
                </c:pt>
                <c:pt idx="13327">
                  <c:v>1283075.6697</c:v>
                </c:pt>
                <c:pt idx="13328">
                  <c:v>1274489.9903800001</c:v>
                </c:pt>
                <c:pt idx="13329">
                  <c:v>1267110.80577</c:v>
                </c:pt>
                <c:pt idx="13330">
                  <c:v>1259731.6211600001</c:v>
                </c:pt>
                <c:pt idx="13331">
                  <c:v>1252352.43655</c:v>
                </c:pt>
                <c:pt idx="13332">
                  <c:v>1244973.2519400001</c:v>
                </c:pt>
                <c:pt idx="13333">
                  <c:v>1237594.0673199999</c:v>
                </c:pt>
                <c:pt idx="13334">
                  <c:v>1230214.88271</c:v>
                </c:pt>
                <c:pt idx="13335">
                  <c:v>1222835.6980999999</c:v>
                </c:pt>
                <c:pt idx="13336">
                  <c:v>1215456.51349</c:v>
                </c:pt>
                <c:pt idx="13337">
                  <c:v>1208077.3288799999</c:v>
                </c:pt>
                <c:pt idx="13338">
                  <c:v>1202650.82333</c:v>
                </c:pt>
                <c:pt idx="13339">
                  <c:v>1204603.5024000001</c:v>
                </c:pt>
                <c:pt idx="13340">
                  <c:v>1206556.18148</c:v>
                </c:pt>
                <c:pt idx="13341">
                  <c:v>1208508.8605500001</c:v>
                </c:pt>
                <c:pt idx="13342">
                  <c:v>1210461.5396199999</c:v>
                </c:pt>
                <c:pt idx="13343">
                  <c:v>1209670.98591</c:v>
                </c:pt>
                <c:pt idx="13344">
                  <c:v>1208880.43221</c:v>
                </c:pt>
                <c:pt idx="13345">
                  <c:v>1208089.87851</c:v>
                </c:pt>
                <c:pt idx="13346">
                  <c:v>1207299.3248000001</c:v>
                </c:pt>
                <c:pt idx="13347">
                  <c:v>1206508.7711</c:v>
                </c:pt>
                <c:pt idx="13348">
                  <c:v>1199249.6353</c:v>
                </c:pt>
                <c:pt idx="13349">
                  <c:v>1191990.49951</c:v>
                </c:pt>
                <c:pt idx="13350">
                  <c:v>1184731.3637099999</c:v>
                </c:pt>
                <c:pt idx="13351">
                  <c:v>1172178.3432199999</c:v>
                </c:pt>
                <c:pt idx="13352">
                  <c:v>1159625.3227200001</c:v>
                </c:pt>
                <c:pt idx="13353">
                  <c:v>1147072.30222</c:v>
                </c:pt>
                <c:pt idx="13354">
                  <c:v>1134519.2817200001</c:v>
                </c:pt>
                <c:pt idx="13355">
                  <c:v>1121966.26122</c:v>
                </c:pt>
                <c:pt idx="13356">
                  <c:v>1112156.4735000001</c:v>
                </c:pt>
                <c:pt idx="13357">
                  <c:v>1102346.6857700001</c:v>
                </c:pt>
                <c:pt idx="13358">
                  <c:v>1092536.89805</c:v>
                </c:pt>
                <c:pt idx="13359">
                  <c:v>1082727.1103300001</c:v>
                </c:pt>
                <c:pt idx="13360">
                  <c:v>1072917.3226000001</c:v>
                </c:pt>
                <c:pt idx="13361">
                  <c:v>1069576.1169700001</c:v>
                </c:pt>
                <c:pt idx="13362">
                  <c:v>1066234.91133</c:v>
                </c:pt>
                <c:pt idx="13363">
                  <c:v>1066426.2670700001</c:v>
                </c:pt>
                <c:pt idx="13364">
                  <c:v>1069958.8284400001</c:v>
                </c:pt>
                <c:pt idx="13365">
                  <c:v>1073213.13904</c:v>
                </c:pt>
                <c:pt idx="13366">
                  <c:v>1076467.44964</c:v>
                </c:pt>
                <c:pt idx="13367">
                  <c:v>1066481.06736</c:v>
                </c:pt>
                <c:pt idx="13368">
                  <c:v>1056494.68508</c:v>
                </c:pt>
                <c:pt idx="13369">
                  <c:v>1046508.3027999999</c:v>
                </c:pt>
                <c:pt idx="13370">
                  <c:v>1036521.92052</c:v>
                </c:pt>
                <c:pt idx="13371">
                  <c:v>1026535.53824</c:v>
                </c:pt>
                <c:pt idx="13372">
                  <c:v>1016549.15596</c:v>
                </c:pt>
                <c:pt idx="13373">
                  <c:v>1004967.2432199999</c:v>
                </c:pt>
                <c:pt idx="13374">
                  <c:v>991261.22873700003</c:v>
                </c:pt>
                <c:pt idx="13375">
                  <c:v>977555.21425800002</c:v>
                </c:pt>
                <c:pt idx="13376">
                  <c:v>960316.63841200003</c:v>
                </c:pt>
                <c:pt idx="13377">
                  <c:v>943078.06256600004</c:v>
                </c:pt>
                <c:pt idx="13378">
                  <c:v>926117.73748400004</c:v>
                </c:pt>
                <c:pt idx="13379">
                  <c:v>909157.41240200005</c:v>
                </c:pt>
                <c:pt idx="13380">
                  <c:v>905437.78020499996</c:v>
                </c:pt>
                <c:pt idx="13381">
                  <c:v>901718.14800699998</c:v>
                </c:pt>
                <c:pt idx="13382">
                  <c:v>897998.51581000001</c:v>
                </c:pt>
                <c:pt idx="13383">
                  <c:v>894278.88361200003</c:v>
                </c:pt>
                <c:pt idx="13384">
                  <c:v>890559.25141499995</c:v>
                </c:pt>
                <c:pt idx="13385">
                  <c:v>886839.61921699997</c:v>
                </c:pt>
                <c:pt idx="13386">
                  <c:v>889908.44729499996</c:v>
                </c:pt>
                <c:pt idx="13387">
                  <c:v>895101.37711</c:v>
                </c:pt>
                <c:pt idx="13388">
                  <c:v>897495.81013799994</c:v>
                </c:pt>
                <c:pt idx="13389">
                  <c:v>899890.243166</c:v>
                </c:pt>
                <c:pt idx="13390">
                  <c:v>902284.67619400006</c:v>
                </c:pt>
                <c:pt idx="13391">
                  <c:v>904679.109222</c:v>
                </c:pt>
                <c:pt idx="13392">
                  <c:v>907073.54225000006</c:v>
                </c:pt>
                <c:pt idx="13393">
                  <c:v>909467.975278</c:v>
                </c:pt>
                <c:pt idx="13394">
                  <c:v>911862.40830600006</c:v>
                </c:pt>
                <c:pt idx="13395">
                  <c:v>909901.95827199996</c:v>
                </c:pt>
                <c:pt idx="13396">
                  <c:v>907941.50823899999</c:v>
                </c:pt>
                <c:pt idx="13397">
                  <c:v>905981.05820600002</c:v>
                </c:pt>
                <c:pt idx="13398">
                  <c:v>904020.60817300004</c:v>
                </c:pt>
                <c:pt idx="13399">
                  <c:v>896867.22832500003</c:v>
                </c:pt>
                <c:pt idx="13400">
                  <c:v>889713.84847700002</c:v>
                </c:pt>
                <c:pt idx="13401">
                  <c:v>885358.96541599999</c:v>
                </c:pt>
                <c:pt idx="13402">
                  <c:v>881004.08235399995</c:v>
                </c:pt>
                <c:pt idx="13403">
                  <c:v>876649.19929300004</c:v>
                </c:pt>
                <c:pt idx="13404">
                  <c:v>872294.31623200001</c:v>
                </c:pt>
                <c:pt idx="13405">
                  <c:v>867939.43317099998</c:v>
                </c:pt>
                <c:pt idx="13406">
                  <c:v>863584.55010899995</c:v>
                </c:pt>
                <c:pt idx="13407">
                  <c:v>859915.63801899995</c:v>
                </c:pt>
                <c:pt idx="13408">
                  <c:v>860601.60898999998</c:v>
                </c:pt>
                <c:pt idx="13409">
                  <c:v>860480.11059199995</c:v>
                </c:pt>
                <c:pt idx="13410">
                  <c:v>860358.61219400004</c:v>
                </c:pt>
                <c:pt idx="13411">
                  <c:v>860237.11379600002</c:v>
                </c:pt>
                <c:pt idx="13412">
                  <c:v>860115.61539799999</c:v>
                </c:pt>
                <c:pt idx="13413">
                  <c:v>859994.11699999997</c:v>
                </c:pt>
                <c:pt idx="13414">
                  <c:v>859872.61860299995</c:v>
                </c:pt>
                <c:pt idx="13415">
                  <c:v>859751.12020500004</c:v>
                </c:pt>
                <c:pt idx="13416">
                  <c:v>859629.62180700002</c:v>
                </c:pt>
                <c:pt idx="13417">
                  <c:v>859508.12340899999</c:v>
                </c:pt>
                <c:pt idx="13418">
                  <c:v>847927.579057</c:v>
                </c:pt>
                <c:pt idx="13419">
                  <c:v>836347.034705</c:v>
                </c:pt>
                <c:pt idx="13420">
                  <c:v>824080.51938199997</c:v>
                </c:pt>
                <c:pt idx="13421">
                  <c:v>811814.00405999995</c:v>
                </c:pt>
                <c:pt idx="13422">
                  <c:v>800354.95810599998</c:v>
                </c:pt>
                <c:pt idx="13423">
                  <c:v>788895.912152</c:v>
                </c:pt>
                <c:pt idx="13424">
                  <c:v>777436.86619800003</c:v>
                </c:pt>
                <c:pt idx="13425">
                  <c:v>765977.82024399994</c:v>
                </c:pt>
                <c:pt idx="13426">
                  <c:v>754518.77428999997</c:v>
                </c:pt>
                <c:pt idx="13427">
                  <c:v>743059.728336</c:v>
                </c:pt>
                <c:pt idx="13428">
                  <c:v>731600.68238200003</c:v>
                </c:pt>
                <c:pt idx="13429">
                  <c:v>720141.63642800006</c:v>
                </c:pt>
                <c:pt idx="13430">
                  <c:v>717214.82455500006</c:v>
                </c:pt>
                <c:pt idx="13431">
                  <c:v>725747.05863500002</c:v>
                </c:pt>
                <c:pt idx="13432">
                  <c:v>732076.50896100001</c:v>
                </c:pt>
                <c:pt idx="13433">
                  <c:v>738405.959286</c:v>
                </c:pt>
                <c:pt idx="13434">
                  <c:v>744735.40961199999</c:v>
                </c:pt>
                <c:pt idx="13435">
                  <c:v>751064.85993699997</c:v>
                </c:pt>
                <c:pt idx="13436">
                  <c:v>748775.02658499999</c:v>
                </c:pt>
                <c:pt idx="13437">
                  <c:v>746485.193233</c:v>
                </c:pt>
                <c:pt idx="13438">
                  <c:v>744195.35988200002</c:v>
                </c:pt>
                <c:pt idx="13439">
                  <c:v>741905.52653000003</c:v>
                </c:pt>
                <c:pt idx="13440">
                  <c:v>739615.69317800005</c:v>
                </c:pt>
                <c:pt idx="13441">
                  <c:v>737325.85982600006</c:v>
                </c:pt>
                <c:pt idx="13442">
                  <c:v>735036.02647399995</c:v>
                </c:pt>
                <c:pt idx="13443">
                  <c:v>724213.95904099999</c:v>
                </c:pt>
                <c:pt idx="13444">
                  <c:v>713391.89160900004</c:v>
                </c:pt>
                <c:pt idx="13445">
                  <c:v>704772.60793199996</c:v>
                </c:pt>
                <c:pt idx="13446">
                  <c:v>696153.32425399998</c:v>
                </c:pt>
                <c:pt idx="13447">
                  <c:v>687534.04057700001</c:v>
                </c:pt>
                <c:pt idx="13448">
                  <c:v>679413.13720999996</c:v>
                </c:pt>
                <c:pt idx="13449">
                  <c:v>679911.51751999999</c:v>
                </c:pt>
                <c:pt idx="13450">
                  <c:v>680409.89783000003</c:v>
                </c:pt>
                <c:pt idx="13451">
                  <c:v>680908.27813999995</c:v>
                </c:pt>
                <c:pt idx="13452">
                  <c:v>681406.65844999999</c:v>
                </c:pt>
                <c:pt idx="13453">
                  <c:v>683538.38824200002</c:v>
                </c:pt>
                <c:pt idx="13454">
                  <c:v>685670.11803400004</c:v>
                </c:pt>
                <c:pt idx="13455">
                  <c:v>687801.84782499995</c:v>
                </c:pt>
                <c:pt idx="13456">
                  <c:v>689933.57761699997</c:v>
                </c:pt>
                <c:pt idx="13457">
                  <c:v>692065.307409</c:v>
                </c:pt>
                <c:pt idx="13458">
                  <c:v>694197.03720100003</c:v>
                </c:pt>
                <c:pt idx="13459">
                  <c:v>695456.25887899997</c:v>
                </c:pt>
                <c:pt idx="13460">
                  <c:v>696715.48055800004</c:v>
                </c:pt>
                <c:pt idx="13461">
                  <c:v>697476.32192599995</c:v>
                </c:pt>
                <c:pt idx="13462">
                  <c:v>698237.16329499998</c:v>
                </c:pt>
                <c:pt idx="13463">
                  <c:v>698998.004663</c:v>
                </c:pt>
                <c:pt idx="13464">
                  <c:v>699758.84603100002</c:v>
                </c:pt>
                <c:pt idx="13465">
                  <c:v>700519.68740000005</c:v>
                </c:pt>
                <c:pt idx="13466">
                  <c:v>699647.17928699998</c:v>
                </c:pt>
                <c:pt idx="13467">
                  <c:v>695817.32105599996</c:v>
                </c:pt>
                <c:pt idx="13468">
                  <c:v>691987.46282599994</c:v>
                </c:pt>
                <c:pt idx="13469">
                  <c:v>684916.75979899999</c:v>
                </c:pt>
                <c:pt idx="13470">
                  <c:v>677846.05677200004</c:v>
                </c:pt>
                <c:pt idx="13471">
                  <c:v>670775.35374599998</c:v>
                </c:pt>
                <c:pt idx="13472">
                  <c:v>664577.15883199999</c:v>
                </c:pt>
                <c:pt idx="13473">
                  <c:v>658378.96391799999</c:v>
                </c:pt>
                <c:pt idx="13474">
                  <c:v>652180.76900500001</c:v>
                </c:pt>
                <c:pt idx="13475">
                  <c:v>645982.57409100002</c:v>
                </c:pt>
                <c:pt idx="13476">
                  <c:v>639784.37917800003</c:v>
                </c:pt>
                <c:pt idx="13477">
                  <c:v>633586.18426400004</c:v>
                </c:pt>
                <c:pt idx="13478">
                  <c:v>627387.98935000005</c:v>
                </c:pt>
                <c:pt idx="13479">
                  <c:v>621189.79443699995</c:v>
                </c:pt>
                <c:pt idx="13480">
                  <c:v>617948.94964000001</c:v>
                </c:pt>
                <c:pt idx="13481">
                  <c:v>620898.57134200004</c:v>
                </c:pt>
                <c:pt idx="13482">
                  <c:v>627089.03784</c:v>
                </c:pt>
                <c:pt idx="13483">
                  <c:v>633279.50433699996</c:v>
                </c:pt>
                <c:pt idx="13484">
                  <c:v>639469.97083500004</c:v>
                </c:pt>
                <c:pt idx="13485">
                  <c:v>645660.43733300001</c:v>
                </c:pt>
                <c:pt idx="13486">
                  <c:v>651850.90383099997</c:v>
                </c:pt>
                <c:pt idx="13487">
                  <c:v>654760.59779300005</c:v>
                </c:pt>
                <c:pt idx="13488">
                  <c:v>657670.29175500001</c:v>
                </c:pt>
                <c:pt idx="13489">
                  <c:v>660579.98571799998</c:v>
                </c:pt>
                <c:pt idx="13490">
                  <c:v>663489.67967999994</c:v>
                </c:pt>
                <c:pt idx="13491">
                  <c:v>666399.37364200002</c:v>
                </c:pt>
                <c:pt idx="13492">
                  <c:v>669309.06760399998</c:v>
                </c:pt>
                <c:pt idx="13493">
                  <c:v>672218.76156699995</c:v>
                </c:pt>
                <c:pt idx="13494">
                  <c:v>668937.98903099995</c:v>
                </c:pt>
                <c:pt idx="13495">
                  <c:v>665657.21649499994</c:v>
                </c:pt>
                <c:pt idx="13496">
                  <c:v>662376.44395999995</c:v>
                </c:pt>
                <c:pt idx="13497">
                  <c:v>659095.67142399994</c:v>
                </c:pt>
                <c:pt idx="13498">
                  <c:v>655814.89888899995</c:v>
                </c:pt>
                <c:pt idx="13499">
                  <c:v>651261.98847700004</c:v>
                </c:pt>
                <c:pt idx="13500">
                  <c:v>649309.51213299995</c:v>
                </c:pt>
                <c:pt idx="13501">
                  <c:v>647357.03578999999</c:v>
                </c:pt>
                <c:pt idx="13502">
                  <c:v>645404.55944600003</c:v>
                </c:pt>
                <c:pt idx="13503">
                  <c:v>643452.08310199995</c:v>
                </c:pt>
                <c:pt idx="13504">
                  <c:v>641499.60675799998</c:v>
                </c:pt>
                <c:pt idx="13505">
                  <c:v>639547.13041400001</c:v>
                </c:pt>
                <c:pt idx="13506">
                  <c:v>637594.65407100006</c:v>
                </c:pt>
                <c:pt idx="13507">
                  <c:v>635642.17772699997</c:v>
                </c:pt>
                <c:pt idx="13508">
                  <c:v>633689.70138300001</c:v>
                </c:pt>
                <c:pt idx="13509">
                  <c:v>631737.22503900004</c:v>
                </c:pt>
                <c:pt idx="13510">
                  <c:v>623624.39904199995</c:v>
                </c:pt>
                <c:pt idx="13511">
                  <c:v>615511.57304399996</c:v>
                </c:pt>
                <c:pt idx="13512">
                  <c:v>608670.88492300001</c:v>
                </c:pt>
                <c:pt idx="13513">
                  <c:v>602510.53526899999</c:v>
                </c:pt>
                <c:pt idx="13514">
                  <c:v>596350.18561499997</c:v>
                </c:pt>
                <c:pt idx="13515">
                  <c:v>590189.83596199995</c:v>
                </c:pt>
                <c:pt idx="13516">
                  <c:v>584029.48630800005</c:v>
                </c:pt>
                <c:pt idx="13517">
                  <c:v>577869.13665400003</c:v>
                </c:pt>
                <c:pt idx="13518">
                  <c:v>571708.78700100002</c:v>
                </c:pt>
                <c:pt idx="13519">
                  <c:v>565548.437347</c:v>
                </c:pt>
                <c:pt idx="13520">
                  <c:v>559388.08769299998</c:v>
                </c:pt>
                <c:pt idx="13521">
                  <c:v>553227.73803899996</c:v>
                </c:pt>
                <c:pt idx="13522">
                  <c:v>548097.77286100003</c:v>
                </c:pt>
                <c:pt idx="13523">
                  <c:v>549128.157336</c:v>
                </c:pt>
                <c:pt idx="13524">
                  <c:v>549311.93755000003</c:v>
                </c:pt>
                <c:pt idx="13525">
                  <c:v>549495.71776399994</c:v>
                </c:pt>
                <c:pt idx="13526">
                  <c:v>549679.49797699996</c:v>
                </c:pt>
                <c:pt idx="13527">
                  <c:v>549863.27819099999</c:v>
                </c:pt>
                <c:pt idx="13528">
                  <c:v>550047.05840500002</c:v>
                </c:pt>
                <c:pt idx="13529">
                  <c:v>550230.83861900005</c:v>
                </c:pt>
                <c:pt idx="13530">
                  <c:v>550414.61883199995</c:v>
                </c:pt>
                <c:pt idx="13531">
                  <c:v>550598.39904599998</c:v>
                </c:pt>
                <c:pt idx="13532">
                  <c:v>550782.17926</c:v>
                </c:pt>
                <c:pt idx="13533">
                  <c:v>550965.95947300002</c:v>
                </c:pt>
                <c:pt idx="13534">
                  <c:v>548016.80858900002</c:v>
                </c:pt>
                <c:pt idx="13535">
                  <c:v>544037.27323000005</c:v>
                </c:pt>
                <c:pt idx="13536">
                  <c:v>540057.73787099996</c:v>
                </c:pt>
                <c:pt idx="13537">
                  <c:v>536924.80677300005</c:v>
                </c:pt>
                <c:pt idx="13538">
                  <c:v>533791.87567500002</c:v>
                </c:pt>
                <c:pt idx="13539">
                  <c:v>530658.94457699999</c:v>
                </c:pt>
                <c:pt idx="13540">
                  <c:v>527526.01347999997</c:v>
                </c:pt>
                <c:pt idx="13541">
                  <c:v>524393.08238200005</c:v>
                </c:pt>
                <c:pt idx="13542">
                  <c:v>521260.15128400002</c:v>
                </c:pt>
                <c:pt idx="13543">
                  <c:v>518127.22018599999</c:v>
                </c:pt>
                <c:pt idx="13544">
                  <c:v>514994.28908900003</c:v>
                </c:pt>
                <c:pt idx="13545">
                  <c:v>511861.357991</c:v>
                </c:pt>
                <c:pt idx="13546">
                  <c:v>511435.69884199998</c:v>
                </c:pt>
                <c:pt idx="13547">
                  <c:v>514142.97078999999</c:v>
                </c:pt>
                <c:pt idx="13548">
                  <c:v>516850.242738</c:v>
                </c:pt>
                <c:pt idx="13549">
                  <c:v>519557.51468600001</c:v>
                </c:pt>
                <c:pt idx="13550">
                  <c:v>522264.78663500003</c:v>
                </c:pt>
                <c:pt idx="13551">
                  <c:v>524972.05858299998</c:v>
                </c:pt>
                <c:pt idx="13552">
                  <c:v>527679.33053100004</c:v>
                </c:pt>
                <c:pt idx="13553">
                  <c:v>530386.60248</c:v>
                </c:pt>
                <c:pt idx="13554">
                  <c:v>533093.87442799995</c:v>
                </c:pt>
                <c:pt idx="13555">
                  <c:v>535801.14637600002</c:v>
                </c:pt>
                <c:pt idx="13556">
                  <c:v>537088.28530500003</c:v>
                </c:pt>
                <c:pt idx="13557">
                  <c:v>538375.42423500004</c:v>
                </c:pt>
                <c:pt idx="13558">
                  <c:v>538301.48927999998</c:v>
                </c:pt>
                <c:pt idx="13559">
                  <c:v>535520.28237599996</c:v>
                </c:pt>
                <c:pt idx="13560">
                  <c:v>532739.07547299995</c:v>
                </c:pt>
                <c:pt idx="13561">
                  <c:v>529957.86857000005</c:v>
                </c:pt>
                <c:pt idx="13562">
                  <c:v>527176.66166600003</c:v>
                </c:pt>
                <c:pt idx="13563">
                  <c:v>524395.45476300002</c:v>
                </c:pt>
                <c:pt idx="13564">
                  <c:v>521614.24786</c:v>
                </c:pt>
                <c:pt idx="13565">
                  <c:v>518833.04095599998</c:v>
                </c:pt>
                <c:pt idx="13566">
                  <c:v>516051.83405300003</c:v>
                </c:pt>
                <c:pt idx="13567">
                  <c:v>511605.01022900001</c:v>
                </c:pt>
                <c:pt idx="13568">
                  <c:v>507158.18640399998</c:v>
                </c:pt>
                <c:pt idx="13569">
                  <c:v>504131.49559900002</c:v>
                </c:pt>
                <c:pt idx="13570">
                  <c:v>497900.56490599999</c:v>
                </c:pt>
                <c:pt idx="13571">
                  <c:v>493030.70809700002</c:v>
                </c:pt>
                <c:pt idx="13572">
                  <c:v>488160.85128900001</c:v>
                </c:pt>
                <c:pt idx="13573">
                  <c:v>483290.99447999999</c:v>
                </c:pt>
                <c:pt idx="13574">
                  <c:v>478421.13767099997</c:v>
                </c:pt>
                <c:pt idx="13575">
                  <c:v>473551.28086200001</c:v>
                </c:pt>
                <c:pt idx="13576">
                  <c:v>468681.424054</c:v>
                </c:pt>
                <c:pt idx="13577">
                  <c:v>463811.56724499998</c:v>
                </c:pt>
                <c:pt idx="13578">
                  <c:v>458941.71043600002</c:v>
                </c:pt>
                <c:pt idx="13579">
                  <c:v>454071.853627</c:v>
                </c:pt>
                <c:pt idx="13580">
                  <c:v>450867.61374</c:v>
                </c:pt>
                <c:pt idx="13581">
                  <c:v>447663.37385199999</c:v>
                </c:pt>
                <c:pt idx="13582">
                  <c:v>445335.04417900002</c:v>
                </c:pt>
                <c:pt idx="13583">
                  <c:v>443764.61788999999</c:v>
                </c:pt>
                <c:pt idx="13584">
                  <c:v>442194.19160100003</c:v>
                </c:pt>
                <c:pt idx="13585">
                  <c:v>440623.765312</c:v>
                </c:pt>
                <c:pt idx="13586">
                  <c:v>439053.33902199997</c:v>
                </c:pt>
                <c:pt idx="13587">
                  <c:v>437482.912733</c:v>
                </c:pt>
                <c:pt idx="13588">
                  <c:v>435912.48644399998</c:v>
                </c:pt>
                <c:pt idx="13589">
                  <c:v>434342.06015500001</c:v>
                </c:pt>
                <c:pt idx="13590">
                  <c:v>432771.63386499998</c:v>
                </c:pt>
                <c:pt idx="13591">
                  <c:v>431201.20757600002</c:v>
                </c:pt>
                <c:pt idx="13592">
                  <c:v>429630.78128699999</c:v>
                </c:pt>
                <c:pt idx="13593">
                  <c:v>427991.113587</c:v>
                </c:pt>
                <c:pt idx="13594">
                  <c:v>426351.445886</c:v>
                </c:pt>
                <c:pt idx="13595">
                  <c:v>423835.86797100003</c:v>
                </c:pt>
                <c:pt idx="13596">
                  <c:v>422864.15734899999</c:v>
                </c:pt>
                <c:pt idx="13597">
                  <c:v>421892.44672599999</c:v>
                </c:pt>
                <c:pt idx="13598">
                  <c:v>420920.73610400001</c:v>
                </c:pt>
                <c:pt idx="13599">
                  <c:v>419949.02548100002</c:v>
                </c:pt>
                <c:pt idx="13600">
                  <c:v>418977.31485800003</c:v>
                </c:pt>
                <c:pt idx="13601">
                  <c:v>418005.60423599998</c:v>
                </c:pt>
                <c:pt idx="13602">
                  <c:v>417033.89361299999</c:v>
                </c:pt>
                <c:pt idx="13603">
                  <c:v>416062.18299100001</c:v>
                </c:pt>
                <c:pt idx="13604">
                  <c:v>415090.47236800002</c:v>
                </c:pt>
                <c:pt idx="13605">
                  <c:v>414118.76174599997</c:v>
                </c:pt>
                <c:pt idx="13606">
                  <c:v>413216.29253400001</c:v>
                </c:pt>
                <c:pt idx="13607">
                  <c:v>412313.82332199998</c:v>
                </c:pt>
                <c:pt idx="13608">
                  <c:v>413826.74951300002</c:v>
                </c:pt>
                <c:pt idx="13609">
                  <c:v>416242.144914</c:v>
                </c:pt>
                <c:pt idx="13610">
                  <c:v>418657.540316</c:v>
                </c:pt>
                <c:pt idx="13611">
                  <c:v>421072.93571799999</c:v>
                </c:pt>
                <c:pt idx="13612">
                  <c:v>423260.97188600001</c:v>
                </c:pt>
                <c:pt idx="13613">
                  <c:v>425449.00805399998</c:v>
                </c:pt>
                <c:pt idx="13614">
                  <c:v>427637.04422099999</c:v>
                </c:pt>
                <c:pt idx="13615">
                  <c:v>426552.42116700002</c:v>
                </c:pt>
                <c:pt idx="13616">
                  <c:v>425467.79811199999</c:v>
                </c:pt>
                <c:pt idx="13617">
                  <c:v>424383.17505700001</c:v>
                </c:pt>
                <c:pt idx="13618">
                  <c:v>423298.55200199998</c:v>
                </c:pt>
                <c:pt idx="13619">
                  <c:v>422213.92894700001</c:v>
                </c:pt>
                <c:pt idx="13620">
                  <c:v>421129.30589299998</c:v>
                </c:pt>
                <c:pt idx="13621">
                  <c:v>417629.28743600001</c:v>
                </c:pt>
                <c:pt idx="13622">
                  <c:v>414129.26897999999</c:v>
                </c:pt>
                <c:pt idx="13623">
                  <c:v>410629.25052300002</c:v>
                </c:pt>
                <c:pt idx="13624">
                  <c:v>407129.232067</c:v>
                </c:pt>
                <c:pt idx="13625">
                  <c:v>403856.57284400001</c:v>
                </c:pt>
                <c:pt idx="13626">
                  <c:v>400583.91362100001</c:v>
                </c:pt>
                <c:pt idx="13627">
                  <c:v>396241.62227599998</c:v>
                </c:pt>
                <c:pt idx="13628">
                  <c:v>395171.990154</c:v>
                </c:pt>
                <c:pt idx="13629">
                  <c:v>394102.35803100001</c:v>
                </c:pt>
                <c:pt idx="13630">
                  <c:v>393032.72590899997</c:v>
                </c:pt>
                <c:pt idx="13631">
                  <c:v>391963.09378599998</c:v>
                </c:pt>
                <c:pt idx="13632">
                  <c:v>390893.461664</c:v>
                </c:pt>
                <c:pt idx="13633">
                  <c:v>389823.82954100001</c:v>
                </c:pt>
                <c:pt idx="13634">
                  <c:v>388754.19741899997</c:v>
                </c:pt>
                <c:pt idx="13635">
                  <c:v>387684.56529599999</c:v>
                </c:pt>
                <c:pt idx="13636">
                  <c:v>386614.93317400001</c:v>
                </c:pt>
                <c:pt idx="13637">
                  <c:v>385545.30105100002</c:v>
                </c:pt>
                <c:pt idx="13638">
                  <c:v>381657.59909899998</c:v>
                </c:pt>
                <c:pt idx="13639">
                  <c:v>377769.89714700001</c:v>
                </c:pt>
                <c:pt idx="13640">
                  <c:v>374951.82731800003</c:v>
                </c:pt>
                <c:pt idx="13641">
                  <c:v>372133.75748899998</c:v>
                </c:pt>
                <c:pt idx="13642">
                  <c:v>369315.68765899999</c:v>
                </c:pt>
                <c:pt idx="13643">
                  <c:v>366497.61783</c:v>
                </c:pt>
                <c:pt idx="13644">
                  <c:v>363679.54800100002</c:v>
                </c:pt>
                <c:pt idx="13645">
                  <c:v>360763.24828</c:v>
                </c:pt>
                <c:pt idx="13646">
                  <c:v>357846.94855899998</c:v>
                </c:pt>
                <c:pt idx="13647">
                  <c:v>354930.64883800002</c:v>
                </c:pt>
                <c:pt idx="13648">
                  <c:v>352014.34911700001</c:v>
                </c:pt>
                <c:pt idx="13649">
                  <c:v>349098.04939599999</c:v>
                </c:pt>
                <c:pt idx="13650">
                  <c:v>346181.74967500003</c:v>
                </c:pt>
                <c:pt idx="13651">
                  <c:v>346083.519783</c:v>
                </c:pt>
                <c:pt idx="13652">
                  <c:v>345985.28989100002</c:v>
                </c:pt>
                <c:pt idx="13653">
                  <c:v>345887.05999899999</c:v>
                </c:pt>
                <c:pt idx="13654">
                  <c:v>345788.83010800002</c:v>
                </c:pt>
                <c:pt idx="13655">
                  <c:v>345690.60021599999</c:v>
                </c:pt>
                <c:pt idx="13656">
                  <c:v>345592.37032400002</c:v>
                </c:pt>
                <c:pt idx="13657">
                  <c:v>346778.97548700002</c:v>
                </c:pt>
                <c:pt idx="13658">
                  <c:v>348063.81054099998</c:v>
                </c:pt>
                <c:pt idx="13659">
                  <c:v>349348.64559500001</c:v>
                </c:pt>
                <c:pt idx="13660">
                  <c:v>350633.48064899998</c:v>
                </c:pt>
                <c:pt idx="13661">
                  <c:v>351918.315703</c:v>
                </c:pt>
                <c:pt idx="13662">
                  <c:v>353203.15075700002</c:v>
                </c:pt>
                <c:pt idx="13663">
                  <c:v>354487.98581099999</c:v>
                </c:pt>
                <c:pt idx="13664">
                  <c:v>355772.82086500002</c:v>
                </c:pt>
                <c:pt idx="13665">
                  <c:v>355287.69322999998</c:v>
                </c:pt>
                <c:pt idx="13666">
                  <c:v>354802.565596</c:v>
                </c:pt>
                <c:pt idx="13667">
                  <c:v>354317.43796100002</c:v>
                </c:pt>
                <c:pt idx="13668">
                  <c:v>353832.31032699998</c:v>
                </c:pt>
                <c:pt idx="13669">
                  <c:v>353347.182692</c:v>
                </c:pt>
                <c:pt idx="13670">
                  <c:v>351577.220004</c:v>
                </c:pt>
                <c:pt idx="13671">
                  <c:v>349807.257315</c:v>
                </c:pt>
                <c:pt idx="13672">
                  <c:v>348037.294627</c:v>
                </c:pt>
                <c:pt idx="13673">
                  <c:v>346267.33193799999</c:v>
                </c:pt>
                <c:pt idx="13674">
                  <c:v>344497.36924999999</c:v>
                </c:pt>
                <c:pt idx="13675">
                  <c:v>342727.40656099998</c:v>
                </c:pt>
                <c:pt idx="13676">
                  <c:v>340957.44387299998</c:v>
                </c:pt>
                <c:pt idx="13677">
                  <c:v>341439.187607</c:v>
                </c:pt>
                <c:pt idx="13678">
                  <c:v>343690.89403000002</c:v>
                </c:pt>
                <c:pt idx="13679">
                  <c:v>345942.60045299999</c:v>
                </c:pt>
                <c:pt idx="13680">
                  <c:v>348194.30687600002</c:v>
                </c:pt>
                <c:pt idx="13681">
                  <c:v>350446.01329799998</c:v>
                </c:pt>
                <c:pt idx="13682">
                  <c:v>352697.719721</c:v>
                </c:pt>
                <c:pt idx="13683">
                  <c:v>354949.42614400003</c:v>
                </c:pt>
                <c:pt idx="13684">
                  <c:v>357201.13256699999</c:v>
                </c:pt>
                <c:pt idx="13685">
                  <c:v>359672.5</c:v>
                </c:pt>
                <c:pt idx="13686">
                  <c:v>363225.79032700002</c:v>
                </c:pt>
                <c:pt idx="13687">
                  <c:v>366779.08065299998</c:v>
                </c:pt>
                <c:pt idx="13688">
                  <c:v>370332.37098000001</c:v>
                </c:pt>
                <c:pt idx="13689">
                  <c:v>373885.66130699997</c:v>
                </c:pt>
                <c:pt idx="13690">
                  <c:v>371152.23877699999</c:v>
                </c:pt>
                <c:pt idx="13691">
                  <c:v>368418.81624800002</c:v>
                </c:pt>
                <c:pt idx="13692">
                  <c:v>365685.39371799998</c:v>
                </c:pt>
                <c:pt idx="13693">
                  <c:v>362951.971189</c:v>
                </c:pt>
                <c:pt idx="13694">
                  <c:v>360218.54865900002</c:v>
                </c:pt>
                <c:pt idx="13695">
                  <c:v>357485.12612999999</c:v>
                </c:pt>
                <c:pt idx="13696">
                  <c:v>354751.70360100002</c:v>
                </c:pt>
                <c:pt idx="13697">
                  <c:v>352018.28107099998</c:v>
                </c:pt>
                <c:pt idx="13698">
                  <c:v>349065.19753200002</c:v>
                </c:pt>
                <c:pt idx="13699">
                  <c:v>345030.19109799998</c:v>
                </c:pt>
                <c:pt idx="13700">
                  <c:v>340995.18466500001</c:v>
                </c:pt>
                <c:pt idx="13701">
                  <c:v>336960.17823199998</c:v>
                </c:pt>
                <c:pt idx="13702">
                  <c:v>337048.93781799998</c:v>
                </c:pt>
                <c:pt idx="13703">
                  <c:v>338118.96249100001</c:v>
                </c:pt>
                <c:pt idx="13704">
                  <c:v>339188.98716299998</c:v>
                </c:pt>
                <c:pt idx="13705">
                  <c:v>340259.01183600002</c:v>
                </c:pt>
                <c:pt idx="13706">
                  <c:v>341329.03650799999</c:v>
                </c:pt>
                <c:pt idx="13707">
                  <c:v>342399.06118100003</c:v>
                </c:pt>
                <c:pt idx="13708">
                  <c:v>343469.085853</c:v>
                </c:pt>
                <c:pt idx="13709">
                  <c:v>344539.11052599997</c:v>
                </c:pt>
                <c:pt idx="13710">
                  <c:v>345609.135198</c:v>
                </c:pt>
                <c:pt idx="13711">
                  <c:v>346679.15986999997</c:v>
                </c:pt>
                <c:pt idx="13712">
                  <c:v>347749.18454300001</c:v>
                </c:pt>
                <c:pt idx="13713">
                  <c:v>348819.20921499998</c:v>
                </c:pt>
                <c:pt idx="13714">
                  <c:v>349889.23388800002</c:v>
                </c:pt>
                <c:pt idx="13715">
                  <c:v>349110.16287599999</c:v>
                </c:pt>
                <c:pt idx="13716">
                  <c:v>351384.83321100002</c:v>
                </c:pt>
                <c:pt idx="13717">
                  <c:v>353659.503547</c:v>
                </c:pt>
                <c:pt idx="13718">
                  <c:v>355934.17388199997</c:v>
                </c:pt>
                <c:pt idx="13719">
                  <c:v>358208.84421700001</c:v>
                </c:pt>
                <c:pt idx="13720">
                  <c:v>360483.51455199998</c:v>
                </c:pt>
                <c:pt idx="13721">
                  <c:v>362758.18488800002</c:v>
                </c:pt>
                <c:pt idx="13722">
                  <c:v>365032.85522299999</c:v>
                </c:pt>
                <c:pt idx="13723">
                  <c:v>361520.91669799999</c:v>
                </c:pt>
                <c:pt idx="13724">
                  <c:v>358008.97817399999</c:v>
                </c:pt>
                <c:pt idx="13725">
                  <c:v>354497.03964899998</c:v>
                </c:pt>
                <c:pt idx="13726">
                  <c:v>350985.10112499999</c:v>
                </c:pt>
                <c:pt idx="13727">
                  <c:v>347473.16260099999</c:v>
                </c:pt>
                <c:pt idx="13728">
                  <c:v>341686.55374100001</c:v>
                </c:pt>
                <c:pt idx="13729">
                  <c:v>335899.94488099997</c:v>
                </c:pt>
                <c:pt idx="13730">
                  <c:v>330113.336021</c:v>
                </c:pt>
                <c:pt idx="13731">
                  <c:v>324326.72716200002</c:v>
                </c:pt>
                <c:pt idx="13732">
                  <c:v>318540.11830199999</c:v>
                </c:pt>
                <c:pt idx="13733">
                  <c:v>312753.50944200001</c:v>
                </c:pt>
                <c:pt idx="13734">
                  <c:v>306966.90058299998</c:v>
                </c:pt>
                <c:pt idx="13735">
                  <c:v>300805.69798400003</c:v>
                </c:pt>
                <c:pt idx="13736">
                  <c:v>299648.55814199999</c:v>
                </c:pt>
                <c:pt idx="13737">
                  <c:v>298491.41830100003</c:v>
                </c:pt>
                <c:pt idx="13738">
                  <c:v>297334.27846</c:v>
                </c:pt>
                <c:pt idx="13739">
                  <c:v>296177.13861899998</c:v>
                </c:pt>
                <c:pt idx="13740">
                  <c:v>295019.99877800001</c:v>
                </c:pt>
                <c:pt idx="13741">
                  <c:v>292048.39930300001</c:v>
                </c:pt>
                <c:pt idx="13742">
                  <c:v>289076.79982800002</c:v>
                </c:pt>
                <c:pt idx="13743">
                  <c:v>286105.20035399997</c:v>
                </c:pt>
                <c:pt idx="13744">
                  <c:v>283133.60087899998</c:v>
                </c:pt>
                <c:pt idx="13745">
                  <c:v>280162.00140399998</c:v>
                </c:pt>
                <c:pt idx="13746">
                  <c:v>277190.40192999999</c:v>
                </c:pt>
                <c:pt idx="13747">
                  <c:v>274218.802455</c:v>
                </c:pt>
                <c:pt idx="13748">
                  <c:v>271621.79671999998</c:v>
                </c:pt>
                <c:pt idx="13749">
                  <c:v>269807.33708700002</c:v>
                </c:pt>
                <c:pt idx="13750">
                  <c:v>267992.87745299999</c:v>
                </c:pt>
                <c:pt idx="13751">
                  <c:v>266178.41781999997</c:v>
                </c:pt>
                <c:pt idx="13752">
                  <c:v>264363.958186</c:v>
                </c:pt>
                <c:pt idx="13753">
                  <c:v>263010.61124499998</c:v>
                </c:pt>
                <c:pt idx="13754">
                  <c:v>263471.72393600002</c:v>
                </c:pt>
                <c:pt idx="13755">
                  <c:v>263932.83662800002</c:v>
                </c:pt>
                <c:pt idx="13756">
                  <c:v>262766.60125399998</c:v>
                </c:pt>
                <c:pt idx="13757">
                  <c:v>261600.36588</c:v>
                </c:pt>
                <c:pt idx="13758">
                  <c:v>260434.13050599999</c:v>
                </c:pt>
                <c:pt idx="13759">
                  <c:v>259267.89513200001</c:v>
                </c:pt>
                <c:pt idx="13760">
                  <c:v>258101.65975799999</c:v>
                </c:pt>
                <c:pt idx="13761">
                  <c:v>256935.42438400001</c:v>
                </c:pt>
                <c:pt idx="13762">
                  <c:v>255769.18901</c:v>
                </c:pt>
                <c:pt idx="13763">
                  <c:v>254602.95363500001</c:v>
                </c:pt>
                <c:pt idx="13764">
                  <c:v>253436.718261</c:v>
                </c:pt>
                <c:pt idx="13765">
                  <c:v>252270.48288699999</c:v>
                </c:pt>
                <c:pt idx="13766">
                  <c:v>250643.13482199999</c:v>
                </c:pt>
                <c:pt idx="13767">
                  <c:v>249015.78675599999</c:v>
                </c:pt>
                <c:pt idx="13768">
                  <c:v>251158.05138799999</c:v>
                </c:pt>
                <c:pt idx="13769">
                  <c:v>254927.664086</c:v>
                </c:pt>
                <c:pt idx="13770">
                  <c:v>257503.36155999999</c:v>
                </c:pt>
                <c:pt idx="13771">
                  <c:v>260079.05903400001</c:v>
                </c:pt>
                <c:pt idx="13772">
                  <c:v>262654.75650800002</c:v>
                </c:pt>
                <c:pt idx="13773">
                  <c:v>265230.45398200001</c:v>
                </c:pt>
                <c:pt idx="13774">
                  <c:v>267806.15145599999</c:v>
                </c:pt>
                <c:pt idx="13775">
                  <c:v>270381.84892999998</c:v>
                </c:pt>
                <c:pt idx="13776">
                  <c:v>272957.54640300001</c:v>
                </c:pt>
                <c:pt idx="13777">
                  <c:v>275533.243877</c:v>
                </c:pt>
                <c:pt idx="13778">
                  <c:v>275990.51312900003</c:v>
                </c:pt>
                <c:pt idx="13779">
                  <c:v>276447.782382</c:v>
                </c:pt>
                <c:pt idx="13780">
                  <c:v>276905.05163399997</c:v>
                </c:pt>
                <c:pt idx="13781">
                  <c:v>273592.70818800002</c:v>
                </c:pt>
                <c:pt idx="13782">
                  <c:v>270280.36474200001</c:v>
                </c:pt>
                <c:pt idx="13783">
                  <c:v>268161.93651999999</c:v>
                </c:pt>
                <c:pt idx="13784">
                  <c:v>266043.50829799997</c:v>
                </c:pt>
                <c:pt idx="13785">
                  <c:v>263925.08007700002</c:v>
                </c:pt>
                <c:pt idx="13786">
                  <c:v>261806.651855</c:v>
                </c:pt>
                <c:pt idx="13787">
                  <c:v>259688.22363299999</c:v>
                </c:pt>
                <c:pt idx="13788">
                  <c:v>257569.795411</c:v>
                </c:pt>
                <c:pt idx="13789">
                  <c:v>255451.36718900001</c:v>
                </c:pt>
                <c:pt idx="13790">
                  <c:v>257460.57007300001</c:v>
                </c:pt>
                <c:pt idx="13791">
                  <c:v>261868.18329399999</c:v>
                </c:pt>
                <c:pt idx="13792">
                  <c:v>266275.79651499999</c:v>
                </c:pt>
                <c:pt idx="13793">
                  <c:v>269648.15241099999</c:v>
                </c:pt>
                <c:pt idx="13794">
                  <c:v>273020.50830699998</c:v>
                </c:pt>
                <c:pt idx="13795">
                  <c:v>276310.03044200002</c:v>
                </c:pt>
                <c:pt idx="13796">
                  <c:v>278580.678678</c:v>
                </c:pt>
                <c:pt idx="13797">
                  <c:v>280851.32691300003</c:v>
                </c:pt>
                <c:pt idx="13798">
                  <c:v>278515.30140599998</c:v>
                </c:pt>
                <c:pt idx="13799">
                  <c:v>276179.275899</c:v>
                </c:pt>
                <c:pt idx="13800">
                  <c:v>265366.16766899999</c:v>
                </c:pt>
                <c:pt idx="13801">
                  <c:v>253989.00464599999</c:v>
                </c:pt>
                <c:pt idx="13802">
                  <c:v>242611.84162299999</c:v>
                </c:pt>
                <c:pt idx="13803">
                  <c:v>227107.04749500001</c:v>
                </c:pt>
                <c:pt idx="13804">
                  <c:v>210571.09159600001</c:v>
                </c:pt>
                <c:pt idx="13805">
                  <c:v>194035.13569699999</c:v>
                </c:pt>
                <c:pt idx="13806">
                  <c:v>178534.43712300001</c:v>
                </c:pt>
                <c:pt idx="13807">
                  <c:v>163033.738549</c:v>
                </c:pt>
                <c:pt idx="13808">
                  <c:v>147615.873735</c:v>
                </c:pt>
                <c:pt idx="13809">
                  <c:v>133216.88282100001</c:v>
                </c:pt>
                <c:pt idx="13810">
                  <c:v>118817.891907</c:v>
                </c:pt>
                <c:pt idx="13811">
                  <c:v>109025.574736</c:v>
                </c:pt>
                <c:pt idx="13812">
                  <c:v>99233.257565299995</c:v>
                </c:pt>
                <c:pt idx="13813">
                  <c:v>97918.023117499994</c:v>
                </c:pt>
                <c:pt idx="13814">
                  <c:v>97166.843462300007</c:v>
                </c:pt>
                <c:pt idx="13815">
                  <c:v>96415.663807200006</c:v>
                </c:pt>
                <c:pt idx="13816">
                  <c:v>95803.355628699996</c:v>
                </c:pt>
                <c:pt idx="13817">
                  <c:v>95942.227105400001</c:v>
                </c:pt>
                <c:pt idx="13818">
                  <c:v>96081.098582100007</c:v>
                </c:pt>
                <c:pt idx="13819">
                  <c:v>96140.109955000007</c:v>
                </c:pt>
                <c:pt idx="13820">
                  <c:v>96199.121327899993</c:v>
                </c:pt>
                <c:pt idx="13821">
                  <c:v>96258.132700700007</c:v>
                </c:pt>
                <c:pt idx="13822">
                  <c:v>96317.144073599993</c:v>
                </c:pt>
                <c:pt idx="13823">
                  <c:v>95555.949895700003</c:v>
                </c:pt>
                <c:pt idx="13824">
                  <c:v>94794.755717699998</c:v>
                </c:pt>
                <c:pt idx="13825">
                  <c:v>94033.561539799994</c:v>
                </c:pt>
                <c:pt idx="13826">
                  <c:v>93272.367361900004</c:v>
                </c:pt>
                <c:pt idx="13827">
                  <c:v>92511.173183999999</c:v>
                </c:pt>
                <c:pt idx="13828">
                  <c:v>91749.979005999994</c:v>
                </c:pt>
                <c:pt idx="13829">
                  <c:v>90849.913351399999</c:v>
                </c:pt>
                <c:pt idx="13830">
                  <c:v>89949.847696800003</c:v>
                </c:pt>
                <c:pt idx="13831">
                  <c:v>89049.782042100007</c:v>
                </c:pt>
                <c:pt idx="13832">
                  <c:v>88229.576491300002</c:v>
                </c:pt>
                <c:pt idx="13833">
                  <c:v>87409.370940499997</c:v>
                </c:pt>
                <c:pt idx="13834">
                  <c:v>86589.165389799993</c:v>
                </c:pt>
                <c:pt idx="13835">
                  <c:v>87416.515097399999</c:v>
                </c:pt>
                <c:pt idx="13836">
                  <c:v>89064.070355799995</c:v>
                </c:pt>
                <c:pt idx="13837">
                  <c:v>90711.625614300006</c:v>
                </c:pt>
                <c:pt idx="13838">
                  <c:v>92359.180872700003</c:v>
                </c:pt>
                <c:pt idx="13839">
                  <c:v>94006.736131199999</c:v>
                </c:pt>
                <c:pt idx="13840">
                  <c:v>95769.546302300005</c:v>
                </c:pt>
                <c:pt idx="13841">
                  <c:v>97532.356473399996</c:v>
                </c:pt>
                <c:pt idx="13842">
                  <c:v>99864.546587300007</c:v>
                </c:pt>
                <c:pt idx="13843">
                  <c:v>102196.736701</c:v>
                </c:pt>
                <c:pt idx="13844">
                  <c:v>104528.926815</c:v>
                </c:pt>
                <c:pt idx="13845">
                  <c:v>106861.116929</c:v>
                </c:pt>
                <c:pt idx="13846">
                  <c:v>109193.30704299999</c:v>
                </c:pt>
                <c:pt idx="13847">
                  <c:v>111525.49715700001</c:v>
                </c:pt>
                <c:pt idx="13848">
                  <c:v>112210.132012</c:v>
                </c:pt>
                <c:pt idx="13849">
                  <c:v>112894.76686800001</c:v>
                </c:pt>
                <c:pt idx="13850">
                  <c:v>113579.401723</c:v>
                </c:pt>
                <c:pt idx="13851">
                  <c:v>117614.481017</c:v>
                </c:pt>
                <c:pt idx="13852">
                  <c:v>121649.56031</c:v>
                </c:pt>
                <c:pt idx="13853">
                  <c:v>127441.99836899999</c:v>
                </c:pt>
                <c:pt idx="13854">
                  <c:v>133234.43642700001</c:v>
                </c:pt>
                <c:pt idx="13855">
                  <c:v>138457.49454300001</c:v>
                </c:pt>
                <c:pt idx="13856">
                  <c:v>143680.55265900001</c:v>
                </c:pt>
                <c:pt idx="13857">
                  <c:v>148903.61077500001</c:v>
                </c:pt>
                <c:pt idx="13858">
                  <c:v>154126.66889100001</c:v>
                </c:pt>
                <c:pt idx="13859">
                  <c:v>162357.720695</c:v>
                </c:pt>
                <c:pt idx="13860">
                  <c:v>170588.77249999999</c:v>
                </c:pt>
                <c:pt idx="13861">
                  <c:v>177659.249522</c:v>
                </c:pt>
                <c:pt idx="13862">
                  <c:v>184729.726544</c:v>
                </c:pt>
                <c:pt idx="13863">
                  <c:v>191800.20356600001</c:v>
                </c:pt>
                <c:pt idx="13864">
                  <c:v>195520.23615000001</c:v>
                </c:pt>
                <c:pt idx="13865">
                  <c:v>199240.26873400001</c:v>
                </c:pt>
                <c:pt idx="13866">
                  <c:v>201087.68763999999</c:v>
                </c:pt>
                <c:pt idx="13867">
                  <c:v>202935.106546</c:v>
                </c:pt>
                <c:pt idx="13868">
                  <c:v>204782.52545300001</c:v>
                </c:pt>
                <c:pt idx="13869">
                  <c:v>206629.94435899999</c:v>
                </c:pt>
                <c:pt idx="13870">
                  <c:v>208477.36326499999</c:v>
                </c:pt>
                <c:pt idx="13871">
                  <c:v>210324.782171</c:v>
                </c:pt>
                <c:pt idx="13872">
                  <c:v>206682.753578</c:v>
                </c:pt>
                <c:pt idx="13873">
                  <c:v>203040.724984</c:v>
                </c:pt>
                <c:pt idx="13874">
                  <c:v>200559.27117399999</c:v>
                </c:pt>
                <c:pt idx="13875">
                  <c:v>198077.81736300001</c:v>
                </c:pt>
                <c:pt idx="13876">
                  <c:v>195596.363552</c:v>
                </c:pt>
                <c:pt idx="13877">
                  <c:v>193114.90974199999</c:v>
                </c:pt>
                <c:pt idx="13878">
                  <c:v>190633.455931</c:v>
                </c:pt>
                <c:pt idx="13879">
                  <c:v>188152.00211999999</c:v>
                </c:pt>
                <c:pt idx="13880">
                  <c:v>185670.54831000001</c:v>
                </c:pt>
                <c:pt idx="13881">
                  <c:v>183189.094499</c:v>
                </c:pt>
                <c:pt idx="13882">
                  <c:v>180707.64068800001</c:v>
                </c:pt>
                <c:pt idx="13883">
                  <c:v>178226.18687800001</c:v>
                </c:pt>
                <c:pt idx="13884">
                  <c:v>178685.02702499999</c:v>
                </c:pt>
                <c:pt idx="13885">
                  <c:v>181625.32098300001</c:v>
                </c:pt>
                <c:pt idx="13886">
                  <c:v>184565.61494100001</c:v>
                </c:pt>
                <c:pt idx="13887">
                  <c:v>187505.908899</c:v>
                </c:pt>
                <c:pt idx="13888">
                  <c:v>190446.202857</c:v>
                </c:pt>
                <c:pt idx="13889">
                  <c:v>193386.49681499999</c:v>
                </c:pt>
                <c:pt idx="13890">
                  <c:v>196326.79077299999</c:v>
                </c:pt>
                <c:pt idx="13891">
                  <c:v>199267.08473100001</c:v>
                </c:pt>
                <c:pt idx="13892">
                  <c:v>202207.378689</c:v>
                </c:pt>
                <c:pt idx="13893">
                  <c:v>202086.95751400001</c:v>
                </c:pt>
                <c:pt idx="13894">
                  <c:v>201966.53633900001</c:v>
                </c:pt>
                <c:pt idx="13895">
                  <c:v>201846.11516399999</c:v>
                </c:pt>
                <c:pt idx="13896">
                  <c:v>201725.69398899999</c:v>
                </c:pt>
                <c:pt idx="13897">
                  <c:v>198664.978856</c:v>
                </c:pt>
                <c:pt idx="13898">
                  <c:v>195604.26372399999</c:v>
                </c:pt>
                <c:pt idx="13899">
                  <c:v>192543.548591</c:v>
                </c:pt>
                <c:pt idx="13900">
                  <c:v>189482.83345800001</c:v>
                </c:pt>
                <c:pt idx="13901">
                  <c:v>186422.11832499999</c:v>
                </c:pt>
                <c:pt idx="13902">
                  <c:v>183361.403192</c:v>
                </c:pt>
                <c:pt idx="13903">
                  <c:v>180300.68805900001</c:v>
                </c:pt>
                <c:pt idx="13904">
                  <c:v>177239.97292599999</c:v>
                </c:pt>
                <c:pt idx="13905">
                  <c:v>176737.18385500001</c:v>
                </c:pt>
                <c:pt idx="13906">
                  <c:v>179295.109918</c:v>
                </c:pt>
                <c:pt idx="13907">
                  <c:v>181853.03597999999</c:v>
                </c:pt>
                <c:pt idx="13908">
                  <c:v>184410.962042</c:v>
                </c:pt>
                <c:pt idx="13909">
                  <c:v>186968.88810499999</c:v>
                </c:pt>
                <c:pt idx="13910">
                  <c:v>189526.814167</c:v>
                </c:pt>
                <c:pt idx="13911">
                  <c:v>192084.74022899999</c:v>
                </c:pt>
                <c:pt idx="13912">
                  <c:v>194642.66629200001</c:v>
                </c:pt>
                <c:pt idx="13913">
                  <c:v>197200.59235399999</c:v>
                </c:pt>
                <c:pt idx="13914">
                  <c:v>199758.51841600001</c:v>
                </c:pt>
                <c:pt idx="13915">
                  <c:v>202316.444479</c:v>
                </c:pt>
                <c:pt idx="13916">
                  <c:v>204874.37054100001</c:v>
                </c:pt>
                <c:pt idx="13917">
                  <c:v>208784.578476</c:v>
                </c:pt>
                <c:pt idx="13918">
                  <c:v>210136.86034799999</c:v>
                </c:pt>
                <c:pt idx="13919">
                  <c:v>211489.14222099999</c:v>
                </c:pt>
                <c:pt idx="13920">
                  <c:v>212841.42409300001</c:v>
                </c:pt>
                <c:pt idx="13921">
                  <c:v>214193.70596600001</c:v>
                </c:pt>
                <c:pt idx="13922">
                  <c:v>217554.79074999999</c:v>
                </c:pt>
                <c:pt idx="13923">
                  <c:v>219580.86848199999</c:v>
                </c:pt>
                <c:pt idx="13924">
                  <c:v>221606.946214</c:v>
                </c:pt>
                <c:pt idx="13925">
                  <c:v>223633.023946</c:v>
                </c:pt>
                <c:pt idx="13926">
                  <c:v>225659.10167800001</c:v>
                </c:pt>
                <c:pt idx="13927">
                  <c:v>227685.17941000001</c:v>
                </c:pt>
                <c:pt idx="13928">
                  <c:v>229711.25714199999</c:v>
                </c:pt>
                <c:pt idx="13929">
                  <c:v>231737.33487399999</c:v>
                </c:pt>
                <c:pt idx="13930">
                  <c:v>232411.130733</c:v>
                </c:pt>
                <c:pt idx="13931">
                  <c:v>231461.798224</c:v>
                </c:pt>
                <c:pt idx="13932">
                  <c:v>230512.46571399999</c:v>
                </c:pt>
                <c:pt idx="13933">
                  <c:v>229563.13320499999</c:v>
                </c:pt>
                <c:pt idx="13934">
                  <c:v>228613.80069500001</c:v>
                </c:pt>
                <c:pt idx="13935">
                  <c:v>225562.02212899999</c:v>
                </c:pt>
                <c:pt idx="13936">
                  <c:v>223845.250616</c:v>
                </c:pt>
                <c:pt idx="13937">
                  <c:v>222039.459504</c:v>
                </c:pt>
                <c:pt idx="13938">
                  <c:v>220233.668393</c:v>
                </c:pt>
                <c:pt idx="13939">
                  <c:v>218427.877282</c:v>
                </c:pt>
                <c:pt idx="13940">
                  <c:v>216622.086171</c:v>
                </c:pt>
                <c:pt idx="13941">
                  <c:v>214816.29506</c:v>
                </c:pt>
                <c:pt idx="13942">
                  <c:v>213010.50394900001</c:v>
                </c:pt>
                <c:pt idx="13943">
                  <c:v>211204.712837</c:v>
                </c:pt>
                <c:pt idx="13944">
                  <c:v>211022.05009500001</c:v>
                </c:pt>
                <c:pt idx="13945">
                  <c:v>210839.387353</c:v>
                </c:pt>
                <c:pt idx="13946">
                  <c:v>209752.88216199999</c:v>
                </c:pt>
                <c:pt idx="13947">
                  <c:v>208666.37697099999</c:v>
                </c:pt>
                <c:pt idx="13948">
                  <c:v>207673.514925</c:v>
                </c:pt>
                <c:pt idx="13949">
                  <c:v>206680.652879</c:v>
                </c:pt>
                <c:pt idx="13950">
                  <c:v>205776.81043000001</c:v>
                </c:pt>
                <c:pt idx="13951">
                  <c:v>204872.96798099999</c:v>
                </c:pt>
                <c:pt idx="13952">
                  <c:v>203969.12553200001</c:v>
                </c:pt>
                <c:pt idx="13953">
                  <c:v>203065.283084</c:v>
                </c:pt>
                <c:pt idx="13954">
                  <c:v>202161.44063500001</c:v>
                </c:pt>
                <c:pt idx="13955">
                  <c:v>201257.59818599999</c:v>
                </c:pt>
                <c:pt idx="13956">
                  <c:v>200353.755737</c:v>
                </c:pt>
                <c:pt idx="13957">
                  <c:v>199449.91328800001</c:v>
                </c:pt>
                <c:pt idx="13958">
                  <c:v>198785.568084</c:v>
                </c:pt>
                <c:pt idx="13959">
                  <c:v>199025.065328</c:v>
                </c:pt>
                <c:pt idx="13960">
                  <c:v>199581.03672999999</c:v>
                </c:pt>
                <c:pt idx="13961">
                  <c:v>200761.56866700001</c:v>
                </c:pt>
                <c:pt idx="13962">
                  <c:v>201942.10060400001</c:v>
                </c:pt>
                <c:pt idx="13963">
                  <c:v>203122.63254200001</c:v>
                </c:pt>
                <c:pt idx="13964">
                  <c:v>204303.164479</c:v>
                </c:pt>
                <c:pt idx="13965">
                  <c:v>205483.69641599999</c:v>
                </c:pt>
                <c:pt idx="13966">
                  <c:v>206664.22835300001</c:v>
                </c:pt>
                <c:pt idx="13967">
                  <c:v>207844.76029000001</c:v>
                </c:pt>
                <c:pt idx="13968">
                  <c:v>208037.57604000001</c:v>
                </c:pt>
                <c:pt idx="13969">
                  <c:v>208230.39178899999</c:v>
                </c:pt>
                <c:pt idx="13970">
                  <c:v>208423.207539</c:v>
                </c:pt>
                <c:pt idx="13971">
                  <c:v>208376.526044</c:v>
                </c:pt>
                <c:pt idx="13972">
                  <c:v>208329.844549</c:v>
                </c:pt>
                <c:pt idx="13973">
                  <c:v>207966.68889600001</c:v>
                </c:pt>
                <c:pt idx="13974">
                  <c:v>206978.97270799999</c:v>
                </c:pt>
                <c:pt idx="13975">
                  <c:v>205991.256521</c:v>
                </c:pt>
                <c:pt idx="13976">
                  <c:v>205003.54033300001</c:v>
                </c:pt>
                <c:pt idx="13977">
                  <c:v>204015.82414499999</c:v>
                </c:pt>
                <c:pt idx="13978">
                  <c:v>203028.107957</c:v>
                </c:pt>
                <c:pt idx="13979">
                  <c:v>202040.39176999999</c:v>
                </c:pt>
                <c:pt idx="13980">
                  <c:v>204758.88580300001</c:v>
                </c:pt>
                <c:pt idx="13981">
                  <c:v>208465.09602299999</c:v>
                </c:pt>
                <c:pt idx="13982">
                  <c:v>212171.30624400001</c:v>
                </c:pt>
                <c:pt idx="13983">
                  <c:v>215929.540592</c:v>
                </c:pt>
                <c:pt idx="13984">
                  <c:v>219687.77494</c:v>
                </c:pt>
                <c:pt idx="13985">
                  <c:v>223446.009288</c:v>
                </c:pt>
                <c:pt idx="13986">
                  <c:v>227326.53311300001</c:v>
                </c:pt>
                <c:pt idx="13987">
                  <c:v>231207.05693799999</c:v>
                </c:pt>
                <c:pt idx="13988">
                  <c:v>235087.58076300001</c:v>
                </c:pt>
                <c:pt idx="13989">
                  <c:v>238968.10458799999</c:v>
                </c:pt>
                <c:pt idx="13990">
                  <c:v>242848.62841199999</c:v>
                </c:pt>
                <c:pt idx="13991">
                  <c:v>245162.23616</c:v>
                </c:pt>
                <c:pt idx="13992">
                  <c:v>247475.843907</c:v>
                </c:pt>
                <c:pt idx="13993">
                  <c:v>246083.24143299999</c:v>
                </c:pt>
                <c:pt idx="13994">
                  <c:v>244199.78819399999</c:v>
                </c:pt>
                <c:pt idx="13995">
                  <c:v>242316.33495600001</c:v>
                </c:pt>
                <c:pt idx="13996">
                  <c:v>240380.85759</c:v>
                </c:pt>
                <c:pt idx="13997">
                  <c:v>238445.38022399999</c:v>
                </c:pt>
                <c:pt idx="13998">
                  <c:v>236509.90285799999</c:v>
                </c:pt>
                <c:pt idx="13999">
                  <c:v>234452.136015</c:v>
                </c:pt>
                <c:pt idx="14000">
                  <c:v>232394.36917200001</c:v>
                </c:pt>
                <c:pt idx="14001">
                  <c:v>230336.60232899999</c:v>
                </c:pt>
                <c:pt idx="14002">
                  <c:v>228278.835487</c:v>
                </c:pt>
                <c:pt idx="14003">
                  <c:v>226221.06864400001</c:v>
                </c:pt>
                <c:pt idx="14004">
                  <c:v>225730.217879</c:v>
                </c:pt>
                <c:pt idx="14005">
                  <c:v>225239.36711399999</c:v>
                </c:pt>
                <c:pt idx="14006">
                  <c:v>225520.93358099999</c:v>
                </c:pt>
                <c:pt idx="14007">
                  <c:v>225308.532714</c:v>
                </c:pt>
                <c:pt idx="14008">
                  <c:v>225096.131846</c:v>
                </c:pt>
                <c:pt idx="14009">
                  <c:v>224883.73097800001</c:v>
                </c:pt>
                <c:pt idx="14010">
                  <c:v>224671.33011000001</c:v>
                </c:pt>
                <c:pt idx="14011">
                  <c:v>224458.92924200001</c:v>
                </c:pt>
                <c:pt idx="14012">
                  <c:v>224246.52837399999</c:v>
                </c:pt>
                <c:pt idx="14013">
                  <c:v>224034.12750599999</c:v>
                </c:pt>
                <c:pt idx="14014">
                  <c:v>223821.72663799999</c:v>
                </c:pt>
                <c:pt idx="14015">
                  <c:v>223609.32577</c:v>
                </c:pt>
                <c:pt idx="14016">
                  <c:v>223396.924902</c:v>
                </c:pt>
                <c:pt idx="14017">
                  <c:v>223184.52403500001</c:v>
                </c:pt>
                <c:pt idx="14018">
                  <c:v>222972.12316700001</c:v>
                </c:pt>
                <c:pt idx="14019">
                  <c:v>223326.12518500001</c:v>
                </c:pt>
                <c:pt idx="14020">
                  <c:v>224664.94530399999</c:v>
                </c:pt>
                <c:pt idx="14021">
                  <c:v>226003.765423</c:v>
                </c:pt>
                <c:pt idx="14022">
                  <c:v>227574.11759899999</c:v>
                </c:pt>
                <c:pt idx="14023">
                  <c:v>229144.46977500001</c:v>
                </c:pt>
                <c:pt idx="14024">
                  <c:v>231766.05937100001</c:v>
                </c:pt>
                <c:pt idx="14025">
                  <c:v>234387.64896699999</c:v>
                </c:pt>
                <c:pt idx="14026">
                  <c:v>234668.10516899999</c:v>
                </c:pt>
                <c:pt idx="14027">
                  <c:v>234948.56137099999</c:v>
                </c:pt>
                <c:pt idx="14028">
                  <c:v>235229.01757200001</c:v>
                </c:pt>
                <c:pt idx="14029">
                  <c:v>235509.47377400001</c:v>
                </c:pt>
                <c:pt idx="14030">
                  <c:v>235789.92997600001</c:v>
                </c:pt>
                <c:pt idx="14031">
                  <c:v>236070.38617799999</c:v>
                </c:pt>
                <c:pt idx="14032">
                  <c:v>235012.02226100001</c:v>
                </c:pt>
                <c:pt idx="14033">
                  <c:v>233953.658344</c:v>
                </c:pt>
                <c:pt idx="14034">
                  <c:v>232895.29442600001</c:v>
                </c:pt>
                <c:pt idx="14035">
                  <c:v>231605.39845199999</c:v>
                </c:pt>
                <c:pt idx="14036">
                  <c:v>230315.50247800001</c:v>
                </c:pt>
                <c:pt idx="14037">
                  <c:v>227974.36908400001</c:v>
                </c:pt>
                <c:pt idx="14038">
                  <c:v>228197.20266899999</c:v>
                </c:pt>
                <c:pt idx="14039">
                  <c:v>230761.16964899999</c:v>
                </c:pt>
                <c:pt idx="14040">
                  <c:v>232073.08795799999</c:v>
                </c:pt>
                <c:pt idx="14041">
                  <c:v>233385.00626600001</c:v>
                </c:pt>
                <c:pt idx="14042">
                  <c:v>234696.92457500001</c:v>
                </c:pt>
                <c:pt idx="14043">
                  <c:v>236008.84288400001</c:v>
                </c:pt>
                <c:pt idx="14044">
                  <c:v>237320.76119300001</c:v>
                </c:pt>
                <c:pt idx="14045">
                  <c:v>238632.67950200001</c:v>
                </c:pt>
                <c:pt idx="14046">
                  <c:v>239944.59781100001</c:v>
                </c:pt>
                <c:pt idx="14047">
                  <c:v>241256.51611999999</c:v>
                </c:pt>
                <c:pt idx="14048">
                  <c:v>242568.43442899999</c:v>
                </c:pt>
                <c:pt idx="14049">
                  <c:v>243880.35273799999</c:v>
                </c:pt>
                <c:pt idx="14050">
                  <c:v>245192.27104699999</c:v>
                </c:pt>
                <c:pt idx="14051">
                  <c:v>243685.48077600001</c:v>
                </c:pt>
                <c:pt idx="14052">
                  <c:v>242178.69050500001</c:v>
                </c:pt>
                <c:pt idx="14053">
                  <c:v>241885.75812499999</c:v>
                </c:pt>
                <c:pt idx="14054">
                  <c:v>241592.825744</c:v>
                </c:pt>
                <c:pt idx="14055">
                  <c:v>241299.89336399999</c:v>
                </c:pt>
                <c:pt idx="14056">
                  <c:v>241006.960984</c:v>
                </c:pt>
                <c:pt idx="14057">
                  <c:v>240714.02860300001</c:v>
                </c:pt>
                <c:pt idx="14058">
                  <c:v>240421.096223</c:v>
                </c:pt>
                <c:pt idx="14059">
                  <c:v>238446.952116</c:v>
                </c:pt>
                <c:pt idx="14060">
                  <c:v>236472.80800799999</c:v>
                </c:pt>
                <c:pt idx="14061">
                  <c:v>234498.66390000001</c:v>
                </c:pt>
                <c:pt idx="14062">
                  <c:v>232524.51979300001</c:v>
                </c:pt>
                <c:pt idx="14063">
                  <c:v>230550.37568500001</c:v>
                </c:pt>
                <c:pt idx="14064">
                  <c:v>228830.97317899999</c:v>
                </c:pt>
                <c:pt idx="14065">
                  <c:v>227111.570672</c:v>
                </c:pt>
                <c:pt idx="14066">
                  <c:v>225430.35894500001</c:v>
                </c:pt>
                <c:pt idx="14067">
                  <c:v>223749.147218</c:v>
                </c:pt>
                <c:pt idx="14068">
                  <c:v>222067.93549</c:v>
                </c:pt>
                <c:pt idx="14069">
                  <c:v>220386.72376299999</c:v>
                </c:pt>
                <c:pt idx="14070">
                  <c:v>218705.512036</c:v>
                </c:pt>
                <c:pt idx="14071">
                  <c:v>216005.67631800001</c:v>
                </c:pt>
                <c:pt idx="14072">
                  <c:v>214987.052326</c:v>
                </c:pt>
                <c:pt idx="14073">
                  <c:v>213968.428335</c:v>
                </c:pt>
                <c:pt idx="14074">
                  <c:v>212949.804344</c:v>
                </c:pt>
                <c:pt idx="14075">
                  <c:v>211931.180353</c:v>
                </c:pt>
                <c:pt idx="14076">
                  <c:v>210912.556362</c:v>
                </c:pt>
                <c:pt idx="14077">
                  <c:v>209893.932371</c:v>
                </c:pt>
                <c:pt idx="14078">
                  <c:v>208875.30838</c:v>
                </c:pt>
                <c:pt idx="14079">
                  <c:v>207856.68438799999</c:v>
                </c:pt>
                <c:pt idx="14080">
                  <c:v>206838.06039699999</c:v>
                </c:pt>
                <c:pt idx="14081">
                  <c:v>205819.43640599999</c:v>
                </c:pt>
                <c:pt idx="14082">
                  <c:v>204800.81241499999</c:v>
                </c:pt>
                <c:pt idx="14083">
                  <c:v>205188.71119900001</c:v>
                </c:pt>
                <c:pt idx="14084">
                  <c:v>206595.233974</c:v>
                </c:pt>
                <c:pt idx="14085">
                  <c:v>208001.75674899999</c:v>
                </c:pt>
                <c:pt idx="14086">
                  <c:v>207965.45111200001</c:v>
                </c:pt>
                <c:pt idx="14087">
                  <c:v>207929.14547600001</c:v>
                </c:pt>
                <c:pt idx="14088">
                  <c:v>207892.83983899999</c:v>
                </c:pt>
                <c:pt idx="14089">
                  <c:v>207856.53420299999</c:v>
                </c:pt>
                <c:pt idx="14090">
                  <c:v>207820.22856700001</c:v>
                </c:pt>
                <c:pt idx="14091">
                  <c:v>207783.92293</c:v>
                </c:pt>
                <c:pt idx="14092">
                  <c:v>207747.617294</c:v>
                </c:pt>
                <c:pt idx="14093">
                  <c:v>207711.31165799999</c:v>
                </c:pt>
                <c:pt idx="14094">
                  <c:v>207675.00602100001</c:v>
                </c:pt>
                <c:pt idx="14095">
                  <c:v>206688.11076499999</c:v>
                </c:pt>
                <c:pt idx="14096">
                  <c:v>204294.69273499999</c:v>
                </c:pt>
                <c:pt idx="14097">
                  <c:v>201901.27470400001</c:v>
                </c:pt>
                <c:pt idx="14098">
                  <c:v>199507.856673</c:v>
                </c:pt>
                <c:pt idx="14099">
                  <c:v>198557.267054</c:v>
                </c:pt>
                <c:pt idx="14100">
                  <c:v>197606.67743400001</c:v>
                </c:pt>
                <c:pt idx="14101">
                  <c:v>196656.08781500001</c:v>
                </c:pt>
                <c:pt idx="14102">
                  <c:v>195705.498196</c:v>
                </c:pt>
                <c:pt idx="14103">
                  <c:v>194754.90857599999</c:v>
                </c:pt>
                <c:pt idx="14104">
                  <c:v>193804.31895700001</c:v>
                </c:pt>
                <c:pt idx="14105">
                  <c:v>192853.729337</c:v>
                </c:pt>
                <c:pt idx="14106">
                  <c:v>191903.13971799999</c:v>
                </c:pt>
                <c:pt idx="14107">
                  <c:v>191650.71326799999</c:v>
                </c:pt>
                <c:pt idx="14108">
                  <c:v>192348.87643800001</c:v>
                </c:pt>
                <c:pt idx="14109">
                  <c:v>193047.03960700001</c:v>
                </c:pt>
                <c:pt idx="14110">
                  <c:v>193745.202777</c:v>
                </c:pt>
                <c:pt idx="14111">
                  <c:v>194195.561422</c:v>
                </c:pt>
                <c:pt idx="14112">
                  <c:v>194645.920067</c:v>
                </c:pt>
                <c:pt idx="14113">
                  <c:v>194294.68179</c:v>
                </c:pt>
                <c:pt idx="14114">
                  <c:v>193943.44351300001</c:v>
                </c:pt>
                <c:pt idx="14115">
                  <c:v>193592.20523600001</c:v>
                </c:pt>
                <c:pt idx="14116">
                  <c:v>193240.96695900001</c:v>
                </c:pt>
                <c:pt idx="14117">
                  <c:v>192889.72868199999</c:v>
                </c:pt>
                <c:pt idx="14118">
                  <c:v>192538.49040499999</c:v>
                </c:pt>
                <c:pt idx="14119">
                  <c:v>192187.25212799999</c:v>
                </c:pt>
                <c:pt idx="14120">
                  <c:v>191137.85068199999</c:v>
                </c:pt>
                <c:pt idx="14121">
                  <c:v>190088.44923500001</c:v>
                </c:pt>
                <c:pt idx="14122">
                  <c:v>189039.047789</c:v>
                </c:pt>
                <c:pt idx="14123">
                  <c:v>187989.64634199999</c:v>
                </c:pt>
                <c:pt idx="14124">
                  <c:v>187188.04942</c:v>
                </c:pt>
                <c:pt idx="14125">
                  <c:v>187449.90743399999</c:v>
                </c:pt>
                <c:pt idx="14126">
                  <c:v>188513.36236900001</c:v>
                </c:pt>
                <c:pt idx="14127">
                  <c:v>189576.817304</c:v>
                </c:pt>
                <c:pt idx="14128">
                  <c:v>190640.27223900001</c:v>
                </c:pt>
                <c:pt idx="14129">
                  <c:v>191703.72717500001</c:v>
                </c:pt>
                <c:pt idx="14130">
                  <c:v>192767.18210999999</c:v>
                </c:pt>
                <c:pt idx="14131">
                  <c:v>193830.63704500001</c:v>
                </c:pt>
                <c:pt idx="14132">
                  <c:v>194894.09198100001</c:v>
                </c:pt>
                <c:pt idx="14133">
                  <c:v>196139.45894099999</c:v>
                </c:pt>
                <c:pt idx="14134">
                  <c:v>195092.003883</c:v>
                </c:pt>
                <c:pt idx="14135">
                  <c:v>194044.54882500001</c:v>
                </c:pt>
                <c:pt idx="14136">
                  <c:v>192997.09376700001</c:v>
                </c:pt>
                <c:pt idx="14137">
                  <c:v>191949.63871</c:v>
                </c:pt>
                <c:pt idx="14138">
                  <c:v>189838.72871699999</c:v>
                </c:pt>
                <c:pt idx="14139">
                  <c:v>187727.81872400001</c:v>
                </c:pt>
                <c:pt idx="14140">
                  <c:v>185616.90873</c:v>
                </c:pt>
                <c:pt idx="14141">
                  <c:v>183505.99873699999</c:v>
                </c:pt>
                <c:pt idx="14142">
                  <c:v>181395.08874400001</c:v>
                </c:pt>
                <c:pt idx="14143">
                  <c:v>179284.178751</c:v>
                </c:pt>
                <c:pt idx="14144">
                  <c:v>177173.26875799999</c:v>
                </c:pt>
                <c:pt idx="14145">
                  <c:v>175062.35876500001</c:v>
                </c:pt>
                <c:pt idx="14146">
                  <c:v>174603.94341800001</c:v>
                </c:pt>
                <c:pt idx="14147">
                  <c:v>176438.35008800001</c:v>
                </c:pt>
                <c:pt idx="14148">
                  <c:v>178272.75675900001</c:v>
                </c:pt>
                <c:pt idx="14149">
                  <c:v>180107.16342999999</c:v>
                </c:pt>
                <c:pt idx="14150">
                  <c:v>181941.57010000001</c:v>
                </c:pt>
                <c:pt idx="14151">
                  <c:v>183775.97677099999</c:v>
                </c:pt>
                <c:pt idx="14152">
                  <c:v>185610.38344199999</c:v>
                </c:pt>
                <c:pt idx="14153">
                  <c:v>187444.79011199999</c:v>
                </c:pt>
                <c:pt idx="14154">
                  <c:v>189279.19678299999</c:v>
                </c:pt>
                <c:pt idx="14155">
                  <c:v>191113.60345299999</c:v>
                </c:pt>
                <c:pt idx="14156">
                  <c:v>192948.01012399999</c:v>
                </c:pt>
                <c:pt idx="14157">
                  <c:v>194782.416795</c:v>
                </c:pt>
                <c:pt idx="14158">
                  <c:v>197005.82752799999</c:v>
                </c:pt>
                <c:pt idx="14159">
                  <c:v>197394.83158999999</c:v>
                </c:pt>
                <c:pt idx="14160">
                  <c:v>197783.83565299999</c:v>
                </c:pt>
                <c:pt idx="14161">
                  <c:v>198172.83971500001</c:v>
                </c:pt>
                <c:pt idx="14162">
                  <c:v>197052.202456</c:v>
                </c:pt>
                <c:pt idx="14163">
                  <c:v>195931.56519699999</c:v>
                </c:pt>
                <c:pt idx="14164">
                  <c:v>194810.92793800001</c:v>
                </c:pt>
                <c:pt idx="14165">
                  <c:v>193690.290679</c:v>
                </c:pt>
                <c:pt idx="14166">
                  <c:v>192569.65341999999</c:v>
                </c:pt>
                <c:pt idx="14167">
                  <c:v>191449.01616100001</c:v>
                </c:pt>
                <c:pt idx="14168">
                  <c:v>190328.378902</c:v>
                </c:pt>
                <c:pt idx="14169">
                  <c:v>189207.74164299999</c:v>
                </c:pt>
                <c:pt idx="14170">
                  <c:v>188087.10438400001</c:v>
                </c:pt>
                <c:pt idx="14171">
                  <c:v>186577.463062</c:v>
                </c:pt>
                <c:pt idx="14172">
                  <c:v>185067.82174099999</c:v>
                </c:pt>
                <c:pt idx="14173">
                  <c:v>183558.18041900001</c:v>
                </c:pt>
                <c:pt idx="14174">
                  <c:v>183670.873784</c:v>
                </c:pt>
                <c:pt idx="14175">
                  <c:v>186106.44229899999</c:v>
                </c:pt>
                <c:pt idx="14176">
                  <c:v>188542.010813</c:v>
                </c:pt>
                <c:pt idx="14177">
                  <c:v>190977.57932799999</c:v>
                </c:pt>
                <c:pt idx="14178">
                  <c:v>192748.32274800001</c:v>
                </c:pt>
                <c:pt idx="14179">
                  <c:v>194519.06616700001</c:v>
                </c:pt>
                <c:pt idx="14180">
                  <c:v>196289.809587</c:v>
                </c:pt>
                <c:pt idx="14181">
                  <c:v>198060.55300700001</c:v>
                </c:pt>
                <c:pt idx="14182">
                  <c:v>199831.29642599999</c:v>
                </c:pt>
                <c:pt idx="14183">
                  <c:v>201602.039846</c:v>
                </c:pt>
                <c:pt idx="14184">
                  <c:v>203372.78326600001</c:v>
                </c:pt>
                <c:pt idx="14185">
                  <c:v>205143.52668499999</c:v>
                </c:pt>
                <c:pt idx="14186">
                  <c:v>206914.270105</c:v>
                </c:pt>
                <c:pt idx="14187">
                  <c:v>207062.67883799999</c:v>
                </c:pt>
                <c:pt idx="14188">
                  <c:v>205327.34939300001</c:v>
                </c:pt>
                <c:pt idx="14189">
                  <c:v>203592.01994699999</c:v>
                </c:pt>
                <c:pt idx="14190">
                  <c:v>201856.69050200001</c:v>
                </c:pt>
                <c:pt idx="14191">
                  <c:v>200786.18615200001</c:v>
                </c:pt>
                <c:pt idx="14192">
                  <c:v>199715.68180200001</c:v>
                </c:pt>
                <c:pt idx="14193">
                  <c:v>198645.177451</c:v>
                </c:pt>
                <c:pt idx="14194">
                  <c:v>197574.67310099999</c:v>
                </c:pt>
                <c:pt idx="14195">
                  <c:v>196504.16875099999</c:v>
                </c:pt>
                <c:pt idx="14196">
                  <c:v>195433.66440000001</c:v>
                </c:pt>
                <c:pt idx="14197">
                  <c:v>194363.16005000001</c:v>
                </c:pt>
                <c:pt idx="14198">
                  <c:v>193292.6557</c:v>
                </c:pt>
                <c:pt idx="14199">
                  <c:v>192222.15134899999</c:v>
                </c:pt>
                <c:pt idx="14200">
                  <c:v>191390.10909799999</c:v>
                </c:pt>
                <c:pt idx="14201">
                  <c:v>191628.57119700001</c:v>
                </c:pt>
                <c:pt idx="14202">
                  <c:v>191867.03329600001</c:v>
                </c:pt>
                <c:pt idx="14203">
                  <c:v>193926.20451400001</c:v>
                </c:pt>
                <c:pt idx="14204">
                  <c:v>195985.37573100001</c:v>
                </c:pt>
                <c:pt idx="14205">
                  <c:v>196631.535539</c:v>
                </c:pt>
                <c:pt idx="14206">
                  <c:v>197277.69534800001</c:v>
                </c:pt>
                <c:pt idx="14207">
                  <c:v>197923.85515600001</c:v>
                </c:pt>
                <c:pt idx="14208">
                  <c:v>198570.014964</c:v>
                </c:pt>
                <c:pt idx="14209">
                  <c:v>199216.17477300001</c:v>
                </c:pt>
                <c:pt idx="14210">
                  <c:v>199862.334581</c:v>
                </c:pt>
                <c:pt idx="14211">
                  <c:v>200508.494389</c:v>
                </c:pt>
                <c:pt idx="14212">
                  <c:v>201154.654198</c:v>
                </c:pt>
                <c:pt idx="14213">
                  <c:v>201562.351907</c:v>
                </c:pt>
                <c:pt idx="14214">
                  <c:v>201970.049616</c:v>
                </c:pt>
                <c:pt idx="14215">
                  <c:v>202377.747325</c:v>
                </c:pt>
                <c:pt idx="14216">
                  <c:v>200964.73591600001</c:v>
                </c:pt>
                <c:pt idx="14217">
                  <c:v>202620.84711500001</c:v>
                </c:pt>
                <c:pt idx="14218">
                  <c:v>204535.05767400001</c:v>
                </c:pt>
                <c:pt idx="14219">
                  <c:v>206449.268232</c:v>
                </c:pt>
                <c:pt idx="14220">
                  <c:v>208363.478791</c:v>
                </c:pt>
                <c:pt idx="14221">
                  <c:v>210277.68935</c:v>
                </c:pt>
                <c:pt idx="14222">
                  <c:v>212191.89990799999</c:v>
                </c:pt>
                <c:pt idx="14223">
                  <c:v>214106.11046699999</c:v>
                </c:pt>
                <c:pt idx="14224">
                  <c:v>216020.32102500001</c:v>
                </c:pt>
                <c:pt idx="14225">
                  <c:v>217934.53158400001</c:v>
                </c:pt>
                <c:pt idx="14226">
                  <c:v>219848.74214300001</c:v>
                </c:pt>
                <c:pt idx="14227">
                  <c:v>221762.952701</c:v>
                </c:pt>
                <c:pt idx="14228">
                  <c:v>223677.16326</c:v>
                </c:pt>
                <c:pt idx="14229">
                  <c:v>225591.37381799999</c:v>
                </c:pt>
                <c:pt idx="14230">
                  <c:v>229968.16938100001</c:v>
                </c:pt>
                <c:pt idx="14231">
                  <c:v>235499.87699300001</c:v>
                </c:pt>
                <c:pt idx="14232">
                  <c:v>241031.584604</c:v>
                </c:pt>
                <c:pt idx="14233">
                  <c:v>246563.292216</c:v>
                </c:pt>
                <c:pt idx="14234">
                  <c:v>252094.99982699999</c:v>
                </c:pt>
                <c:pt idx="14235">
                  <c:v>257626.70743899999</c:v>
                </c:pt>
                <c:pt idx="14236">
                  <c:v>266157.55195300002</c:v>
                </c:pt>
                <c:pt idx="14237">
                  <c:v>274688.39646700001</c:v>
                </c:pt>
                <c:pt idx="14238">
                  <c:v>282450.70296199998</c:v>
                </c:pt>
                <c:pt idx="14239">
                  <c:v>290213.009456</c:v>
                </c:pt>
                <c:pt idx="14240">
                  <c:v>297975.31595000002</c:v>
                </c:pt>
                <c:pt idx="14241">
                  <c:v>304707.76692999998</c:v>
                </c:pt>
                <c:pt idx="14242">
                  <c:v>307817.01852400001</c:v>
                </c:pt>
                <c:pt idx="14243">
                  <c:v>305394.56250599999</c:v>
                </c:pt>
                <c:pt idx="14244">
                  <c:v>302972.10648900003</c:v>
                </c:pt>
                <c:pt idx="14245">
                  <c:v>300549.650471</c:v>
                </c:pt>
                <c:pt idx="14246">
                  <c:v>298127.19445399998</c:v>
                </c:pt>
                <c:pt idx="14247">
                  <c:v>295704.73843700002</c:v>
                </c:pt>
                <c:pt idx="14248">
                  <c:v>293282.282419</c:v>
                </c:pt>
                <c:pt idx="14249">
                  <c:v>287860.68949899997</c:v>
                </c:pt>
                <c:pt idx="14250">
                  <c:v>282439.096579</c:v>
                </c:pt>
                <c:pt idx="14251">
                  <c:v>277786.04167900002</c:v>
                </c:pt>
                <c:pt idx="14252">
                  <c:v>273132.98677800002</c:v>
                </c:pt>
                <c:pt idx="14253">
                  <c:v>268479.93187799997</c:v>
                </c:pt>
                <c:pt idx="14254">
                  <c:v>273456.33735400002</c:v>
                </c:pt>
                <c:pt idx="14255">
                  <c:v>282055.94221399998</c:v>
                </c:pt>
                <c:pt idx="14256">
                  <c:v>288597.90013000002</c:v>
                </c:pt>
                <c:pt idx="14257">
                  <c:v>295139.85804600001</c:v>
                </c:pt>
                <c:pt idx="14258">
                  <c:v>301067.65628499998</c:v>
                </c:pt>
                <c:pt idx="14259">
                  <c:v>306995.454524</c:v>
                </c:pt>
                <c:pt idx="14260">
                  <c:v>312923.25276300003</c:v>
                </c:pt>
                <c:pt idx="14261">
                  <c:v>318822.67105399998</c:v>
                </c:pt>
                <c:pt idx="14262">
                  <c:v>324722.08934599999</c:v>
                </c:pt>
                <c:pt idx="14263">
                  <c:v>330621.507637</c:v>
                </c:pt>
                <c:pt idx="14264">
                  <c:v>336520.92592800001</c:v>
                </c:pt>
                <c:pt idx="14265">
                  <c:v>342420.34422000003</c:v>
                </c:pt>
                <c:pt idx="14266">
                  <c:v>348319.76251099998</c:v>
                </c:pt>
                <c:pt idx="14267">
                  <c:v>344652.44887199998</c:v>
                </c:pt>
                <c:pt idx="14268">
                  <c:v>340985.13523299998</c:v>
                </c:pt>
                <c:pt idx="14269">
                  <c:v>339375.46853900002</c:v>
                </c:pt>
                <c:pt idx="14270">
                  <c:v>337765.801844</c:v>
                </c:pt>
                <c:pt idx="14271">
                  <c:v>336770.29482700001</c:v>
                </c:pt>
                <c:pt idx="14272">
                  <c:v>335774.787809</c:v>
                </c:pt>
                <c:pt idx="14273">
                  <c:v>334779.28079200001</c:v>
                </c:pt>
                <c:pt idx="14274">
                  <c:v>333812.15372200002</c:v>
                </c:pt>
                <c:pt idx="14275">
                  <c:v>332845.02665199997</c:v>
                </c:pt>
                <c:pt idx="14276">
                  <c:v>331877.89958199998</c:v>
                </c:pt>
                <c:pt idx="14277">
                  <c:v>330910.772512</c:v>
                </c:pt>
                <c:pt idx="14278">
                  <c:v>329943.64544200001</c:v>
                </c:pt>
                <c:pt idx="14279">
                  <c:v>330351.01242099999</c:v>
                </c:pt>
                <c:pt idx="14280">
                  <c:v>331725.50646900001</c:v>
                </c:pt>
                <c:pt idx="14281">
                  <c:v>333100.00051699998</c:v>
                </c:pt>
                <c:pt idx="14282">
                  <c:v>334474.49456600001</c:v>
                </c:pt>
                <c:pt idx="14283">
                  <c:v>335973.38702199998</c:v>
                </c:pt>
                <c:pt idx="14284">
                  <c:v>337472.27947800001</c:v>
                </c:pt>
                <c:pt idx="14285">
                  <c:v>340165.92464799999</c:v>
                </c:pt>
                <c:pt idx="14286">
                  <c:v>342859.56981800002</c:v>
                </c:pt>
                <c:pt idx="14287">
                  <c:v>345553.21498699998</c:v>
                </c:pt>
                <c:pt idx="14288">
                  <c:v>348246.86015700002</c:v>
                </c:pt>
                <c:pt idx="14289">
                  <c:v>354886.02307900001</c:v>
                </c:pt>
                <c:pt idx="14290">
                  <c:v>362273.37698</c:v>
                </c:pt>
                <c:pt idx="14291">
                  <c:v>369660.73087999999</c:v>
                </c:pt>
                <c:pt idx="14292">
                  <c:v>375673.59073300002</c:v>
                </c:pt>
                <c:pt idx="14293">
                  <c:v>381686.45058499998</c:v>
                </c:pt>
                <c:pt idx="14294">
                  <c:v>387699.31043800001</c:v>
                </c:pt>
                <c:pt idx="14295">
                  <c:v>393712.17028999998</c:v>
                </c:pt>
                <c:pt idx="14296">
                  <c:v>399600.631734</c:v>
                </c:pt>
                <c:pt idx="14297">
                  <c:v>405489.09317900002</c:v>
                </c:pt>
                <c:pt idx="14298">
                  <c:v>410182.80190999998</c:v>
                </c:pt>
                <c:pt idx="14299">
                  <c:v>424077.39083699998</c:v>
                </c:pt>
                <c:pt idx="14300">
                  <c:v>437971.97976399999</c:v>
                </c:pt>
                <c:pt idx="14301">
                  <c:v>451866.568692</c:v>
                </c:pt>
                <c:pt idx="14302">
                  <c:v>461815.63986599998</c:v>
                </c:pt>
                <c:pt idx="14303">
                  <c:v>471019.66004300001</c:v>
                </c:pt>
                <c:pt idx="14304">
                  <c:v>480223.68021999998</c:v>
                </c:pt>
                <c:pt idx="14305">
                  <c:v>489427.70039700001</c:v>
                </c:pt>
                <c:pt idx="14306">
                  <c:v>501842.51988099999</c:v>
                </c:pt>
                <c:pt idx="14307">
                  <c:v>512806.60387499997</c:v>
                </c:pt>
                <c:pt idx="14308">
                  <c:v>523770.68786900002</c:v>
                </c:pt>
                <c:pt idx="14309">
                  <c:v>534734.771863</c:v>
                </c:pt>
                <c:pt idx="14310">
                  <c:v>545698.85585699999</c:v>
                </c:pt>
                <c:pt idx="14311">
                  <c:v>556662.93985199998</c:v>
                </c:pt>
                <c:pt idx="14312">
                  <c:v>558426.14364899998</c:v>
                </c:pt>
                <c:pt idx="14313">
                  <c:v>560189.34744699998</c:v>
                </c:pt>
                <c:pt idx="14314">
                  <c:v>561952.55124499998</c:v>
                </c:pt>
                <c:pt idx="14315">
                  <c:v>563715.75504299998</c:v>
                </c:pt>
                <c:pt idx="14316">
                  <c:v>565475.81886</c:v>
                </c:pt>
                <c:pt idx="14317">
                  <c:v>567235.88267800002</c:v>
                </c:pt>
                <c:pt idx="14318">
                  <c:v>568995.94649500004</c:v>
                </c:pt>
                <c:pt idx="14319">
                  <c:v>583044.53108900005</c:v>
                </c:pt>
                <c:pt idx="14320">
                  <c:v>602089.40118199994</c:v>
                </c:pt>
                <c:pt idx="14321">
                  <c:v>614421.40875599999</c:v>
                </c:pt>
                <c:pt idx="14322">
                  <c:v>626753.41633000004</c:v>
                </c:pt>
                <c:pt idx="14323">
                  <c:v>639085.42390399997</c:v>
                </c:pt>
                <c:pt idx="14324">
                  <c:v>651417.43147800001</c:v>
                </c:pt>
                <c:pt idx="14325">
                  <c:v>663749.43905199994</c:v>
                </c:pt>
                <c:pt idx="14326">
                  <c:v>676081.44662599999</c:v>
                </c:pt>
                <c:pt idx="14327">
                  <c:v>688413.45420000004</c:v>
                </c:pt>
                <c:pt idx="14328">
                  <c:v>700745.46177399997</c:v>
                </c:pt>
                <c:pt idx="14329">
                  <c:v>713077.46934800001</c:v>
                </c:pt>
                <c:pt idx="14330">
                  <c:v>725409.47692199994</c:v>
                </c:pt>
                <c:pt idx="14331">
                  <c:v>737741.48449599999</c:v>
                </c:pt>
                <c:pt idx="14332">
                  <c:v>734574.17198600003</c:v>
                </c:pt>
                <c:pt idx="14333">
                  <c:v>728757.15370300005</c:v>
                </c:pt>
                <c:pt idx="14334">
                  <c:v>729652.99793900002</c:v>
                </c:pt>
                <c:pt idx="14335">
                  <c:v>730548.84217399999</c:v>
                </c:pt>
                <c:pt idx="14336">
                  <c:v>731444.68640999997</c:v>
                </c:pt>
                <c:pt idx="14337">
                  <c:v>732340.53064500005</c:v>
                </c:pt>
                <c:pt idx="14338">
                  <c:v>733236.37488100003</c:v>
                </c:pt>
                <c:pt idx="14339">
                  <c:v>734132.21911599999</c:v>
                </c:pt>
                <c:pt idx="14340">
                  <c:v>735028.06335199997</c:v>
                </c:pt>
                <c:pt idx="14341">
                  <c:v>735923.90758700005</c:v>
                </c:pt>
                <c:pt idx="14342">
                  <c:v>736819.75182200002</c:v>
                </c:pt>
                <c:pt idx="14343">
                  <c:v>749157.09531899996</c:v>
                </c:pt>
                <c:pt idx="14344">
                  <c:v>761494.438815</c:v>
                </c:pt>
                <c:pt idx="14345">
                  <c:v>773831.78231200005</c:v>
                </c:pt>
                <c:pt idx="14346">
                  <c:v>785273.28157300001</c:v>
                </c:pt>
                <c:pt idx="14347">
                  <c:v>796714.78083399998</c:v>
                </c:pt>
                <c:pt idx="14348">
                  <c:v>808156.28009500005</c:v>
                </c:pt>
                <c:pt idx="14349">
                  <c:v>819597.77935600001</c:v>
                </c:pt>
                <c:pt idx="14350">
                  <c:v>836787.11760100001</c:v>
                </c:pt>
                <c:pt idx="14351">
                  <c:v>856548.65120800002</c:v>
                </c:pt>
                <c:pt idx="14352">
                  <c:v>876310.18481500004</c:v>
                </c:pt>
                <c:pt idx="14353">
                  <c:v>897190.24328099994</c:v>
                </c:pt>
                <c:pt idx="14354">
                  <c:v>918644.54436699999</c:v>
                </c:pt>
                <c:pt idx="14355">
                  <c:v>941779.88777300005</c:v>
                </c:pt>
                <c:pt idx="14356">
                  <c:v>953473.73191800003</c:v>
                </c:pt>
                <c:pt idx="14357">
                  <c:v>965167.57606200001</c:v>
                </c:pt>
                <c:pt idx="14358">
                  <c:v>976861.42020699999</c:v>
                </c:pt>
                <c:pt idx="14359">
                  <c:v>988555.26435199997</c:v>
                </c:pt>
                <c:pt idx="14360">
                  <c:v>1000249.1085</c:v>
                </c:pt>
                <c:pt idx="14361">
                  <c:v>1011942.95264</c:v>
                </c:pt>
                <c:pt idx="14362">
                  <c:v>1023636.7967900001</c:v>
                </c:pt>
                <c:pt idx="14363">
                  <c:v>1029773.30648</c:v>
                </c:pt>
                <c:pt idx="14364">
                  <c:v>1033337.62082</c:v>
                </c:pt>
                <c:pt idx="14365">
                  <c:v>1036901.93516</c:v>
                </c:pt>
                <c:pt idx="14366">
                  <c:v>1039347.72463</c:v>
                </c:pt>
                <c:pt idx="14367">
                  <c:v>1041219.27149</c:v>
                </c:pt>
                <c:pt idx="14368">
                  <c:v>1041409.77602</c:v>
                </c:pt>
                <c:pt idx="14369">
                  <c:v>1041600.28056</c:v>
                </c:pt>
                <c:pt idx="14370">
                  <c:v>1041790.7851</c:v>
                </c:pt>
                <c:pt idx="14371">
                  <c:v>1041981.28964</c:v>
                </c:pt>
                <c:pt idx="14372">
                  <c:v>1042171.79417</c:v>
                </c:pt>
                <c:pt idx="14373">
                  <c:v>1048907.96548</c:v>
                </c:pt>
                <c:pt idx="14374">
                  <c:v>1077873.72743</c:v>
                </c:pt>
                <c:pt idx="14375">
                  <c:v>1106839.48939</c:v>
                </c:pt>
                <c:pt idx="14376">
                  <c:v>1135151.9762599999</c:v>
                </c:pt>
                <c:pt idx="14377">
                  <c:v>1163464.46313</c:v>
                </c:pt>
                <c:pt idx="14378">
                  <c:v>1191776.95</c:v>
                </c:pt>
                <c:pt idx="14379">
                  <c:v>1220089.4368700001</c:v>
                </c:pt>
                <c:pt idx="14380">
                  <c:v>1248401.92374</c:v>
                </c:pt>
                <c:pt idx="14381">
                  <c:v>1276714.4106099999</c:v>
                </c:pt>
                <c:pt idx="14382">
                  <c:v>1305026.8974899999</c:v>
                </c:pt>
                <c:pt idx="14383">
                  <c:v>1333339.38436</c:v>
                </c:pt>
                <c:pt idx="14384">
                  <c:v>1360472.3835100001</c:v>
                </c:pt>
                <c:pt idx="14385">
                  <c:v>1387605.38267</c:v>
                </c:pt>
                <c:pt idx="14386">
                  <c:v>1385280.6663599999</c:v>
                </c:pt>
                <c:pt idx="14387">
                  <c:v>1360726.3593900001</c:v>
                </c:pt>
                <c:pt idx="14388">
                  <c:v>1336172.0524299999</c:v>
                </c:pt>
                <c:pt idx="14389">
                  <c:v>1312080.5160099999</c:v>
                </c:pt>
                <c:pt idx="14390">
                  <c:v>1287988.9795899999</c:v>
                </c:pt>
                <c:pt idx="14391">
                  <c:v>1263897.4431799999</c:v>
                </c:pt>
                <c:pt idx="14392">
                  <c:v>1239805.9067599999</c:v>
                </c:pt>
                <c:pt idx="14393">
                  <c:v>1215714.3703399999</c:v>
                </c:pt>
                <c:pt idx="14394">
                  <c:v>1191622.8339199999</c:v>
                </c:pt>
                <c:pt idx="14395">
                  <c:v>1167531.2975000001</c:v>
                </c:pt>
                <c:pt idx="14396">
                  <c:v>1143439.7610899999</c:v>
                </c:pt>
                <c:pt idx="14397">
                  <c:v>1120527.7123799999</c:v>
                </c:pt>
                <c:pt idx="14398">
                  <c:v>1105066.2076900001</c:v>
                </c:pt>
                <c:pt idx="14399">
                  <c:v>1112516.7516999999</c:v>
                </c:pt>
                <c:pt idx="14400">
                  <c:v>1119967.2956999999</c:v>
                </c:pt>
                <c:pt idx="14401">
                  <c:v>1127417.83971</c:v>
                </c:pt>
                <c:pt idx="14402">
                  <c:v>1148672.5529400001</c:v>
                </c:pt>
                <c:pt idx="14403">
                  <c:v>1169927.26617</c:v>
                </c:pt>
                <c:pt idx="14404">
                  <c:v>1191181.9794000001</c:v>
                </c:pt>
                <c:pt idx="14405">
                  <c:v>1212436.6926200001</c:v>
                </c:pt>
                <c:pt idx="14406">
                  <c:v>1233691.40585</c:v>
                </c:pt>
                <c:pt idx="14407">
                  <c:v>1256326.04721</c:v>
                </c:pt>
                <c:pt idx="14408">
                  <c:v>1278960.6885800001</c:v>
                </c:pt>
                <c:pt idx="14409">
                  <c:v>1302549.1519599999</c:v>
                </c:pt>
                <c:pt idx="14410">
                  <c:v>1326137.6153500001</c:v>
                </c:pt>
                <c:pt idx="14411">
                  <c:v>1342275.53473</c:v>
                </c:pt>
                <c:pt idx="14412">
                  <c:v>1358413.45411</c:v>
                </c:pt>
                <c:pt idx="14413">
                  <c:v>1374551.3734899999</c:v>
                </c:pt>
                <c:pt idx="14414">
                  <c:v>1390689.2928599999</c:v>
                </c:pt>
                <c:pt idx="14415">
                  <c:v>1393023.04302</c:v>
                </c:pt>
                <c:pt idx="14416">
                  <c:v>1395356.79318</c:v>
                </c:pt>
                <c:pt idx="14417">
                  <c:v>1397690.5433400001</c:v>
                </c:pt>
                <c:pt idx="14418">
                  <c:v>1400024.2934999999</c:v>
                </c:pt>
                <c:pt idx="14419">
                  <c:v>1411424.1464199999</c:v>
                </c:pt>
                <c:pt idx="14420">
                  <c:v>1421444.07121</c:v>
                </c:pt>
                <c:pt idx="14421">
                  <c:v>1431463.996</c:v>
                </c:pt>
                <c:pt idx="14422">
                  <c:v>1440530.09876</c:v>
                </c:pt>
                <c:pt idx="14423">
                  <c:v>1451382.92393</c:v>
                </c:pt>
                <c:pt idx="14424">
                  <c:v>1462235.7490900001</c:v>
                </c:pt>
                <c:pt idx="14425">
                  <c:v>1478977.2185200001</c:v>
                </c:pt>
                <c:pt idx="14426">
                  <c:v>1500284.1052900001</c:v>
                </c:pt>
                <c:pt idx="14427">
                  <c:v>1521590.99205</c:v>
                </c:pt>
                <c:pt idx="14428">
                  <c:v>1542897.87882</c:v>
                </c:pt>
                <c:pt idx="14429">
                  <c:v>1564204.7655799999</c:v>
                </c:pt>
                <c:pt idx="14430">
                  <c:v>1585511.6523500001</c:v>
                </c:pt>
                <c:pt idx="14431">
                  <c:v>1606818.5391200001</c:v>
                </c:pt>
                <c:pt idx="14432">
                  <c:v>1619059.3231200001</c:v>
                </c:pt>
                <c:pt idx="14433">
                  <c:v>1631300.1071200001</c:v>
                </c:pt>
                <c:pt idx="14434">
                  <c:v>1643540.89112</c:v>
                </c:pt>
                <c:pt idx="14435">
                  <c:v>1655781.67512</c:v>
                </c:pt>
                <c:pt idx="14436">
                  <c:v>1666235.7367199999</c:v>
                </c:pt>
                <c:pt idx="14437">
                  <c:v>1676689.7983299999</c:v>
                </c:pt>
                <c:pt idx="14438">
                  <c:v>1686386.7387000001</c:v>
                </c:pt>
                <c:pt idx="14439">
                  <c:v>1679287.68805</c:v>
                </c:pt>
                <c:pt idx="14440">
                  <c:v>1672188.63739</c:v>
                </c:pt>
                <c:pt idx="14441">
                  <c:v>1665089.5867399999</c:v>
                </c:pt>
                <c:pt idx="14442">
                  <c:v>1657990.5360900001</c:v>
                </c:pt>
                <c:pt idx="14443">
                  <c:v>1650891.48544</c:v>
                </c:pt>
                <c:pt idx="14444">
                  <c:v>1643792.4347900001</c:v>
                </c:pt>
                <c:pt idx="14445">
                  <c:v>1636693.38414</c:v>
                </c:pt>
                <c:pt idx="14446">
                  <c:v>1629594.3334900001</c:v>
                </c:pt>
                <c:pt idx="14447">
                  <c:v>1622495.2828299999</c:v>
                </c:pt>
                <c:pt idx="14448">
                  <c:v>1615396.23218</c:v>
                </c:pt>
                <c:pt idx="14449">
                  <c:v>1608297.1815299999</c:v>
                </c:pt>
                <c:pt idx="14450">
                  <c:v>1601198.1308800001</c:v>
                </c:pt>
                <c:pt idx="14451">
                  <c:v>1599066.08002</c:v>
                </c:pt>
                <c:pt idx="14452">
                  <c:v>1609164.6028400001</c:v>
                </c:pt>
                <c:pt idx="14453">
                  <c:v>1619263.12567</c:v>
                </c:pt>
                <c:pt idx="14454">
                  <c:v>1629361.6484900001</c:v>
                </c:pt>
                <c:pt idx="14455">
                  <c:v>1639460.17132</c:v>
                </c:pt>
                <c:pt idx="14456">
                  <c:v>1649558.69414</c:v>
                </c:pt>
                <c:pt idx="14457">
                  <c:v>1659657.21697</c:v>
                </c:pt>
                <c:pt idx="14458">
                  <c:v>1669755.73979</c:v>
                </c:pt>
                <c:pt idx="14459">
                  <c:v>1679854.2626199999</c:v>
                </c:pt>
                <c:pt idx="14460">
                  <c:v>1689952.78544</c:v>
                </c:pt>
                <c:pt idx="14461">
                  <c:v>1700051.3082699999</c:v>
                </c:pt>
                <c:pt idx="14462">
                  <c:v>1730652.03953</c:v>
                </c:pt>
                <c:pt idx="14463">
                  <c:v>1763760.7102600001</c:v>
                </c:pt>
                <c:pt idx="14464">
                  <c:v>1786770.8581600001</c:v>
                </c:pt>
                <c:pt idx="14465">
                  <c:v>1809781.00606</c:v>
                </c:pt>
                <c:pt idx="14466">
                  <c:v>1832791.15396</c:v>
                </c:pt>
                <c:pt idx="14467">
                  <c:v>1855801.30186</c:v>
                </c:pt>
                <c:pt idx="14468">
                  <c:v>1878811.44976</c:v>
                </c:pt>
                <c:pt idx="14469">
                  <c:v>1910032.82491</c:v>
                </c:pt>
                <c:pt idx="14470">
                  <c:v>1941254.2000599999</c:v>
                </c:pt>
                <c:pt idx="14471">
                  <c:v>1970838.4442799999</c:v>
                </c:pt>
                <c:pt idx="14472">
                  <c:v>2000422.6884999999</c:v>
                </c:pt>
                <c:pt idx="14473">
                  <c:v>2030006.9327199999</c:v>
                </c:pt>
                <c:pt idx="14474">
                  <c:v>2059591.1769399999</c:v>
                </c:pt>
                <c:pt idx="14475">
                  <c:v>2068673.21272</c:v>
                </c:pt>
                <c:pt idx="14476">
                  <c:v>2075247.30904</c:v>
                </c:pt>
                <c:pt idx="14477">
                  <c:v>2081821.40536</c:v>
                </c:pt>
                <c:pt idx="14478">
                  <c:v>2088395.50168</c:v>
                </c:pt>
                <c:pt idx="14479">
                  <c:v>2094969.598</c:v>
                </c:pt>
                <c:pt idx="14480">
                  <c:v>2101543.6943199998</c:v>
                </c:pt>
                <c:pt idx="14481">
                  <c:v>2108117.7906399998</c:v>
                </c:pt>
                <c:pt idx="14482">
                  <c:v>2106480.6597099998</c:v>
                </c:pt>
                <c:pt idx="14483">
                  <c:v>2121893.8571600001</c:v>
                </c:pt>
                <c:pt idx="14484">
                  <c:v>2138944.18554</c:v>
                </c:pt>
                <c:pt idx="14485">
                  <c:v>2165189.2099000001</c:v>
                </c:pt>
                <c:pt idx="14486">
                  <c:v>2191434.2342599998</c:v>
                </c:pt>
                <c:pt idx="14487">
                  <c:v>2217679.25862</c:v>
                </c:pt>
                <c:pt idx="14488">
                  <c:v>2243924.2829800001</c:v>
                </c:pt>
                <c:pt idx="14489">
                  <c:v>2270169.3073399998</c:v>
                </c:pt>
                <c:pt idx="14490">
                  <c:v>2296414.3317</c:v>
                </c:pt>
                <c:pt idx="14491">
                  <c:v>2322659.3560600001</c:v>
                </c:pt>
                <c:pt idx="14492">
                  <c:v>2348904.3804199998</c:v>
                </c:pt>
                <c:pt idx="14493">
                  <c:v>2375149.40478</c:v>
                </c:pt>
                <c:pt idx="14494">
                  <c:v>2387062.8706999999</c:v>
                </c:pt>
                <c:pt idx="14495">
                  <c:v>2398976.3366100001</c:v>
                </c:pt>
                <c:pt idx="14496">
                  <c:v>2393839.4741500001</c:v>
                </c:pt>
                <c:pt idx="14497">
                  <c:v>2388702.6116800001</c:v>
                </c:pt>
                <c:pt idx="14498">
                  <c:v>2374371.0532399998</c:v>
                </c:pt>
                <c:pt idx="14499">
                  <c:v>2360039.4947899999</c:v>
                </c:pt>
                <c:pt idx="14500">
                  <c:v>2283449.6611600001</c:v>
                </c:pt>
                <c:pt idx="14501">
                  <c:v>2188945.7602599999</c:v>
                </c:pt>
                <c:pt idx="14502">
                  <c:v>2026730.2514500001</c:v>
                </c:pt>
                <c:pt idx="14503">
                  <c:v>1853097.4988500001</c:v>
                </c:pt>
                <c:pt idx="14504">
                  <c:v>1677083.7413399999</c:v>
                </c:pt>
                <c:pt idx="14505">
                  <c:v>1496650.22624</c:v>
                </c:pt>
                <c:pt idx="14506">
                  <c:v>1316216.71113</c:v>
                </c:pt>
                <c:pt idx="14507">
                  <c:v>1150114.75447</c:v>
                </c:pt>
                <c:pt idx="14508">
                  <c:v>984012.797808</c:v>
                </c:pt>
                <c:pt idx="14509">
                  <c:v>817910.84114699997</c:v>
                </c:pt>
                <c:pt idx="14510">
                  <c:v>651808.88448600005</c:v>
                </c:pt>
                <c:pt idx="14511">
                  <c:v>485706.92782400001</c:v>
                </c:pt>
                <c:pt idx="14512">
                  <c:v>319604.97116299998</c:v>
                </c:pt>
                <c:pt idx="14513">
                  <c:v>215761.28969500001</c:v>
                </c:pt>
                <c:pt idx="14514">
                  <c:v>129831.675487</c:v>
                </c:pt>
                <c:pt idx="14515">
                  <c:v>111613.669192</c:v>
                </c:pt>
                <c:pt idx="14516">
                  <c:v>104812.906688</c:v>
                </c:pt>
                <c:pt idx="14517">
                  <c:v>101492.698982</c:v>
                </c:pt>
                <c:pt idx="14518">
                  <c:v>104088.994358</c:v>
                </c:pt>
                <c:pt idx="14519">
                  <c:v>106685.28973400001</c:v>
                </c:pt>
                <c:pt idx="14520">
                  <c:v>116755.978108</c:v>
                </c:pt>
                <c:pt idx="14521">
                  <c:v>126826.666482</c:v>
                </c:pt>
                <c:pt idx="14522">
                  <c:v>149498.36754499999</c:v>
                </c:pt>
                <c:pt idx="14523">
                  <c:v>172170.068608</c:v>
                </c:pt>
                <c:pt idx="14524">
                  <c:v>194841.76967199999</c:v>
                </c:pt>
                <c:pt idx="14525">
                  <c:v>217513.47073500001</c:v>
                </c:pt>
                <c:pt idx="14526">
                  <c:v>240185.171798</c:v>
                </c:pt>
                <c:pt idx="14527">
                  <c:v>264418.48786599998</c:v>
                </c:pt>
                <c:pt idx="14528">
                  <c:v>288651.80393499997</c:v>
                </c:pt>
                <c:pt idx="14529">
                  <c:v>312885.12000300002</c:v>
                </c:pt>
                <c:pt idx="14530">
                  <c:v>342412.08010700002</c:v>
                </c:pt>
                <c:pt idx="14531">
                  <c:v>370442.29473000002</c:v>
                </c:pt>
                <c:pt idx="14532">
                  <c:v>398472.50935200002</c:v>
                </c:pt>
                <c:pt idx="14533">
                  <c:v>419028.330976</c:v>
                </c:pt>
                <c:pt idx="14534">
                  <c:v>464130.53987600002</c:v>
                </c:pt>
                <c:pt idx="14535">
                  <c:v>577814.33152400004</c:v>
                </c:pt>
                <c:pt idx="14536">
                  <c:v>698224.41130699997</c:v>
                </c:pt>
                <c:pt idx="14537">
                  <c:v>842590.15618000005</c:v>
                </c:pt>
                <c:pt idx="14538">
                  <c:v>1036785.61441</c:v>
                </c:pt>
                <c:pt idx="14539">
                  <c:v>1230981.0726399999</c:v>
                </c:pt>
                <c:pt idx="14540">
                  <c:v>1423614.9158600001</c:v>
                </c:pt>
                <c:pt idx="14541">
                  <c:v>1616248.75908</c:v>
                </c:pt>
                <c:pt idx="14542">
                  <c:v>1808882.60231</c:v>
                </c:pt>
                <c:pt idx="14543">
                  <c:v>1995123.2516000001</c:v>
                </c:pt>
                <c:pt idx="14544">
                  <c:v>2181363.9008900002</c:v>
                </c:pt>
                <c:pt idx="14545">
                  <c:v>2363994.7482799999</c:v>
                </c:pt>
                <c:pt idx="14546">
                  <c:v>2546625.5956700002</c:v>
                </c:pt>
                <c:pt idx="14547">
                  <c:v>2704710.0557900001</c:v>
                </c:pt>
                <c:pt idx="14548">
                  <c:v>2781611.9204699998</c:v>
                </c:pt>
                <c:pt idx="14549">
                  <c:v>2851787.4970100001</c:v>
                </c:pt>
                <c:pt idx="14550">
                  <c:v>2898007.4084700001</c:v>
                </c:pt>
                <c:pt idx="14551">
                  <c:v>2860744.0893000001</c:v>
                </c:pt>
                <c:pt idx="14552">
                  <c:v>2823480.7701400002</c:v>
                </c:pt>
                <c:pt idx="14553">
                  <c:v>2786217.4509700001</c:v>
                </c:pt>
                <c:pt idx="14554">
                  <c:v>2748954.1318000001</c:v>
                </c:pt>
                <c:pt idx="14555">
                  <c:v>2711690.8126400001</c:v>
                </c:pt>
                <c:pt idx="14556">
                  <c:v>2674427.4934700001</c:v>
                </c:pt>
                <c:pt idx="14557">
                  <c:v>2637164.1743100001</c:v>
                </c:pt>
                <c:pt idx="14558">
                  <c:v>2603510.65704</c:v>
                </c:pt>
                <c:pt idx="14559">
                  <c:v>2569857.1397799999</c:v>
                </c:pt>
                <c:pt idx="14560">
                  <c:v>2536203.6225100001</c:v>
                </c:pt>
                <c:pt idx="14561">
                  <c:v>2502550.10525</c:v>
                </c:pt>
                <c:pt idx="14562">
                  <c:v>2468896.5879899999</c:v>
                </c:pt>
                <c:pt idx="14563">
                  <c:v>2464853.1739500002</c:v>
                </c:pt>
                <c:pt idx="14564">
                  <c:v>2494463.2771800002</c:v>
                </c:pt>
                <c:pt idx="14565">
                  <c:v>2523228.2288899999</c:v>
                </c:pt>
                <c:pt idx="14566">
                  <c:v>2542697.3066599998</c:v>
                </c:pt>
                <c:pt idx="14567">
                  <c:v>2562166.3844300001</c:v>
                </c:pt>
                <c:pt idx="14568">
                  <c:v>2575836.1673400002</c:v>
                </c:pt>
                <c:pt idx="14569">
                  <c:v>2589505.9502500002</c:v>
                </c:pt>
                <c:pt idx="14570">
                  <c:v>2603175.7331599998</c:v>
                </c:pt>
                <c:pt idx="14571">
                  <c:v>2616845.5160699999</c:v>
                </c:pt>
                <c:pt idx="14572">
                  <c:v>2630515.29898</c:v>
                </c:pt>
                <c:pt idx="14573">
                  <c:v>2644185.08189</c:v>
                </c:pt>
                <c:pt idx="14574">
                  <c:v>2657854.8648000001</c:v>
                </c:pt>
                <c:pt idx="14575">
                  <c:v>2659795.2311800001</c:v>
                </c:pt>
                <c:pt idx="14576">
                  <c:v>2632125.4943300001</c:v>
                </c:pt>
                <c:pt idx="14577">
                  <c:v>2604455.7574700001</c:v>
                </c:pt>
                <c:pt idx="14578">
                  <c:v>2577631.1721399999</c:v>
                </c:pt>
                <c:pt idx="14579">
                  <c:v>2560102.46074</c:v>
                </c:pt>
                <c:pt idx="14580">
                  <c:v>2542573.7493400001</c:v>
                </c:pt>
                <c:pt idx="14581">
                  <c:v>2530844.3328100001</c:v>
                </c:pt>
                <c:pt idx="14582">
                  <c:v>2519114.9162699999</c:v>
                </c:pt>
                <c:pt idx="14583">
                  <c:v>2507385.4997399999</c:v>
                </c:pt>
                <c:pt idx="14584">
                  <c:v>2495656.0832000002</c:v>
                </c:pt>
                <c:pt idx="14585">
                  <c:v>2483926.6666700002</c:v>
                </c:pt>
                <c:pt idx="14586">
                  <c:v>2472197.2501300001</c:v>
                </c:pt>
                <c:pt idx="14587">
                  <c:v>2478353.16591</c:v>
                </c:pt>
                <c:pt idx="14588">
                  <c:v>2496238.49822</c:v>
                </c:pt>
                <c:pt idx="14589">
                  <c:v>2514123.83054</c:v>
                </c:pt>
                <c:pt idx="14590">
                  <c:v>2532009.16285</c:v>
                </c:pt>
                <c:pt idx="14591">
                  <c:v>2549894.4951599999</c:v>
                </c:pt>
                <c:pt idx="14592">
                  <c:v>2556130.6422000001</c:v>
                </c:pt>
                <c:pt idx="14593">
                  <c:v>2562366.7892300002</c:v>
                </c:pt>
                <c:pt idx="14594">
                  <c:v>2568602.9362599999</c:v>
                </c:pt>
                <c:pt idx="14595">
                  <c:v>2574839.08329</c:v>
                </c:pt>
                <c:pt idx="14596">
                  <c:v>2568483.8417400001</c:v>
                </c:pt>
                <c:pt idx="14597">
                  <c:v>2562128.6001900001</c:v>
                </c:pt>
                <c:pt idx="14598">
                  <c:v>2555773.3586499998</c:v>
                </c:pt>
                <c:pt idx="14599">
                  <c:v>2549418.1170999999</c:v>
                </c:pt>
                <c:pt idx="14600">
                  <c:v>2525177.54324</c:v>
                </c:pt>
                <c:pt idx="14601">
                  <c:v>2500936.9693700001</c:v>
                </c:pt>
                <c:pt idx="14602">
                  <c:v>2455716.2118500001</c:v>
                </c:pt>
                <c:pt idx="14603">
                  <c:v>2410495.45432</c:v>
                </c:pt>
                <c:pt idx="14604">
                  <c:v>2365274.69679</c:v>
                </c:pt>
                <c:pt idx="14605">
                  <c:v>2331703.1245499998</c:v>
                </c:pt>
                <c:pt idx="14606">
                  <c:v>2298131.5523000001</c:v>
                </c:pt>
                <c:pt idx="14607">
                  <c:v>2264559.98006</c:v>
                </c:pt>
                <c:pt idx="14608">
                  <c:v>2230988.4078099998</c:v>
                </c:pt>
                <c:pt idx="14609">
                  <c:v>2210008.2241500001</c:v>
                </c:pt>
                <c:pt idx="14610">
                  <c:v>2189028.04048</c:v>
                </c:pt>
                <c:pt idx="14611">
                  <c:v>2168047.8568199999</c:v>
                </c:pt>
                <c:pt idx="14612">
                  <c:v>2147067.6731500002</c:v>
                </c:pt>
                <c:pt idx="14613">
                  <c:v>2126087.4894900001</c:v>
                </c:pt>
                <c:pt idx="14614">
                  <c:v>2124671.1353600002</c:v>
                </c:pt>
                <c:pt idx="14615">
                  <c:v>2144234.9649100001</c:v>
                </c:pt>
                <c:pt idx="14616">
                  <c:v>2163798.7944499999</c:v>
                </c:pt>
                <c:pt idx="14617">
                  <c:v>2183362.6239900002</c:v>
                </c:pt>
                <c:pt idx="14618">
                  <c:v>2202926.4535300001</c:v>
                </c:pt>
                <c:pt idx="14619">
                  <c:v>2226357.8124799998</c:v>
                </c:pt>
                <c:pt idx="14620">
                  <c:v>2239382.7199900001</c:v>
                </c:pt>
                <c:pt idx="14621">
                  <c:v>2252407.6274999999</c:v>
                </c:pt>
                <c:pt idx="14622">
                  <c:v>2265432.5350100002</c:v>
                </c:pt>
                <c:pt idx="14623">
                  <c:v>2278101.6997199999</c:v>
                </c:pt>
                <c:pt idx="14624">
                  <c:v>2290770.8644300001</c:v>
                </c:pt>
                <c:pt idx="14625">
                  <c:v>2303440.0291400002</c:v>
                </c:pt>
                <c:pt idx="14626">
                  <c:v>2316109.1938499999</c:v>
                </c:pt>
                <c:pt idx="14627">
                  <c:v>2309214.5290100002</c:v>
                </c:pt>
                <c:pt idx="14628">
                  <c:v>2302319.86418</c:v>
                </c:pt>
                <c:pt idx="14629">
                  <c:v>2295425.1993499999</c:v>
                </c:pt>
                <c:pt idx="14630">
                  <c:v>2288530.5345200002</c:v>
                </c:pt>
                <c:pt idx="14631">
                  <c:v>2281635.86968</c:v>
                </c:pt>
                <c:pt idx="14632">
                  <c:v>2270873.67545</c:v>
                </c:pt>
                <c:pt idx="14633">
                  <c:v>2270517.9326499999</c:v>
                </c:pt>
                <c:pt idx="14634">
                  <c:v>2270162.1898500002</c:v>
                </c:pt>
                <c:pt idx="14635">
                  <c:v>2278618.3867100002</c:v>
                </c:pt>
                <c:pt idx="14636">
                  <c:v>2287430.3263599998</c:v>
                </c:pt>
                <c:pt idx="14637">
                  <c:v>2296242.26602</c:v>
                </c:pt>
                <c:pt idx="14638">
                  <c:v>2305054.2056700001</c:v>
                </c:pt>
                <c:pt idx="14639">
                  <c:v>2313866.1453300002</c:v>
                </c:pt>
                <c:pt idx="14640">
                  <c:v>2322678.0849799998</c:v>
                </c:pt>
                <c:pt idx="14641">
                  <c:v>2331490.02464</c:v>
                </c:pt>
                <c:pt idx="14642">
                  <c:v>2340301.96429</c:v>
                </c:pt>
                <c:pt idx="14643">
                  <c:v>2349113.9039500002</c:v>
                </c:pt>
                <c:pt idx="14644">
                  <c:v>2360481.8225799999</c:v>
                </c:pt>
                <c:pt idx="14645">
                  <c:v>2382144.4441999998</c:v>
                </c:pt>
                <c:pt idx="14646">
                  <c:v>2403807.0658200001</c:v>
                </c:pt>
                <c:pt idx="14647">
                  <c:v>2425469.68744</c:v>
                </c:pt>
                <c:pt idx="14648">
                  <c:v>2444869.2616300001</c:v>
                </c:pt>
                <c:pt idx="14649">
                  <c:v>2464268.8358300002</c:v>
                </c:pt>
                <c:pt idx="14650">
                  <c:v>2483668.4100199998</c:v>
                </c:pt>
                <c:pt idx="14651">
                  <c:v>2503067.98422</c:v>
                </c:pt>
                <c:pt idx="14652">
                  <c:v>2527591.7002099999</c:v>
                </c:pt>
                <c:pt idx="14653">
                  <c:v>2552115.4162099999</c:v>
                </c:pt>
                <c:pt idx="14654">
                  <c:v>2590889.7110100002</c:v>
                </c:pt>
                <c:pt idx="14655">
                  <c:v>2629664.00581</c:v>
                </c:pt>
                <c:pt idx="14656">
                  <c:v>2668438.3006000002</c:v>
                </c:pt>
                <c:pt idx="14657">
                  <c:v>2704656.6164299999</c:v>
                </c:pt>
                <c:pt idx="14658">
                  <c:v>2737376.1862900001</c:v>
                </c:pt>
                <c:pt idx="14659">
                  <c:v>2770095.7561499998</c:v>
                </c:pt>
                <c:pt idx="14660">
                  <c:v>2803506.4352000002</c:v>
                </c:pt>
                <c:pt idx="14661">
                  <c:v>2830368.2220299998</c:v>
                </c:pt>
                <c:pt idx="14662">
                  <c:v>2862185.6974999998</c:v>
                </c:pt>
                <c:pt idx="14663">
                  <c:v>2894003.1729700002</c:v>
                </c:pt>
                <c:pt idx="14664">
                  <c:v>2925820.6484300001</c:v>
                </c:pt>
                <c:pt idx="14665">
                  <c:v>2952513.9821000001</c:v>
                </c:pt>
                <c:pt idx="14666">
                  <c:v>2979207.3157700002</c:v>
                </c:pt>
                <c:pt idx="14667">
                  <c:v>2991650.07064</c:v>
                </c:pt>
                <c:pt idx="14668">
                  <c:v>3004092.8255099999</c:v>
                </c:pt>
                <c:pt idx="14669">
                  <c:v>3021284.9193199999</c:v>
                </c:pt>
                <c:pt idx="14670">
                  <c:v>3038477.0131299999</c:v>
                </c:pt>
                <c:pt idx="14671">
                  <c:v>3048873.1499100002</c:v>
                </c:pt>
                <c:pt idx="14672">
                  <c:v>3059269.28669</c:v>
                </c:pt>
                <c:pt idx="14673">
                  <c:v>3068974.31428</c:v>
                </c:pt>
                <c:pt idx="14674">
                  <c:v>3078679.3418700001</c:v>
                </c:pt>
                <c:pt idx="14675">
                  <c:v>3083428.6808099998</c:v>
                </c:pt>
                <c:pt idx="14676">
                  <c:v>3088178.0197600001</c:v>
                </c:pt>
                <c:pt idx="14677">
                  <c:v>3092927.3587000002</c:v>
                </c:pt>
                <c:pt idx="14678">
                  <c:v>3104873.7039600001</c:v>
                </c:pt>
                <c:pt idx="14679">
                  <c:v>3116820.04923</c:v>
                </c:pt>
                <c:pt idx="14680">
                  <c:v>3118994.0932999998</c:v>
                </c:pt>
                <c:pt idx="14681">
                  <c:v>3121168.1373800002</c:v>
                </c:pt>
                <c:pt idx="14682">
                  <c:v>3118592.8425199999</c:v>
                </c:pt>
                <c:pt idx="14683">
                  <c:v>3116017.5476500001</c:v>
                </c:pt>
                <c:pt idx="14684">
                  <c:v>3107678.2061000001</c:v>
                </c:pt>
                <c:pt idx="14685">
                  <c:v>3090643.8141399999</c:v>
                </c:pt>
                <c:pt idx="14686">
                  <c:v>3073609.4221899998</c:v>
                </c:pt>
                <c:pt idx="14687">
                  <c:v>3056575.0302400002</c:v>
                </c:pt>
                <c:pt idx="14688">
                  <c:v>3039540.6382800001</c:v>
                </c:pt>
                <c:pt idx="14689">
                  <c:v>3022506.24633</c:v>
                </c:pt>
                <c:pt idx="14690">
                  <c:v>3005471.8543699998</c:v>
                </c:pt>
                <c:pt idx="14691">
                  <c:v>2981240.4561000001</c:v>
                </c:pt>
                <c:pt idx="14692">
                  <c:v>2957009.0578299998</c:v>
                </c:pt>
                <c:pt idx="14693">
                  <c:v>2942549.96074</c:v>
                </c:pt>
                <c:pt idx="14694">
                  <c:v>2928090.8636500002</c:v>
                </c:pt>
                <c:pt idx="14695">
                  <c:v>2913631.76657</c:v>
                </c:pt>
                <c:pt idx="14696">
                  <c:v>2899172.6694800002</c:v>
                </c:pt>
                <c:pt idx="14697">
                  <c:v>2891153.7388800001</c:v>
                </c:pt>
                <c:pt idx="14698">
                  <c:v>2891829.8586900001</c:v>
                </c:pt>
                <c:pt idx="14699">
                  <c:v>2892505.9785000002</c:v>
                </c:pt>
                <c:pt idx="14700">
                  <c:v>2893182.0983000002</c:v>
                </c:pt>
                <c:pt idx="14701">
                  <c:v>2893858.2181099998</c:v>
                </c:pt>
                <c:pt idx="14702">
                  <c:v>2894534.3379099998</c:v>
                </c:pt>
                <c:pt idx="14703">
                  <c:v>2895210.4577199998</c:v>
                </c:pt>
                <c:pt idx="14704">
                  <c:v>2895886.5775199998</c:v>
                </c:pt>
                <c:pt idx="14705">
                  <c:v>2896562.6973299999</c:v>
                </c:pt>
                <c:pt idx="14706">
                  <c:v>2897238.8171399999</c:v>
                </c:pt>
                <c:pt idx="14707">
                  <c:v>2736219.9332900001</c:v>
                </c:pt>
                <c:pt idx="14708">
                  <c:v>2522185.04654</c:v>
                </c:pt>
                <c:pt idx="14709">
                  <c:v>2308150.1598</c:v>
                </c:pt>
                <c:pt idx="14710">
                  <c:v>2093439.1532399999</c:v>
                </c:pt>
                <c:pt idx="14711">
                  <c:v>1878728.1466900001</c:v>
                </c:pt>
                <c:pt idx="14712">
                  <c:v>1664017.14014</c:v>
                </c:pt>
                <c:pt idx="14713">
                  <c:v>1449306.13359</c:v>
                </c:pt>
                <c:pt idx="14714">
                  <c:v>1234595.1270300001</c:v>
                </c:pt>
                <c:pt idx="14715">
                  <c:v>1018697.89994</c:v>
                </c:pt>
                <c:pt idx="14716">
                  <c:v>802800.67285099998</c:v>
                </c:pt>
                <c:pt idx="14717">
                  <c:v>586903.44576100004</c:v>
                </c:pt>
                <c:pt idx="14718">
                  <c:v>371006.21866999997</c:v>
                </c:pt>
                <c:pt idx="14719">
                  <c:v>155108.99158</c:v>
                </c:pt>
                <c:pt idx="14720">
                  <c:v>100906.76813900001</c:v>
                </c:pt>
                <c:pt idx="14721">
                  <c:v>99720.547601600003</c:v>
                </c:pt>
                <c:pt idx="14722">
                  <c:v>98534.327063799996</c:v>
                </c:pt>
                <c:pt idx="14723">
                  <c:v>97348.106526000003</c:v>
                </c:pt>
                <c:pt idx="14724">
                  <c:v>96148.211281800002</c:v>
                </c:pt>
                <c:pt idx="14725">
                  <c:v>94948.316037700002</c:v>
                </c:pt>
                <c:pt idx="14726">
                  <c:v>93748.420793600002</c:v>
                </c:pt>
                <c:pt idx="14727">
                  <c:v>92548.525549500002</c:v>
                </c:pt>
                <c:pt idx="14728">
                  <c:v>92534.850843199994</c:v>
                </c:pt>
                <c:pt idx="14729">
                  <c:v>92521.176136900001</c:v>
                </c:pt>
                <c:pt idx="14730">
                  <c:v>92451.415924999994</c:v>
                </c:pt>
                <c:pt idx="14731">
                  <c:v>92381.655713200002</c:v>
                </c:pt>
                <c:pt idx="14732">
                  <c:v>92311.895501299994</c:v>
                </c:pt>
                <c:pt idx="14733">
                  <c:v>92242.135289500002</c:v>
                </c:pt>
                <c:pt idx="14734">
                  <c:v>92172.375077599994</c:v>
                </c:pt>
                <c:pt idx="14735">
                  <c:v>92102.614865800002</c:v>
                </c:pt>
                <c:pt idx="14736">
                  <c:v>92032.854653999995</c:v>
                </c:pt>
                <c:pt idx="14737">
                  <c:v>91976.769148399995</c:v>
                </c:pt>
                <c:pt idx="14738">
                  <c:v>91920.683642899996</c:v>
                </c:pt>
                <c:pt idx="14739">
                  <c:v>91864.598137399997</c:v>
                </c:pt>
                <c:pt idx="14740">
                  <c:v>91808.512631799997</c:v>
                </c:pt>
                <c:pt idx="14741">
                  <c:v>91752.427126299997</c:v>
                </c:pt>
                <c:pt idx="14742">
                  <c:v>91904.760030799996</c:v>
                </c:pt>
                <c:pt idx="14743">
                  <c:v>92113.178440799995</c:v>
                </c:pt>
                <c:pt idx="14744">
                  <c:v>92321.596850799993</c:v>
                </c:pt>
                <c:pt idx="14745">
                  <c:v>94066.480835299997</c:v>
                </c:pt>
                <c:pt idx="14746">
                  <c:v>95857.165222299998</c:v>
                </c:pt>
                <c:pt idx="14747">
                  <c:v>97647.849609299999</c:v>
                </c:pt>
                <c:pt idx="14748">
                  <c:v>99438.533996400001</c:v>
                </c:pt>
                <c:pt idx="14749">
                  <c:v>101229.218383</c:v>
                </c:pt>
                <c:pt idx="14750">
                  <c:v>103019.90277</c:v>
                </c:pt>
                <c:pt idx="14751">
                  <c:v>104810.587157</c:v>
                </c:pt>
                <c:pt idx="14752">
                  <c:v>106601.271545</c:v>
                </c:pt>
                <c:pt idx="14753">
                  <c:v>108544.339891</c:v>
                </c:pt>
                <c:pt idx="14754">
                  <c:v>110487.408237</c:v>
                </c:pt>
                <c:pt idx="14755">
                  <c:v>112612.161769</c:v>
                </c:pt>
                <c:pt idx="14756">
                  <c:v>121141.722009</c:v>
                </c:pt>
                <c:pt idx="14757">
                  <c:v>142629.37068600001</c:v>
                </c:pt>
                <c:pt idx="14758">
                  <c:v>165879.06948899999</c:v>
                </c:pt>
                <c:pt idx="14759">
                  <c:v>192290.00974499999</c:v>
                </c:pt>
                <c:pt idx="14760">
                  <c:v>218700.95000099999</c:v>
                </c:pt>
                <c:pt idx="14761">
                  <c:v>245111.89025699999</c:v>
                </c:pt>
                <c:pt idx="14762">
                  <c:v>271522.83051300002</c:v>
                </c:pt>
                <c:pt idx="14763">
                  <c:v>297933.770769</c:v>
                </c:pt>
                <c:pt idx="14764">
                  <c:v>324344.71102500003</c:v>
                </c:pt>
                <c:pt idx="14765">
                  <c:v>350755.651281</c:v>
                </c:pt>
                <c:pt idx="14766">
                  <c:v>407606.58731600002</c:v>
                </c:pt>
                <c:pt idx="14767">
                  <c:v>505647.20677799999</c:v>
                </c:pt>
                <c:pt idx="14768">
                  <c:v>631146.70341099997</c:v>
                </c:pt>
                <c:pt idx="14769">
                  <c:v>752161.26979299996</c:v>
                </c:pt>
                <c:pt idx="14770">
                  <c:v>919077.14244800003</c:v>
                </c:pt>
                <c:pt idx="14771">
                  <c:v>1139815.4357799999</c:v>
                </c:pt>
                <c:pt idx="14772">
                  <c:v>1357346.68725</c:v>
                </c:pt>
                <c:pt idx="14773">
                  <c:v>1634100.6462600001</c:v>
                </c:pt>
                <c:pt idx="14774">
                  <c:v>1914194.95679</c:v>
                </c:pt>
                <c:pt idx="14775">
                  <c:v>2194289.2673300002</c:v>
                </c:pt>
                <c:pt idx="14776">
                  <c:v>2490552.1389899999</c:v>
                </c:pt>
                <c:pt idx="14777">
                  <c:v>2786815.0106500001</c:v>
                </c:pt>
                <c:pt idx="14778">
                  <c:v>3083077.8823099998</c:v>
                </c:pt>
                <c:pt idx="14779">
                  <c:v>3348748.3742399998</c:v>
                </c:pt>
                <c:pt idx="14780">
                  <c:v>3573229.18273</c:v>
                </c:pt>
                <c:pt idx="14781">
                  <c:v>3769861.01046</c:v>
                </c:pt>
                <c:pt idx="14782">
                  <c:v>4006098.8885599999</c:v>
                </c:pt>
                <c:pt idx="14783">
                  <c:v>4166619.52018</c:v>
                </c:pt>
                <c:pt idx="14784">
                  <c:v>4270019.2154299999</c:v>
                </c:pt>
                <c:pt idx="14785">
                  <c:v>4350461.92796</c:v>
                </c:pt>
                <c:pt idx="14786">
                  <c:v>4371681.9329599999</c:v>
                </c:pt>
                <c:pt idx="14787">
                  <c:v>4389561.5864300001</c:v>
                </c:pt>
                <c:pt idx="14788">
                  <c:v>4407441.23991</c:v>
                </c:pt>
                <c:pt idx="14789">
                  <c:v>4409152.33225</c:v>
                </c:pt>
                <c:pt idx="14790">
                  <c:v>4410863.4245999996</c:v>
                </c:pt>
                <c:pt idx="14791">
                  <c:v>4412574.5169399995</c:v>
                </c:pt>
                <c:pt idx="14792">
                  <c:v>4414285.6092900001</c:v>
                </c:pt>
                <c:pt idx="14793">
                  <c:v>4415996.70163</c:v>
                </c:pt>
                <c:pt idx="14794">
                  <c:v>4417707.7939799996</c:v>
                </c:pt>
                <c:pt idx="14795">
                  <c:v>4377892.9594999999</c:v>
                </c:pt>
                <c:pt idx="14796">
                  <c:v>4354935.9767800001</c:v>
                </c:pt>
                <c:pt idx="14797">
                  <c:v>4342680.0986799998</c:v>
                </c:pt>
                <c:pt idx="14798">
                  <c:v>4353381.2032899996</c:v>
                </c:pt>
                <c:pt idx="14799">
                  <c:v>4364082.3078899998</c:v>
                </c:pt>
                <c:pt idx="14800">
                  <c:v>4374783.4124999996</c:v>
                </c:pt>
                <c:pt idx="14801">
                  <c:v>4385484.5171100004</c:v>
                </c:pt>
                <c:pt idx="14802">
                  <c:v>4396185.6217200002</c:v>
                </c:pt>
                <c:pt idx="14803">
                  <c:v>4406886.72633</c:v>
                </c:pt>
                <c:pt idx="14804">
                  <c:v>4417587.8309399998</c:v>
                </c:pt>
                <c:pt idx="14805">
                  <c:v>4428288.93554</c:v>
                </c:pt>
                <c:pt idx="14806">
                  <c:v>4415063.5676300004</c:v>
                </c:pt>
                <c:pt idx="14807">
                  <c:v>4401838.1997100003</c:v>
                </c:pt>
                <c:pt idx="14808">
                  <c:v>4388612.8317900002</c:v>
                </c:pt>
                <c:pt idx="14809">
                  <c:v>4375387.4638700001</c:v>
                </c:pt>
                <c:pt idx="14810">
                  <c:v>4351460.9913499998</c:v>
                </c:pt>
                <c:pt idx="14811">
                  <c:v>4327534.5188199999</c:v>
                </c:pt>
                <c:pt idx="14812">
                  <c:v>4303608.0462999996</c:v>
                </c:pt>
                <c:pt idx="14813">
                  <c:v>4279681.5737699997</c:v>
                </c:pt>
                <c:pt idx="14814">
                  <c:v>4255755.1012500003</c:v>
                </c:pt>
                <c:pt idx="14815">
                  <c:v>4231828.6287200004</c:v>
                </c:pt>
                <c:pt idx="14816">
                  <c:v>4207902.1561899995</c:v>
                </c:pt>
                <c:pt idx="14817">
                  <c:v>4183975.6836700002</c:v>
                </c:pt>
                <c:pt idx="14818">
                  <c:v>4175762.0249999999</c:v>
                </c:pt>
                <c:pt idx="14819">
                  <c:v>4191474.8388700001</c:v>
                </c:pt>
                <c:pt idx="14820">
                  <c:v>4207187.6527300002</c:v>
                </c:pt>
                <c:pt idx="14821">
                  <c:v>4222900.4665900003</c:v>
                </c:pt>
                <c:pt idx="14822">
                  <c:v>4238613.2804500004</c:v>
                </c:pt>
                <c:pt idx="14823">
                  <c:v>4254326.0943099996</c:v>
                </c:pt>
                <c:pt idx="14824">
                  <c:v>4270038.9081800003</c:v>
                </c:pt>
                <c:pt idx="14825">
                  <c:v>4285751.7220400004</c:v>
                </c:pt>
                <c:pt idx="14826">
                  <c:v>4327508.8331800001</c:v>
                </c:pt>
                <c:pt idx="14827">
                  <c:v>4369265.9443199998</c:v>
                </c:pt>
                <c:pt idx="14828">
                  <c:v>4411023.0554600004</c:v>
                </c:pt>
                <c:pt idx="14829">
                  <c:v>4452780.1666000001</c:v>
                </c:pt>
                <c:pt idx="14830">
                  <c:v>4494537.2777500004</c:v>
                </c:pt>
                <c:pt idx="14831">
                  <c:v>4520581.5750200003</c:v>
                </c:pt>
                <c:pt idx="14832">
                  <c:v>4495819.9294299996</c:v>
                </c:pt>
                <c:pt idx="14833">
                  <c:v>4471058.2838399997</c:v>
                </c:pt>
                <c:pt idx="14834">
                  <c:v>4446296.6382499998</c:v>
                </c:pt>
                <c:pt idx="14835">
                  <c:v>4421534.99266</c:v>
                </c:pt>
                <c:pt idx="14836">
                  <c:v>4396773.3470599996</c:v>
                </c:pt>
                <c:pt idx="14837">
                  <c:v>4372011.7014699997</c:v>
                </c:pt>
                <c:pt idx="14838">
                  <c:v>4347250.0558799999</c:v>
                </c:pt>
                <c:pt idx="14839">
                  <c:v>4296444.1130100004</c:v>
                </c:pt>
                <c:pt idx="14840">
                  <c:v>4245638.1701300004</c:v>
                </c:pt>
                <c:pt idx="14841">
                  <c:v>4194832.2272600001</c:v>
                </c:pt>
                <c:pt idx="14842">
                  <c:v>4144026.2843900002</c:v>
                </c:pt>
                <c:pt idx="14843">
                  <c:v>4093220.3415199998</c:v>
                </c:pt>
                <c:pt idx="14844">
                  <c:v>4040948.6175500001</c:v>
                </c:pt>
                <c:pt idx="14845">
                  <c:v>4039482.8364499998</c:v>
                </c:pt>
                <c:pt idx="14846">
                  <c:v>4038017.05535</c:v>
                </c:pt>
                <c:pt idx="14847">
                  <c:v>4036551.2742599999</c:v>
                </c:pt>
                <c:pt idx="14848">
                  <c:v>4035085.4931600001</c:v>
                </c:pt>
                <c:pt idx="14849">
                  <c:v>4033619.7120599998</c:v>
                </c:pt>
                <c:pt idx="14850">
                  <c:v>4032153.93096</c:v>
                </c:pt>
                <c:pt idx="14851">
                  <c:v>4030688.1498699998</c:v>
                </c:pt>
                <c:pt idx="14852">
                  <c:v>4029222.3687700001</c:v>
                </c:pt>
                <c:pt idx="14853">
                  <c:v>4027756.5876699998</c:v>
                </c:pt>
                <c:pt idx="14854">
                  <c:v>4026290.80657</c:v>
                </c:pt>
                <c:pt idx="14855">
                  <c:v>4024825.0254700002</c:v>
                </c:pt>
                <c:pt idx="14856">
                  <c:v>4034158.70578</c:v>
                </c:pt>
                <c:pt idx="14857">
                  <c:v>4044958.1671799999</c:v>
                </c:pt>
                <c:pt idx="14858">
                  <c:v>4055757.6285899999</c:v>
                </c:pt>
                <c:pt idx="14859">
                  <c:v>4066557.0899899998</c:v>
                </c:pt>
                <c:pt idx="14860">
                  <c:v>4077627.0562100001</c:v>
                </c:pt>
                <c:pt idx="14861">
                  <c:v>4088697.0224299999</c:v>
                </c:pt>
                <c:pt idx="14862">
                  <c:v>4099766.9886400001</c:v>
                </c:pt>
                <c:pt idx="14863">
                  <c:v>4110836.9548599999</c:v>
                </c:pt>
                <c:pt idx="14864">
                  <c:v>4121906.9210799998</c:v>
                </c:pt>
                <c:pt idx="14865">
                  <c:v>4132976.8873000001</c:v>
                </c:pt>
                <c:pt idx="14866">
                  <c:v>4144046.8535099998</c:v>
                </c:pt>
                <c:pt idx="14867">
                  <c:v>4155116.8197300001</c:v>
                </c:pt>
                <c:pt idx="14868">
                  <c:v>4166186.7859499999</c:v>
                </c:pt>
                <c:pt idx="14869">
                  <c:v>4166457.2907599998</c:v>
                </c:pt>
                <c:pt idx="14870">
                  <c:v>4166727.7955800002</c:v>
                </c:pt>
                <c:pt idx="14871">
                  <c:v>4187041.3879800001</c:v>
                </c:pt>
                <c:pt idx="14872">
                  <c:v>4207354.9803799996</c:v>
                </c:pt>
                <c:pt idx="14873">
                  <c:v>4227398.0679599997</c:v>
                </c:pt>
                <c:pt idx="14874">
                  <c:v>4269690.1079200003</c:v>
                </c:pt>
                <c:pt idx="14875">
                  <c:v>4311982.1478800001</c:v>
                </c:pt>
                <c:pt idx="14876">
                  <c:v>4354274.1878399998</c:v>
                </c:pt>
                <c:pt idx="14877">
                  <c:v>4396566.2277899999</c:v>
                </c:pt>
                <c:pt idx="14878">
                  <c:v>4460121.8964499999</c:v>
                </c:pt>
                <c:pt idx="14879">
                  <c:v>4523677.5651000002</c:v>
                </c:pt>
                <c:pt idx="14880">
                  <c:v>4587233.2337600002</c:v>
                </c:pt>
                <c:pt idx="14881">
                  <c:v>4650788.9024099996</c:v>
                </c:pt>
                <c:pt idx="14882">
                  <c:v>4694113.1678900002</c:v>
                </c:pt>
                <c:pt idx="14883">
                  <c:v>4737437.4333699998</c:v>
                </c:pt>
                <c:pt idx="14884">
                  <c:v>4760718.6112599997</c:v>
                </c:pt>
                <c:pt idx="14885">
                  <c:v>4783999.7891499996</c:v>
                </c:pt>
                <c:pt idx="14886">
                  <c:v>4807280.9670500001</c:v>
                </c:pt>
                <c:pt idx="14887">
                  <c:v>4808313.19257</c:v>
                </c:pt>
                <c:pt idx="14888">
                  <c:v>4809345.4180899998</c:v>
                </c:pt>
                <c:pt idx="14889">
                  <c:v>4810377.6436099997</c:v>
                </c:pt>
                <c:pt idx="14890">
                  <c:v>4790854.2463100003</c:v>
                </c:pt>
                <c:pt idx="14891">
                  <c:v>4750067.2203099998</c:v>
                </c:pt>
                <c:pt idx="14892">
                  <c:v>4709280.1943199998</c:v>
                </c:pt>
                <c:pt idx="14893">
                  <c:v>4668493.1683200002</c:v>
                </c:pt>
                <c:pt idx="14894">
                  <c:v>4627706.1423300002</c:v>
                </c:pt>
                <c:pt idx="14895">
                  <c:v>4607150.51951</c:v>
                </c:pt>
                <c:pt idx="14896">
                  <c:v>4586594.8966899998</c:v>
                </c:pt>
                <c:pt idx="14897">
                  <c:v>4566039.2738800002</c:v>
                </c:pt>
                <c:pt idx="14898">
                  <c:v>4535483.5051800003</c:v>
                </c:pt>
                <c:pt idx="14899">
                  <c:v>4504927.7364699999</c:v>
                </c:pt>
                <c:pt idx="14900">
                  <c:v>4474371.96777</c:v>
                </c:pt>
                <c:pt idx="14901">
                  <c:v>4443816.1990700001</c:v>
                </c:pt>
                <c:pt idx="14902">
                  <c:v>4413260.4303700002</c:v>
                </c:pt>
                <c:pt idx="14903">
                  <c:v>4403260.2844900005</c:v>
                </c:pt>
                <c:pt idx="14904">
                  <c:v>4393260.1386099998</c:v>
                </c:pt>
                <c:pt idx="14905">
                  <c:v>4383259.9927200004</c:v>
                </c:pt>
                <c:pt idx="14906">
                  <c:v>4373259.8468399998</c:v>
                </c:pt>
                <c:pt idx="14907">
                  <c:v>4363259.70096</c:v>
                </c:pt>
                <c:pt idx="14908">
                  <c:v>4353259.5550699998</c:v>
                </c:pt>
                <c:pt idx="14909">
                  <c:v>4343259.40919</c:v>
                </c:pt>
                <c:pt idx="14910">
                  <c:v>4348780.2398100002</c:v>
                </c:pt>
                <c:pt idx="14911">
                  <c:v>4364301.21631</c:v>
                </c:pt>
                <c:pt idx="14912">
                  <c:v>4392251.7768999999</c:v>
                </c:pt>
                <c:pt idx="14913">
                  <c:v>4432602.1338999998</c:v>
                </c:pt>
                <c:pt idx="14914">
                  <c:v>4472952.4908999996</c:v>
                </c:pt>
                <c:pt idx="14915">
                  <c:v>4513302.8479000004</c:v>
                </c:pt>
                <c:pt idx="14916">
                  <c:v>4553653.2049000002</c:v>
                </c:pt>
                <c:pt idx="14917">
                  <c:v>4594003.5619000001</c:v>
                </c:pt>
                <c:pt idx="14918">
                  <c:v>4619683.9854800003</c:v>
                </c:pt>
                <c:pt idx="14919">
                  <c:v>4645364.4090499999</c:v>
                </c:pt>
                <c:pt idx="14920">
                  <c:v>4659901.5029100003</c:v>
                </c:pt>
                <c:pt idx="14921">
                  <c:v>4674438.5967699997</c:v>
                </c:pt>
                <c:pt idx="14922">
                  <c:v>4688975.6906300001</c:v>
                </c:pt>
                <c:pt idx="14923">
                  <c:v>4687991.80798</c:v>
                </c:pt>
                <c:pt idx="14924">
                  <c:v>4687007.9253399996</c:v>
                </c:pt>
                <c:pt idx="14925">
                  <c:v>4673594.4585999995</c:v>
                </c:pt>
                <c:pt idx="14926">
                  <c:v>4647781.1954600001</c:v>
                </c:pt>
                <c:pt idx="14927">
                  <c:v>4621967.9323199997</c:v>
                </c:pt>
                <c:pt idx="14928">
                  <c:v>4596154.6691800002</c:v>
                </c:pt>
                <c:pt idx="14929">
                  <c:v>4553884.67294</c:v>
                </c:pt>
                <c:pt idx="14930">
                  <c:v>4511614.6767100003</c:v>
                </c:pt>
                <c:pt idx="14931">
                  <c:v>4484014.6139000002</c:v>
                </c:pt>
                <c:pt idx="14932">
                  <c:v>4456414.5510999998</c:v>
                </c:pt>
                <c:pt idx="14933">
                  <c:v>4439957.8180099996</c:v>
                </c:pt>
                <c:pt idx="14934">
                  <c:v>4423501.0849200003</c:v>
                </c:pt>
                <c:pt idx="14935">
                  <c:v>4407044.3518300001</c:v>
                </c:pt>
                <c:pt idx="14936">
                  <c:v>4390587.6187399998</c:v>
                </c:pt>
                <c:pt idx="14937">
                  <c:v>4374130.8856499996</c:v>
                </c:pt>
                <c:pt idx="14938">
                  <c:v>4357674.1525600003</c:v>
                </c:pt>
                <c:pt idx="14939">
                  <c:v>4341217.4194700001</c:v>
                </c:pt>
                <c:pt idx="14940">
                  <c:v>4324760.6863799999</c:v>
                </c:pt>
                <c:pt idx="14941">
                  <c:v>4331704.3455600003</c:v>
                </c:pt>
                <c:pt idx="14942">
                  <c:v>4346941.1185799995</c:v>
                </c:pt>
                <c:pt idx="14943">
                  <c:v>4362177.8915999997</c:v>
                </c:pt>
                <c:pt idx="14944">
                  <c:v>4377414.6646199999</c:v>
                </c:pt>
                <c:pt idx="14945">
                  <c:v>4392651.4376400001</c:v>
                </c:pt>
                <c:pt idx="14946">
                  <c:v>4407888.2106600003</c:v>
                </c:pt>
                <c:pt idx="14947">
                  <c:v>4423124.9836799996</c:v>
                </c:pt>
                <c:pt idx="14948">
                  <c:v>4438361.7566999998</c:v>
                </c:pt>
                <c:pt idx="14949">
                  <c:v>4453598.52972</c:v>
                </c:pt>
                <c:pt idx="14950">
                  <c:v>4468835.3027400002</c:v>
                </c:pt>
                <c:pt idx="14951">
                  <c:v>4484072.0757600004</c:v>
                </c:pt>
                <c:pt idx="14952">
                  <c:v>4499308.8487799997</c:v>
                </c:pt>
                <c:pt idx="14953">
                  <c:v>4514545.6218100004</c:v>
                </c:pt>
                <c:pt idx="14954">
                  <c:v>4520579.47377</c:v>
                </c:pt>
                <c:pt idx="14955">
                  <c:v>4546244.9771699999</c:v>
                </c:pt>
                <c:pt idx="14956">
                  <c:v>4567188.3234200003</c:v>
                </c:pt>
                <c:pt idx="14957">
                  <c:v>4573612.1616900004</c:v>
                </c:pt>
                <c:pt idx="14958">
                  <c:v>4580035.9999599997</c:v>
                </c:pt>
                <c:pt idx="14959">
                  <c:v>4551544.4758700002</c:v>
                </c:pt>
                <c:pt idx="14960">
                  <c:v>4523052.9517799998</c:v>
                </c:pt>
                <c:pt idx="14961">
                  <c:v>4494561.4276900003</c:v>
                </c:pt>
                <c:pt idx="14962">
                  <c:v>4466069.9035999998</c:v>
                </c:pt>
                <c:pt idx="14963">
                  <c:v>4437578.3794999998</c:v>
                </c:pt>
                <c:pt idx="14964">
                  <c:v>4409086.8554100003</c:v>
                </c:pt>
                <c:pt idx="14965">
                  <c:v>4380595.3313199999</c:v>
                </c:pt>
                <c:pt idx="14966">
                  <c:v>4352103.8072300004</c:v>
                </c:pt>
                <c:pt idx="14967">
                  <c:v>4309414.8119200002</c:v>
                </c:pt>
                <c:pt idx="14968">
                  <c:v>4255257.78443</c:v>
                </c:pt>
                <c:pt idx="14969">
                  <c:v>4205822.9140900001</c:v>
                </c:pt>
                <c:pt idx="14970">
                  <c:v>4170907.5517199999</c:v>
                </c:pt>
                <c:pt idx="14971">
                  <c:v>4158078.6466000001</c:v>
                </c:pt>
                <c:pt idx="14972">
                  <c:v>4180165.1038299999</c:v>
                </c:pt>
                <c:pt idx="14973">
                  <c:v>4202251.5610699998</c:v>
                </c:pt>
                <c:pt idx="14974">
                  <c:v>4224338.0182999996</c:v>
                </c:pt>
                <c:pt idx="14975">
                  <c:v>4246424.47554</c:v>
                </c:pt>
                <c:pt idx="14976">
                  <c:v>4268510.9327800004</c:v>
                </c:pt>
                <c:pt idx="14977">
                  <c:v>4290597.3900100002</c:v>
                </c:pt>
                <c:pt idx="14978">
                  <c:v>4312313.4339500004</c:v>
                </c:pt>
                <c:pt idx="14979">
                  <c:v>4334029.4778899997</c:v>
                </c:pt>
                <c:pt idx="14980">
                  <c:v>4355745.52183</c:v>
                </c:pt>
                <c:pt idx="14981">
                  <c:v>4377461.5657700002</c:v>
                </c:pt>
                <c:pt idx="14982">
                  <c:v>4399177.6097100005</c:v>
                </c:pt>
                <c:pt idx="14983">
                  <c:v>4420893.6536499998</c:v>
                </c:pt>
                <c:pt idx="14984">
                  <c:v>4420523.2403499996</c:v>
                </c:pt>
                <c:pt idx="14985">
                  <c:v>4420152.82706</c:v>
                </c:pt>
                <c:pt idx="14986">
                  <c:v>4419782.4137599999</c:v>
                </c:pt>
                <c:pt idx="14987">
                  <c:v>4419412.0004599998</c:v>
                </c:pt>
                <c:pt idx="14988">
                  <c:v>4419041.5871700002</c:v>
                </c:pt>
                <c:pt idx="14989">
                  <c:v>4418671.1738700001</c:v>
                </c:pt>
                <c:pt idx="14990">
                  <c:v>4436871.8762100004</c:v>
                </c:pt>
                <c:pt idx="14991">
                  <c:v>4455442.9918400003</c:v>
                </c:pt>
                <c:pt idx="14992">
                  <c:v>4474014.1074700002</c:v>
                </c:pt>
                <c:pt idx="14993">
                  <c:v>4492585.2231000001</c:v>
                </c:pt>
                <c:pt idx="14994">
                  <c:v>4511156.3387399996</c:v>
                </c:pt>
                <c:pt idx="14995">
                  <c:v>4529727.4543700004</c:v>
                </c:pt>
                <c:pt idx="14996">
                  <c:v>4548298.57</c:v>
                </c:pt>
                <c:pt idx="14997">
                  <c:v>4566682.1800899999</c:v>
                </c:pt>
                <c:pt idx="14998">
                  <c:v>4585065.7901799995</c:v>
                </c:pt>
                <c:pt idx="14999">
                  <c:v>4603449.4002700001</c:v>
                </c:pt>
                <c:pt idx="15000">
                  <c:v>4621833.0103500001</c:v>
                </c:pt>
                <c:pt idx="15001">
                  <c:v>4640216.6204399997</c:v>
                </c:pt>
                <c:pt idx="15002">
                  <c:v>4658600.2305300003</c:v>
                </c:pt>
                <c:pt idx="15003">
                  <c:v>4658412.72499</c:v>
                </c:pt>
                <c:pt idx="15004">
                  <c:v>4658225.2194499997</c:v>
                </c:pt>
                <c:pt idx="15005">
                  <c:v>4658037.7138999999</c:v>
                </c:pt>
                <c:pt idx="15006">
                  <c:v>4657850.2083599996</c:v>
                </c:pt>
                <c:pt idx="15007">
                  <c:v>4657662.7028200002</c:v>
                </c:pt>
                <c:pt idx="15008">
                  <c:v>4657475.19728</c:v>
                </c:pt>
                <c:pt idx="15009">
                  <c:v>4663983.0136900004</c:v>
                </c:pt>
                <c:pt idx="15010">
                  <c:v>4670678.3356499998</c:v>
                </c:pt>
                <c:pt idx="15011">
                  <c:v>4677373.6575999996</c:v>
                </c:pt>
                <c:pt idx="15012">
                  <c:v>4638325.88894</c:v>
                </c:pt>
                <c:pt idx="15013">
                  <c:v>4599278.1202699998</c:v>
                </c:pt>
                <c:pt idx="15014">
                  <c:v>4560230.3515999997</c:v>
                </c:pt>
                <c:pt idx="15015">
                  <c:v>4521182.5829400001</c:v>
                </c:pt>
                <c:pt idx="15016">
                  <c:v>4482134.81427</c:v>
                </c:pt>
                <c:pt idx="15017">
                  <c:v>4443087.0455999998</c:v>
                </c:pt>
                <c:pt idx="15018">
                  <c:v>4404039.2769299997</c:v>
                </c:pt>
                <c:pt idx="15019">
                  <c:v>4364991.5082700001</c:v>
                </c:pt>
                <c:pt idx="15020">
                  <c:v>4325943.7396</c:v>
                </c:pt>
                <c:pt idx="15021">
                  <c:v>4286895.9709299998</c:v>
                </c:pt>
                <c:pt idx="15022">
                  <c:v>4241152.8803099999</c:v>
                </c:pt>
                <c:pt idx="15023">
                  <c:v>4195409.78969</c:v>
                </c:pt>
                <c:pt idx="15024">
                  <c:v>4150576.4627999999</c:v>
                </c:pt>
                <c:pt idx="15025">
                  <c:v>4154939.3114900002</c:v>
                </c:pt>
                <c:pt idx="15026">
                  <c:v>4159302.1601800001</c:v>
                </c:pt>
                <c:pt idx="15027">
                  <c:v>4163665.00887</c:v>
                </c:pt>
                <c:pt idx="15028">
                  <c:v>4190621.1600299999</c:v>
                </c:pt>
                <c:pt idx="15029">
                  <c:v>4217577.3111899998</c:v>
                </c:pt>
                <c:pt idx="15030">
                  <c:v>4253380.18346</c:v>
                </c:pt>
                <c:pt idx="15031">
                  <c:v>4289183.0557199996</c:v>
                </c:pt>
                <c:pt idx="15032">
                  <c:v>4329060.63882</c:v>
                </c:pt>
                <c:pt idx="15033">
                  <c:v>4368938.2219099998</c:v>
                </c:pt>
                <c:pt idx="15034">
                  <c:v>4408815.8049999997</c:v>
                </c:pt>
                <c:pt idx="15035">
                  <c:v>4461404.62842</c:v>
                </c:pt>
                <c:pt idx="15036">
                  <c:v>4513993.4518400002</c:v>
                </c:pt>
                <c:pt idx="15037">
                  <c:v>4574898.4076399999</c:v>
                </c:pt>
                <c:pt idx="15038">
                  <c:v>4632350.2785</c:v>
                </c:pt>
                <c:pt idx="15039">
                  <c:v>4689802.1493499996</c:v>
                </c:pt>
                <c:pt idx="15040">
                  <c:v>4754801.5374999996</c:v>
                </c:pt>
                <c:pt idx="15041">
                  <c:v>4806923.2002900001</c:v>
                </c:pt>
                <c:pt idx="15042">
                  <c:v>4859044.8630900001</c:v>
                </c:pt>
                <c:pt idx="15043">
                  <c:v>4902319.8047799999</c:v>
                </c:pt>
                <c:pt idx="15044">
                  <c:v>4960448.9654700002</c:v>
                </c:pt>
                <c:pt idx="15045">
                  <c:v>5014503.4153300002</c:v>
                </c:pt>
                <c:pt idx="15046">
                  <c:v>5110901.8952000001</c:v>
                </c:pt>
                <c:pt idx="15047">
                  <c:v>5207300.3750700001</c:v>
                </c:pt>
                <c:pt idx="15048">
                  <c:v>5290987.6146099996</c:v>
                </c:pt>
                <c:pt idx="15049">
                  <c:v>5374674.85415</c:v>
                </c:pt>
                <c:pt idx="15050">
                  <c:v>5449136.1975699998</c:v>
                </c:pt>
                <c:pt idx="15051">
                  <c:v>5523597.54098</c:v>
                </c:pt>
                <c:pt idx="15052">
                  <c:v>5620885.2247000001</c:v>
                </c:pt>
                <c:pt idx="15053">
                  <c:v>5710625.3911199998</c:v>
                </c:pt>
                <c:pt idx="15054">
                  <c:v>5790649.9804199999</c:v>
                </c:pt>
                <c:pt idx="15055">
                  <c:v>5870674.5697299996</c:v>
                </c:pt>
                <c:pt idx="15056">
                  <c:v>5950699.1590299997</c:v>
                </c:pt>
                <c:pt idx="15057">
                  <c:v>6005113.3588100001</c:v>
                </c:pt>
                <c:pt idx="15058">
                  <c:v>6059527.5585899996</c:v>
                </c:pt>
                <c:pt idx="15059">
                  <c:v>6071597.7283699997</c:v>
                </c:pt>
                <c:pt idx="15060">
                  <c:v>6083667.8981400002</c:v>
                </c:pt>
                <c:pt idx="15061">
                  <c:v>6095738.0679200003</c:v>
                </c:pt>
                <c:pt idx="15062">
                  <c:v>6107808.2376899999</c:v>
                </c:pt>
                <c:pt idx="15063">
                  <c:v>6119878.40747</c:v>
                </c:pt>
                <c:pt idx="15064">
                  <c:v>6131948.5772399995</c:v>
                </c:pt>
                <c:pt idx="15065">
                  <c:v>6089936.5620600004</c:v>
                </c:pt>
                <c:pt idx="15066">
                  <c:v>6047924.5468699997</c:v>
                </c:pt>
                <c:pt idx="15067">
                  <c:v>6005912.5316899996</c:v>
                </c:pt>
                <c:pt idx="15068">
                  <c:v>5963900.5165100005</c:v>
                </c:pt>
                <c:pt idx="15069">
                  <c:v>5921888.5013199998</c:v>
                </c:pt>
                <c:pt idx="15070">
                  <c:v>5890632.6566599999</c:v>
                </c:pt>
                <c:pt idx="15071">
                  <c:v>5859376.8119999999</c:v>
                </c:pt>
                <c:pt idx="15072">
                  <c:v>5828120.96734</c:v>
                </c:pt>
                <c:pt idx="15073">
                  <c:v>5796865.12268</c:v>
                </c:pt>
                <c:pt idx="15074">
                  <c:v>5765609.2780299997</c:v>
                </c:pt>
                <c:pt idx="15075">
                  <c:v>5734353.4333699998</c:v>
                </c:pt>
                <c:pt idx="15076">
                  <c:v>5703097.5887099998</c:v>
                </c:pt>
                <c:pt idx="15077">
                  <c:v>5718390.6877100002</c:v>
                </c:pt>
                <c:pt idx="15078">
                  <c:v>5764939.6313699996</c:v>
                </c:pt>
                <c:pt idx="15079">
                  <c:v>5811488.5750399996</c:v>
                </c:pt>
                <c:pt idx="15080">
                  <c:v>5858037.5186999999</c:v>
                </c:pt>
                <c:pt idx="15081">
                  <c:v>5904586.4623699998</c:v>
                </c:pt>
                <c:pt idx="15082">
                  <c:v>5951135.4060300002</c:v>
                </c:pt>
                <c:pt idx="15083">
                  <c:v>5962132.3669499997</c:v>
                </c:pt>
                <c:pt idx="15084">
                  <c:v>5973129.3278599996</c:v>
                </c:pt>
                <c:pt idx="15085">
                  <c:v>5984126.2887700005</c:v>
                </c:pt>
                <c:pt idx="15086">
                  <c:v>5995123.24969</c:v>
                </c:pt>
                <c:pt idx="15087">
                  <c:v>6006120.2105999999</c:v>
                </c:pt>
                <c:pt idx="15088">
                  <c:v>6017117.1715200003</c:v>
                </c:pt>
                <c:pt idx="15089">
                  <c:v>6010536.2049000002</c:v>
                </c:pt>
                <c:pt idx="15090">
                  <c:v>5957406.2946100002</c:v>
                </c:pt>
                <c:pt idx="15091">
                  <c:v>5904276.3843299998</c:v>
                </c:pt>
                <c:pt idx="15092">
                  <c:v>5851146.4740399998</c:v>
                </c:pt>
                <c:pt idx="15093">
                  <c:v>5798016.5637600003</c:v>
                </c:pt>
                <c:pt idx="15094">
                  <c:v>5744886.6534700003</c:v>
                </c:pt>
                <c:pt idx="15095">
                  <c:v>5691756.7431899998</c:v>
                </c:pt>
                <c:pt idx="15096">
                  <c:v>5674178.8156500002</c:v>
                </c:pt>
                <c:pt idx="15097">
                  <c:v>5643302.0674599996</c:v>
                </c:pt>
                <c:pt idx="15098">
                  <c:v>5611075.9936499996</c:v>
                </c:pt>
                <c:pt idx="15099">
                  <c:v>5578849.9198399996</c:v>
                </c:pt>
                <c:pt idx="15100">
                  <c:v>5546623.8460400002</c:v>
                </c:pt>
                <c:pt idx="15101">
                  <c:v>5514397.7722300002</c:v>
                </c:pt>
                <c:pt idx="15102">
                  <c:v>5463902.6990599995</c:v>
                </c:pt>
                <c:pt idx="15103">
                  <c:v>5394836.0020899996</c:v>
                </c:pt>
                <c:pt idx="15104">
                  <c:v>5325769.3051199997</c:v>
                </c:pt>
                <c:pt idx="15105">
                  <c:v>5256702.6081499998</c:v>
                </c:pt>
                <c:pt idx="15106">
                  <c:v>5187635.9111900004</c:v>
                </c:pt>
                <c:pt idx="15107">
                  <c:v>5118569.2142200004</c:v>
                </c:pt>
                <c:pt idx="15108">
                  <c:v>5049502.5172499996</c:v>
                </c:pt>
                <c:pt idx="15109">
                  <c:v>4980435.8202799996</c:v>
                </c:pt>
                <c:pt idx="15110">
                  <c:v>4912105.7090400001</c:v>
                </c:pt>
                <c:pt idx="15111">
                  <c:v>4845124.9233999997</c:v>
                </c:pt>
                <c:pt idx="15112">
                  <c:v>4756667.9647899996</c:v>
                </c:pt>
                <c:pt idx="15113">
                  <c:v>4668211.0061699999</c:v>
                </c:pt>
                <c:pt idx="15114">
                  <c:v>4579754.0475599999</c:v>
                </c:pt>
                <c:pt idx="15115">
                  <c:v>4527144.0158500001</c:v>
                </c:pt>
                <c:pt idx="15116">
                  <c:v>4493105.6079299999</c:v>
                </c:pt>
                <c:pt idx="15117">
                  <c:v>4427353.0000799997</c:v>
                </c:pt>
                <c:pt idx="15118">
                  <c:v>4361600.39224</c:v>
                </c:pt>
                <c:pt idx="15119">
                  <c:v>4295847.7844000002</c:v>
                </c:pt>
                <c:pt idx="15120">
                  <c:v>4222600.2005899996</c:v>
                </c:pt>
                <c:pt idx="15121">
                  <c:v>4149352.6167899999</c:v>
                </c:pt>
                <c:pt idx="15122">
                  <c:v>4076105.0329900002</c:v>
                </c:pt>
                <c:pt idx="15123">
                  <c:v>4015419.68413</c:v>
                </c:pt>
                <c:pt idx="15124">
                  <c:v>3954734.3352600001</c:v>
                </c:pt>
                <c:pt idx="15125">
                  <c:v>3915525.1593800001</c:v>
                </c:pt>
                <c:pt idx="15126">
                  <c:v>3876315.98349</c:v>
                </c:pt>
                <c:pt idx="15127">
                  <c:v>3837106.80761</c:v>
                </c:pt>
                <c:pt idx="15128">
                  <c:v>3797897.63173</c:v>
                </c:pt>
                <c:pt idx="15129">
                  <c:v>3758688.45584</c:v>
                </c:pt>
                <c:pt idx="15130">
                  <c:v>3751193.47988</c:v>
                </c:pt>
                <c:pt idx="15131">
                  <c:v>3743698.50392</c:v>
                </c:pt>
                <c:pt idx="15132">
                  <c:v>3742426.8834500001</c:v>
                </c:pt>
                <c:pt idx="15133">
                  <c:v>3748650.23893</c:v>
                </c:pt>
                <c:pt idx="15134">
                  <c:v>3754873.5944099999</c:v>
                </c:pt>
                <c:pt idx="15135">
                  <c:v>3761096.9498999999</c:v>
                </c:pt>
                <c:pt idx="15136">
                  <c:v>3767320.3053799998</c:v>
                </c:pt>
                <c:pt idx="15137">
                  <c:v>3773543.6608600002</c:v>
                </c:pt>
                <c:pt idx="15138">
                  <c:v>3779767.0163400001</c:v>
                </c:pt>
                <c:pt idx="15139">
                  <c:v>3785990.3718300001</c:v>
                </c:pt>
                <c:pt idx="15140">
                  <c:v>3792213.72731</c:v>
                </c:pt>
                <c:pt idx="15141">
                  <c:v>3798437.0827899999</c:v>
                </c:pt>
                <c:pt idx="15142">
                  <c:v>3804660.4382699998</c:v>
                </c:pt>
                <c:pt idx="15143">
                  <c:v>3810883.7937500002</c:v>
                </c:pt>
                <c:pt idx="15144">
                  <c:v>3845003.8249900001</c:v>
                </c:pt>
                <c:pt idx="15145">
                  <c:v>3872900.50074</c:v>
                </c:pt>
                <c:pt idx="15146">
                  <c:v>3900797.17649</c:v>
                </c:pt>
                <c:pt idx="15147">
                  <c:v>3928693.85225</c:v>
                </c:pt>
                <c:pt idx="15148">
                  <c:v>3956590.5279999999</c:v>
                </c:pt>
                <c:pt idx="15149">
                  <c:v>3973910.6815499999</c:v>
                </c:pt>
                <c:pt idx="15150">
                  <c:v>3991230.8350900002</c:v>
                </c:pt>
                <c:pt idx="15151">
                  <c:v>4008550.9886400001</c:v>
                </c:pt>
                <c:pt idx="15152">
                  <c:v>4025871.14219</c:v>
                </c:pt>
                <c:pt idx="15153">
                  <c:v>4043191.2957299999</c:v>
                </c:pt>
                <c:pt idx="15154">
                  <c:v>4060511.4492799998</c:v>
                </c:pt>
                <c:pt idx="15155">
                  <c:v>4077831.6028200001</c:v>
                </c:pt>
                <c:pt idx="15156">
                  <c:v>4095151.7563700001</c:v>
                </c:pt>
                <c:pt idx="15157">
                  <c:v>4084575.23416</c:v>
                </c:pt>
                <c:pt idx="15158">
                  <c:v>4064905.4602800002</c:v>
                </c:pt>
                <c:pt idx="15159">
                  <c:v>4045235.6864</c:v>
                </c:pt>
                <c:pt idx="15160">
                  <c:v>3975440.4363799999</c:v>
                </c:pt>
                <c:pt idx="15161">
                  <c:v>3905645.1863600002</c:v>
                </c:pt>
                <c:pt idx="15162">
                  <c:v>3846426.4585500001</c:v>
                </c:pt>
                <c:pt idx="15163">
                  <c:v>3787207.73073</c:v>
                </c:pt>
                <c:pt idx="15164">
                  <c:v>3727989.0029199999</c:v>
                </c:pt>
                <c:pt idx="15165">
                  <c:v>3668770.2751099998</c:v>
                </c:pt>
                <c:pt idx="15166">
                  <c:v>3571137.5867599999</c:v>
                </c:pt>
                <c:pt idx="15167">
                  <c:v>3341584.1175699998</c:v>
                </c:pt>
                <c:pt idx="15168">
                  <c:v>3093080.9132900001</c:v>
                </c:pt>
                <c:pt idx="15169">
                  <c:v>2793585.7256399998</c:v>
                </c:pt>
                <c:pt idx="15170">
                  <c:v>2490517.5919400002</c:v>
                </c:pt>
                <c:pt idx="15171">
                  <c:v>2196542.7099199998</c:v>
                </c:pt>
                <c:pt idx="15172">
                  <c:v>1902567.82791</c:v>
                </c:pt>
                <c:pt idx="15173">
                  <c:v>1658718.4220199999</c:v>
                </c:pt>
                <c:pt idx="15174">
                  <c:v>1414869.01614</c:v>
                </c:pt>
                <c:pt idx="15175">
                  <c:v>1171019.6102499999</c:v>
                </c:pt>
                <c:pt idx="15176">
                  <c:v>927170.20436700003</c:v>
                </c:pt>
                <c:pt idx="15177">
                  <c:v>683320.79848300002</c:v>
                </c:pt>
                <c:pt idx="15178">
                  <c:v>439471.39259800001</c:v>
                </c:pt>
                <c:pt idx="15179">
                  <c:v>234035.94725200001</c:v>
                </c:pt>
                <c:pt idx="15180">
                  <c:v>160521.28274600001</c:v>
                </c:pt>
                <c:pt idx="15181">
                  <c:v>105956.353325</c:v>
                </c:pt>
                <c:pt idx="15182">
                  <c:v>105203.526207</c:v>
                </c:pt>
                <c:pt idx="15183">
                  <c:v>108023.64513</c:v>
                </c:pt>
                <c:pt idx="15184">
                  <c:v>128875.776648</c:v>
                </c:pt>
                <c:pt idx="15185">
                  <c:v>149727.908165</c:v>
                </c:pt>
                <c:pt idx="15186">
                  <c:v>176377.228661</c:v>
                </c:pt>
                <c:pt idx="15187">
                  <c:v>203026.549157</c:v>
                </c:pt>
                <c:pt idx="15188">
                  <c:v>253462.57852499999</c:v>
                </c:pt>
                <c:pt idx="15189">
                  <c:v>304850.896358</c:v>
                </c:pt>
                <c:pt idx="15190">
                  <c:v>348940.07889200002</c:v>
                </c:pt>
                <c:pt idx="15191">
                  <c:v>381492.56308200001</c:v>
                </c:pt>
                <c:pt idx="15192">
                  <c:v>414045.04727099999</c:v>
                </c:pt>
                <c:pt idx="15193">
                  <c:v>446597.53146099998</c:v>
                </c:pt>
                <c:pt idx="15194">
                  <c:v>479150.01565100002</c:v>
                </c:pt>
                <c:pt idx="15195">
                  <c:v>508882.38091800001</c:v>
                </c:pt>
                <c:pt idx="15196">
                  <c:v>538614.74618500005</c:v>
                </c:pt>
                <c:pt idx="15197">
                  <c:v>550315.098856</c:v>
                </c:pt>
                <c:pt idx="15198">
                  <c:v>562015.45152799995</c:v>
                </c:pt>
                <c:pt idx="15199">
                  <c:v>567918.61522200005</c:v>
                </c:pt>
                <c:pt idx="15200">
                  <c:v>573821.77891500003</c:v>
                </c:pt>
                <c:pt idx="15201">
                  <c:v>555938.23373700003</c:v>
                </c:pt>
                <c:pt idx="15202">
                  <c:v>537102.40009400004</c:v>
                </c:pt>
                <c:pt idx="15203">
                  <c:v>552109.59488300001</c:v>
                </c:pt>
                <c:pt idx="15204">
                  <c:v>624925.58184899995</c:v>
                </c:pt>
                <c:pt idx="15205">
                  <c:v>746869.143086</c:v>
                </c:pt>
                <c:pt idx="15206">
                  <c:v>902080.40457899997</c:v>
                </c:pt>
                <c:pt idx="15207">
                  <c:v>1096437.8785300001</c:v>
                </c:pt>
                <c:pt idx="15208">
                  <c:v>1290795.3524799999</c:v>
                </c:pt>
                <c:pt idx="15209">
                  <c:v>1485152.82644</c:v>
                </c:pt>
                <c:pt idx="15210">
                  <c:v>1679510.30039</c:v>
                </c:pt>
                <c:pt idx="15211">
                  <c:v>1873867.77434</c:v>
                </c:pt>
                <c:pt idx="15212">
                  <c:v>2068225.2483000001</c:v>
                </c:pt>
                <c:pt idx="15213">
                  <c:v>2262582.7222500001</c:v>
                </c:pt>
                <c:pt idx="15214">
                  <c:v>2456940.1962000001</c:v>
                </c:pt>
                <c:pt idx="15215">
                  <c:v>2651297.6701500001</c:v>
                </c:pt>
                <c:pt idx="15216">
                  <c:v>2819111.2509699999</c:v>
                </c:pt>
                <c:pt idx="15217">
                  <c:v>2940652.7379600001</c:v>
                </c:pt>
                <c:pt idx="15218">
                  <c:v>3019778.27086</c:v>
                </c:pt>
                <c:pt idx="15219">
                  <c:v>3065636.1035000002</c:v>
                </c:pt>
                <c:pt idx="15220">
                  <c:v>3078719.9201099998</c:v>
                </c:pt>
                <c:pt idx="15221">
                  <c:v>3091803.7367199999</c:v>
                </c:pt>
                <c:pt idx="15222">
                  <c:v>3104887.5533400001</c:v>
                </c:pt>
                <c:pt idx="15223">
                  <c:v>3111052.6650999999</c:v>
                </c:pt>
                <c:pt idx="15224">
                  <c:v>3106744.9527699999</c:v>
                </c:pt>
                <c:pt idx="15225">
                  <c:v>3102437.2404399998</c:v>
                </c:pt>
                <c:pt idx="15226">
                  <c:v>3098129.5281099998</c:v>
                </c:pt>
                <c:pt idx="15227">
                  <c:v>3093821.8157799998</c:v>
                </c:pt>
                <c:pt idx="15228">
                  <c:v>3089514.1034499998</c:v>
                </c:pt>
                <c:pt idx="15229">
                  <c:v>3085206.3911199998</c:v>
                </c:pt>
                <c:pt idx="15230">
                  <c:v>3080898.6787899998</c:v>
                </c:pt>
                <c:pt idx="15231">
                  <c:v>3069879.3462800002</c:v>
                </c:pt>
                <c:pt idx="15232">
                  <c:v>3058860.0137700001</c:v>
                </c:pt>
                <c:pt idx="15233">
                  <c:v>3029144.1295400001</c:v>
                </c:pt>
                <c:pt idx="15234">
                  <c:v>2999428.2453100001</c:v>
                </c:pt>
                <c:pt idx="15235">
                  <c:v>2969712.3610800002</c:v>
                </c:pt>
                <c:pt idx="15236">
                  <c:v>2946915.1817000001</c:v>
                </c:pt>
                <c:pt idx="15237">
                  <c:v>2934590.8264100002</c:v>
                </c:pt>
                <c:pt idx="15238">
                  <c:v>2922266.4711199999</c:v>
                </c:pt>
                <c:pt idx="15239">
                  <c:v>2909942.1158400001</c:v>
                </c:pt>
                <c:pt idx="15240">
                  <c:v>2897617.7605499998</c:v>
                </c:pt>
                <c:pt idx="15241">
                  <c:v>2885293.4052599999</c:v>
                </c:pt>
                <c:pt idx="15242">
                  <c:v>2872969.0499800001</c:v>
                </c:pt>
                <c:pt idx="15243">
                  <c:v>2860644.6946899998</c:v>
                </c:pt>
                <c:pt idx="15244">
                  <c:v>2848320.3393999999</c:v>
                </c:pt>
                <c:pt idx="15245">
                  <c:v>2847536.9884100002</c:v>
                </c:pt>
                <c:pt idx="15246">
                  <c:v>2859077.9926999998</c:v>
                </c:pt>
                <c:pt idx="15247">
                  <c:v>2870618.997</c:v>
                </c:pt>
                <c:pt idx="15248">
                  <c:v>2895444.75881</c:v>
                </c:pt>
                <c:pt idx="15249">
                  <c:v>2932163.2442100001</c:v>
                </c:pt>
                <c:pt idx="15250">
                  <c:v>2968881.7296199999</c:v>
                </c:pt>
                <c:pt idx="15251">
                  <c:v>3026238.8325999998</c:v>
                </c:pt>
                <c:pt idx="15252">
                  <c:v>3083595.9355799998</c:v>
                </c:pt>
                <c:pt idx="15253">
                  <c:v>3140953.0385699999</c:v>
                </c:pt>
                <c:pt idx="15254">
                  <c:v>3198310.1415499998</c:v>
                </c:pt>
                <c:pt idx="15255">
                  <c:v>3255667.2445299998</c:v>
                </c:pt>
                <c:pt idx="15256">
                  <c:v>3363506.54501</c:v>
                </c:pt>
                <c:pt idx="15257">
                  <c:v>3471345.8454999998</c:v>
                </c:pt>
                <c:pt idx="15258">
                  <c:v>3567644.1416799999</c:v>
                </c:pt>
                <c:pt idx="15259">
                  <c:v>3662498.5728699998</c:v>
                </c:pt>
                <c:pt idx="15260">
                  <c:v>3757353.0040600002</c:v>
                </c:pt>
                <c:pt idx="15261">
                  <c:v>3838922.6777400002</c:v>
                </c:pt>
                <c:pt idx="15262">
                  <c:v>3908599.62781</c:v>
                </c:pt>
                <c:pt idx="15263">
                  <c:v>3978276.5778899998</c:v>
                </c:pt>
                <c:pt idx="15264">
                  <c:v>4021260.6007699999</c:v>
                </c:pt>
                <c:pt idx="15265">
                  <c:v>4064244.62365</c:v>
                </c:pt>
                <c:pt idx="15266">
                  <c:v>4107228.64653</c:v>
                </c:pt>
                <c:pt idx="15267">
                  <c:v>4150212.6694100001</c:v>
                </c:pt>
                <c:pt idx="15268">
                  <c:v>4193196.6922900002</c:v>
                </c:pt>
                <c:pt idx="15269">
                  <c:v>4185698.51768</c:v>
                </c:pt>
                <c:pt idx="15270">
                  <c:v>4178200.3430599999</c:v>
                </c:pt>
                <c:pt idx="15271">
                  <c:v>4170702.1684400002</c:v>
                </c:pt>
                <c:pt idx="15272">
                  <c:v>4164647.8588200002</c:v>
                </c:pt>
                <c:pt idx="15273">
                  <c:v>4158593.5491999998</c:v>
                </c:pt>
                <c:pt idx="15274">
                  <c:v>4152539.2395899999</c:v>
                </c:pt>
                <c:pt idx="15275">
                  <c:v>4146484.9299699999</c:v>
                </c:pt>
                <c:pt idx="15276">
                  <c:v>4170401.1298199999</c:v>
                </c:pt>
                <c:pt idx="15277">
                  <c:v>4200371.6392999999</c:v>
                </c:pt>
                <c:pt idx="15278">
                  <c:v>4265417.45682</c:v>
                </c:pt>
                <c:pt idx="15279">
                  <c:v>4330463.2743300004</c:v>
                </c:pt>
                <c:pt idx="15280">
                  <c:v>4395509.0918500004</c:v>
                </c:pt>
                <c:pt idx="15281">
                  <c:v>4315788.6037799995</c:v>
                </c:pt>
                <c:pt idx="15282">
                  <c:v>4094100.72994</c:v>
                </c:pt>
                <c:pt idx="15283">
                  <c:v>3822184.9153399998</c:v>
                </c:pt>
                <c:pt idx="15284">
                  <c:v>3531425.2132799998</c:v>
                </c:pt>
                <c:pt idx="15285">
                  <c:v>3224095.32094</c:v>
                </c:pt>
                <c:pt idx="15286">
                  <c:v>2916765.4285900001</c:v>
                </c:pt>
                <c:pt idx="15287">
                  <c:v>2609435.5362499999</c:v>
                </c:pt>
                <c:pt idx="15288">
                  <c:v>2301783.0255399998</c:v>
                </c:pt>
                <c:pt idx="15289">
                  <c:v>1961349.0815900001</c:v>
                </c:pt>
                <c:pt idx="15290">
                  <c:v>1620915.1376400001</c:v>
                </c:pt>
                <c:pt idx="15291">
                  <c:v>1245405.8856500001</c:v>
                </c:pt>
                <c:pt idx="15292">
                  <c:v>869896.633654</c:v>
                </c:pt>
                <c:pt idx="15293">
                  <c:v>494387.38166000001</c:v>
                </c:pt>
                <c:pt idx="15294">
                  <c:v>263644.43525699998</c:v>
                </c:pt>
                <c:pt idx="15295">
                  <c:v>174868.87461500001</c:v>
                </c:pt>
                <c:pt idx="15296">
                  <c:v>136321.25473799999</c:v>
                </c:pt>
                <c:pt idx="15297">
                  <c:v>116617.522327</c:v>
                </c:pt>
                <c:pt idx="15298">
                  <c:v>113483.980192</c:v>
                </c:pt>
                <c:pt idx="15299">
                  <c:v>110350.438058</c:v>
                </c:pt>
                <c:pt idx="15300">
                  <c:v>107216.895924</c:v>
                </c:pt>
                <c:pt idx="15301">
                  <c:v>128785.858871</c:v>
                </c:pt>
                <c:pt idx="15302">
                  <c:v>170221.69089900001</c:v>
                </c:pt>
                <c:pt idx="15303">
                  <c:v>215216.86356600001</c:v>
                </c:pt>
                <c:pt idx="15304">
                  <c:v>260212.03623299999</c:v>
                </c:pt>
                <c:pt idx="15305">
                  <c:v>305207.20890000003</c:v>
                </c:pt>
                <c:pt idx="15306">
                  <c:v>350202.381567</c:v>
                </c:pt>
                <c:pt idx="15307">
                  <c:v>395197.55423399998</c:v>
                </c:pt>
                <c:pt idx="15308">
                  <c:v>440192.72690100002</c:v>
                </c:pt>
                <c:pt idx="15309">
                  <c:v>485187.89956799999</c:v>
                </c:pt>
                <c:pt idx="15310">
                  <c:v>530183.07223499997</c:v>
                </c:pt>
                <c:pt idx="15311">
                  <c:v>575178.24490199995</c:v>
                </c:pt>
                <c:pt idx="15312">
                  <c:v>620201.82975100004</c:v>
                </c:pt>
                <c:pt idx="15313">
                  <c:v>665225.41460000002</c:v>
                </c:pt>
                <c:pt idx="15314">
                  <c:v>689579.92420400004</c:v>
                </c:pt>
                <c:pt idx="15315">
                  <c:v>696878.48849500006</c:v>
                </c:pt>
                <c:pt idx="15316">
                  <c:v>700617.71214700001</c:v>
                </c:pt>
                <c:pt idx="15317">
                  <c:v>718306.48048999999</c:v>
                </c:pt>
                <c:pt idx="15318">
                  <c:v>797559.83663200005</c:v>
                </c:pt>
                <c:pt idx="15319">
                  <c:v>876813.192774</c:v>
                </c:pt>
                <c:pt idx="15320">
                  <c:v>956066.54891699995</c:v>
                </c:pt>
                <c:pt idx="15321">
                  <c:v>1048990.9779099999</c:v>
                </c:pt>
                <c:pt idx="15322">
                  <c:v>1141915.4069099999</c:v>
                </c:pt>
                <c:pt idx="15323">
                  <c:v>1271229.1558900001</c:v>
                </c:pt>
                <c:pt idx="15324">
                  <c:v>1400542.9048599999</c:v>
                </c:pt>
                <c:pt idx="15325">
                  <c:v>1542506.34265</c:v>
                </c:pt>
                <c:pt idx="15326">
                  <c:v>1720662.3674300001</c:v>
                </c:pt>
                <c:pt idx="15327">
                  <c:v>1895107.58075</c:v>
                </c:pt>
                <c:pt idx="15328">
                  <c:v>2115028.6329399999</c:v>
                </c:pt>
                <c:pt idx="15329">
                  <c:v>2334949.68512</c:v>
                </c:pt>
                <c:pt idx="15330">
                  <c:v>2588497.5012599998</c:v>
                </c:pt>
                <c:pt idx="15331">
                  <c:v>2780480.7295900001</c:v>
                </c:pt>
                <c:pt idx="15332">
                  <c:v>2974340.5575999999</c:v>
                </c:pt>
                <c:pt idx="15333">
                  <c:v>3168200.3856000002</c:v>
                </c:pt>
                <c:pt idx="15334">
                  <c:v>3318904.3032900002</c:v>
                </c:pt>
                <c:pt idx="15335">
                  <c:v>3469608.2209800002</c:v>
                </c:pt>
                <c:pt idx="15336">
                  <c:v>3583922.8186900001</c:v>
                </c:pt>
                <c:pt idx="15337">
                  <c:v>3666612.71801</c:v>
                </c:pt>
                <c:pt idx="15338">
                  <c:v>3736624.5163199999</c:v>
                </c:pt>
                <c:pt idx="15339">
                  <c:v>3753738.56091</c:v>
                </c:pt>
                <c:pt idx="15340">
                  <c:v>3770852.6055000001</c:v>
                </c:pt>
                <c:pt idx="15341">
                  <c:v>3742490.81122</c:v>
                </c:pt>
                <c:pt idx="15342">
                  <c:v>3714129.01694</c:v>
                </c:pt>
                <c:pt idx="15343">
                  <c:v>3635546.2880899999</c:v>
                </c:pt>
                <c:pt idx="15344">
                  <c:v>3556963.5592399999</c:v>
                </c:pt>
                <c:pt idx="15345">
                  <c:v>3476504.2307199999</c:v>
                </c:pt>
                <c:pt idx="15346">
                  <c:v>3396044.9021899998</c:v>
                </c:pt>
                <c:pt idx="15347">
                  <c:v>3345070.4111299999</c:v>
                </c:pt>
                <c:pt idx="15348">
                  <c:v>3294095.92007</c:v>
                </c:pt>
                <c:pt idx="15349">
                  <c:v>3243121.4290100001</c:v>
                </c:pt>
                <c:pt idx="15350">
                  <c:v>3210236.1091800001</c:v>
                </c:pt>
                <c:pt idx="15351">
                  <c:v>3177350.7893500002</c:v>
                </c:pt>
                <c:pt idx="15352">
                  <c:v>3161170.6362600001</c:v>
                </c:pt>
                <c:pt idx="15353">
                  <c:v>3144990.4831599998</c:v>
                </c:pt>
                <c:pt idx="15354">
                  <c:v>3128810.3300600001</c:v>
                </c:pt>
                <c:pt idx="15355">
                  <c:v>3112630.1769699999</c:v>
                </c:pt>
                <c:pt idx="15356">
                  <c:v>3099094.6497999998</c:v>
                </c:pt>
                <c:pt idx="15357">
                  <c:v>3085559.1226400002</c:v>
                </c:pt>
                <c:pt idx="15358">
                  <c:v>3072023.5954700001</c:v>
                </c:pt>
                <c:pt idx="15359">
                  <c:v>3058488.06831</c:v>
                </c:pt>
                <c:pt idx="15360">
                  <c:v>3044952.5411399999</c:v>
                </c:pt>
                <c:pt idx="15361">
                  <c:v>3031417.0139799998</c:v>
                </c:pt>
                <c:pt idx="15362">
                  <c:v>3013640.8969299998</c:v>
                </c:pt>
                <c:pt idx="15363">
                  <c:v>3009400.3070399999</c:v>
                </c:pt>
                <c:pt idx="15364">
                  <c:v>2961409.26633</c:v>
                </c:pt>
                <c:pt idx="15365">
                  <c:v>2913418.2256100001</c:v>
                </c:pt>
                <c:pt idx="15366">
                  <c:v>2865427.1848900001</c:v>
                </c:pt>
                <c:pt idx="15367">
                  <c:v>2817436.1441799998</c:v>
                </c:pt>
                <c:pt idx="15368">
                  <c:v>2769445.1034599999</c:v>
                </c:pt>
                <c:pt idx="15369">
                  <c:v>2721454.06275</c:v>
                </c:pt>
                <c:pt idx="15370">
                  <c:v>2673463.0220300001</c:v>
                </c:pt>
                <c:pt idx="15371">
                  <c:v>2625471.9813100002</c:v>
                </c:pt>
                <c:pt idx="15372">
                  <c:v>2577480.9405999999</c:v>
                </c:pt>
                <c:pt idx="15373">
                  <c:v>2529489.8998799999</c:v>
                </c:pt>
                <c:pt idx="15374">
                  <c:v>2481498.8591700001</c:v>
                </c:pt>
                <c:pt idx="15375">
                  <c:v>2423517.07387</c:v>
                </c:pt>
                <c:pt idx="15376">
                  <c:v>2363188.8453199998</c:v>
                </c:pt>
                <c:pt idx="15377">
                  <c:v>2346611.0676099998</c:v>
                </c:pt>
                <c:pt idx="15378">
                  <c:v>2330033.2898900001</c:v>
                </c:pt>
                <c:pt idx="15379">
                  <c:v>2313455.51217</c:v>
                </c:pt>
                <c:pt idx="15380">
                  <c:v>2296877.7344599999</c:v>
                </c:pt>
                <c:pt idx="15381">
                  <c:v>2280299.9567399998</c:v>
                </c:pt>
                <c:pt idx="15382">
                  <c:v>2263722.1790300002</c:v>
                </c:pt>
                <c:pt idx="15383">
                  <c:v>2246749.2831100002</c:v>
                </c:pt>
                <c:pt idx="15384">
                  <c:v>2229776.3871900002</c:v>
                </c:pt>
                <c:pt idx="15385">
                  <c:v>2212803.4912700001</c:v>
                </c:pt>
                <c:pt idx="15386">
                  <c:v>2195830.5953500001</c:v>
                </c:pt>
                <c:pt idx="15387">
                  <c:v>2168208.4667000002</c:v>
                </c:pt>
                <c:pt idx="15388">
                  <c:v>2154817.6725300001</c:v>
                </c:pt>
                <c:pt idx="15389">
                  <c:v>2143773.3215999999</c:v>
                </c:pt>
                <c:pt idx="15390">
                  <c:v>2132728.9706700002</c:v>
                </c:pt>
                <c:pt idx="15391">
                  <c:v>2119640.7990299999</c:v>
                </c:pt>
                <c:pt idx="15392">
                  <c:v>2106552.62738</c:v>
                </c:pt>
                <c:pt idx="15393">
                  <c:v>2093464.4557399999</c:v>
                </c:pt>
                <c:pt idx="15394">
                  <c:v>2080376.28409</c:v>
                </c:pt>
                <c:pt idx="15395">
                  <c:v>2067288.1124499999</c:v>
                </c:pt>
                <c:pt idx="15396">
                  <c:v>2054595.0589999999</c:v>
                </c:pt>
                <c:pt idx="15397">
                  <c:v>2041902.00556</c:v>
                </c:pt>
                <c:pt idx="15398">
                  <c:v>2029208.95212</c:v>
                </c:pt>
                <c:pt idx="15399">
                  <c:v>2016515.8986800001</c:v>
                </c:pt>
                <c:pt idx="15400">
                  <c:v>2014472.0779599999</c:v>
                </c:pt>
                <c:pt idx="15401">
                  <c:v>2012428.2572399999</c:v>
                </c:pt>
                <c:pt idx="15402">
                  <c:v>2010384.4365300001</c:v>
                </c:pt>
                <c:pt idx="15403">
                  <c:v>2017297.63729</c:v>
                </c:pt>
                <c:pt idx="15404">
                  <c:v>2026254.6587700001</c:v>
                </c:pt>
                <c:pt idx="15405">
                  <c:v>2035211.6802399999</c:v>
                </c:pt>
                <c:pt idx="15406">
                  <c:v>2044168.70172</c:v>
                </c:pt>
                <c:pt idx="15407">
                  <c:v>2053125.7231999999</c:v>
                </c:pt>
                <c:pt idx="15408">
                  <c:v>2062082.74468</c:v>
                </c:pt>
                <c:pt idx="15409">
                  <c:v>2071039.7661600001</c:v>
                </c:pt>
                <c:pt idx="15410">
                  <c:v>2079996.78764</c:v>
                </c:pt>
                <c:pt idx="15411">
                  <c:v>2095548.23908</c:v>
                </c:pt>
                <c:pt idx="15412">
                  <c:v>2111099.6905299998</c:v>
                </c:pt>
                <c:pt idx="15413">
                  <c:v>2126651.1419799998</c:v>
                </c:pt>
                <c:pt idx="15414">
                  <c:v>2142202.5934299999</c:v>
                </c:pt>
                <c:pt idx="15415">
                  <c:v>2157754.0448699999</c:v>
                </c:pt>
                <c:pt idx="15416">
                  <c:v>2164348.4748399998</c:v>
                </c:pt>
                <c:pt idx="15417">
                  <c:v>2170942.9048100002</c:v>
                </c:pt>
                <c:pt idx="15418">
                  <c:v>2177537.3347800002</c:v>
                </c:pt>
                <c:pt idx="15419">
                  <c:v>2184131.7647500001</c:v>
                </c:pt>
                <c:pt idx="15420">
                  <c:v>2190726.19472</c:v>
                </c:pt>
                <c:pt idx="15421">
                  <c:v>2198343.0631200001</c:v>
                </c:pt>
                <c:pt idx="15422">
                  <c:v>2205959.9315200001</c:v>
                </c:pt>
                <c:pt idx="15423">
                  <c:v>2213576.7999200001</c:v>
                </c:pt>
                <c:pt idx="15424">
                  <c:v>2214599.2383500002</c:v>
                </c:pt>
                <c:pt idx="15425">
                  <c:v>2219946.5533799999</c:v>
                </c:pt>
                <c:pt idx="15426">
                  <c:v>2235894.0748100001</c:v>
                </c:pt>
                <c:pt idx="15427">
                  <c:v>2259376.3690300002</c:v>
                </c:pt>
                <c:pt idx="15428">
                  <c:v>2282858.6632500002</c:v>
                </c:pt>
                <c:pt idx="15429">
                  <c:v>2306340.9574699998</c:v>
                </c:pt>
                <c:pt idx="15430">
                  <c:v>2329823.2516899998</c:v>
                </c:pt>
                <c:pt idx="15431">
                  <c:v>2353305.5459099999</c:v>
                </c:pt>
                <c:pt idx="15432">
                  <c:v>2376787.8401299999</c:v>
                </c:pt>
                <c:pt idx="15433">
                  <c:v>2391683.11552</c:v>
                </c:pt>
                <c:pt idx="15434">
                  <c:v>2405555.95248</c:v>
                </c:pt>
                <c:pt idx="15435">
                  <c:v>2419428.78944</c:v>
                </c:pt>
                <c:pt idx="15436">
                  <c:v>2433301.6263899999</c:v>
                </c:pt>
                <c:pt idx="15437">
                  <c:v>2409440.8583800001</c:v>
                </c:pt>
                <c:pt idx="15438">
                  <c:v>2381255.2137600002</c:v>
                </c:pt>
                <c:pt idx="15439">
                  <c:v>2342469.3627399998</c:v>
                </c:pt>
                <c:pt idx="15440">
                  <c:v>2296148.73893</c:v>
                </c:pt>
                <c:pt idx="15441">
                  <c:v>2249828.1151299998</c:v>
                </c:pt>
                <c:pt idx="15442">
                  <c:v>2203507.49132</c:v>
                </c:pt>
                <c:pt idx="15443">
                  <c:v>2157186.8675099998</c:v>
                </c:pt>
                <c:pt idx="15444">
                  <c:v>2110866.2437</c:v>
                </c:pt>
                <c:pt idx="15445">
                  <c:v>2064545.61989</c:v>
                </c:pt>
                <c:pt idx="15446">
                  <c:v>2026812.0149099999</c:v>
                </c:pt>
                <c:pt idx="15447">
                  <c:v>1989078.4099399999</c:v>
                </c:pt>
                <c:pt idx="15448">
                  <c:v>1951344.8049600001</c:v>
                </c:pt>
                <c:pt idx="15449">
                  <c:v>1920896.35473</c:v>
                </c:pt>
                <c:pt idx="15450">
                  <c:v>1928181.5094699999</c:v>
                </c:pt>
                <c:pt idx="15451">
                  <c:v>1935466.6642199999</c:v>
                </c:pt>
                <c:pt idx="15452">
                  <c:v>1942751.8189600001</c:v>
                </c:pt>
                <c:pt idx="15453">
                  <c:v>1950036.97371</c:v>
                </c:pt>
                <c:pt idx="15454">
                  <c:v>1957322.12845</c:v>
                </c:pt>
                <c:pt idx="15455">
                  <c:v>1964607.2831999999</c:v>
                </c:pt>
                <c:pt idx="15456">
                  <c:v>1971892.4379400001</c:v>
                </c:pt>
                <c:pt idx="15457">
                  <c:v>1971263.6960100001</c:v>
                </c:pt>
                <c:pt idx="15458">
                  <c:v>1970634.9540800001</c:v>
                </c:pt>
                <c:pt idx="15459">
                  <c:v>1970006.21215</c:v>
                </c:pt>
                <c:pt idx="15460">
                  <c:v>1957099.80226</c:v>
                </c:pt>
                <c:pt idx="15461">
                  <c:v>1944193.3923800001</c:v>
                </c:pt>
                <c:pt idx="15462">
                  <c:v>1924001.8277499999</c:v>
                </c:pt>
                <c:pt idx="15463">
                  <c:v>1879346.88583</c:v>
                </c:pt>
                <c:pt idx="15464">
                  <c:v>1834691.9439099999</c:v>
                </c:pt>
                <c:pt idx="15465">
                  <c:v>1790037.0020000001</c:v>
                </c:pt>
                <c:pt idx="15466">
                  <c:v>1745382.06008</c:v>
                </c:pt>
                <c:pt idx="15467">
                  <c:v>1700727.1181600001</c:v>
                </c:pt>
                <c:pt idx="15468">
                  <c:v>1656072.17625</c:v>
                </c:pt>
                <c:pt idx="15469">
                  <c:v>1611417.2343299999</c:v>
                </c:pt>
                <c:pt idx="15470">
                  <c:v>1574676.18909</c:v>
                </c:pt>
                <c:pt idx="15471">
                  <c:v>1537935.14386</c:v>
                </c:pt>
                <c:pt idx="15472">
                  <c:v>1501194.0986200001</c:v>
                </c:pt>
                <c:pt idx="15473">
                  <c:v>1476730.7213300001</c:v>
                </c:pt>
                <c:pt idx="15474">
                  <c:v>1452267.34405</c:v>
                </c:pt>
                <c:pt idx="15475">
                  <c:v>1432507.1995999999</c:v>
                </c:pt>
                <c:pt idx="15476">
                  <c:v>1437210.4324399999</c:v>
                </c:pt>
                <c:pt idx="15477">
                  <c:v>1441913.6652800001</c:v>
                </c:pt>
                <c:pt idx="15478">
                  <c:v>1446616.89812</c:v>
                </c:pt>
                <c:pt idx="15479">
                  <c:v>1451320.13096</c:v>
                </c:pt>
                <c:pt idx="15480">
                  <c:v>1456023.3637999999</c:v>
                </c:pt>
                <c:pt idx="15481">
                  <c:v>1460726.5966399999</c:v>
                </c:pt>
                <c:pt idx="15482">
                  <c:v>1465429.8294800001</c:v>
                </c:pt>
                <c:pt idx="15483">
                  <c:v>1495020.8747099999</c:v>
                </c:pt>
                <c:pt idx="15484">
                  <c:v>1524611.9199300001</c:v>
                </c:pt>
                <c:pt idx="15485">
                  <c:v>1554202.9651500001</c:v>
                </c:pt>
                <c:pt idx="15486">
                  <c:v>1583794.01037</c:v>
                </c:pt>
                <c:pt idx="15487">
                  <c:v>1613385.0556000001</c:v>
                </c:pt>
                <c:pt idx="15488">
                  <c:v>1638272.8679800001</c:v>
                </c:pt>
                <c:pt idx="15489">
                  <c:v>1677625.93802</c:v>
                </c:pt>
                <c:pt idx="15490">
                  <c:v>1716979.00807</c:v>
                </c:pt>
                <c:pt idx="15491">
                  <c:v>1756332.07812</c:v>
                </c:pt>
                <c:pt idx="15492">
                  <c:v>1795685.1481600001</c:v>
                </c:pt>
                <c:pt idx="15493">
                  <c:v>1845878.5275399999</c:v>
                </c:pt>
                <c:pt idx="15494">
                  <c:v>1909410.1928900001</c:v>
                </c:pt>
                <c:pt idx="15495">
                  <c:v>1972941.85825</c:v>
                </c:pt>
                <c:pt idx="15496">
                  <c:v>2001762.2657000001</c:v>
                </c:pt>
                <c:pt idx="15497">
                  <c:v>2030582.67316</c:v>
                </c:pt>
                <c:pt idx="15498">
                  <c:v>2059403.0806100001</c:v>
                </c:pt>
                <c:pt idx="15499">
                  <c:v>2082401.9932899999</c:v>
                </c:pt>
                <c:pt idx="15500">
                  <c:v>2104001.9397</c:v>
                </c:pt>
                <c:pt idx="15501">
                  <c:v>2125601.8861199999</c:v>
                </c:pt>
                <c:pt idx="15502">
                  <c:v>2132736.5748800002</c:v>
                </c:pt>
                <c:pt idx="15503">
                  <c:v>2139871.2636299999</c:v>
                </c:pt>
                <c:pt idx="15504">
                  <c:v>2147005.9523900002</c:v>
                </c:pt>
                <c:pt idx="15505">
                  <c:v>2136081.9759800001</c:v>
                </c:pt>
                <c:pt idx="15506">
                  <c:v>2114317.6902399999</c:v>
                </c:pt>
                <c:pt idx="15507">
                  <c:v>2079215.11852</c:v>
                </c:pt>
                <c:pt idx="15508">
                  <c:v>2044112.54681</c:v>
                </c:pt>
                <c:pt idx="15509">
                  <c:v>2018833.4206099999</c:v>
                </c:pt>
                <c:pt idx="15510">
                  <c:v>1993554.2944100001</c:v>
                </c:pt>
                <c:pt idx="15511">
                  <c:v>1968275.16821</c:v>
                </c:pt>
                <c:pt idx="15512">
                  <c:v>1948817.53679</c:v>
                </c:pt>
                <c:pt idx="15513">
                  <c:v>1923864.47245</c:v>
                </c:pt>
                <c:pt idx="15514">
                  <c:v>1898911.40812</c:v>
                </c:pt>
                <c:pt idx="15515">
                  <c:v>1873958.34378</c:v>
                </c:pt>
                <c:pt idx="15516">
                  <c:v>1849005.27944</c:v>
                </c:pt>
                <c:pt idx="15517">
                  <c:v>1824052.2150999999</c:v>
                </c:pt>
                <c:pt idx="15518">
                  <c:v>1817157.81593</c:v>
                </c:pt>
                <c:pt idx="15519">
                  <c:v>1810263.4167500001</c:v>
                </c:pt>
                <c:pt idx="15520">
                  <c:v>1803369.0175699999</c:v>
                </c:pt>
                <c:pt idx="15521">
                  <c:v>1796474.6184</c:v>
                </c:pt>
                <c:pt idx="15522">
                  <c:v>1789580.2192200001</c:v>
                </c:pt>
                <c:pt idx="15523">
                  <c:v>1782685.82005</c:v>
                </c:pt>
                <c:pt idx="15524">
                  <c:v>1775791.42087</c:v>
                </c:pt>
                <c:pt idx="15525">
                  <c:v>1750874.1668</c:v>
                </c:pt>
                <c:pt idx="15526">
                  <c:v>1732851.3119099999</c:v>
                </c:pt>
                <c:pt idx="15527">
                  <c:v>1714828.4570200001</c:v>
                </c:pt>
                <c:pt idx="15528">
                  <c:v>1696805.6021199999</c:v>
                </c:pt>
                <c:pt idx="15529">
                  <c:v>1678782.7472300001</c:v>
                </c:pt>
                <c:pt idx="15530">
                  <c:v>1660759.89234</c:v>
                </c:pt>
                <c:pt idx="15531">
                  <c:v>1642737.0374499999</c:v>
                </c:pt>
                <c:pt idx="15532">
                  <c:v>1624714.18255</c:v>
                </c:pt>
                <c:pt idx="15533">
                  <c:v>1606691.32766</c:v>
                </c:pt>
                <c:pt idx="15534">
                  <c:v>1588668.4727700001</c:v>
                </c:pt>
                <c:pt idx="15535">
                  <c:v>1570645.61787</c:v>
                </c:pt>
                <c:pt idx="15536">
                  <c:v>1552622.7629800001</c:v>
                </c:pt>
                <c:pt idx="15537">
                  <c:v>1555329.23107</c:v>
                </c:pt>
                <c:pt idx="15538">
                  <c:v>1576058.5540499999</c:v>
                </c:pt>
                <c:pt idx="15539">
                  <c:v>1596787.8770300001</c:v>
                </c:pt>
                <c:pt idx="15540">
                  <c:v>1617517.20001</c:v>
                </c:pt>
                <c:pt idx="15541">
                  <c:v>1638246.52299</c:v>
                </c:pt>
                <c:pt idx="15542">
                  <c:v>1658975.84598</c:v>
                </c:pt>
                <c:pt idx="15543">
                  <c:v>1674740.69609</c:v>
                </c:pt>
                <c:pt idx="15544">
                  <c:v>1690505.5462</c:v>
                </c:pt>
                <c:pt idx="15545">
                  <c:v>1706270.3963200001</c:v>
                </c:pt>
                <c:pt idx="15546">
                  <c:v>1722035.2464300001</c:v>
                </c:pt>
                <c:pt idx="15547">
                  <c:v>1735216.9827699999</c:v>
                </c:pt>
                <c:pt idx="15548">
                  <c:v>1748398.7191000001</c:v>
                </c:pt>
                <c:pt idx="15549">
                  <c:v>1761580.4554300001</c:v>
                </c:pt>
                <c:pt idx="15550">
                  <c:v>1754032.86879</c:v>
                </c:pt>
                <c:pt idx="15551">
                  <c:v>1746485.28214</c:v>
                </c:pt>
                <c:pt idx="15552">
                  <c:v>1736012.5733399999</c:v>
                </c:pt>
                <c:pt idx="15553">
                  <c:v>1725539.8645500001</c:v>
                </c:pt>
                <c:pt idx="15554">
                  <c:v>1715067.1557499999</c:v>
                </c:pt>
                <c:pt idx="15555">
                  <c:v>1704594.44695</c:v>
                </c:pt>
                <c:pt idx="15556">
                  <c:v>1699086.21102</c:v>
                </c:pt>
                <c:pt idx="15557">
                  <c:v>1693577.9750900001</c:v>
                </c:pt>
                <c:pt idx="15558">
                  <c:v>1688069.7391600001</c:v>
                </c:pt>
                <c:pt idx="15559">
                  <c:v>1682561.5032299999</c:v>
                </c:pt>
                <c:pt idx="15560">
                  <c:v>1679636.38109</c:v>
                </c:pt>
                <c:pt idx="15561">
                  <c:v>1676711.2589400001</c:v>
                </c:pt>
                <c:pt idx="15562">
                  <c:v>1673786.1367899999</c:v>
                </c:pt>
                <c:pt idx="15563">
                  <c:v>1643792.8105599999</c:v>
                </c:pt>
                <c:pt idx="15564">
                  <c:v>1613799.48432</c:v>
                </c:pt>
                <c:pt idx="15565">
                  <c:v>1586731.28024</c:v>
                </c:pt>
                <c:pt idx="15566">
                  <c:v>1559663.0761599999</c:v>
                </c:pt>
                <c:pt idx="15567">
                  <c:v>1532594.87207</c:v>
                </c:pt>
                <c:pt idx="15568">
                  <c:v>1505526.66799</c:v>
                </c:pt>
                <c:pt idx="15569">
                  <c:v>1478458.4639099999</c:v>
                </c:pt>
                <c:pt idx="15570">
                  <c:v>1451390.25982</c:v>
                </c:pt>
                <c:pt idx="15571">
                  <c:v>1424322.05574</c:v>
                </c:pt>
                <c:pt idx="15572">
                  <c:v>1397253.8516599999</c:v>
                </c:pt>
                <c:pt idx="15573">
                  <c:v>1370185.6475800001</c:v>
                </c:pt>
                <c:pt idx="15574">
                  <c:v>1343117.44349</c:v>
                </c:pt>
                <c:pt idx="15575">
                  <c:v>1322275.42187</c:v>
                </c:pt>
                <c:pt idx="15576">
                  <c:v>1328501.60433</c:v>
                </c:pt>
                <c:pt idx="15577">
                  <c:v>1334727.78678</c:v>
                </c:pt>
                <c:pt idx="15578">
                  <c:v>1340953.96924</c:v>
                </c:pt>
                <c:pt idx="15579">
                  <c:v>1347180.1517</c:v>
                </c:pt>
                <c:pt idx="15580">
                  <c:v>1353354.59818</c:v>
                </c:pt>
                <c:pt idx="15581">
                  <c:v>1359529.0446500001</c:v>
                </c:pt>
                <c:pt idx="15582">
                  <c:v>1365703.49113</c:v>
                </c:pt>
                <c:pt idx="15583">
                  <c:v>1371877.9376099999</c:v>
                </c:pt>
                <c:pt idx="15584">
                  <c:v>1378052.38408</c:v>
                </c:pt>
                <c:pt idx="15585">
                  <c:v>1384226.8305599999</c:v>
                </c:pt>
                <c:pt idx="15586">
                  <c:v>1390401.2770400001</c:v>
                </c:pt>
                <c:pt idx="15587">
                  <c:v>1396575.7235099999</c:v>
                </c:pt>
                <c:pt idx="15588">
                  <c:v>1396523.98753</c:v>
                </c:pt>
                <c:pt idx="15589">
                  <c:v>1396472.2515499999</c:v>
                </c:pt>
                <c:pt idx="15590">
                  <c:v>1396420.51557</c:v>
                </c:pt>
                <c:pt idx="15591">
                  <c:v>1396368.7795899999</c:v>
                </c:pt>
                <c:pt idx="15592">
                  <c:v>1404873.73068</c:v>
                </c:pt>
                <c:pt idx="15593">
                  <c:v>1413430.41775</c:v>
                </c:pt>
                <c:pt idx="15594">
                  <c:v>1421987.1048300001</c:v>
                </c:pt>
                <c:pt idx="15595">
                  <c:v>1430543.7919000001</c:v>
                </c:pt>
                <c:pt idx="15596">
                  <c:v>1450122.6275299999</c:v>
                </c:pt>
                <c:pt idx="15597">
                  <c:v>1473874.0090699999</c:v>
                </c:pt>
                <c:pt idx="15598">
                  <c:v>1497625.3906099999</c:v>
                </c:pt>
                <c:pt idx="15599">
                  <c:v>1521376.7721500001</c:v>
                </c:pt>
                <c:pt idx="15600">
                  <c:v>1548690.74645</c:v>
                </c:pt>
                <c:pt idx="15601">
                  <c:v>1581710.8409800001</c:v>
                </c:pt>
                <c:pt idx="15602">
                  <c:v>1615152.53437</c:v>
                </c:pt>
                <c:pt idx="15603">
                  <c:v>1648594.2277599999</c:v>
                </c:pt>
                <c:pt idx="15604">
                  <c:v>1682035.9211500001</c:v>
                </c:pt>
                <c:pt idx="15605">
                  <c:v>1706920.92747</c:v>
                </c:pt>
                <c:pt idx="15606">
                  <c:v>1724817.7257399999</c:v>
                </c:pt>
                <c:pt idx="15607">
                  <c:v>1735086.3579299999</c:v>
                </c:pt>
                <c:pt idx="15608">
                  <c:v>1745354.99013</c:v>
                </c:pt>
                <c:pt idx="15609">
                  <c:v>1744601.4737799999</c:v>
                </c:pt>
                <c:pt idx="15610">
                  <c:v>1739675.41151</c:v>
                </c:pt>
                <c:pt idx="15611">
                  <c:v>1734749.3492399999</c:v>
                </c:pt>
                <c:pt idx="15612">
                  <c:v>1729823.28697</c:v>
                </c:pt>
                <c:pt idx="15613">
                  <c:v>1721334.63194</c:v>
                </c:pt>
                <c:pt idx="15614">
                  <c:v>1707139.85668</c:v>
                </c:pt>
                <c:pt idx="15615">
                  <c:v>1692523.4825599999</c:v>
                </c:pt>
                <c:pt idx="15616">
                  <c:v>1677907.1084400001</c:v>
                </c:pt>
                <c:pt idx="15617">
                  <c:v>1663290.7343299999</c:v>
                </c:pt>
                <c:pt idx="15618">
                  <c:v>1648674.3602100001</c:v>
                </c:pt>
                <c:pt idx="15619">
                  <c:v>1643524.1753499999</c:v>
                </c:pt>
                <c:pt idx="15620">
                  <c:v>1646002.15658</c:v>
                </c:pt>
                <c:pt idx="15621">
                  <c:v>1648480.1377999999</c:v>
                </c:pt>
                <c:pt idx="15622">
                  <c:v>1650958.1190299999</c:v>
                </c:pt>
                <c:pt idx="15623">
                  <c:v>1657280.5745600001</c:v>
                </c:pt>
                <c:pt idx="15624">
                  <c:v>1658075.9789100001</c:v>
                </c:pt>
                <c:pt idx="15625">
                  <c:v>1658871.38326</c:v>
                </c:pt>
                <c:pt idx="15626">
                  <c:v>1659666.7875999999</c:v>
                </c:pt>
                <c:pt idx="15627">
                  <c:v>1660462.1919499999</c:v>
                </c:pt>
                <c:pt idx="15628">
                  <c:v>1661257.5963000001</c:v>
                </c:pt>
                <c:pt idx="15629">
                  <c:v>1662053.0006500001</c:v>
                </c:pt>
                <c:pt idx="15630">
                  <c:v>1662848.405</c:v>
                </c:pt>
                <c:pt idx="15631">
                  <c:v>1663643.8093399999</c:v>
                </c:pt>
                <c:pt idx="15632">
                  <c:v>1661961.2324699999</c:v>
                </c:pt>
                <c:pt idx="15633">
                  <c:v>1660278.6555900001</c:v>
                </c:pt>
                <c:pt idx="15634">
                  <c:v>1653257.30165</c:v>
                </c:pt>
                <c:pt idx="15635">
                  <c:v>1646235.94771</c:v>
                </c:pt>
                <c:pt idx="15636">
                  <c:v>1631157.9009</c:v>
                </c:pt>
                <c:pt idx="15637">
                  <c:v>1621606.90527</c:v>
                </c:pt>
                <c:pt idx="15638">
                  <c:v>1612055.90965</c:v>
                </c:pt>
                <c:pt idx="15639">
                  <c:v>1602504.91402</c:v>
                </c:pt>
                <c:pt idx="15640">
                  <c:v>1592953.9184000001</c:v>
                </c:pt>
                <c:pt idx="15641">
                  <c:v>1583402.9227700001</c:v>
                </c:pt>
                <c:pt idx="15642">
                  <c:v>1573851.9271499999</c:v>
                </c:pt>
                <c:pt idx="15643">
                  <c:v>1564300.9315200001</c:v>
                </c:pt>
                <c:pt idx="15644">
                  <c:v>1554749.9358999999</c:v>
                </c:pt>
                <c:pt idx="15645">
                  <c:v>1545198.9402699999</c:v>
                </c:pt>
                <c:pt idx="15646">
                  <c:v>1532116.5840499999</c:v>
                </c:pt>
                <c:pt idx="15647">
                  <c:v>1520121.18227</c:v>
                </c:pt>
                <c:pt idx="15648">
                  <c:v>1508125.78049</c:v>
                </c:pt>
                <c:pt idx="15649">
                  <c:v>1500342.59727</c:v>
                </c:pt>
                <c:pt idx="15650">
                  <c:v>1492559.41405</c:v>
                </c:pt>
                <c:pt idx="15651">
                  <c:v>1484776.23083</c:v>
                </c:pt>
                <c:pt idx="15652">
                  <c:v>1476993.04761</c:v>
                </c:pt>
                <c:pt idx="15653">
                  <c:v>1469209.86439</c:v>
                </c:pt>
                <c:pt idx="15654">
                  <c:v>1461426.6811599999</c:v>
                </c:pt>
                <c:pt idx="15655">
                  <c:v>1453643.4979399999</c:v>
                </c:pt>
                <c:pt idx="15656">
                  <c:v>1445860.3147199999</c:v>
                </c:pt>
                <c:pt idx="15657">
                  <c:v>1438077.1314999999</c:v>
                </c:pt>
                <c:pt idx="15658">
                  <c:v>1430293.9482799999</c:v>
                </c:pt>
                <c:pt idx="15659">
                  <c:v>1426823.47432</c:v>
                </c:pt>
                <c:pt idx="15660">
                  <c:v>1418060.8510499999</c:v>
                </c:pt>
                <c:pt idx="15661">
                  <c:v>1409298.22777</c:v>
                </c:pt>
                <c:pt idx="15662">
                  <c:v>1400535.6044999999</c:v>
                </c:pt>
                <c:pt idx="15663">
                  <c:v>1391772.98123</c:v>
                </c:pt>
                <c:pt idx="15664">
                  <c:v>1380318.9663499999</c:v>
                </c:pt>
                <c:pt idx="15665">
                  <c:v>1368864.9514599999</c:v>
                </c:pt>
                <c:pt idx="15666">
                  <c:v>1357410.93658</c:v>
                </c:pt>
                <c:pt idx="15667">
                  <c:v>1345956.92169</c:v>
                </c:pt>
                <c:pt idx="15668">
                  <c:v>1334502.9068100001</c:v>
                </c:pt>
                <c:pt idx="15669">
                  <c:v>1323048.8919299999</c:v>
                </c:pt>
                <c:pt idx="15670">
                  <c:v>1311594.8770399999</c:v>
                </c:pt>
                <c:pt idx="15671">
                  <c:v>1300140.86216</c:v>
                </c:pt>
                <c:pt idx="15672">
                  <c:v>1287905.4986099999</c:v>
                </c:pt>
                <c:pt idx="15673">
                  <c:v>1285214.1070000001</c:v>
                </c:pt>
                <c:pt idx="15674">
                  <c:v>1282522.71539</c:v>
                </c:pt>
                <c:pt idx="15675">
                  <c:v>1279831.3237699999</c:v>
                </c:pt>
                <c:pt idx="15676">
                  <c:v>1292374.7033599999</c:v>
                </c:pt>
                <c:pt idx="15677">
                  <c:v>1307609.47456</c:v>
                </c:pt>
                <c:pt idx="15678">
                  <c:v>1322844.2457600001</c:v>
                </c:pt>
                <c:pt idx="15679">
                  <c:v>1338079.01697</c:v>
                </c:pt>
                <c:pt idx="15680">
                  <c:v>1353313.7881700001</c:v>
                </c:pt>
                <c:pt idx="15681">
                  <c:v>1374738.6389299999</c:v>
                </c:pt>
                <c:pt idx="15682">
                  <c:v>1396163.48969</c:v>
                </c:pt>
                <c:pt idx="15683">
                  <c:v>1417588.3404600001</c:v>
                </c:pt>
                <c:pt idx="15684">
                  <c:v>1439013.1912199999</c:v>
                </c:pt>
                <c:pt idx="15685">
                  <c:v>1469709.55198</c:v>
                </c:pt>
                <c:pt idx="15686">
                  <c:v>1500405.9127400001</c:v>
                </c:pt>
                <c:pt idx="15687">
                  <c:v>1532339.21462</c:v>
                </c:pt>
                <c:pt idx="15688">
                  <c:v>1565762.1461799999</c:v>
                </c:pt>
                <c:pt idx="15689">
                  <c:v>1583950.30654</c:v>
                </c:pt>
                <c:pt idx="15690">
                  <c:v>1602138.4669000001</c:v>
                </c:pt>
                <c:pt idx="15691">
                  <c:v>1620326.62726</c:v>
                </c:pt>
                <c:pt idx="15692">
                  <c:v>1638514.7876200001</c:v>
                </c:pt>
                <c:pt idx="15693">
                  <c:v>1656702.9479700001</c:v>
                </c:pt>
                <c:pt idx="15694">
                  <c:v>1668701.02877</c:v>
                </c:pt>
                <c:pt idx="15695">
                  <c:v>1680699.1095700001</c:v>
                </c:pt>
                <c:pt idx="15696">
                  <c:v>1697415.3659900001</c:v>
                </c:pt>
                <c:pt idx="15697">
                  <c:v>1714131.6224100001</c:v>
                </c:pt>
                <c:pt idx="15698">
                  <c:v>1721576.3688300001</c:v>
                </c:pt>
                <c:pt idx="15699">
                  <c:v>1732381.95518</c:v>
                </c:pt>
                <c:pt idx="15700">
                  <c:v>1741950.6004000001</c:v>
                </c:pt>
                <c:pt idx="15701">
                  <c:v>1740354.8012300001</c:v>
                </c:pt>
                <c:pt idx="15702">
                  <c:v>1738759.0020699999</c:v>
                </c:pt>
                <c:pt idx="15703">
                  <c:v>1737163.2028999999</c:v>
                </c:pt>
                <c:pt idx="15704">
                  <c:v>1735567.4037299999</c:v>
                </c:pt>
                <c:pt idx="15705">
                  <c:v>1733971.6045599999</c:v>
                </c:pt>
                <c:pt idx="15706">
                  <c:v>1732375.8053900001</c:v>
                </c:pt>
                <c:pt idx="15707">
                  <c:v>1730780.0062200001</c:v>
                </c:pt>
                <c:pt idx="15708">
                  <c:v>1729184.2070599999</c:v>
                </c:pt>
                <c:pt idx="15709">
                  <c:v>1722870.23226</c:v>
                </c:pt>
                <c:pt idx="15710">
                  <c:v>1716556.2574700001</c:v>
                </c:pt>
                <c:pt idx="15711">
                  <c:v>1710242.2826799999</c:v>
                </c:pt>
                <c:pt idx="15712">
                  <c:v>1700567.4679700001</c:v>
                </c:pt>
                <c:pt idx="15713">
                  <c:v>1703234.5473499999</c:v>
                </c:pt>
                <c:pt idx="15714">
                  <c:v>1715576.44145</c:v>
                </c:pt>
                <c:pt idx="15715">
                  <c:v>1727918.33555</c:v>
                </c:pt>
                <c:pt idx="15716">
                  <c:v>1731726.22465</c:v>
                </c:pt>
                <c:pt idx="15717">
                  <c:v>1735534.1137600001</c:v>
                </c:pt>
                <c:pt idx="15718">
                  <c:v>1739342.00287</c:v>
                </c:pt>
                <c:pt idx="15719">
                  <c:v>1743149.89197</c:v>
                </c:pt>
                <c:pt idx="15720">
                  <c:v>1746957.7810800001</c:v>
                </c:pt>
                <c:pt idx="15721">
                  <c:v>1750765.67019</c:v>
                </c:pt>
                <c:pt idx="15722">
                  <c:v>1754573.5593000001</c:v>
                </c:pt>
                <c:pt idx="15723">
                  <c:v>1758381.4484000001</c:v>
                </c:pt>
                <c:pt idx="15724">
                  <c:v>1762189.33751</c:v>
                </c:pt>
                <c:pt idx="15725">
                  <c:v>1765997.2266200001</c:v>
                </c:pt>
                <c:pt idx="15726">
                  <c:v>1757463.22163</c:v>
                </c:pt>
                <c:pt idx="15727">
                  <c:v>1748929.21664</c:v>
                </c:pt>
                <c:pt idx="15728">
                  <c:v>1793795.1458699999</c:v>
                </c:pt>
                <c:pt idx="15729">
                  <c:v>1847195.0800999999</c:v>
                </c:pt>
                <c:pt idx="15730">
                  <c:v>1905799.15579</c:v>
                </c:pt>
                <c:pt idx="15731">
                  <c:v>1964403.23147</c:v>
                </c:pt>
                <c:pt idx="15732">
                  <c:v>2023007.3071600001</c:v>
                </c:pt>
                <c:pt idx="15733">
                  <c:v>2081611.3828499999</c:v>
                </c:pt>
                <c:pt idx="15734">
                  <c:v>2146718.84962</c:v>
                </c:pt>
                <c:pt idx="15735">
                  <c:v>2198933.2731900001</c:v>
                </c:pt>
                <c:pt idx="15736">
                  <c:v>2250655.9608200002</c:v>
                </c:pt>
                <c:pt idx="15737">
                  <c:v>2289751.3629299998</c:v>
                </c:pt>
                <c:pt idx="15738">
                  <c:v>2328846.76504</c:v>
                </c:pt>
                <c:pt idx="15739">
                  <c:v>2367942.1671600002</c:v>
                </c:pt>
                <c:pt idx="15740">
                  <c:v>2407037.5692699999</c:v>
                </c:pt>
                <c:pt idx="15741">
                  <c:v>2369464.7570000002</c:v>
                </c:pt>
                <c:pt idx="15742">
                  <c:v>2331891.9447300001</c:v>
                </c:pt>
                <c:pt idx="15743">
                  <c:v>2289114.9909899998</c:v>
                </c:pt>
                <c:pt idx="15744">
                  <c:v>2246338.0372600001</c:v>
                </c:pt>
                <c:pt idx="15745">
                  <c:v>2203561.0835199999</c:v>
                </c:pt>
                <c:pt idx="15746">
                  <c:v>2160784.1297900002</c:v>
                </c:pt>
                <c:pt idx="15747">
                  <c:v>2111503.7849699999</c:v>
                </c:pt>
                <c:pt idx="15748">
                  <c:v>2075116.48336</c:v>
                </c:pt>
                <c:pt idx="15749">
                  <c:v>2039220.91768</c:v>
                </c:pt>
                <c:pt idx="15750">
                  <c:v>2015952.6375200001</c:v>
                </c:pt>
                <c:pt idx="15751">
                  <c:v>1991365.4933199999</c:v>
                </c:pt>
                <c:pt idx="15752">
                  <c:v>1960160.9533299999</c:v>
                </c:pt>
                <c:pt idx="15753">
                  <c:v>1928956.41334</c:v>
                </c:pt>
                <c:pt idx="15754">
                  <c:v>1921020.1535199999</c:v>
                </c:pt>
                <c:pt idx="15755">
                  <c:v>1884505.3511900001</c:v>
                </c:pt>
                <c:pt idx="15756">
                  <c:v>1847990.54886</c:v>
                </c:pt>
                <c:pt idx="15757">
                  <c:v>1811475.74652</c:v>
                </c:pt>
                <c:pt idx="15758">
                  <c:v>1774960.94419</c:v>
                </c:pt>
                <c:pt idx="15759">
                  <c:v>1738446.1418600001</c:v>
                </c:pt>
                <c:pt idx="15760">
                  <c:v>1701931.33953</c:v>
                </c:pt>
                <c:pt idx="15761">
                  <c:v>1665416.5371999999</c:v>
                </c:pt>
                <c:pt idx="15762">
                  <c:v>1628901.73487</c:v>
                </c:pt>
                <c:pt idx="15763">
                  <c:v>1592386.9325300001</c:v>
                </c:pt>
                <c:pt idx="15764">
                  <c:v>1554869.8755399999</c:v>
                </c:pt>
                <c:pt idx="15765">
                  <c:v>1523970.2143300001</c:v>
                </c:pt>
                <c:pt idx="15766">
                  <c:v>1493070.55311</c:v>
                </c:pt>
                <c:pt idx="15767">
                  <c:v>1462170.8918999999</c:v>
                </c:pt>
                <c:pt idx="15768">
                  <c:v>1459849.7731900001</c:v>
                </c:pt>
                <c:pt idx="15769">
                  <c:v>1457528.6544900001</c:v>
                </c:pt>
                <c:pt idx="15770">
                  <c:v>1455207.53578</c:v>
                </c:pt>
                <c:pt idx="15771">
                  <c:v>1452886.41707</c:v>
                </c:pt>
                <c:pt idx="15772">
                  <c:v>1450565.2983599999</c:v>
                </c:pt>
                <c:pt idx="15773">
                  <c:v>1448244.1796599999</c:v>
                </c:pt>
                <c:pt idx="15774">
                  <c:v>1445923.0609500001</c:v>
                </c:pt>
                <c:pt idx="15775">
                  <c:v>1443601.94224</c:v>
                </c:pt>
                <c:pt idx="15776">
                  <c:v>1453816.1492900001</c:v>
                </c:pt>
                <c:pt idx="15777">
                  <c:v>1466351.4750300001</c:v>
                </c:pt>
                <c:pt idx="15778">
                  <c:v>1478886.8007799999</c:v>
                </c:pt>
                <c:pt idx="15779">
                  <c:v>1491422.12653</c:v>
                </c:pt>
                <c:pt idx="15780">
                  <c:v>1503957.4522800001</c:v>
                </c:pt>
                <c:pt idx="15781">
                  <c:v>1516492.7780299999</c:v>
                </c:pt>
                <c:pt idx="15782">
                  <c:v>1529028.10378</c:v>
                </c:pt>
                <c:pt idx="15783">
                  <c:v>1541563.4295300001</c:v>
                </c:pt>
                <c:pt idx="15784">
                  <c:v>1554098.7552700001</c:v>
                </c:pt>
                <c:pt idx="15785">
                  <c:v>1566634.0810199999</c:v>
                </c:pt>
                <c:pt idx="15786">
                  <c:v>1579169.40677</c:v>
                </c:pt>
                <c:pt idx="15787">
                  <c:v>1591704.7325200001</c:v>
                </c:pt>
                <c:pt idx="15788">
                  <c:v>1630259.08531</c:v>
                </c:pt>
                <c:pt idx="15789">
                  <c:v>1656278.1123500001</c:v>
                </c:pt>
                <c:pt idx="15790">
                  <c:v>1697810.97689</c:v>
                </c:pt>
                <c:pt idx="15791">
                  <c:v>1739343.8414400001</c:v>
                </c:pt>
                <c:pt idx="15792">
                  <c:v>1785482.0617500001</c:v>
                </c:pt>
                <c:pt idx="15793">
                  <c:v>1831620.28205</c:v>
                </c:pt>
                <c:pt idx="15794">
                  <c:v>1869764.1804500001</c:v>
                </c:pt>
                <c:pt idx="15795">
                  <c:v>1907908.0788400001</c:v>
                </c:pt>
                <c:pt idx="15796">
                  <c:v>1946051.9772300001</c:v>
                </c:pt>
                <c:pt idx="15797">
                  <c:v>1984195.8756299999</c:v>
                </c:pt>
                <c:pt idx="15798">
                  <c:v>2022339.7740199999</c:v>
                </c:pt>
                <c:pt idx="15799">
                  <c:v>2060483.6724100001</c:v>
                </c:pt>
                <c:pt idx="15800">
                  <c:v>2098627.5708099999</c:v>
                </c:pt>
                <c:pt idx="15801">
                  <c:v>2110752.4421600001</c:v>
                </c:pt>
                <c:pt idx="15802">
                  <c:v>2121913.3179600001</c:v>
                </c:pt>
                <c:pt idx="15803">
                  <c:v>2117560.3562599998</c:v>
                </c:pt>
                <c:pt idx="15804">
                  <c:v>2107706.71686</c:v>
                </c:pt>
                <c:pt idx="15805">
                  <c:v>2093247.72169</c:v>
                </c:pt>
                <c:pt idx="15806">
                  <c:v>2068934.27198</c:v>
                </c:pt>
                <c:pt idx="15807">
                  <c:v>2052615.1441800001</c:v>
                </c:pt>
                <c:pt idx="15808">
                  <c:v>2030572.7582100001</c:v>
                </c:pt>
                <c:pt idx="15809">
                  <c:v>2008530.3722399999</c:v>
                </c:pt>
                <c:pt idx="15810">
                  <c:v>1986487.98627</c:v>
                </c:pt>
                <c:pt idx="15811">
                  <c:v>1964445.6003</c:v>
                </c:pt>
                <c:pt idx="15812">
                  <c:v>1934841.0053300001</c:v>
                </c:pt>
                <c:pt idx="15813">
                  <c:v>1893591.3095</c:v>
                </c:pt>
                <c:pt idx="15814">
                  <c:v>1852341.61368</c:v>
                </c:pt>
                <c:pt idx="15815">
                  <c:v>1812055.9134</c:v>
                </c:pt>
                <c:pt idx="15816">
                  <c:v>1771770.21312</c:v>
                </c:pt>
                <c:pt idx="15817">
                  <c:v>1736985.1905499999</c:v>
                </c:pt>
                <c:pt idx="15818">
                  <c:v>1702200.1679700001</c:v>
                </c:pt>
                <c:pt idx="15819">
                  <c:v>1677269.5999400001</c:v>
                </c:pt>
                <c:pt idx="15820">
                  <c:v>1648988.66968</c:v>
                </c:pt>
                <c:pt idx="15821">
                  <c:v>1626430.99759</c:v>
                </c:pt>
                <c:pt idx="15822">
                  <c:v>1597400.13778</c:v>
                </c:pt>
                <c:pt idx="15823">
                  <c:v>1568369.2779600001</c:v>
                </c:pt>
                <c:pt idx="15824">
                  <c:v>1534473.62885</c:v>
                </c:pt>
                <c:pt idx="15825">
                  <c:v>1499608.6139100001</c:v>
                </c:pt>
                <c:pt idx="15826">
                  <c:v>1476388.69982</c:v>
                </c:pt>
                <c:pt idx="15827">
                  <c:v>1438249.2546999999</c:v>
                </c:pt>
                <c:pt idx="15828">
                  <c:v>1400109.80957</c:v>
                </c:pt>
                <c:pt idx="15829">
                  <c:v>1361970.3644399999</c:v>
                </c:pt>
                <c:pt idx="15830">
                  <c:v>1323830.91931</c:v>
                </c:pt>
                <c:pt idx="15831">
                  <c:v>1285691.47419</c:v>
                </c:pt>
                <c:pt idx="15832">
                  <c:v>1247552.0290600001</c:v>
                </c:pt>
                <c:pt idx="15833">
                  <c:v>1212762.9461699999</c:v>
                </c:pt>
                <c:pt idx="15834">
                  <c:v>1177973.8632700001</c:v>
                </c:pt>
                <c:pt idx="15835">
                  <c:v>1149657.9680999999</c:v>
                </c:pt>
                <c:pt idx="15836">
                  <c:v>1121342.07293</c:v>
                </c:pt>
                <c:pt idx="15837">
                  <c:v>1097890.9670599999</c:v>
                </c:pt>
                <c:pt idx="15838">
                  <c:v>1082971.4360199999</c:v>
                </c:pt>
                <c:pt idx="15839">
                  <c:v>1085511.2869899999</c:v>
                </c:pt>
                <c:pt idx="15840">
                  <c:v>1102970.669</c:v>
                </c:pt>
                <c:pt idx="15841">
                  <c:v>1120430.0510100001</c:v>
                </c:pt>
                <c:pt idx="15842">
                  <c:v>1137889.4330200001</c:v>
                </c:pt>
                <c:pt idx="15843">
                  <c:v>1155348.8150299999</c:v>
                </c:pt>
                <c:pt idx="15844">
                  <c:v>1172808.1970299999</c:v>
                </c:pt>
                <c:pt idx="15845">
                  <c:v>1190267.57904</c:v>
                </c:pt>
                <c:pt idx="15846">
                  <c:v>1207726.96105</c:v>
                </c:pt>
                <c:pt idx="15847">
                  <c:v>1225186.3430600001</c:v>
                </c:pt>
                <c:pt idx="15848">
                  <c:v>1242645.7250699999</c:v>
                </c:pt>
                <c:pt idx="15849">
                  <c:v>1264820.98438</c:v>
                </c:pt>
                <c:pt idx="15850">
                  <c:v>1286996.2436800001</c:v>
                </c:pt>
                <c:pt idx="15851">
                  <c:v>1309171.5029899999</c:v>
                </c:pt>
                <c:pt idx="15852">
                  <c:v>1316778.9926499999</c:v>
                </c:pt>
                <c:pt idx="15853">
                  <c:v>1324386.4823</c:v>
                </c:pt>
                <c:pt idx="15854">
                  <c:v>1331993.97196</c:v>
                </c:pt>
                <c:pt idx="15855">
                  <c:v>1340758.6015000001</c:v>
                </c:pt>
                <c:pt idx="15856">
                  <c:v>1349523.2310500001</c:v>
                </c:pt>
                <c:pt idx="15857">
                  <c:v>1358287.8605899999</c:v>
                </c:pt>
                <c:pt idx="15858">
                  <c:v>1367052.4901399999</c:v>
                </c:pt>
                <c:pt idx="15859">
                  <c:v>1365037.53235</c:v>
                </c:pt>
                <c:pt idx="15860">
                  <c:v>1363022.5745699999</c:v>
                </c:pt>
                <c:pt idx="15861">
                  <c:v>1346137.5980499999</c:v>
                </c:pt>
                <c:pt idx="15862">
                  <c:v>1324536.7442300001</c:v>
                </c:pt>
                <c:pt idx="15863">
                  <c:v>1301240.8319699999</c:v>
                </c:pt>
                <c:pt idx="15864">
                  <c:v>1277944.9197</c:v>
                </c:pt>
                <c:pt idx="15865">
                  <c:v>1251757.3950799999</c:v>
                </c:pt>
                <c:pt idx="15866">
                  <c:v>1225569.87045</c:v>
                </c:pt>
                <c:pt idx="15867">
                  <c:v>1193051.92722</c:v>
                </c:pt>
                <c:pt idx="15868">
                  <c:v>1159376.84409</c:v>
                </c:pt>
                <c:pt idx="15869">
                  <c:v>1125701.7609600001</c:v>
                </c:pt>
                <c:pt idx="15870">
                  <c:v>1092026.67784</c:v>
                </c:pt>
                <c:pt idx="15871">
                  <c:v>1058351.5947100001</c:v>
                </c:pt>
                <c:pt idx="15872">
                  <c:v>1035456.0989099999</c:v>
                </c:pt>
                <c:pt idx="15873">
                  <c:v>1008862.88004</c:v>
                </c:pt>
                <c:pt idx="15874">
                  <c:v>997139.679902</c:v>
                </c:pt>
                <c:pt idx="15875">
                  <c:v>985416.47976599995</c:v>
                </c:pt>
                <c:pt idx="15876">
                  <c:v>975388.33807900001</c:v>
                </c:pt>
                <c:pt idx="15877">
                  <c:v>965360.19639099995</c:v>
                </c:pt>
                <c:pt idx="15878">
                  <c:v>955332.05470400001</c:v>
                </c:pt>
                <c:pt idx="15879">
                  <c:v>945303.91301699996</c:v>
                </c:pt>
                <c:pt idx="15880">
                  <c:v>941606.18994399998</c:v>
                </c:pt>
                <c:pt idx="15881">
                  <c:v>937908.46687200002</c:v>
                </c:pt>
                <c:pt idx="15882">
                  <c:v>934210.74379900005</c:v>
                </c:pt>
                <c:pt idx="15883">
                  <c:v>930513.02072699997</c:v>
                </c:pt>
                <c:pt idx="15884">
                  <c:v>926815.297655</c:v>
                </c:pt>
                <c:pt idx="15885">
                  <c:v>930814.86360299995</c:v>
                </c:pt>
                <c:pt idx="15886">
                  <c:v>935391.76245699998</c:v>
                </c:pt>
                <c:pt idx="15887">
                  <c:v>939968.661311</c:v>
                </c:pt>
                <c:pt idx="15888">
                  <c:v>944545.56016600004</c:v>
                </c:pt>
                <c:pt idx="15889">
                  <c:v>939859.89048099995</c:v>
                </c:pt>
                <c:pt idx="15890">
                  <c:v>935174.22079699999</c:v>
                </c:pt>
                <c:pt idx="15891">
                  <c:v>926205.17140200001</c:v>
                </c:pt>
                <c:pt idx="15892">
                  <c:v>917236.12200700003</c:v>
                </c:pt>
                <c:pt idx="15893">
                  <c:v>908267.07261200005</c:v>
                </c:pt>
                <c:pt idx="15894">
                  <c:v>899298.02321699995</c:v>
                </c:pt>
                <c:pt idx="15895">
                  <c:v>890328.97382199997</c:v>
                </c:pt>
                <c:pt idx="15896">
                  <c:v>881359.924428</c:v>
                </c:pt>
                <c:pt idx="15897">
                  <c:v>872390.87503300002</c:v>
                </c:pt>
                <c:pt idx="15898">
                  <c:v>855724.53661700001</c:v>
                </c:pt>
                <c:pt idx="15899">
                  <c:v>842178.588368</c:v>
                </c:pt>
                <c:pt idx="15900">
                  <c:v>828632.64011899999</c:v>
                </c:pt>
                <c:pt idx="15901">
                  <c:v>815086.69186999998</c:v>
                </c:pt>
                <c:pt idx="15902">
                  <c:v>810803.31215999997</c:v>
                </c:pt>
                <c:pt idx="15903">
                  <c:v>808124.493579</c:v>
                </c:pt>
                <c:pt idx="15904">
                  <c:v>809729.05470800004</c:v>
                </c:pt>
                <c:pt idx="15905">
                  <c:v>811333.61583799997</c:v>
                </c:pt>
                <c:pt idx="15906">
                  <c:v>805482.66254399996</c:v>
                </c:pt>
                <c:pt idx="15907">
                  <c:v>797628.80371400004</c:v>
                </c:pt>
                <c:pt idx="15908">
                  <c:v>789774.944884</c:v>
                </c:pt>
                <c:pt idx="15909">
                  <c:v>781921.08605399996</c:v>
                </c:pt>
                <c:pt idx="15910">
                  <c:v>774067.22722400003</c:v>
                </c:pt>
                <c:pt idx="15911">
                  <c:v>766213.36839399999</c:v>
                </c:pt>
                <c:pt idx="15912">
                  <c:v>758359.50956399995</c:v>
                </c:pt>
                <c:pt idx="15913">
                  <c:v>750505.65073400002</c:v>
                </c:pt>
                <c:pt idx="15914">
                  <c:v>742651.79190399998</c:v>
                </c:pt>
                <c:pt idx="15915">
                  <c:v>734797.93307499995</c:v>
                </c:pt>
                <c:pt idx="15916">
                  <c:v>725339.51311499998</c:v>
                </c:pt>
                <c:pt idx="15917">
                  <c:v>715881.09315600002</c:v>
                </c:pt>
                <c:pt idx="15918">
                  <c:v>706422.67319600005</c:v>
                </c:pt>
                <c:pt idx="15919">
                  <c:v>706552.57137699996</c:v>
                </c:pt>
                <c:pt idx="15920">
                  <c:v>708685.37509500002</c:v>
                </c:pt>
                <c:pt idx="15921">
                  <c:v>710818.17881199997</c:v>
                </c:pt>
                <c:pt idx="15922">
                  <c:v>712950.98252900003</c:v>
                </c:pt>
                <c:pt idx="15923">
                  <c:v>716776.00647899997</c:v>
                </c:pt>
                <c:pt idx="15924">
                  <c:v>722043.46666999999</c:v>
                </c:pt>
                <c:pt idx="15925">
                  <c:v>727310.92686100001</c:v>
                </c:pt>
                <c:pt idx="15926">
                  <c:v>732578.38705100003</c:v>
                </c:pt>
                <c:pt idx="15927">
                  <c:v>738361.02256099996</c:v>
                </c:pt>
                <c:pt idx="15928">
                  <c:v>745590.10766500002</c:v>
                </c:pt>
                <c:pt idx="15929">
                  <c:v>752819.19276799995</c:v>
                </c:pt>
                <c:pt idx="15930">
                  <c:v>760048.277871</c:v>
                </c:pt>
                <c:pt idx="15931">
                  <c:v>772293.733962</c:v>
                </c:pt>
                <c:pt idx="15932">
                  <c:v>785223.696642</c:v>
                </c:pt>
                <c:pt idx="15933">
                  <c:v>798153.659323</c:v>
                </c:pt>
                <c:pt idx="15934">
                  <c:v>811083.622004</c:v>
                </c:pt>
                <c:pt idx="15935">
                  <c:v>824013.584684</c:v>
                </c:pt>
                <c:pt idx="15936">
                  <c:v>835251.327131</c:v>
                </c:pt>
                <c:pt idx="15937">
                  <c:v>845046.63333800004</c:v>
                </c:pt>
                <c:pt idx="15938">
                  <c:v>847431.82834600005</c:v>
                </c:pt>
                <c:pt idx="15939">
                  <c:v>849817.02335499995</c:v>
                </c:pt>
                <c:pt idx="15940">
                  <c:v>851687.04304300004</c:v>
                </c:pt>
                <c:pt idx="15941">
                  <c:v>849253.19382399996</c:v>
                </c:pt>
                <c:pt idx="15942">
                  <c:v>840769.23759000003</c:v>
                </c:pt>
                <c:pt idx="15943">
                  <c:v>832285.28135599999</c:v>
                </c:pt>
                <c:pt idx="15944">
                  <c:v>818784.95413500001</c:v>
                </c:pt>
                <c:pt idx="15945">
                  <c:v>802467.31660599995</c:v>
                </c:pt>
                <c:pt idx="15946">
                  <c:v>786149.67907800002</c:v>
                </c:pt>
                <c:pt idx="15947">
                  <c:v>769832.04154999997</c:v>
                </c:pt>
                <c:pt idx="15948">
                  <c:v>747197.19423499994</c:v>
                </c:pt>
                <c:pt idx="15949">
                  <c:v>722534.98</c:v>
                </c:pt>
                <c:pt idx="15950">
                  <c:v>697872.76576500002</c:v>
                </c:pt>
                <c:pt idx="15951">
                  <c:v>680620.66272899997</c:v>
                </c:pt>
                <c:pt idx="15952">
                  <c:v>663368.55969200004</c:v>
                </c:pt>
                <c:pt idx="15953">
                  <c:v>646116.45665599999</c:v>
                </c:pt>
                <c:pt idx="15954">
                  <c:v>631721.77293500002</c:v>
                </c:pt>
                <c:pt idx="15955">
                  <c:v>623377.19622899999</c:v>
                </c:pt>
                <c:pt idx="15956">
                  <c:v>615032.61952199996</c:v>
                </c:pt>
                <c:pt idx="15957">
                  <c:v>606688.04281500005</c:v>
                </c:pt>
                <c:pt idx="15958">
                  <c:v>598343.46610900003</c:v>
                </c:pt>
                <c:pt idx="15959">
                  <c:v>589998.889402</c:v>
                </c:pt>
                <c:pt idx="15960">
                  <c:v>581654.31269499997</c:v>
                </c:pt>
                <c:pt idx="15961">
                  <c:v>580612.14907100005</c:v>
                </c:pt>
                <c:pt idx="15962">
                  <c:v>581597.35236699996</c:v>
                </c:pt>
                <c:pt idx="15963">
                  <c:v>582582.55566299998</c:v>
                </c:pt>
                <c:pt idx="15964">
                  <c:v>587618.13944000006</c:v>
                </c:pt>
                <c:pt idx="15965">
                  <c:v>592653.72321700002</c:v>
                </c:pt>
                <c:pt idx="15966">
                  <c:v>597689.30699499999</c:v>
                </c:pt>
                <c:pt idx="15967">
                  <c:v>614478.54668899998</c:v>
                </c:pt>
                <c:pt idx="15968">
                  <c:v>631267.78638399998</c:v>
                </c:pt>
                <c:pt idx="15969">
                  <c:v>648057.02607899997</c:v>
                </c:pt>
                <c:pt idx="15970">
                  <c:v>664846.26577399997</c:v>
                </c:pt>
                <c:pt idx="15971">
                  <c:v>681635.50546899997</c:v>
                </c:pt>
                <c:pt idx="15972">
                  <c:v>698709.29785900004</c:v>
                </c:pt>
                <c:pt idx="15973">
                  <c:v>715783.090249</c:v>
                </c:pt>
                <c:pt idx="15974">
                  <c:v>731871.67934300005</c:v>
                </c:pt>
                <c:pt idx="15975">
                  <c:v>747960.26843699999</c:v>
                </c:pt>
                <c:pt idx="15976">
                  <c:v>764048.85753100005</c:v>
                </c:pt>
                <c:pt idx="15977">
                  <c:v>776087.06614400004</c:v>
                </c:pt>
                <c:pt idx="15978">
                  <c:v>788125.27475600003</c:v>
                </c:pt>
                <c:pt idx="15979">
                  <c:v>800312.56389500003</c:v>
                </c:pt>
                <c:pt idx="15980">
                  <c:v>798392.86280300003</c:v>
                </c:pt>
                <c:pt idx="15981">
                  <c:v>796473.16171100002</c:v>
                </c:pt>
                <c:pt idx="15982">
                  <c:v>794553.46062000003</c:v>
                </c:pt>
                <c:pt idx="15983">
                  <c:v>792633.75952800002</c:v>
                </c:pt>
                <c:pt idx="15984">
                  <c:v>790714.05843600002</c:v>
                </c:pt>
                <c:pt idx="15985">
                  <c:v>788509.80464900006</c:v>
                </c:pt>
                <c:pt idx="15986">
                  <c:v>786305.55086299998</c:v>
                </c:pt>
                <c:pt idx="15987">
                  <c:v>784101.29707600002</c:v>
                </c:pt>
                <c:pt idx="15988">
                  <c:v>781897.04328900005</c:v>
                </c:pt>
                <c:pt idx="15989">
                  <c:v>779692.78950199997</c:v>
                </c:pt>
                <c:pt idx="15990">
                  <c:v>777488.53571500001</c:v>
                </c:pt>
                <c:pt idx="15991">
                  <c:v>775284.28192900005</c:v>
                </c:pt>
                <c:pt idx="15992">
                  <c:v>774326.60941000003</c:v>
                </c:pt>
                <c:pt idx="15993">
                  <c:v>780543.26294799999</c:v>
                </c:pt>
                <c:pt idx="15994">
                  <c:v>786759.91648500005</c:v>
                </c:pt>
                <c:pt idx="15995">
                  <c:v>792976.57002300001</c:v>
                </c:pt>
                <c:pt idx="15996">
                  <c:v>799193.22356099996</c:v>
                </c:pt>
                <c:pt idx="15997">
                  <c:v>805409.87709900003</c:v>
                </c:pt>
                <c:pt idx="15998">
                  <c:v>811626.53063599998</c:v>
                </c:pt>
                <c:pt idx="15999">
                  <c:v>817843.18417400005</c:v>
                </c:pt>
                <c:pt idx="16000">
                  <c:v>824059.83771200001</c:v>
                </c:pt>
                <c:pt idx="16001">
                  <c:v>830276.49124999996</c:v>
                </c:pt>
                <c:pt idx="16002">
                  <c:v>838469.48956100002</c:v>
                </c:pt>
                <c:pt idx="16003">
                  <c:v>846662.48787199997</c:v>
                </c:pt>
                <c:pt idx="16004">
                  <c:v>854855.48618300003</c:v>
                </c:pt>
                <c:pt idx="16005">
                  <c:v>863619.46316299995</c:v>
                </c:pt>
                <c:pt idx="16006">
                  <c:v>867562.44839999999</c:v>
                </c:pt>
                <c:pt idx="16007">
                  <c:v>871505.43363700004</c:v>
                </c:pt>
                <c:pt idx="16008">
                  <c:v>875448.41887299996</c:v>
                </c:pt>
                <c:pt idx="16009">
                  <c:v>884211.80504600005</c:v>
                </c:pt>
                <c:pt idx="16010">
                  <c:v>892975.19121900003</c:v>
                </c:pt>
                <c:pt idx="16011">
                  <c:v>898135.74309700006</c:v>
                </c:pt>
                <c:pt idx="16012">
                  <c:v>903296.29497499997</c:v>
                </c:pt>
                <c:pt idx="16013">
                  <c:v>908456.846853</c:v>
                </c:pt>
                <c:pt idx="16014">
                  <c:v>913617.39873100002</c:v>
                </c:pt>
                <c:pt idx="16015">
                  <c:v>913693.51728699997</c:v>
                </c:pt>
                <c:pt idx="16016">
                  <c:v>911028.46300500003</c:v>
                </c:pt>
                <c:pt idx="16017">
                  <c:v>908363.40872299997</c:v>
                </c:pt>
                <c:pt idx="16018">
                  <c:v>901532.55425699998</c:v>
                </c:pt>
                <c:pt idx="16019">
                  <c:v>888884.78823099995</c:v>
                </c:pt>
                <c:pt idx="16020">
                  <c:v>872733.708935</c:v>
                </c:pt>
                <c:pt idx="16021">
                  <c:v>856582.62963800004</c:v>
                </c:pt>
                <c:pt idx="16022">
                  <c:v>835611.14940500003</c:v>
                </c:pt>
                <c:pt idx="16023">
                  <c:v>814639.66917300003</c:v>
                </c:pt>
                <c:pt idx="16024">
                  <c:v>797271.02323499997</c:v>
                </c:pt>
                <c:pt idx="16025">
                  <c:v>779902.37729700003</c:v>
                </c:pt>
                <c:pt idx="16026">
                  <c:v>762533.73135899997</c:v>
                </c:pt>
                <c:pt idx="16027">
                  <c:v>745165.08542200003</c:v>
                </c:pt>
                <c:pt idx="16028">
                  <c:v>730346.83191199997</c:v>
                </c:pt>
                <c:pt idx="16029">
                  <c:v>718269.751239</c:v>
                </c:pt>
                <c:pt idx="16030">
                  <c:v>706192.67056700005</c:v>
                </c:pt>
                <c:pt idx="16031">
                  <c:v>696314.74961499998</c:v>
                </c:pt>
                <c:pt idx="16032">
                  <c:v>692253.74022299994</c:v>
                </c:pt>
                <c:pt idx="16033">
                  <c:v>691477.80837999994</c:v>
                </c:pt>
                <c:pt idx="16034">
                  <c:v>690701.87653600005</c:v>
                </c:pt>
                <c:pt idx="16035">
                  <c:v>689925.94469300006</c:v>
                </c:pt>
                <c:pt idx="16036">
                  <c:v>689150.01285000006</c:v>
                </c:pt>
                <c:pt idx="16037">
                  <c:v>688374.08100600005</c:v>
                </c:pt>
                <c:pt idx="16038">
                  <c:v>687598.14916300005</c:v>
                </c:pt>
                <c:pt idx="16039">
                  <c:v>686822.21731900005</c:v>
                </c:pt>
                <c:pt idx="16040">
                  <c:v>686046.28547600005</c:v>
                </c:pt>
                <c:pt idx="16041">
                  <c:v>685828.04975400004</c:v>
                </c:pt>
                <c:pt idx="16042">
                  <c:v>685609.81403200002</c:v>
                </c:pt>
                <c:pt idx="16043">
                  <c:v>685391.57831000001</c:v>
                </c:pt>
                <c:pt idx="16044">
                  <c:v>685173.342588</c:v>
                </c:pt>
                <c:pt idx="16045">
                  <c:v>687456.81716600002</c:v>
                </c:pt>
                <c:pt idx="16046">
                  <c:v>689958.52746500005</c:v>
                </c:pt>
                <c:pt idx="16047">
                  <c:v>692460.23776499997</c:v>
                </c:pt>
                <c:pt idx="16048">
                  <c:v>706805.651388</c:v>
                </c:pt>
                <c:pt idx="16049">
                  <c:v>721151.06501100003</c:v>
                </c:pt>
                <c:pt idx="16050">
                  <c:v>735496.47863400006</c:v>
                </c:pt>
                <c:pt idx="16051">
                  <c:v>749841.89225699997</c:v>
                </c:pt>
                <c:pt idx="16052">
                  <c:v>764187.30587899999</c:v>
                </c:pt>
                <c:pt idx="16053">
                  <c:v>778744.459653</c:v>
                </c:pt>
                <c:pt idx="16054">
                  <c:v>793301.613427</c:v>
                </c:pt>
                <c:pt idx="16055">
                  <c:v>807858.76720100001</c:v>
                </c:pt>
                <c:pt idx="16056">
                  <c:v>822415.92097500002</c:v>
                </c:pt>
                <c:pt idx="16057">
                  <c:v>836973.07474800001</c:v>
                </c:pt>
                <c:pt idx="16058">
                  <c:v>838379.49458699999</c:v>
                </c:pt>
                <c:pt idx="16059">
                  <c:v>832510.14666900004</c:v>
                </c:pt>
                <c:pt idx="16060">
                  <c:v>826640.79875099997</c:v>
                </c:pt>
                <c:pt idx="16061">
                  <c:v>808927.74751000002</c:v>
                </c:pt>
                <c:pt idx="16062">
                  <c:v>791214.69626800006</c:v>
                </c:pt>
                <c:pt idx="16063">
                  <c:v>773501.64502699999</c:v>
                </c:pt>
                <c:pt idx="16064">
                  <c:v>751151.34079299995</c:v>
                </c:pt>
                <c:pt idx="16065">
                  <c:v>728801.03655900003</c:v>
                </c:pt>
                <c:pt idx="16066">
                  <c:v>706238.99217500002</c:v>
                </c:pt>
                <c:pt idx="16067">
                  <c:v>683676.94779000001</c:v>
                </c:pt>
                <c:pt idx="16068">
                  <c:v>661114.90340499999</c:v>
                </c:pt>
                <c:pt idx="16069">
                  <c:v>638552.85902099998</c:v>
                </c:pt>
                <c:pt idx="16070">
                  <c:v>615990.81463599997</c:v>
                </c:pt>
                <c:pt idx="16071">
                  <c:v>594865.26844599994</c:v>
                </c:pt>
                <c:pt idx="16072">
                  <c:v>581015.49001299997</c:v>
                </c:pt>
                <c:pt idx="16073">
                  <c:v>567165.71158100001</c:v>
                </c:pt>
                <c:pt idx="16074">
                  <c:v>553315.93314800004</c:v>
                </c:pt>
                <c:pt idx="16075">
                  <c:v>539466.15471499995</c:v>
                </c:pt>
                <c:pt idx="16076">
                  <c:v>525616.37628299999</c:v>
                </c:pt>
                <c:pt idx="16077">
                  <c:v>516403.85084199999</c:v>
                </c:pt>
                <c:pt idx="16078">
                  <c:v>507191.32540199999</c:v>
                </c:pt>
                <c:pt idx="16079">
                  <c:v>497978.79996199999</c:v>
                </c:pt>
                <c:pt idx="16080">
                  <c:v>488766.27452199999</c:v>
                </c:pt>
                <c:pt idx="16081">
                  <c:v>479553.74908099999</c:v>
                </c:pt>
                <c:pt idx="16082">
                  <c:v>470341.22364099999</c:v>
                </c:pt>
                <c:pt idx="16083">
                  <c:v>463124.024317</c:v>
                </c:pt>
                <c:pt idx="16084">
                  <c:v>465119.35043300001</c:v>
                </c:pt>
                <c:pt idx="16085">
                  <c:v>462299.94877900003</c:v>
                </c:pt>
                <c:pt idx="16086">
                  <c:v>459480.54712499998</c:v>
                </c:pt>
                <c:pt idx="16087">
                  <c:v>456661.145472</c:v>
                </c:pt>
                <c:pt idx="16088">
                  <c:v>453841.74381800002</c:v>
                </c:pt>
                <c:pt idx="16089">
                  <c:v>451022.34216399997</c:v>
                </c:pt>
                <c:pt idx="16090">
                  <c:v>448202.94051099999</c:v>
                </c:pt>
                <c:pt idx="16091">
                  <c:v>445383.53885700001</c:v>
                </c:pt>
                <c:pt idx="16092">
                  <c:v>442564.13720300002</c:v>
                </c:pt>
                <c:pt idx="16093">
                  <c:v>438101.80540399998</c:v>
                </c:pt>
                <c:pt idx="16094">
                  <c:v>433639.473604</c:v>
                </c:pt>
                <c:pt idx="16095">
                  <c:v>429177.14180500002</c:v>
                </c:pt>
                <c:pt idx="16096">
                  <c:v>416500.57106300001</c:v>
                </c:pt>
                <c:pt idx="16097">
                  <c:v>403824.00031999999</c:v>
                </c:pt>
                <c:pt idx="16098">
                  <c:v>395962.15734799998</c:v>
                </c:pt>
                <c:pt idx="16099">
                  <c:v>388100.31437500002</c:v>
                </c:pt>
                <c:pt idx="16100">
                  <c:v>380238.471402</c:v>
                </c:pt>
                <c:pt idx="16101">
                  <c:v>372376.62842999998</c:v>
                </c:pt>
                <c:pt idx="16102">
                  <c:v>364514.78545700002</c:v>
                </c:pt>
                <c:pt idx="16103">
                  <c:v>356652.942484</c:v>
                </c:pt>
                <c:pt idx="16104">
                  <c:v>348791.09951199999</c:v>
                </c:pt>
                <c:pt idx="16105">
                  <c:v>340929.25653900002</c:v>
                </c:pt>
                <c:pt idx="16106">
                  <c:v>334710.343712</c:v>
                </c:pt>
                <c:pt idx="16107">
                  <c:v>328491.43088499998</c:v>
                </c:pt>
                <c:pt idx="16108">
                  <c:v>324673.47007600003</c:v>
                </c:pt>
                <c:pt idx="16109">
                  <c:v>327074.42209299997</c:v>
                </c:pt>
                <c:pt idx="16110">
                  <c:v>329475.37410999998</c:v>
                </c:pt>
                <c:pt idx="16111">
                  <c:v>331876.32612799999</c:v>
                </c:pt>
                <c:pt idx="16112">
                  <c:v>334277.27814499999</c:v>
                </c:pt>
                <c:pt idx="16113">
                  <c:v>336678.23016199999</c:v>
                </c:pt>
                <c:pt idx="16114">
                  <c:v>339079.18218</c:v>
                </c:pt>
                <c:pt idx="16115">
                  <c:v>341480.13419700001</c:v>
                </c:pt>
                <c:pt idx="16116">
                  <c:v>343881.08621500002</c:v>
                </c:pt>
                <c:pt idx="16117">
                  <c:v>350244.95978400001</c:v>
                </c:pt>
                <c:pt idx="16118">
                  <c:v>356756.76941499999</c:v>
                </c:pt>
                <c:pt idx="16119">
                  <c:v>368104.788321</c:v>
                </c:pt>
                <c:pt idx="16120">
                  <c:v>381207.471678</c:v>
                </c:pt>
                <c:pt idx="16121">
                  <c:v>391909.203018</c:v>
                </c:pt>
                <c:pt idx="16122">
                  <c:v>402610.934358</c:v>
                </c:pt>
                <c:pt idx="16123">
                  <c:v>425294.54330899997</c:v>
                </c:pt>
                <c:pt idx="16124">
                  <c:v>454080.63244700001</c:v>
                </c:pt>
                <c:pt idx="16125">
                  <c:v>484461.23309400002</c:v>
                </c:pt>
                <c:pt idx="16126">
                  <c:v>514841.83374199999</c:v>
                </c:pt>
                <c:pt idx="16127">
                  <c:v>545222.43438999995</c:v>
                </c:pt>
                <c:pt idx="16128">
                  <c:v>575603.03503799997</c:v>
                </c:pt>
                <c:pt idx="16129">
                  <c:v>606616.44854699995</c:v>
                </c:pt>
                <c:pt idx="16130">
                  <c:v>633666.94050300005</c:v>
                </c:pt>
                <c:pt idx="16131">
                  <c:v>660569.49639800005</c:v>
                </c:pt>
                <c:pt idx="16132">
                  <c:v>682635.84301900002</c:v>
                </c:pt>
                <c:pt idx="16133">
                  <c:v>702947.52518700005</c:v>
                </c:pt>
                <c:pt idx="16134">
                  <c:v>723259.20735599997</c:v>
                </c:pt>
                <c:pt idx="16135">
                  <c:v>743570.88952500001</c:v>
                </c:pt>
                <c:pt idx="16136">
                  <c:v>751900.69408299995</c:v>
                </c:pt>
                <c:pt idx="16137">
                  <c:v>755581.24935299996</c:v>
                </c:pt>
                <c:pt idx="16138">
                  <c:v>757667.29311299999</c:v>
                </c:pt>
                <c:pt idx="16139">
                  <c:v>759753.33687300002</c:v>
                </c:pt>
                <c:pt idx="16140">
                  <c:v>761839.38063300005</c:v>
                </c:pt>
                <c:pt idx="16141">
                  <c:v>763925.42439299996</c:v>
                </c:pt>
                <c:pt idx="16142">
                  <c:v>759344.64737400005</c:v>
                </c:pt>
                <c:pt idx="16143">
                  <c:v>754763.87035500002</c:v>
                </c:pt>
                <c:pt idx="16144">
                  <c:v>750183.09333599999</c:v>
                </c:pt>
                <c:pt idx="16145">
                  <c:v>745602.31631699996</c:v>
                </c:pt>
                <c:pt idx="16146">
                  <c:v>741021.53929800005</c:v>
                </c:pt>
                <c:pt idx="16147">
                  <c:v>736440.76228000002</c:v>
                </c:pt>
                <c:pt idx="16148">
                  <c:v>731859.98526099999</c:v>
                </c:pt>
                <c:pt idx="16149">
                  <c:v>715382.92560399999</c:v>
                </c:pt>
                <c:pt idx="16150">
                  <c:v>697452.63504800003</c:v>
                </c:pt>
                <c:pt idx="16151">
                  <c:v>679522.34449199995</c:v>
                </c:pt>
                <c:pt idx="16152">
                  <c:v>661592.05393599998</c:v>
                </c:pt>
                <c:pt idx="16153">
                  <c:v>643661.76338000002</c:v>
                </c:pt>
                <c:pt idx="16154">
                  <c:v>625731.47282400005</c:v>
                </c:pt>
                <c:pt idx="16155">
                  <c:v>613835.19018599996</c:v>
                </c:pt>
                <c:pt idx="16156">
                  <c:v>601938.90754799999</c:v>
                </c:pt>
                <c:pt idx="16157">
                  <c:v>590042.62491000001</c:v>
                </c:pt>
                <c:pt idx="16158">
                  <c:v>578146.34227200004</c:v>
                </c:pt>
                <c:pt idx="16159">
                  <c:v>566250.05963399995</c:v>
                </c:pt>
                <c:pt idx="16160">
                  <c:v>554353.77699599997</c:v>
                </c:pt>
                <c:pt idx="16161">
                  <c:v>542645.05353300006</c:v>
                </c:pt>
                <c:pt idx="16162">
                  <c:v>542832.612708</c:v>
                </c:pt>
                <c:pt idx="16163">
                  <c:v>543020.17188299994</c:v>
                </c:pt>
                <c:pt idx="16164">
                  <c:v>544187.03614700004</c:v>
                </c:pt>
                <c:pt idx="16165">
                  <c:v>545353.90041</c:v>
                </c:pt>
                <c:pt idx="16166">
                  <c:v>542718.736837</c:v>
                </c:pt>
                <c:pt idx="16167">
                  <c:v>540083.573263</c:v>
                </c:pt>
                <c:pt idx="16168">
                  <c:v>537448.40969</c:v>
                </c:pt>
                <c:pt idx="16169">
                  <c:v>534813.24611599999</c:v>
                </c:pt>
                <c:pt idx="16170">
                  <c:v>532178.08254199999</c:v>
                </c:pt>
                <c:pt idx="16171">
                  <c:v>529542.91896899999</c:v>
                </c:pt>
                <c:pt idx="16172">
                  <c:v>526907.75539499999</c:v>
                </c:pt>
                <c:pt idx="16173">
                  <c:v>524272.59182199999</c:v>
                </c:pt>
                <c:pt idx="16174">
                  <c:v>521449.86907299998</c:v>
                </c:pt>
                <c:pt idx="16175">
                  <c:v>518627.14632399997</c:v>
                </c:pt>
                <c:pt idx="16176">
                  <c:v>515804.42357599997</c:v>
                </c:pt>
                <c:pt idx="16177">
                  <c:v>512002.39573799999</c:v>
                </c:pt>
                <c:pt idx="16178">
                  <c:v>509049.28554000001</c:v>
                </c:pt>
                <c:pt idx="16179">
                  <c:v>514040.16159199999</c:v>
                </c:pt>
                <c:pt idx="16180">
                  <c:v>519031.03764400003</c:v>
                </c:pt>
                <c:pt idx="16181">
                  <c:v>524021.913696</c:v>
                </c:pt>
                <c:pt idx="16182">
                  <c:v>529012.78974799998</c:v>
                </c:pt>
                <c:pt idx="16183">
                  <c:v>539943.174352</c:v>
                </c:pt>
                <c:pt idx="16184">
                  <c:v>551208.48864400003</c:v>
                </c:pt>
                <c:pt idx="16185">
                  <c:v>562473.80293500004</c:v>
                </c:pt>
                <c:pt idx="16186">
                  <c:v>576779.83230200002</c:v>
                </c:pt>
                <c:pt idx="16187">
                  <c:v>591192.94512799999</c:v>
                </c:pt>
                <c:pt idx="16188">
                  <c:v>605606.05795399996</c:v>
                </c:pt>
                <c:pt idx="16189">
                  <c:v>620019.17078100005</c:v>
                </c:pt>
                <c:pt idx="16190">
                  <c:v>634432.28360700002</c:v>
                </c:pt>
                <c:pt idx="16191">
                  <c:v>659720.98788300005</c:v>
                </c:pt>
                <c:pt idx="16192">
                  <c:v>680867.73374599998</c:v>
                </c:pt>
                <c:pt idx="16193">
                  <c:v>715882.01579900004</c:v>
                </c:pt>
                <c:pt idx="16194">
                  <c:v>752034.31677699997</c:v>
                </c:pt>
                <c:pt idx="16195">
                  <c:v>788186.61775400001</c:v>
                </c:pt>
                <c:pt idx="16196">
                  <c:v>818399.41018000001</c:v>
                </c:pt>
                <c:pt idx="16197">
                  <c:v>848277.272918</c:v>
                </c:pt>
                <c:pt idx="16198">
                  <c:v>878155.13565700001</c:v>
                </c:pt>
                <c:pt idx="16199">
                  <c:v>904992.28332000005</c:v>
                </c:pt>
                <c:pt idx="16200">
                  <c:v>943561.18645499996</c:v>
                </c:pt>
                <c:pt idx="16201">
                  <c:v>982130.089591</c:v>
                </c:pt>
                <c:pt idx="16202">
                  <c:v>1020698.9927300001</c:v>
                </c:pt>
                <c:pt idx="16203">
                  <c:v>1059267.89586</c:v>
                </c:pt>
                <c:pt idx="16204">
                  <c:v>1086112.2899100001</c:v>
                </c:pt>
                <c:pt idx="16205">
                  <c:v>1112956.6839600001</c:v>
                </c:pt>
                <c:pt idx="16206">
                  <c:v>1125933.5418100001</c:v>
                </c:pt>
                <c:pt idx="16207">
                  <c:v>1137846.98495</c:v>
                </c:pt>
                <c:pt idx="16208">
                  <c:v>1145958.8868100001</c:v>
                </c:pt>
                <c:pt idx="16209">
                  <c:v>1154070.7886699999</c:v>
                </c:pt>
                <c:pt idx="16210">
                  <c:v>1162182.6905400001</c:v>
                </c:pt>
                <c:pt idx="16211">
                  <c:v>1170294.5924</c:v>
                </c:pt>
                <c:pt idx="16212">
                  <c:v>1178406.4942600001</c:v>
                </c:pt>
                <c:pt idx="16213">
                  <c:v>1174679.5571900001</c:v>
                </c:pt>
                <c:pt idx="16214">
                  <c:v>1170952.6201200001</c:v>
                </c:pt>
                <c:pt idx="16215">
                  <c:v>1167225.6830500001</c:v>
                </c:pt>
                <c:pt idx="16216">
                  <c:v>1163498.74597</c:v>
                </c:pt>
                <c:pt idx="16217">
                  <c:v>1159771.8089000001</c:v>
                </c:pt>
                <c:pt idx="16218">
                  <c:v>1155526.5447800001</c:v>
                </c:pt>
                <c:pt idx="16219">
                  <c:v>1151202.09855</c:v>
                </c:pt>
                <c:pt idx="16220">
                  <c:v>1146803.0481100001</c:v>
                </c:pt>
                <c:pt idx="16221">
                  <c:v>1146205.53895</c:v>
                </c:pt>
                <c:pt idx="16222">
                  <c:v>1141924.09904</c:v>
                </c:pt>
                <c:pt idx="16223">
                  <c:v>1126503.47826</c:v>
                </c:pt>
                <c:pt idx="16224">
                  <c:v>1111082.8574900001</c:v>
                </c:pt>
                <c:pt idx="16225">
                  <c:v>1095662.2367199999</c:v>
                </c:pt>
                <c:pt idx="16226">
                  <c:v>1080241.61595</c:v>
                </c:pt>
                <c:pt idx="16227">
                  <c:v>1064745.76779</c:v>
                </c:pt>
                <c:pt idx="16228">
                  <c:v>1049249.9196200001</c:v>
                </c:pt>
                <c:pt idx="16229">
                  <c:v>1033754.07146</c:v>
                </c:pt>
                <c:pt idx="16230">
                  <c:v>1018258.2233</c:v>
                </c:pt>
                <c:pt idx="16231">
                  <c:v>1000274.5390399999</c:v>
                </c:pt>
                <c:pt idx="16232">
                  <c:v>982370.036892</c:v>
                </c:pt>
                <c:pt idx="16233">
                  <c:v>964465.53474499995</c:v>
                </c:pt>
                <c:pt idx="16234">
                  <c:v>946561.03259800002</c:v>
                </c:pt>
                <c:pt idx="16235">
                  <c:v>925570.10563300003</c:v>
                </c:pt>
                <c:pt idx="16236">
                  <c:v>915718.35953000002</c:v>
                </c:pt>
                <c:pt idx="16237">
                  <c:v>905866.613427</c:v>
                </c:pt>
                <c:pt idx="16238">
                  <c:v>896014.86732399999</c:v>
                </c:pt>
                <c:pt idx="16239">
                  <c:v>886163.12122099998</c:v>
                </c:pt>
                <c:pt idx="16240">
                  <c:v>876386.60251</c:v>
                </c:pt>
                <c:pt idx="16241">
                  <c:v>866610.08379900001</c:v>
                </c:pt>
                <c:pt idx="16242">
                  <c:v>856833.56508800003</c:v>
                </c:pt>
                <c:pt idx="16243">
                  <c:v>847057.04637700005</c:v>
                </c:pt>
                <c:pt idx="16244">
                  <c:v>840286.69081199996</c:v>
                </c:pt>
                <c:pt idx="16245">
                  <c:v>833516.33524599997</c:v>
                </c:pt>
                <c:pt idx="16246">
                  <c:v>826745.97967999999</c:v>
                </c:pt>
                <c:pt idx="16247">
                  <c:v>824264.76740500005</c:v>
                </c:pt>
                <c:pt idx="16248">
                  <c:v>828553.91069599998</c:v>
                </c:pt>
                <c:pt idx="16249">
                  <c:v>833029.07491199998</c:v>
                </c:pt>
                <c:pt idx="16250">
                  <c:v>837504.23912899999</c:v>
                </c:pt>
                <c:pt idx="16251">
                  <c:v>841979.40334600001</c:v>
                </c:pt>
                <c:pt idx="16252">
                  <c:v>846454.56756200001</c:v>
                </c:pt>
                <c:pt idx="16253">
                  <c:v>851466.54238300002</c:v>
                </c:pt>
                <c:pt idx="16254">
                  <c:v>856478.51720400003</c:v>
                </c:pt>
                <c:pt idx="16255">
                  <c:v>861490.49202500004</c:v>
                </c:pt>
                <c:pt idx="16256">
                  <c:v>866502.46684600005</c:v>
                </c:pt>
                <c:pt idx="16257">
                  <c:v>873793.41773700004</c:v>
                </c:pt>
                <c:pt idx="16258">
                  <c:v>881084.36862800003</c:v>
                </c:pt>
                <c:pt idx="16259">
                  <c:v>888375.31951900001</c:v>
                </c:pt>
                <c:pt idx="16260">
                  <c:v>891377.12711899995</c:v>
                </c:pt>
                <c:pt idx="16261">
                  <c:v>894378.93471900001</c:v>
                </c:pt>
                <c:pt idx="16262">
                  <c:v>897194.72139299999</c:v>
                </c:pt>
                <c:pt idx="16263">
                  <c:v>903702.82510799996</c:v>
                </c:pt>
                <c:pt idx="16264">
                  <c:v>910210.92882300005</c:v>
                </c:pt>
                <c:pt idx="16265">
                  <c:v>916719.03253800003</c:v>
                </c:pt>
                <c:pt idx="16266">
                  <c:v>922690.32564900001</c:v>
                </c:pt>
                <c:pt idx="16267">
                  <c:v>928661.61875899998</c:v>
                </c:pt>
                <c:pt idx="16268">
                  <c:v>931342.07375400001</c:v>
                </c:pt>
                <c:pt idx="16269">
                  <c:v>934022.52874800004</c:v>
                </c:pt>
                <c:pt idx="16270">
                  <c:v>934424.00767299999</c:v>
                </c:pt>
                <c:pt idx="16271">
                  <c:v>934825.48659800005</c:v>
                </c:pt>
                <c:pt idx="16272">
                  <c:v>935226.96552299999</c:v>
                </c:pt>
                <c:pt idx="16273">
                  <c:v>935628.44444700005</c:v>
                </c:pt>
                <c:pt idx="16274">
                  <c:v>936029.92337199999</c:v>
                </c:pt>
                <c:pt idx="16275">
                  <c:v>936431.40229700005</c:v>
                </c:pt>
                <c:pt idx="16276">
                  <c:v>933140.56418099999</c:v>
                </c:pt>
                <c:pt idx="16277">
                  <c:v>929849.72606500005</c:v>
                </c:pt>
                <c:pt idx="16278">
                  <c:v>926558.887949</c:v>
                </c:pt>
                <c:pt idx="16279">
                  <c:v>923268.04983300006</c:v>
                </c:pt>
                <c:pt idx="16280">
                  <c:v>920647.40438800002</c:v>
                </c:pt>
                <c:pt idx="16281">
                  <c:v>921317.59705800004</c:v>
                </c:pt>
                <c:pt idx="16282">
                  <c:v>921012.03665300005</c:v>
                </c:pt>
                <c:pt idx="16283">
                  <c:v>915185.81614500005</c:v>
                </c:pt>
                <c:pt idx="16284">
                  <c:v>909359.59563800006</c:v>
                </c:pt>
                <c:pt idx="16285">
                  <c:v>894673.41032000002</c:v>
                </c:pt>
                <c:pt idx="16286">
                  <c:v>873728.61165199999</c:v>
                </c:pt>
                <c:pt idx="16287">
                  <c:v>852783.81298399996</c:v>
                </c:pt>
                <c:pt idx="16288">
                  <c:v>831839.01431600004</c:v>
                </c:pt>
                <c:pt idx="16289">
                  <c:v>809401.70331100002</c:v>
                </c:pt>
                <c:pt idx="16290">
                  <c:v>784495.582711</c:v>
                </c:pt>
                <c:pt idx="16291">
                  <c:v>759589.46211199998</c:v>
                </c:pt>
                <c:pt idx="16292">
                  <c:v>734683.34151199996</c:v>
                </c:pt>
                <c:pt idx="16293">
                  <c:v>709107.02824200003</c:v>
                </c:pt>
                <c:pt idx="16294">
                  <c:v>683530.71497199999</c:v>
                </c:pt>
                <c:pt idx="16295">
                  <c:v>658930.15477699996</c:v>
                </c:pt>
                <c:pt idx="16296">
                  <c:v>639850.25468500005</c:v>
                </c:pt>
                <c:pt idx="16297">
                  <c:v>620770.35459300003</c:v>
                </c:pt>
                <c:pt idx="16298">
                  <c:v>610550.41931100003</c:v>
                </c:pt>
                <c:pt idx="16299">
                  <c:v>606589.09737900004</c:v>
                </c:pt>
                <c:pt idx="16300">
                  <c:v>602627.77544799994</c:v>
                </c:pt>
                <c:pt idx="16301">
                  <c:v>598666.45351599995</c:v>
                </c:pt>
                <c:pt idx="16302">
                  <c:v>597381.20187200001</c:v>
                </c:pt>
                <c:pt idx="16303">
                  <c:v>598564.75982299994</c:v>
                </c:pt>
                <c:pt idx="16304">
                  <c:v>603467.68747100001</c:v>
                </c:pt>
                <c:pt idx="16305">
                  <c:v>608370.61511899997</c:v>
                </c:pt>
                <c:pt idx="16306">
                  <c:v>613273.54276700004</c:v>
                </c:pt>
                <c:pt idx="16307">
                  <c:v>618176.47041499999</c:v>
                </c:pt>
                <c:pt idx="16308">
                  <c:v>625844.07195699995</c:v>
                </c:pt>
                <c:pt idx="16309">
                  <c:v>633511.67350000003</c:v>
                </c:pt>
                <c:pt idx="16310">
                  <c:v>641179.275043</c:v>
                </c:pt>
                <c:pt idx="16311">
                  <c:v>648846.87658499996</c:v>
                </c:pt>
                <c:pt idx="16312">
                  <c:v>656514.47812800005</c:v>
                </c:pt>
                <c:pt idx="16313">
                  <c:v>669086.09389899997</c:v>
                </c:pt>
                <c:pt idx="16314">
                  <c:v>685185.70435899997</c:v>
                </c:pt>
                <c:pt idx="16315">
                  <c:v>700101.75686800003</c:v>
                </c:pt>
                <c:pt idx="16316">
                  <c:v>715017.80937799998</c:v>
                </c:pt>
                <c:pt idx="16317">
                  <c:v>737332.34069600003</c:v>
                </c:pt>
                <c:pt idx="16318">
                  <c:v>759646.87201499997</c:v>
                </c:pt>
                <c:pt idx="16319">
                  <c:v>781961.40333400003</c:v>
                </c:pt>
                <c:pt idx="16320">
                  <c:v>804275.93465299997</c:v>
                </c:pt>
                <c:pt idx="16321">
                  <c:v>823825.79207700002</c:v>
                </c:pt>
                <c:pt idx="16322">
                  <c:v>843375.64950099995</c:v>
                </c:pt>
                <c:pt idx="16323">
                  <c:v>862925.506926</c:v>
                </c:pt>
                <c:pt idx="16324">
                  <c:v>882475.36435000005</c:v>
                </c:pt>
                <c:pt idx="16325">
                  <c:v>903711.27602200001</c:v>
                </c:pt>
                <c:pt idx="16326">
                  <c:v>920043.17346600001</c:v>
                </c:pt>
                <c:pt idx="16327">
                  <c:v>932847.07622100005</c:v>
                </c:pt>
                <c:pt idx="16328">
                  <c:v>945174.04141800001</c:v>
                </c:pt>
                <c:pt idx="16329">
                  <c:v>957501.00661499996</c:v>
                </c:pt>
                <c:pt idx="16330">
                  <c:v>958710.12330500002</c:v>
                </c:pt>
                <c:pt idx="16331">
                  <c:v>959919.23999599996</c:v>
                </c:pt>
                <c:pt idx="16332">
                  <c:v>959470.24496499996</c:v>
                </c:pt>
                <c:pt idx="16333">
                  <c:v>959021.24993399996</c:v>
                </c:pt>
                <c:pt idx="16334">
                  <c:v>958572.25490199996</c:v>
                </c:pt>
                <c:pt idx="16335">
                  <c:v>951864.31348300003</c:v>
                </c:pt>
                <c:pt idx="16336">
                  <c:v>945156.37206299999</c:v>
                </c:pt>
                <c:pt idx="16337">
                  <c:v>938448.43064399995</c:v>
                </c:pt>
                <c:pt idx="16338">
                  <c:v>930054.43497599999</c:v>
                </c:pt>
                <c:pt idx="16339">
                  <c:v>921660.43930800003</c:v>
                </c:pt>
                <c:pt idx="16340">
                  <c:v>909409.45263700001</c:v>
                </c:pt>
                <c:pt idx="16341">
                  <c:v>897635.40352299996</c:v>
                </c:pt>
                <c:pt idx="16342">
                  <c:v>885861.35440900002</c:v>
                </c:pt>
                <c:pt idx="16343">
                  <c:v>874087.30529599998</c:v>
                </c:pt>
                <c:pt idx="16344">
                  <c:v>862313.25618200004</c:v>
                </c:pt>
                <c:pt idx="16345">
                  <c:v>852197.31879000005</c:v>
                </c:pt>
                <c:pt idx="16346">
                  <c:v>842081.38139800006</c:v>
                </c:pt>
                <c:pt idx="16347">
                  <c:v>831965.44400599995</c:v>
                </c:pt>
                <c:pt idx="16348">
                  <c:v>828108.45300199999</c:v>
                </c:pt>
                <c:pt idx="16349">
                  <c:v>822188.64762900001</c:v>
                </c:pt>
                <c:pt idx="16350">
                  <c:v>816268.84225600003</c:v>
                </c:pt>
                <c:pt idx="16351">
                  <c:v>807756.80448699999</c:v>
                </c:pt>
                <c:pt idx="16352">
                  <c:v>799244.76671800006</c:v>
                </c:pt>
                <c:pt idx="16353">
                  <c:v>794589.71995299996</c:v>
                </c:pt>
                <c:pt idx="16354">
                  <c:v>789934.67318799999</c:v>
                </c:pt>
                <c:pt idx="16355">
                  <c:v>781593.38117299997</c:v>
                </c:pt>
                <c:pt idx="16356">
                  <c:v>773252.08915799996</c:v>
                </c:pt>
                <c:pt idx="16357">
                  <c:v>764910.79714299995</c:v>
                </c:pt>
                <c:pt idx="16358">
                  <c:v>756569.50512700004</c:v>
                </c:pt>
                <c:pt idx="16359">
                  <c:v>748228.21311200003</c:v>
                </c:pt>
                <c:pt idx="16360">
                  <c:v>739886.92109700001</c:v>
                </c:pt>
                <c:pt idx="16361">
                  <c:v>731545.62908099999</c:v>
                </c:pt>
                <c:pt idx="16362">
                  <c:v>725267.15143600001</c:v>
                </c:pt>
                <c:pt idx="16363">
                  <c:v>718988.67379000003</c:v>
                </c:pt>
                <c:pt idx="16364">
                  <c:v>715302.42853899999</c:v>
                </c:pt>
                <c:pt idx="16365">
                  <c:v>711616.18328899995</c:v>
                </c:pt>
                <c:pt idx="16366">
                  <c:v>707929.93803900003</c:v>
                </c:pt>
                <c:pt idx="16367">
                  <c:v>710281.332635</c:v>
                </c:pt>
                <c:pt idx="16368">
                  <c:v>716318.97248200001</c:v>
                </c:pt>
                <c:pt idx="16369">
                  <c:v>722356.61232800002</c:v>
                </c:pt>
                <c:pt idx="16370">
                  <c:v>731740.43282099999</c:v>
                </c:pt>
                <c:pt idx="16371">
                  <c:v>743410.41475600004</c:v>
                </c:pt>
                <c:pt idx="16372">
                  <c:v>755080.39669099997</c:v>
                </c:pt>
                <c:pt idx="16373">
                  <c:v>766750.37862600002</c:v>
                </c:pt>
                <c:pt idx="16374">
                  <c:v>778420.36056099995</c:v>
                </c:pt>
                <c:pt idx="16375">
                  <c:v>790090.342496</c:v>
                </c:pt>
                <c:pt idx="16376">
                  <c:v>801760.32443100004</c:v>
                </c:pt>
                <c:pt idx="16377">
                  <c:v>813430.30636599998</c:v>
                </c:pt>
                <c:pt idx="16378">
                  <c:v>825100.28830000001</c:v>
                </c:pt>
                <c:pt idx="16379">
                  <c:v>820620.67012400005</c:v>
                </c:pt>
                <c:pt idx="16380">
                  <c:v>810103.41210099997</c:v>
                </c:pt>
                <c:pt idx="16381">
                  <c:v>799586.15407799999</c:v>
                </c:pt>
                <c:pt idx="16382">
                  <c:v>789068.89605500002</c:v>
                </c:pt>
                <c:pt idx="16383">
                  <c:v>775205.45738599997</c:v>
                </c:pt>
                <c:pt idx="16384">
                  <c:v>758035.065237</c:v>
                </c:pt>
                <c:pt idx="16385">
                  <c:v>740864.67308800004</c:v>
                </c:pt>
                <c:pt idx="16386">
                  <c:v>723694.28093899996</c:v>
                </c:pt>
                <c:pt idx="16387">
                  <c:v>706523.88879</c:v>
                </c:pt>
                <c:pt idx="16388">
                  <c:v>689353.49664100003</c:v>
                </c:pt>
                <c:pt idx="16389">
                  <c:v>666299.87479100004</c:v>
                </c:pt>
                <c:pt idx="16390">
                  <c:v>642165.71748899994</c:v>
                </c:pt>
                <c:pt idx="16391">
                  <c:v>618031.56018599996</c:v>
                </c:pt>
                <c:pt idx="16392">
                  <c:v>610047.00299499999</c:v>
                </c:pt>
                <c:pt idx="16393">
                  <c:v>602062.44580500002</c:v>
                </c:pt>
                <c:pt idx="16394">
                  <c:v>594077.88861400005</c:v>
                </c:pt>
                <c:pt idx="16395">
                  <c:v>580754.60083699995</c:v>
                </c:pt>
                <c:pt idx="16396">
                  <c:v>567431.31305999996</c:v>
                </c:pt>
                <c:pt idx="16397">
                  <c:v>555128.81732100004</c:v>
                </c:pt>
                <c:pt idx="16398">
                  <c:v>542826.321582</c:v>
                </c:pt>
                <c:pt idx="16399">
                  <c:v>530523.82584299997</c:v>
                </c:pt>
                <c:pt idx="16400">
                  <c:v>518221.33010299999</c:v>
                </c:pt>
                <c:pt idx="16401">
                  <c:v>505918.83436400001</c:v>
                </c:pt>
                <c:pt idx="16402">
                  <c:v>499499.56832600001</c:v>
                </c:pt>
                <c:pt idx="16403">
                  <c:v>494160.83773999999</c:v>
                </c:pt>
                <c:pt idx="16404">
                  <c:v>488822.10715400003</c:v>
                </c:pt>
                <c:pt idx="16405">
                  <c:v>483483.37656800001</c:v>
                </c:pt>
                <c:pt idx="16406">
                  <c:v>478144.64598299999</c:v>
                </c:pt>
                <c:pt idx="16407">
                  <c:v>473350.535753</c:v>
                </c:pt>
                <c:pt idx="16408">
                  <c:v>473895.15610999998</c:v>
                </c:pt>
                <c:pt idx="16409">
                  <c:v>474439.77646700002</c:v>
                </c:pt>
                <c:pt idx="16410">
                  <c:v>474984.396824</c:v>
                </c:pt>
                <c:pt idx="16411">
                  <c:v>475529.01718099997</c:v>
                </c:pt>
                <c:pt idx="16412">
                  <c:v>476073.637537</c:v>
                </c:pt>
                <c:pt idx="16413">
                  <c:v>477359.20978500001</c:v>
                </c:pt>
                <c:pt idx="16414">
                  <c:v>478644.78203200002</c:v>
                </c:pt>
                <c:pt idx="16415">
                  <c:v>479930.35427900002</c:v>
                </c:pt>
                <c:pt idx="16416">
                  <c:v>481215.92652699997</c:v>
                </c:pt>
                <c:pt idx="16417">
                  <c:v>482501.49877399998</c:v>
                </c:pt>
                <c:pt idx="16418">
                  <c:v>491469.21058999997</c:v>
                </c:pt>
                <c:pt idx="16419">
                  <c:v>500436.92240699998</c:v>
                </c:pt>
                <c:pt idx="16420">
                  <c:v>508860.013867</c:v>
                </c:pt>
                <c:pt idx="16421">
                  <c:v>517283.10532700003</c:v>
                </c:pt>
                <c:pt idx="16422">
                  <c:v>525706.19678600004</c:v>
                </c:pt>
                <c:pt idx="16423">
                  <c:v>534129.28824599995</c:v>
                </c:pt>
                <c:pt idx="16424">
                  <c:v>543619.51789000002</c:v>
                </c:pt>
                <c:pt idx="16425">
                  <c:v>553109.74753499997</c:v>
                </c:pt>
                <c:pt idx="16426">
                  <c:v>557171.00659999996</c:v>
                </c:pt>
                <c:pt idx="16427">
                  <c:v>561232.26566499996</c:v>
                </c:pt>
                <c:pt idx="16428">
                  <c:v>565293.52472999995</c:v>
                </c:pt>
                <c:pt idx="16429">
                  <c:v>569354.78379500005</c:v>
                </c:pt>
                <c:pt idx="16430">
                  <c:v>573416.04286000005</c:v>
                </c:pt>
                <c:pt idx="16431">
                  <c:v>569795.16235600004</c:v>
                </c:pt>
                <c:pt idx="16432">
                  <c:v>566174.28185200004</c:v>
                </c:pt>
                <c:pt idx="16433">
                  <c:v>562553.40134800004</c:v>
                </c:pt>
                <c:pt idx="16434">
                  <c:v>558932.52084400004</c:v>
                </c:pt>
                <c:pt idx="16435">
                  <c:v>555311.64034000004</c:v>
                </c:pt>
                <c:pt idx="16436">
                  <c:v>551690.75983500003</c:v>
                </c:pt>
                <c:pt idx="16437">
                  <c:v>547002.74114699999</c:v>
                </c:pt>
                <c:pt idx="16438">
                  <c:v>550569.91899599996</c:v>
                </c:pt>
                <c:pt idx="16439">
                  <c:v>558825.11553399998</c:v>
                </c:pt>
                <c:pt idx="16440">
                  <c:v>567080.312072</c:v>
                </c:pt>
                <c:pt idx="16441">
                  <c:v>575335.50861100003</c:v>
                </c:pt>
                <c:pt idx="16442">
                  <c:v>587147.21846500004</c:v>
                </c:pt>
                <c:pt idx="16443">
                  <c:v>598958.92831900006</c:v>
                </c:pt>
                <c:pt idx="16444">
                  <c:v>625819.96567499998</c:v>
                </c:pt>
                <c:pt idx="16445">
                  <c:v>652681.00303200004</c:v>
                </c:pt>
                <c:pt idx="16446">
                  <c:v>679542.04038899997</c:v>
                </c:pt>
                <c:pt idx="16447">
                  <c:v>706403.07774500002</c:v>
                </c:pt>
                <c:pt idx="16448">
                  <c:v>732544.22750100004</c:v>
                </c:pt>
                <c:pt idx="16449">
                  <c:v>758685.37725599995</c:v>
                </c:pt>
                <c:pt idx="16450">
                  <c:v>784826.52701199998</c:v>
                </c:pt>
                <c:pt idx="16451">
                  <c:v>802712.48022899998</c:v>
                </c:pt>
                <c:pt idx="16452">
                  <c:v>820598.43344599998</c:v>
                </c:pt>
                <c:pt idx="16453">
                  <c:v>832966.15971899999</c:v>
                </c:pt>
                <c:pt idx="16454">
                  <c:v>845333.885992</c:v>
                </c:pt>
                <c:pt idx="16455">
                  <c:v>854145.09894900001</c:v>
                </c:pt>
                <c:pt idx="16456">
                  <c:v>851222.04676099995</c:v>
                </c:pt>
                <c:pt idx="16457">
                  <c:v>833249.66706899996</c:v>
                </c:pt>
                <c:pt idx="16458">
                  <c:v>815277.28737799998</c:v>
                </c:pt>
                <c:pt idx="16459">
                  <c:v>797304.90768599999</c:v>
                </c:pt>
                <c:pt idx="16460">
                  <c:v>779332.52799500001</c:v>
                </c:pt>
                <c:pt idx="16461">
                  <c:v>762080.03590500006</c:v>
                </c:pt>
                <c:pt idx="16462">
                  <c:v>744827.54381399998</c:v>
                </c:pt>
                <c:pt idx="16463">
                  <c:v>720667.38483300002</c:v>
                </c:pt>
                <c:pt idx="16464">
                  <c:v>696507.22585100005</c:v>
                </c:pt>
                <c:pt idx="16465">
                  <c:v>672347.06686999998</c:v>
                </c:pt>
                <c:pt idx="16466">
                  <c:v>653705.13483300002</c:v>
                </c:pt>
                <c:pt idx="16467">
                  <c:v>635063.20279600006</c:v>
                </c:pt>
                <c:pt idx="16468">
                  <c:v>616421.27075799997</c:v>
                </c:pt>
                <c:pt idx="16469">
                  <c:v>609513.60386699997</c:v>
                </c:pt>
                <c:pt idx="16470">
                  <c:v>602605.93697599997</c:v>
                </c:pt>
                <c:pt idx="16471">
                  <c:v>595698.27008499997</c:v>
                </c:pt>
                <c:pt idx="16472">
                  <c:v>588790.60319399997</c:v>
                </c:pt>
                <c:pt idx="16473">
                  <c:v>581882.93630199996</c:v>
                </c:pt>
                <c:pt idx="16474">
                  <c:v>574975.26941099996</c:v>
                </c:pt>
                <c:pt idx="16475">
                  <c:v>568119.47972599999</c:v>
                </c:pt>
                <c:pt idx="16476">
                  <c:v>568171.35693200002</c:v>
                </c:pt>
                <c:pt idx="16477">
                  <c:v>568223.23413700005</c:v>
                </c:pt>
                <c:pt idx="16478">
                  <c:v>568275.11134299997</c:v>
                </c:pt>
                <c:pt idx="16479">
                  <c:v>568326.988549</c:v>
                </c:pt>
                <c:pt idx="16480">
                  <c:v>568378.86575500004</c:v>
                </c:pt>
                <c:pt idx="16481">
                  <c:v>568430.74296099995</c:v>
                </c:pt>
                <c:pt idx="16482">
                  <c:v>568482.62016699999</c:v>
                </c:pt>
                <c:pt idx="16483">
                  <c:v>568534.49737300002</c:v>
                </c:pt>
                <c:pt idx="16484">
                  <c:v>568586.37457800005</c:v>
                </c:pt>
                <c:pt idx="16485">
                  <c:v>568638.25178399996</c:v>
                </c:pt>
                <c:pt idx="16486">
                  <c:v>576106.26652900001</c:v>
                </c:pt>
                <c:pt idx="16487">
                  <c:v>584580.98891299998</c:v>
                </c:pt>
                <c:pt idx="16488">
                  <c:v>593003.83409100003</c:v>
                </c:pt>
                <c:pt idx="16489">
                  <c:v>601426.67926999996</c:v>
                </c:pt>
                <c:pt idx="16490">
                  <c:v>609849.52444800001</c:v>
                </c:pt>
                <c:pt idx="16491">
                  <c:v>618272.36962699995</c:v>
                </c:pt>
                <c:pt idx="16492">
                  <c:v>626695.214805</c:v>
                </c:pt>
                <c:pt idx="16493">
                  <c:v>635118.05998300004</c:v>
                </c:pt>
                <c:pt idx="16494">
                  <c:v>645656.74908199999</c:v>
                </c:pt>
                <c:pt idx="16495">
                  <c:v>658993.71127199999</c:v>
                </c:pt>
                <c:pt idx="16496">
                  <c:v>672330.67346299998</c:v>
                </c:pt>
                <c:pt idx="16497">
                  <c:v>685667.63565399998</c:v>
                </c:pt>
                <c:pt idx="16498">
                  <c:v>699004.59784399997</c:v>
                </c:pt>
                <c:pt idx="16499">
                  <c:v>704458.85956000001</c:v>
                </c:pt>
                <c:pt idx="16500">
                  <c:v>708906.41363700002</c:v>
                </c:pt>
                <c:pt idx="16501">
                  <c:v>713353.96771300002</c:v>
                </c:pt>
                <c:pt idx="16502">
                  <c:v>717801.52179000003</c:v>
                </c:pt>
                <c:pt idx="16503">
                  <c:v>722249.07586600003</c:v>
                </c:pt>
                <c:pt idx="16504">
                  <c:v>723743.25832100003</c:v>
                </c:pt>
                <c:pt idx="16505">
                  <c:v>725237.44077700004</c:v>
                </c:pt>
                <c:pt idx="16506">
                  <c:v>715860.012506</c:v>
                </c:pt>
                <c:pt idx="16507">
                  <c:v>704366.74031499994</c:v>
                </c:pt>
                <c:pt idx="16508">
                  <c:v>690075.19503099995</c:v>
                </c:pt>
                <c:pt idx="16509">
                  <c:v>675783.64974799997</c:v>
                </c:pt>
                <c:pt idx="16510">
                  <c:v>661492.10446499998</c:v>
                </c:pt>
                <c:pt idx="16511">
                  <c:v>647200.559182</c:v>
                </c:pt>
                <c:pt idx="16512">
                  <c:v>633375.57683399995</c:v>
                </c:pt>
                <c:pt idx="16513">
                  <c:v>619550.59448700002</c:v>
                </c:pt>
                <c:pt idx="16514">
                  <c:v>605725.61213899998</c:v>
                </c:pt>
                <c:pt idx="16515">
                  <c:v>591900.62979200005</c:v>
                </c:pt>
                <c:pt idx="16516">
                  <c:v>578075.647444</c:v>
                </c:pt>
                <c:pt idx="16517">
                  <c:v>567204.03671799996</c:v>
                </c:pt>
                <c:pt idx="16518">
                  <c:v>557282.26511699997</c:v>
                </c:pt>
                <c:pt idx="16519">
                  <c:v>558232.10424200003</c:v>
                </c:pt>
                <c:pt idx="16520">
                  <c:v>559181.94336699997</c:v>
                </c:pt>
                <c:pt idx="16521">
                  <c:v>560131.78249200003</c:v>
                </c:pt>
                <c:pt idx="16522">
                  <c:v>561081.62161799998</c:v>
                </c:pt>
                <c:pt idx="16523">
                  <c:v>556166.02031199995</c:v>
                </c:pt>
                <c:pt idx="16524">
                  <c:v>551250.41900600004</c:v>
                </c:pt>
                <c:pt idx="16525">
                  <c:v>546334.81770000001</c:v>
                </c:pt>
                <c:pt idx="16526">
                  <c:v>541419.21639399999</c:v>
                </c:pt>
                <c:pt idx="16527">
                  <c:v>536503.61508799996</c:v>
                </c:pt>
                <c:pt idx="16528">
                  <c:v>531588.01378200005</c:v>
                </c:pt>
                <c:pt idx="16529">
                  <c:v>526672.41247600003</c:v>
                </c:pt>
                <c:pt idx="16530">
                  <c:v>521756.81117</c:v>
                </c:pt>
                <c:pt idx="16531">
                  <c:v>515891.37073899998</c:v>
                </c:pt>
                <c:pt idx="16532">
                  <c:v>510025.93030800001</c:v>
                </c:pt>
                <c:pt idx="16533">
                  <c:v>504160.48987699999</c:v>
                </c:pt>
                <c:pt idx="16534">
                  <c:v>498295.04944500001</c:v>
                </c:pt>
                <c:pt idx="16535">
                  <c:v>502103.58387700003</c:v>
                </c:pt>
                <c:pt idx="16536">
                  <c:v>511777.55874000001</c:v>
                </c:pt>
                <c:pt idx="16537">
                  <c:v>521451.53360299999</c:v>
                </c:pt>
                <c:pt idx="16538">
                  <c:v>531125.50846499996</c:v>
                </c:pt>
                <c:pt idx="16539">
                  <c:v>531531.86459100002</c:v>
                </c:pt>
                <c:pt idx="16540">
                  <c:v>531938.22071699996</c:v>
                </c:pt>
                <c:pt idx="16541">
                  <c:v>532344.57684300002</c:v>
                </c:pt>
                <c:pt idx="16542">
                  <c:v>532750.93296899996</c:v>
                </c:pt>
                <c:pt idx="16543">
                  <c:v>533157.28909500001</c:v>
                </c:pt>
                <c:pt idx="16544">
                  <c:v>533563.64522099996</c:v>
                </c:pt>
                <c:pt idx="16545">
                  <c:v>533970.00134700001</c:v>
                </c:pt>
                <c:pt idx="16546">
                  <c:v>534376.35747299995</c:v>
                </c:pt>
                <c:pt idx="16547">
                  <c:v>534782.71359900001</c:v>
                </c:pt>
                <c:pt idx="16548">
                  <c:v>525515.09486199997</c:v>
                </c:pt>
                <c:pt idx="16549">
                  <c:v>516247.47612499999</c:v>
                </c:pt>
                <c:pt idx="16550">
                  <c:v>506979.857388</c:v>
                </c:pt>
                <c:pt idx="16551">
                  <c:v>497370.73084700003</c:v>
                </c:pt>
                <c:pt idx="16552">
                  <c:v>497029.22304299998</c:v>
                </c:pt>
                <c:pt idx="16553">
                  <c:v>496687.71523799998</c:v>
                </c:pt>
                <c:pt idx="16554">
                  <c:v>493315.63005699997</c:v>
                </c:pt>
                <c:pt idx="16555">
                  <c:v>489943.54487600003</c:v>
                </c:pt>
                <c:pt idx="16556">
                  <c:v>485183.18439299997</c:v>
                </c:pt>
                <c:pt idx="16557">
                  <c:v>480422.82390999998</c:v>
                </c:pt>
                <c:pt idx="16558">
                  <c:v>463384.704906</c:v>
                </c:pt>
                <c:pt idx="16559">
                  <c:v>446346.58590300003</c:v>
                </c:pt>
                <c:pt idx="16560">
                  <c:v>429308.4669</c:v>
                </c:pt>
                <c:pt idx="16561">
                  <c:v>412270.34789600002</c:v>
                </c:pt>
                <c:pt idx="16562">
                  <c:v>395232.22889299999</c:v>
                </c:pt>
                <c:pt idx="16563">
                  <c:v>378194.10989000002</c:v>
                </c:pt>
                <c:pt idx="16564">
                  <c:v>361497.49869099999</c:v>
                </c:pt>
                <c:pt idx="16565">
                  <c:v>344800.88749200001</c:v>
                </c:pt>
                <c:pt idx="16566">
                  <c:v>328104.27629299997</c:v>
                </c:pt>
                <c:pt idx="16567">
                  <c:v>314438.24247100001</c:v>
                </c:pt>
                <c:pt idx="16568">
                  <c:v>300772.20864899998</c:v>
                </c:pt>
                <c:pt idx="16569">
                  <c:v>288494.450129</c:v>
                </c:pt>
                <c:pt idx="16570">
                  <c:v>279501.58947800001</c:v>
                </c:pt>
                <c:pt idx="16571">
                  <c:v>282446.23765199998</c:v>
                </c:pt>
                <c:pt idx="16572">
                  <c:v>283129.59167400002</c:v>
                </c:pt>
                <c:pt idx="16573">
                  <c:v>279864.85989899997</c:v>
                </c:pt>
                <c:pt idx="16574">
                  <c:v>273665.73348300002</c:v>
                </c:pt>
                <c:pt idx="16575">
                  <c:v>267466.607067</c:v>
                </c:pt>
                <c:pt idx="16576">
                  <c:v>256939.59245299999</c:v>
                </c:pt>
                <c:pt idx="16577">
                  <c:v>246412.57783900001</c:v>
                </c:pt>
                <c:pt idx="16578">
                  <c:v>235885.56322499999</c:v>
                </c:pt>
                <c:pt idx="16579">
                  <c:v>225358.54861100001</c:v>
                </c:pt>
                <c:pt idx="16580">
                  <c:v>214831.53399600001</c:v>
                </c:pt>
                <c:pt idx="16581">
                  <c:v>204304.519382</c:v>
                </c:pt>
                <c:pt idx="16582">
                  <c:v>192979.13411899999</c:v>
                </c:pt>
                <c:pt idx="16583">
                  <c:v>178368.85098399999</c:v>
                </c:pt>
                <c:pt idx="16584">
                  <c:v>164098.81754700001</c:v>
                </c:pt>
                <c:pt idx="16585">
                  <c:v>152090.07826099999</c:v>
                </c:pt>
                <c:pt idx="16586">
                  <c:v>144029.424772</c:v>
                </c:pt>
                <c:pt idx="16587">
                  <c:v>138903.165924</c:v>
                </c:pt>
                <c:pt idx="16588">
                  <c:v>133776.90707700001</c:v>
                </c:pt>
                <c:pt idx="16589">
                  <c:v>132978.53642700001</c:v>
                </c:pt>
                <c:pt idx="16590">
                  <c:v>132180.16577699999</c:v>
                </c:pt>
                <c:pt idx="16591">
                  <c:v>131381.79512699999</c:v>
                </c:pt>
                <c:pt idx="16592">
                  <c:v>130583.42447699999</c:v>
                </c:pt>
                <c:pt idx="16593">
                  <c:v>129785.053827</c:v>
                </c:pt>
                <c:pt idx="16594">
                  <c:v>129175.434974</c:v>
                </c:pt>
                <c:pt idx="16595">
                  <c:v>127668.60434400001</c:v>
                </c:pt>
                <c:pt idx="16596">
                  <c:v>126161.773715</c:v>
                </c:pt>
                <c:pt idx="16597">
                  <c:v>124654.94308500001</c:v>
                </c:pt>
                <c:pt idx="16598">
                  <c:v>123148.112456</c:v>
                </c:pt>
                <c:pt idx="16599">
                  <c:v>121641.28182600001</c:v>
                </c:pt>
                <c:pt idx="16600">
                  <c:v>120134.451197</c:v>
                </c:pt>
                <c:pt idx="16601">
                  <c:v>118627.62056700001</c:v>
                </c:pt>
                <c:pt idx="16602">
                  <c:v>117120.789938</c:v>
                </c:pt>
                <c:pt idx="16603">
                  <c:v>115613.959308</c:v>
                </c:pt>
                <c:pt idx="16604">
                  <c:v>114107.128679</c:v>
                </c:pt>
                <c:pt idx="16605">
                  <c:v>112600.298049</c:v>
                </c:pt>
                <c:pt idx="16606">
                  <c:v>111093.46742</c:v>
                </c:pt>
                <c:pt idx="16607">
                  <c:v>110399.363316</c:v>
                </c:pt>
                <c:pt idx="16608">
                  <c:v>111400.841638</c:v>
                </c:pt>
                <c:pt idx="16609">
                  <c:v>112402.319961</c:v>
                </c:pt>
                <c:pt idx="16610">
                  <c:v>113403.798283</c:v>
                </c:pt>
                <c:pt idx="16611">
                  <c:v>114405.27660500001</c:v>
                </c:pt>
                <c:pt idx="16612">
                  <c:v>115406.75492799999</c:v>
                </c:pt>
                <c:pt idx="16613">
                  <c:v>116062.23616299999</c:v>
                </c:pt>
                <c:pt idx="16614">
                  <c:v>116717.717397</c:v>
                </c:pt>
                <c:pt idx="16615">
                  <c:v>117373.198632</c:v>
                </c:pt>
                <c:pt idx="16616">
                  <c:v>118028.679867</c:v>
                </c:pt>
                <c:pt idx="16617">
                  <c:v>118684.161102</c:v>
                </c:pt>
                <c:pt idx="16618">
                  <c:v>119339.642337</c:v>
                </c:pt>
                <c:pt idx="16619">
                  <c:v>119995.123571</c:v>
                </c:pt>
                <c:pt idx="16620">
                  <c:v>119649.12648399999</c:v>
                </c:pt>
                <c:pt idx="16621">
                  <c:v>119303.129396</c:v>
                </c:pt>
                <c:pt idx="16622">
                  <c:v>118957.13230899999</c:v>
                </c:pt>
                <c:pt idx="16623">
                  <c:v>118611.135221</c:v>
                </c:pt>
                <c:pt idx="16624">
                  <c:v>118265.13813399999</c:v>
                </c:pt>
                <c:pt idx="16625">
                  <c:v>119544.642761</c:v>
                </c:pt>
                <c:pt idx="16626">
                  <c:v>121170.14447499999</c:v>
                </c:pt>
                <c:pt idx="16627">
                  <c:v>122795.64618900001</c:v>
                </c:pt>
                <c:pt idx="16628">
                  <c:v>124421.147903</c:v>
                </c:pt>
                <c:pt idx="16629">
                  <c:v>126046.649617</c:v>
                </c:pt>
                <c:pt idx="16630">
                  <c:v>127672.15133199999</c:v>
                </c:pt>
                <c:pt idx="16631">
                  <c:v>129997.899255</c:v>
                </c:pt>
                <c:pt idx="16632">
                  <c:v>132398.87363399999</c:v>
                </c:pt>
                <c:pt idx="16633">
                  <c:v>134799.84801399999</c:v>
                </c:pt>
                <c:pt idx="16634">
                  <c:v>137200.82239300001</c:v>
                </c:pt>
                <c:pt idx="16635">
                  <c:v>139601.79677300001</c:v>
                </c:pt>
                <c:pt idx="16636">
                  <c:v>142002.771152</c:v>
                </c:pt>
                <c:pt idx="16637">
                  <c:v>143577.12491099999</c:v>
                </c:pt>
                <c:pt idx="16638">
                  <c:v>143525.97695499999</c:v>
                </c:pt>
                <c:pt idx="16639">
                  <c:v>143474.829</c:v>
                </c:pt>
                <c:pt idx="16640">
                  <c:v>143423.681044</c:v>
                </c:pt>
                <c:pt idx="16641">
                  <c:v>143372.533088</c:v>
                </c:pt>
                <c:pt idx="16642">
                  <c:v>143321.385133</c:v>
                </c:pt>
                <c:pt idx="16643">
                  <c:v>143270.237177</c:v>
                </c:pt>
                <c:pt idx="16644">
                  <c:v>142518.843012</c:v>
                </c:pt>
                <c:pt idx="16645">
                  <c:v>141692.22239099999</c:v>
                </c:pt>
                <c:pt idx="16646">
                  <c:v>140865.60177099999</c:v>
                </c:pt>
                <c:pt idx="16647">
                  <c:v>140038.98115000001</c:v>
                </c:pt>
                <c:pt idx="16648">
                  <c:v>139212.360529</c:v>
                </c:pt>
                <c:pt idx="16649">
                  <c:v>138924.56260999999</c:v>
                </c:pt>
                <c:pt idx="16650">
                  <c:v>139463.385312</c:v>
                </c:pt>
                <c:pt idx="16651">
                  <c:v>140002.20801500001</c:v>
                </c:pt>
                <c:pt idx="16652">
                  <c:v>140541.03071699999</c:v>
                </c:pt>
                <c:pt idx="16653">
                  <c:v>141079.85342</c:v>
                </c:pt>
                <c:pt idx="16654">
                  <c:v>141618.676122</c:v>
                </c:pt>
                <c:pt idx="16655">
                  <c:v>143856.80725400001</c:v>
                </c:pt>
                <c:pt idx="16656">
                  <c:v>147924.358377</c:v>
                </c:pt>
                <c:pt idx="16657">
                  <c:v>150550.55582499999</c:v>
                </c:pt>
                <c:pt idx="16658">
                  <c:v>153176.75327300001</c:v>
                </c:pt>
                <c:pt idx="16659">
                  <c:v>155540.28010999999</c:v>
                </c:pt>
                <c:pt idx="16660">
                  <c:v>157903.806947</c:v>
                </c:pt>
                <c:pt idx="16661">
                  <c:v>160267.33378399999</c:v>
                </c:pt>
                <c:pt idx="16662">
                  <c:v>161502.442155</c:v>
                </c:pt>
                <c:pt idx="16663">
                  <c:v>162737.550525</c:v>
                </c:pt>
                <c:pt idx="16664">
                  <c:v>163972.65889600001</c:v>
                </c:pt>
                <c:pt idx="16665">
                  <c:v>165207.76726600001</c:v>
                </c:pt>
                <c:pt idx="16666">
                  <c:v>166442.87563699999</c:v>
                </c:pt>
                <c:pt idx="16667">
                  <c:v>167677.98400699999</c:v>
                </c:pt>
                <c:pt idx="16668">
                  <c:v>167213.783948</c:v>
                </c:pt>
                <c:pt idx="16669">
                  <c:v>164920.163898</c:v>
                </c:pt>
                <c:pt idx="16670">
                  <c:v>164067.89752299999</c:v>
                </c:pt>
                <c:pt idx="16671">
                  <c:v>163215.63114799999</c:v>
                </c:pt>
                <c:pt idx="16672">
                  <c:v>161062.77372100001</c:v>
                </c:pt>
                <c:pt idx="16673">
                  <c:v>158909.916294</c:v>
                </c:pt>
                <c:pt idx="16674">
                  <c:v>156757.05886799999</c:v>
                </c:pt>
                <c:pt idx="16675">
                  <c:v>155193.79720500001</c:v>
                </c:pt>
                <c:pt idx="16676">
                  <c:v>153630.535542</c:v>
                </c:pt>
                <c:pt idx="16677">
                  <c:v>152067.27387899999</c:v>
                </c:pt>
                <c:pt idx="16678">
                  <c:v>150504.01221700001</c:v>
                </c:pt>
                <c:pt idx="16679">
                  <c:v>148940.750554</c:v>
                </c:pt>
                <c:pt idx="16680">
                  <c:v>147377.48889099999</c:v>
                </c:pt>
                <c:pt idx="16681">
                  <c:v>145814.227228</c:v>
                </c:pt>
                <c:pt idx="16682">
                  <c:v>143737.396874</c:v>
                </c:pt>
                <c:pt idx="16683">
                  <c:v>141660.56651900001</c:v>
                </c:pt>
                <c:pt idx="16684">
                  <c:v>139583.73616500001</c:v>
                </c:pt>
                <c:pt idx="16685">
                  <c:v>139070.16747300001</c:v>
                </c:pt>
                <c:pt idx="16686">
                  <c:v>138414.91363600001</c:v>
                </c:pt>
                <c:pt idx="16687">
                  <c:v>137759.65979899999</c:v>
                </c:pt>
                <c:pt idx="16688">
                  <c:v>137104.405963</c:v>
                </c:pt>
                <c:pt idx="16689">
                  <c:v>136449.152126</c:v>
                </c:pt>
                <c:pt idx="16690">
                  <c:v>135793.898289</c:v>
                </c:pt>
                <c:pt idx="16691">
                  <c:v>135138.64445200001</c:v>
                </c:pt>
                <c:pt idx="16692">
                  <c:v>134483.39061500001</c:v>
                </c:pt>
                <c:pt idx="16693">
                  <c:v>133043.47833099999</c:v>
                </c:pt>
                <c:pt idx="16694">
                  <c:v>131603.56604800001</c:v>
                </c:pt>
                <c:pt idx="16695">
                  <c:v>130677.222456</c:v>
                </c:pt>
                <c:pt idx="16696">
                  <c:v>129750.87886500001</c:v>
                </c:pt>
                <c:pt idx="16697">
                  <c:v>128824.535273</c:v>
                </c:pt>
                <c:pt idx="16698">
                  <c:v>127898.191681</c:v>
                </c:pt>
                <c:pt idx="16699">
                  <c:v>127113.533235</c:v>
                </c:pt>
                <c:pt idx="16700">
                  <c:v>126328.87478899999</c:v>
                </c:pt>
                <c:pt idx="16701">
                  <c:v>125544.216342</c:v>
                </c:pt>
                <c:pt idx="16702">
                  <c:v>124759.557896</c:v>
                </c:pt>
                <c:pt idx="16703">
                  <c:v>123974.89945</c:v>
                </c:pt>
                <c:pt idx="16704">
                  <c:v>123190.241003</c:v>
                </c:pt>
                <c:pt idx="16705">
                  <c:v>123937.08708100001</c:v>
                </c:pt>
                <c:pt idx="16706">
                  <c:v>125468.59160499999</c:v>
                </c:pt>
                <c:pt idx="16707">
                  <c:v>127000.09613000001</c:v>
                </c:pt>
                <c:pt idx="16708">
                  <c:v>128531.60065399999</c:v>
                </c:pt>
                <c:pt idx="16709">
                  <c:v>131093.47093099999</c:v>
                </c:pt>
                <c:pt idx="16710">
                  <c:v>133655.341208</c:v>
                </c:pt>
                <c:pt idx="16711">
                  <c:v>136827.311197</c:v>
                </c:pt>
                <c:pt idx="16712">
                  <c:v>139999.28118600001</c:v>
                </c:pt>
                <c:pt idx="16713">
                  <c:v>143171.251174</c:v>
                </c:pt>
                <c:pt idx="16714">
                  <c:v>146343.22116300001</c:v>
                </c:pt>
                <c:pt idx="16715">
                  <c:v>149515.19115200001</c:v>
                </c:pt>
                <c:pt idx="16716">
                  <c:v>152687.16114000001</c:v>
                </c:pt>
                <c:pt idx="16717">
                  <c:v>155859.13112899999</c:v>
                </c:pt>
                <c:pt idx="16718">
                  <c:v>157499.59659299999</c:v>
                </c:pt>
                <c:pt idx="16719">
                  <c:v>159140.062057</c:v>
                </c:pt>
                <c:pt idx="16720">
                  <c:v>160780.52752199999</c:v>
                </c:pt>
                <c:pt idx="16721">
                  <c:v>162420.992986</c:v>
                </c:pt>
                <c:pt idx="16722">
                  <c:v>163859.49954799999</c:v>
                </c:pt>
                <c:pt idx="16723">
                  <c:v>165298.00610999999</c:v>
                </c:pt>
                <c:pt idx="16724">
                  <c:v>165563.871893</c:v>
                </c:pt>
                <c:pt idx="16725">
                  <c:v>165829.73767599999</c:v>
                </c:pt>
                <c:pt idx="16726">
                  <c:v>166095.60345900001</c:v>
                </c:pt>
                <c:pt idx="16727">
                  <c:v>166361.46924199999</c:v>
                </c:pt>
                <c:pt idx="16728">
                  <c:v>166627.33502500001</c:v>
                </c:pt>
                <c:pt idx="16729">
                  <c:v>166893.20080799999</c:v>
                </c:pt>
                <c:pt idx="16730">
                  <c:v>167159.06659100001</c:v>
                </c:pt>
                <c:pt idx="16731">
                  <c:v>167424.932375</c:v>
                </c:pt>
                <c:pt idx="16732">
                  <c:v>167690.79815799999</c:v>
                </c:pt>
                <c:pt idx="16733">
                  <c:v>167956.66394100001</c:v>
                </c:pt>
                <c:pt idx="16734">
                  <c:v>168222.52972399999</c:v>
                </c:pt>
                <c:pt idx="16735">
                  <c:v>167659.988656</c:v>
                </c:pt>
                <c:pt idx="16736">
                  <c:v>171486.55311800001</c:v>
                </c:pt>
                <c:pt idx="16737">
                  <c:v>175875.658647</c:v>
                </c:pt>
                <c:pt idx="16738">
                  <c:v>180264.76417499999</c:v>
                </c:pt>
                <c:pt idx="16739">
                  <c:v>184653.86970400001</c:v>
                </c:pt>
                <c:pt idx="16740">
                  <c:v>189042.975233</c:v>
                </c:pt>
                <c:pt idx="16741">
                  <c:v>193432.08076099999</c:v>
                </c:pt>
                <c:pt idx="16742">
                  <c:v>197448.404175</c:v>
                </c:pt>
                <c:pt idx="16743">
                  <c:v>201464.72758899999</c:v>
                </c:pt>
                <c:pt idx="16744">
                  <c:v>205481.051003</c:v>
                </c:pt>
                <c:pt idx="16745">
                  <c:v>209497.37441700001</c:v>
                </c:pt>
                <c:pt idx="16746">
                  <c:v>213513.697831</c:v>
                </c:pt>
                <c:pt idx="16747">
                  <c:v>214437.39649399999</c:v>
                </c:pt>
                <c:pt idx="16748">
                  <c:v>214897.519646</c:v>
                </c:pt>
                <c:pt idx="16749">
                  <c:v>208696.685119</c:v>
                </c:pt>
                <c:pt idx="16750">
                  <c:v>202495.85059300001</c:v>
                </c:pt>
                <c:pt idx="16751">
                  <c:v>196295.01606699999</c:v>
                </c:pt>
                <c:pt idx="16752">
                  <c:v>190094.18153999999</c:v>
                </c:pt>
                <c:pt idx="16753">
                  <c:v>183893.347014</c:v>
                </c:pt>
                <c:pt idx="16754">
                  <c:v>177692.512487</c:v>
                </c:pt>
                <c:pt idx="16755">
                  <c:v>171864.46007599999</c:v>
                </c:pt>
                <c:pt idx="16756">
                  <c:v>166036.407664</c:v>
                </c:pt>
                <c:pt idx="16757">
                  <c:v>157805.73249299999</c:v>
                </c:pt>
                <c:pt idx="16758">
                  <c:v>149575.057321</c:v>
                </c:pt>
                <c:pt idx="16759">
                  <c:v>141344.38214999999</c:v>
                </c:pt>
                <c:pt idx="16760">
                  <c:v>136206.33173000001</c:v>
                </c:pt>
                <c:pt idx="16761">
                  <c:v>131531.85682099999</c:v>
                </c:pt>
                <c:pt idx="16762">
                  <c:v>129129.234061</c:v>
                </c:pt>
                <c:pt idx="16763">
                  <c:v>126726.611301</c:v>
                </c:pt>
                <c:pt idx="16764">
                  <c:v>124323.988541</c:v>
                </c:pt>
                <c:pt idx="16765">
                  <c:v>121921.36578199999</c:v>
                </c:pt>
                <c:pt idx="16766">
                  <c:v>119518.743022</c:v>
                </c:pt>
                <c:pt idx="16767">
                  <c:v>117116.120262</c:v>
                </c:pt>
                <c:pt idx="16768">
                  <c:v>114713.497502</c:v>
                </c:pt>
                <c:pt idx="16769">
                  <c:v>114791.400796</c:v>
                </c:pt>
                <c:pt idx="16770">
                  <c:v>117704.732149</c:v>
                </c:pt>
                <c:pt idx="16771">
                  <c:v>120618.063501</c:v>
                </c:pt>
                <c:pt idx="16772">
                  <c:v>123531.394854</c:v>
                </c:pt>
                <c:pt idx="16773">
                  <c:v>126444.726207</c:v>
                </c:pt>
                <c:pt idx="16774">
                  <c:v>131842.483343</c:v>
                </c:pt>
                <c:pt idx="16775">
                  <c:v>137240.240479</c:v>
                </c:pt>
                <c:pt idx="16776">
                  <c:v>142644.14296600001</c:v>
                </c:pt>
                <c:pt idx="16777">
                  <c:v>148048.045453</c:v>
                </c:pt>
                <c:pt idx="16778">
                  <c:v>153451.94794000001</c:v>
                </c:pt>
                <c:pt idx="16779">
                  <c:v>158855.85042599999</c:v>
                </c:pt>
                <c:pt idx="16780">
                  <c:v>166307.63722599999</c:v>
                </c:pt>
                <c:pt idx="16781">
                  <c:v>173759.42402599999</c:v>
                </c:pt>
                <c:pt idx="16782">
                  <c:v>186132.88812399999</c:v>
                </c:pt>
                <c:pt idx="16783">
                  <c:v>198073.54692200001</c:v>
                </c:pt>
                <c:pt idx="16784">
                  <c:v>210014.20572100001</c:v>
                </c:pt>
                <c:pt idx="16785">
                  <c:v>221954.86452</c:v>
                </c:pt>
                <c:pt idx="16786">
                  <c:v>233895.523319</c:v>
                </c:pt>
                <c:pt idx="16787">
                  <c:v>243351.75633500001</c:v>
                </c:pt>
                <c:pt idx="16788">
                  <c:v>251879.90526100001</c:v>
                </c:pt>
                <c:pt idx="16789">
                  <c:v>260401.90883599999</c:v>
                </c:pt>
                <c:pt idx="16790">
                  <c:v>268836.317293</c:v>
                </c:pt>
                <c:pt idx="16791">
                  <c:v>277270.72574999998</c:v>
                </c:pt>
                <c:pt idx="16792">
                  <c:v>285705.13420700002</c:v>
                </c:pt>
                <c:pt idx="16793">
                  <c:v>292091.65835099999</c:v>
                </c:pt>
                <c:pt idx="16794">
                  <c:v>298478.18249500002</c:v>
                </c:pt>
                <c:pt idx="16795">
                  <c:v>297462.50328800001</c:v>
                </c:pt>
                <c:pt idx="16796">
                  <c:v>295512.19591100002</c:v>
                </c:pt>
                <c:pt idx="16797">
                  <c:v>293561.88853499998</c:v>
                </c:pt>
                <c:pt idx="16798">
                  <c:v>291611.58115799999</c:v>
                </c:pt>
                <c:pt idx="16799">
                  <c:v>289661.273782</c:v>
                </c:pt>
                <c:pt idx="16800">
                  <c:v>287710.96640600002</c:v>
                </c:pt>
                <c:pt idx="16801">
                  <c:v>286688.74311899999</c:v>
                </c:pt>
                <c:pt idx="16802">
                  <c:v>285666.51983200002</c:v>
                </c:pt>
                <c:pt idx="16803">
                  <c:v>284731.89166299999</c:v>
                </c:pt>
                <c:pt idx="16804">
                  <c:v>283797.26349400001</c:v>
                </c:pt>
                <c:pt idx="16805">
                  <c:v>282862.63532499998</c:v>
                </c:pt>
                <c:pt idx="16806">
                  <c:v>281928.00715700001</c:v>
                </c:pt>
                <c:pt idx="16807">
                  <c:v>280993.37898799998</c:v>
                </c:pt>
                <c:pt idx="16808">
                  <c:v>282150.21112200001</c:v>
                </c:pt>
                <c:pt idx="16809">
                  <c:v>284241.67142500001</c:v>
                </c:pt>
                <c:pt idx="16810">
                  <c:v>286333.13172900002</c:v>
                </c:pt>
                <c:pt idx="16811">
                  <c:v>288424.59203200002</c:v>
                </c:pt>
                <c:pt idx="16812">
                  <c:v>290516.05233500001</c:v>
                </c:pt>
                <c:pt idx="16813">
                  <c:v>292607.51263800001</c:v>
                </c:pt>
                <c:pt idx="16814">
                  <c:v>295442.639234</c:v>
                </c:pt>
                <c:pt idx="16815">
                  <c:v>298277.76582899998</c:v>
                </c:pt>
                <c:pt idx="16816">
                  <c:v>301112.89242500003</c:v>
                </c:pt>
                <c:pt idx="16817">
                  <c:v>303948.01902100001</c:v>
                </c:pt>
                <c:pt idx="16818">
                  <c:v>306783.145617</c:v>
                </c:pt>
                <c:pt idx="16819">
                  <c:v>309618.27221299999</c:v>
                </c:pt>
                <c:pt idx="16820">
                  <c:v>318180.59165100002</c:v>
                </c:pt>
                <c:pt idx="16821">
                  <c:v>324954.54209800001</c:v>
                </c:pt>
                <c:pt idx="16822">
                  <c:v>331728.49254399998</c:v>
                </c:pt>
                <c:pt idx="16823">
                  <c:v>338502.44299100002</c:v>
                </c:pt>
                <c:pt idx="16824">
                  <c:v>345276.393438</c:v>
                </c:pt>
                <c:pt idx="16825">
                  <c:v>352177.90961700003</c:v>
                </c:pt>
                <c:pt idx="16826">
                  <c:v>359079.42579499999</c:v>
                </c:pt>
                <c:pt idx="16827">
                  <c:v>367341.19426999998</c:v>
                </c:pt>
                <c:pt idx="16828">
                  <c:v>375602.96274400002</c:v>
                </c:pt>
                <c:pt idx="16829">
                  <c:v>384304.19793199998</c:v>
                </c:pt>
                <c:pt idx="16830">
                  <c:v>393005.43312</c:v>
                </c:pt>
                <c:pt idx="16831">
                  <c:v>401706.66830700001</c:v>
                </c:pt>
                <c:pt idx="16832">
                  <c:v>410407.90349499998</c:v>
                </c:pt>
                <c:pt idx="16833">
                  <c:v>413381.94584</c:v>
                </c:pt>
                <c:pt idx="16834">
                  <c:v>424572.49524000002</c:v>
                </c:pt>
                <c:pt idx="16835">
                  <c:v>435763.04463999998</c:v>
                </c:pt>
                <c:pt idx="16836">
                  <c:v>446953.594041</c:v>
                </c:pt>
                <c:pt idx="16837">
                  <c:v>458144.14344100002</c:v>
                </c:pt>
                <c:pt idx="16838">
                  <c:v>463690.53942699998</c:v>
                </c:pt>
                <c:pt idx="16839">
                  <c:v>469236.93541199999</c:v>
                </c:pt>
                <c:pt idx="16840">
                  <c:v>472679.41281000001</c:v>
                </c:pt>
                <c:pt idx="16841">
                  <c:v>476121.89020700002</c:v>
                </c:pt>
                <c:pt idx="16842">
                  <c:v>479124.900891</c:v>
                </c:pt>
                <c:pt idx="16843">
                  <c:v>482127.91157499998</c:v>
                </c:pt>
                <c:pt idx="16844">
                  <c:v>485130.92225900001</c:v>
                </c:pt>
                <c:pt idx="16845">
                  <c:v>488133.93294299999</c:v>
                </c:pt>
                <c:pt idx="16846">
                  <c:v>491136.94362699997</c:v>
                </c:pt>
                <c:pt idx="16847">
                  <c:v>485620.35594400001</c:v>
                </c:pt>
                <c:pt idx="16848">
                  <c:v>480103.768262</c:v>
                </c:pt>
                <c:pt idx="16849">
                  <c:v>474587.18057899998</c:v>
                </c:pt>
                <c:pt idx="16850">
                  <c:v>480281.39886700001</c:v>
                </c:pt>
                <c:pt idx="16851">
                  <c:v>492682.436506</c:v>
                </c:pt>
                <c:pt idx="16852">
                  <c:v>505083.47414399998</c:v>
                </c:pt>
                <c:pt idx="16853">
                  <c:v>518271.67761100002</c:v>
                </c:pt>
                <c:pt idx="16854">
                  <c:v>531459.88107799995</c:v>
                </c:pt>
                <c:pt idx="16855">
                  <c:v>544648.08454499999</c:v>
                </c:pt>
                <c:pt idx="16856">
                  <c:v>557836.28801200003</c:v>
                </c:pt>
                <c:pt idx="16857">
                  <c:v>571024.49147899996</c:v>
                </c:pt>
                <c:pt idx="16858">
                  <c:v>584212.694946</c:v>
                </c:pt>
                <c:pt idx="16859">
                  <c:v>598100.41352499998</c:v>
                </c:pt>
                <c:pt idx="16860">
                  <c:v>611988.13210399996</c:v>
                </c:pt>
                <c:pt idx="16861">
                  <c:v>626034.83111799997</c:v>
                </c:pt>
                <c:pt idx="16862">
                  <c:v>640081.53013199999</c:v>
                </c:pt>
                <c:pt idx="16863">
                  <c:v>641360.43546800001</c:v>
                </c:pt>
                <c:pt idx="16864">
                  <c:v>641449.10913500004</c:v>
                </c:pt>
                <c:pt idx="16865">
                  <c:v>641537.78280299995</c:v>
                </c:pt>
                <c:pt idx="16866">
                  <c:v>640839.29064200004</c:v>
                </c:pt>
                <c:pt idx="16867">
                  <c:v>638201.32701799995</c:v>
                </c:pt>
                <c:pt idx="16868">
                  <c:v>635563.36339499999</c:v>
                </c:pt>
                <c:pt idx="16869">
                  <c:v>632925.39977100003</c:v>
                </c:pt>
                <c:pt idx="16870">
                  <c:v>630287.43614699994</c:v>
                </c:pt>
                <c:pt idx="16871">
                  <c:v>627649.47252399998</c:v>
                </c:pt>
                <c:pt idx="16872">
                  <c:v>624311.99378799996</c:v>
                </c:pt>
                <c:pt idx="16873">
                  <c:v>608800.06742600002</c:v>
                </c:pt>
                <c:pt idx="16874">
                  <c:v>593129.16062900005</c:v>
                </c:pt>
                <c:pt idx="16875">
                  <c:v>577458.25383199996</c:v>
                </c:pt>
                <c:pt idx="16876">
                  <c:v>563344.33474299998</c:v>
                </c:pt>
                <c:pt idx="16877">
                  <c:v>549230.41565400001</c:v>
                </c:pt>
                <c:pt idx="16878">
                  <c:v>535116.49656400003</c:v>
                </c:pt>
                <c:pt idx="16879">
                  <c:v>521002.577475</c:v>
                </c:pt>
                <c:pt idx="16880">
                  <c:v>508828.12984900002</c:v>
                </c:pt>
                <c:pt idx="16881">
                  <c:v>489551.12852899998</c:v>
                </c:pt>
                <c:pt idx="16882">
                  <c:v>470274.12721000001</c:v>
                </c:pt>
                <c:pt idx="16883">
                  <c:v>450997.12589000002</c:v>
                </c:pt>
                <c:pt idx="16884">
                  <c:v>431720.12456999999</c:v>
                </c:pt>
                <c:pt idx="16885">
                  <c:v>412443.12325100001</c:v>
                </c:pt>
                <c:pt idx="16886">
                  <c:v>405340.56955700001</c:v>
                </c:pt>
                <c:pt idx="16887">
                  <c:v>398238.01586400002</c:v>
                </c:pt>
                <c:pt idx="16888">
                  <c:v>391135.46217100002</c:v>
                </c:pt>
                <c:pt idx="16889">
                  <c:v>384032.90847800003</c:v>
                </c:pt>
                <c:pt idx="16890">
                  <c:v>376930.35478400002</c:v>
                </c:pt>
                <c:pt idx="16891">
                  <c:v>369827.80109099997</c:v>
                </c:pt>
                <c:pt idx="16892">
                  <c:v>354211.179297</c:v>
                </c:pt>
                <c:pt idx="16893">
                  <c:v>338594.55750300002</c:v>
                </c:pt>
                <c:pt idx="16894">
                  <c:v>330080.48940199998</c:v>
                </c:pt>
                <c:pt idx="16895">
                  <c:v>321566.42130099999</c:v>
                </c:pt>
                <c:pt idx="16896">
                  <c:v>313052.35320000001</c:v>
                </c:pt>
                <c:pt idx="16897">
                  <c:v>304538.28509899997</c:v>
                </c:pt>
                <c:pt idx="16898">
                  <c:v>296024.21699799999</c:v>
                </c:pt>
                <c:pt idx="16899">
                  <c:v>287510.14889700001</c:v>
                </c:pt>
                <c:pt idx="16900">
                  <c:v>278996.08079600002</c:v>
                </c:pt>
                <c:pt idx="16901">
                  <c:v>270482.01269499998</c:v>
                </c:pt>
                <c:pt idx="16902">
                  <c:v>261967.944594</c:v>
                </c:pt>
                <c:pt idx="16903">
                  <c:v>250289.28888899999</c:v>
                </c:pt>
                <c:pt idx="16904">
                  <c:v>238610.63318400001</c:v>
                </c:pt>
                <c:pt idx="16905">
                  <c:v>235446.04558000001</c:v>
                </c:pt>
                <c:pt idx="16906">
                  <c:v>232281.45797600001</c:v>
                </c:pt>
                <c:pt idx="16907">
                  <c:v>229116.870372</c:v>
                </c:pt>
                <c:pt idx="16908">
                  <c:v>225952.282768</c:v>
                </c:pt>
                <c:pt idx="16909">
                  <c:v>222787.695164</c:v>
                </c:pt>
                <c:pt idx="16910">
                  <c:v>219623.10756</c:v>
                </c:pt>
                <c:pt idx="16911">
                  <c:v>216458.519956</c:v>
                </c:pt>
                <c:pt idx="16912">
                  <c:v>213293.932352</c:v>
                </c:pt>
                <c:pt idx="16913">
                  <c:v>210129.344747</c:v>
                </c:pt>
                <c:pt idx="16914">
                  <c:v>206964.757143</c:v>
                </c:pt>
                <c:pt idx="16915">
                  <c:v>203922.84432500001</c:v>
                </c:pt>
                <c:pt idx="16916">
                  <c:v>204045.519111</c:v>
                </c:pt>
                <c:pt idx="16917">
                  <c:v>204168.19389600001</c:v>
                </c:pt>
                <c:pt idx="16918">
                  <c:v>204290.868682</c:v>
                </c:pt>
                <c:pt idx="16919">
                  <c:v>204413.54346799999</c:v>
                </c:pt>
                <c:pt idx="16920">
                  <c:v>204536.21825400001</c:v>
                </c:pt>
                <c:pt idx="16921">
                  <c:v>204658.89304</c:v>
                </c:pt>
                <c:pt idx="16922">
                  <c:v>204781.56782500001</c:v>
                </c:pt>
                <c:pt idx="16923">
                  <c:v>206247.73246500001</c:v>
                </c:pt>
                <c:pt idx="16924">
                  <c:v>207713.89710500001</c:v>
                </c:pt>
                <c:pt idx="16925">
                  <c:v>209180.06174500001</c:v>
                </c:pt>
                <c:pt idx="16926">
                  <c:v>210646.22638499999</c:v>
                </c:pt>
                <c:pt idx="16927">
                  <c:v>212112.39102400001</c:v>
                </c:pt>
                <c:pt idx="16928">
                  <c:v>213455.880878</c:v>
                </c:pt>
                <c:pt idx="16929">
                  <c:v>214799.37073299999</c:v>
                </c:pt>
                <c:pt idx="16930">
                  <c:v>216142.860587</c:v>
                </c:pt>
                <c:pt idx="16931">
                  <c:v>220648.05932999999</c:v>
                </c:pt>
                <c:pt idx="16932">
                  <c:v>225153.258073</c:v>
                </c:pt>
                <c:pt idx="16933">
                  <c:v>229658.45681599999</c:v>
                </c:pt>
                <c:pt idx="16934">
                  <c:v>233008.216422</c:v>
                </c:pt>
                <c:pt idx="16935">
                  <c:v>234177.467435</c:v>
                </c:pt>
                <c:pt idx="16936">
                  <c:v>231110.45804299999</c:v>
                </c:pt>
                <c:pt idx="16937">
                  <c:v>228043.44865100001</c:v>
                </c:pt>
                <c:pt idx="16938">
                  <c:v>224976.43926000001</c:v>
                </c:pt>
                <c:pt idx="16939">
                  <c:v>221909.42986800001</c:v>
                </c:pt>
                <c:pt idx="16940">
                  <c:v>218842.420476</c:v>
                </c:pt>
                <c:pt idx="16941">
                  <c:v>215775.41108399999</c:v>
                </c:pt>
                <c:pt idx="16942">
                  <c:v>212708.40169200001</c:v>
                </c:pt>
                <c:pt idx="16943">
                  <c:v>207169.266194</c:v>
                </c:pt>
                <c:pt idx="16944">
                  <c:v>198468.42180700001</c:v>
                </c:pt>
                <c:pt idx="16945">
                  <c:v>189476.63068500001</c:v>
                </c:pt>
                <c:pt idx="16946">
                  <c:v>180484.83956299999</c:v>
                </c:pt>
                <c:pt idx="16947">
                  <c:v>171513.00161100001</c:v>
                </c:pt>
                <c:pt idx="16948">
                  <c:v>164721.67225</c:v>
                </c:pt>
                <c:pt idx="16949">
                  <c:v>160823.11343999999</c:v>
                </c:pt>
                <c:pt idx="16950">
                  <c:v>156924.55463100001</c:v>
                </c:pt>
                <c:pt idx="16951">
                  <c:v>153025.99582099999</c:v>
                </c:pt>
                <c:pt idx="16952">
                  <c:v>149127.43701200001</c:v>
                </c:pt>
                <c:pt idx="16953">
                  <c:v>145228.878203</c:v>
                </c:pt>
                <c:pt idx="16954">
                  <c:v>141330.31939300001</c:v>
                </c:pt>
                <c:pt idx="16955">
                  <c:v>137431.760584</c:v>
                </c:pt>
                <c:pt idx="16956">
                  <c:v>136005.327881</c:v>
                </c:pt>
                <c:pt idx="16957">
                  <c:v>134578.89517800001</c:v>
                </c:pt>
                <c:pt idx="16958">
                  <c:v>133443.409209</c:v>
                </c:pt>
                <c:pt idx="16959">
                  <c:v>132906.597511</c:v>
                </c:pt>
                <c:pt idx="16960">
                  <c:v>133510.37028900001</c:v>
                </c:pt>
                <c:pt idx="16961">
                  <c:v>134114.143067</c:v>
                </c:pt>
                <c:pt idx="16962">
                  <c:v>134717.91584500001</c:v>
                </c:pt>
                <c:pt idx="16963">
                  <c:v>135321.68862299999</c:v>
                </c:pt>
                <c:pt idx="16964">
                  <c:v>137031.41607899999</c:v>
                </c:pt>
                <c:pt idx="16965">
                  <c:v>138996.916104</c:v>
                </c:pt>
                <c:pt idx="16966">
                  <c:v>140962.41612899999</c:v>
                </c:pt>
                <c:pt idx="16967">
                  <c:v>142927.91615400001</c:v>
                </c:pt>
                <c:pt idx="16968">
                  <c:v>144893.41617899999</c:v>
                </c:pt>
                <c:pt idx="16969">
                  <c:v>146858.91620400001</c:v>
                </c:pt>
                <c:pt idx="16970">
                  <c:v>148967.68806099999</c:v>
                </c:pt>
                <c:pt idx="16971">
                  <c:v>151076.45991899999</c:v>
                </c:pt>
                <c:pt idx="16972">
                  <c:v>152586.55750600001</c:v>
                </c:pt>
                <c:pt idx="16973">
                  <c:v>154091.55658500001</c:v>
                </c:pt>
                <c:pt idx="16974">
                  <c:v>155596.55566499999</c:v>
                </c:pt>
                <c:pt idx="16975">
                  <c:v>158822.15393999999</c:v>
                </c:pt>
                <c:pt idx="16976">
                  <c:v>162047.75221599999</c:v>
                </c:pt>
                <c:pt idx="16977">
                  <c:v>164167.39581399999</c:v>
                </c:pt>
                <c:pt idx="16978">
                  <c:v>166128.16647500001</c:v>
                </c:pt>
                <c:pt idx="16979">
                  <c:v>168088.937137</c:v>
                </c:pt>
                <c:pt idx="16980">
                  <c:v>170049.707799</c:v>
                </c:pt>
                <c:pt idx="16981">
                  <c:v>172738.810341</c:v>
                </c:pt>
                <c:pt idx="16982">
                  <c:v>175427.91288300001</c:v>
                </c:pt>
                <c:pt idx="16983">
                  <c:v>177973.74359200001</c:v>
                </c:pt>
                <c:pt idx="16984">
                  <c:v>183576.993086</c:v>
                </c:pt>
                <c:pt idx="16985">
                  <c:v>189180.24257900001</c:v>
                </c:pt>
                <c:pt idx="16986">
                  <c:v>194783.492073</c:v>
                </c:pt>
                <c:pt idx="16987">
                  <c:v>200386.74156699999</c:v>
                </c:pt>
                <c:pt idx="16988">
                  <c:v>204269.391864</c:v>
                </c:pt>
                <c:pt idx="16989">
                  <c:v>208152.042162</c:v>
                </c:pt>
                <c:pt idx="16990">
                  <c:v>212034.69245900001</c:v>
                </c:pt>
                <c:pt idx="16991">
                  <c:v>218774.089297</c:v>
                </c:pt>
                <c:pt idx="16992">
                  <c:v>225513.48613400001</c:v>
                </c:pt>
                <c:pt idx="16993">
                  <c:v>232252.88297199999</c:v>
                </c:pt>
                <c:pt idx="16994">
                  <c:v>238263.94792899999</c:v>
                </c:pt>
                <c:pt idx="16995">
                  <c:v>245872.47171499999</c:v>
                </c:pt>
                <c:pt idx="16996">
                  <c:v>256487.443065</c:v>
                </c:pt>
                <c:pt idx="16997">
                  <c:v>264044.99563000002</c:v>
                </c:pt>
                <c:pt idx="16998">
                  <c:v>271602.54819599999</c:v>
                </c:pt>
                <c:pt idx="16999">
                  <c:v>279160.10076100001</c:v>
                </c:pt>
                <c:pt idx="17000">
                  <c:v>286717.65332600003</c:v>
                </c:pt>
                <c:pt idx="17001">
                  <c:v>296343.53808899998</c:v>
                </c:pt>
                <c:pt idx="17002">
                  <c:v>305969.42285099998</c:v>
                </c:pt>
                <c:pt idx="17003">
                  <c:v>315595.30761299998</c:v>
                </c:pt>
                <c:pt idx="17004">
                  <c:v>322267.546202</c:v>
                </c:pt>
                <c:pt idx="17005">
                  <c:v>328939.78479200002</c:v>
                </c:pt>
                <c:pt idx="17006">
                  <c:v>335612.02338099998</c:v>
                </c:pt>
                <c:pt idx="17007">
                  <c:v>342284.26196999999</c:v>
                </c:pt>
                <c:pt idx="17008">
                  <c:v>349240.829187</c:v>
                </c:pt>
                <c:pt idx="17009">
                  <c:v>353303.083606</c:v>
                </c:pt>
                <c:pt idx="17010">
                  <c:v>357365.338025</c:v>
                </c:pt>
                <c:pt idx="17011">
                  <c:v>359461.154102</c:v>
                </c:pt>
                <c:pt idx="17012">
                  <c:v>361556.970179</c:v>
                </c:pt>
                <c:pt idx="17013">
                  <c:v>359432.92713999999</c:v>
                </c:pt>
                <c:pt idx="17014">
                  <c:v>355240.551905</c:v>
                </c:pt>
                <c:pt idx="17015">
                  <c:v>351048.17667000002</c:v>
                </c:pt>
                <c:pt idx="17016">
                  <c:v>346855.80143400002</c:v>
                </c:pt>
                <c:pt idx="17017">
                  <c:v>340387.71181200002</c:v>
                </c:pt>
                <c:pt idx="17018">
                  <c:v>333919.62218900002</c:v>
                </c:pt>
                <c:pt idx="17019">
                  <c:v>327451.53256700002</c:v>
                </c:pt>
                <c:pt idx="17020">
                  <c:v>320983.44294500002</c:v>
                </c:pt>
                <c:pt idx="17021">
                  <c:v>312633.56586600002</c:v>
                </c:pt>
                <c:pt idx="17022">
                  <c:v>304171.55402099999</c:v>
                </c:pt>
                <c:pt idx="17023">
                  <c:v>294650.47196300002</c:v>
                </c:pt>
                <c:pt idx="17024">
                  <c:v>281030.34817299998</c:v>
                </c:pt>
                <c:pt idx="17025">
                  <c:v>267410.22438299999</c:v>
                </c:pt>
                <c:pt idx="17026">
                  <c:v>258009.95970899999</c:v>
                </c:pt>
                <c:pt idx="17027">
                  <c:v>248609.695034</c:v>
                </c:pt>
                <c:pt idx="17028">
                  <c:v>239209.43036</c:v>
                </c:pt>
                <c:pt idx="17029">
                  <c:v>229809.16568500001</c:v>
                </c:pt>
                <c:pt idx="17030">
                  <c:v>222684.61539699999</c:v>
                </c:pt>
                <c:pt idx="17031">
                  <c:v>215560.06511</c:v>
                </c:pt>
                <c:pt idx="17032">
                  <c:v>208435.514822</c:v>
                </c:pt>
                <c:pt idx="17033">
                  <c:v>201310.96453500001</c:v>
                </c:pt>
                <c:pt idx="17034">
                  <c:v>194186.41424799999</c:v>
                </c:pt>
                <c:pt idx="17035">
                  <c:v>187061.86395999999</c:v>
                </c:pt>
                <c:pt idx="17036">
                  <c:v>182919.25630800001</c:v>
                </c:pt>
                <c:pt idx="17037">
                  <c:v>184842.12872899999</c:v>
                </c:pt>
                <c:pt idx="17038">
                  <c:v>186765.00115</c:v>
                </c:pt>
                <c:pt idx="17039">
                  <c:v>188687.873571</c:v>
                </c:pt>
                <c:pt idx="17040">
                  <c:v>190610.74599200001</c:v>
                </c:pt>
                <c:pt idx="17041">
                  <c:v>192533.61841299999</c:v>
                </c:pt>
                <c:pt idx="17042">
                  <c:v>195003.83528599999</c:v>
                </c:pt>
                <c:pt idx="17043">
                  <c:v>197474.05215900001</c:v>
                </c:pt>
                <c:pt idx="17044">
                  <c:v>199944.26903200001</c:v>
                </c:pt>
                <c:pt idx="17045">
                  <c:v>202414.48590500001</c:v>
                </c:pt>
                <c:pt idx="17046">
                  <c:v>204884.702777</c:v>
                </c:pt>
                <c:pt idx="17047">
                  <c:v>207354.91965</c:v>
                </c:pt>
                <c:pt idx="17048">
                  <c:v>209825.13652299999</c:v>
                </c:pt>
                <c:pt idx="17049">
                  <c:v>210372.48097500001</c:v>
                </c:pt>
                <c:pt idx="17050">
                  <c:v>210919.825426</c:v>
                </c:pt>
                <c:pt idx="17051">
                  <c:v>212563.229632</c:v>
                </c:pt>
                <c:pt idx="17052">
                  <c:v>214206.63383800001</c:v>
                </c:pt>
                <c:pt idx="17053">
                  <c:v>215850.03804399999</c:v>
                </c:pt>
                <c:pt idx="17054">
                  <c:v>217493.44224999999</c:v>
                </c:pt>
                <c:pt idx="17055">
                  <c:v>218589.50200400001</c:v>
                </c:pt>
                <c:pt idx="17056">
                  <c:v>219432.61978199999</c:v>
                </c:pt>
                <c:pt idx="17057">
                  <c:v>217503.58388799999</c:v>
                </c:pt>
                <c:pt idx="17058">
                  <c:v>215574.54799299999</c:v>
                </c:pt>
                <c:pt idx="17059">
                  <c:v>213645.51209800001</c:v>
                </c:pt>
                <c:pt idx="17060">
                  <c:v>211716.476203</c:v>
                </c:pt>
                <c:pt idx="17061">
                  <c:v>208329.23041700001</c:v>
                </c:pt>
                <c:pt idx="17062">
                  <c:v>204941.98463200001</c:v>
                </c:pt>
                <c:pt idx="17063">
                  <c:v>201554.738847</c:v>
                </c:pt>
                <c:pt idx="17064">
                  <c:v>197071.433307</c:v>
                </c:pt>
                <c:pt idx="17065">
                  <c:v>192588.12776800001</c:v>
                </c:pt>
                <c:pt idx="17066">
                  <c:v>186919.96708900001</c:v>
                </c:pt>
                <c:pt idx="17067">
                  <c:v>181144.754514</c:v>
                </c:pt>
                <c:pt idx="17068">
                  <c:v>175369.54193899999</c:v>
                </c:pt>
                <c:pt idx="17069">
                  <c:v>169847.27134000001</c:v>
                </c:pt>
                <c:pt idx="17070">
                  <c:v>167097.15441399999</c:v>
                </c:pt>
                <c:pt idx="17071">
                  <c:v>164347.037488</c:v>
                </c:pt>
                <c:pt idx="17072">
                  <c:v>161596.92056200001</c:v>
                </c:pt>
                <c:pt idx="17073">
                  <c:v>158736.11048</c:v>
                </c:pt>
                <c:pt idx="17074">
                  <c:v>157333.51028799999</c:v>
                </c:pt>
                <c:pt idx="17075">
                  <c:v>155930.910095</c:v>
                </c:pt>
                <c:pt idx="17076">
                  <c:v>154528.30990299999</c:v>
                </c:pt>
                <c:pt idx="17077">
                  <c:v>153125.709711</c:v>
                </c:pt>
                <c:pt idx="17078">
                  <c:v>151723.10951899999</c:v>
                </c:pt>
                <c:pt idx="17079">
                  <c:v>151505.36446499999</c:v>
                </c:pt>
                <c:pt idx="17080">
                  <c:v>151394.671309</c:v>
                </c:pt>
                <c:pt idx="17081">
                  <c:v>151283.978152</c:v>
                </c:pt>
                <c:pt idx="17082">
                  <c:v>151173.28499499999</c:v>
                </c:pt>
                <c:pt idx="17083">
                  <c:v>151062.59183799999</c:v>
                </c:pt>
                <c:pt idx="17084">
                  <c:v>150951.89868099999</c:v>
                </c:pt>
                <c:pt idx="17085">
                  <c:v>156065.060436</c:v>
                </c:pt>
                <c:pt idx="17086">
                  <c:v>161288.91534899999</c:v>
                </c:pt>
                <c:pt idx="17087">
                  <c:v>166512.770261</c:v>
                </c:pt>
                <c:pt idx="17088">
                  <c:v>171736.62517300001</c:v>
                </c:pt>
                <c:pt idx="17089">
                  <c:v>176960.480086</c:v>
                </c:pt>
                <c:pt idx="17090">
                  <c:v>182184.33499800001</c:v>
                </c:pt>
                <c:pt idx="17091">
                  <c:v>187408.18990999999</c:v>
                </c:pt>
                <c:pt idx="17092">
                  <c:v>192632.044823</c:v>
                </c:pt>
                <c:pt idx="17093">
                  <c:v>197855.89973500001</c:v>
                </c:pt>
                <c:pt idx="17094">
                  <c:v>204793.142184</c:v>
                </c:pt>
                <c:pt idx="17095">
                  <c:v>211730.38463399999</c:v>
                </c:pt>
                <c:pt idx="17096">
                  <c:v>218667.62708400001</c:v>
                </c:pt>
                <c:pt idx="17097">
                  <c:v>225604.86953299999</c:v>
                </c:pt>
                <c:pt idx="17098">
                  <c:v>227318.25706999999</c:v>
                </c:pt>
                <c:pt idx="17099">
                  <c:v>229031.644608</c:v>
                </c:pt>
                <c:pt idx="17100">
                  <c:v>228233.00260800001</c:v>
                </c:pt>
                <c:pt idx="17101">
                  <c:v>227434.36060799999</c:v>
                </c:pt>
                <c:pt idx="17102">
                  <c:v>226635.718608</c:v>
                </c:pt>
                <c:pt idx="17103">
                  <c:v>225837.076608</c:v>
                </c:pt>
                <c:pt idx="17104">
                  <c:v>225038.43460800001</c:v>
                </c:pt>
                <c:pt idx="17105">
                  <c:v>224239.79260799999</c:v>
                </c:pt>
                <c:pt idx="17106">
                  <c:v>223441.150608</c:v>
                </c:pt>
                <c:pt idx="17107">
                  <c:v>220929.12106999999</c:v>
                </c:pt>
                <c:pt idx="17108">
                  <c:v>218417.091533</c:v>
                </c:pt>
                <c:pt idx="17109">
                  <c:v>215905.061996</c:v>
                </c:pt>
                <c:pt idx="17110">
                  <c:v>213393.032458</c:v>
                </c:pt>
                <c:pt idx="17111">
                  <c:v>210881.00292100001</c:v>
                </c:pt>
                <c:pt idx="17112">
                  <c:v>208652.468655</c:v>
                </c:pt>
                <c:pt idx="17113">
                  <c:v>208935.963926</c:v>
                </c:pt>
                <c:pt idx="17114">
                  <c:v>209219.45919699999</c:v>
                </c:pt>
                <c:pt idx="17115">
                  <c:v>209527.40401699999</c:v>
                </c:pt>
                <c:pt idx="17116">
                  <c:v>209895.43710400001</c:v>
                </c:pt>
                <c:pt idx="17117">
                  <c:v>210263.470191</c:v>
                </c:pt>
                <c:pt idx="17118">
                  <c:v>212219.43086600001</c:v>
                </c:pt>
                <c:pt idx="17119">
                  <c:v>214175.391542</c:v>
                </c:pt>
                <c:pt idx="17120">
                  <c:v>216131.35221800001</c:v>
                </c:pt>
                <c:pt idx="17121">
                  <c:v>218087.31289299999</c:v>
                </c:pt>
                <c:pt idx="17122">
                  <c:v>220043.27356900001</c:v>
                </c:pt>
                <c:pt idx="17123">
                  <c:v>221999.234245</c:v>
                </c:pt>
                <c:pt idx="17124">
                  <c:v>223955.19492099999</c:v>
                </c:pt>
                <c:pt idx="17125">
                  <c:v>225162.79873000001</c:v>
                </c:pt>
                <c:pt idx="17126">
                  <c:v>226370.40254000001</c:v>
                </c:pt>
                <c:pt idx="17127">
                  <c:v>227578.00635000001</c:v>
                </c:pt>
                <c:pt idx="17128">
                  <c:v>228761.160611</c:v>
                </c:pt>
                <c:pt idx="17129">
                  <c:v>229884.226605</c:v>
                </c:pt>
                <c:pt idx="17130">
                  <c:v>231007.29259900001</c:v>
                </c:pt>
                <c:pt idx="17131">
                  <c:v>230542.43100400001</c:v>
                </c:pt>
                <c:pt idx="17132">
                  <c:v>230077.56940899999</c:v>
                </c:pt>
                <c:pt idx="17133">
                  <c:v>229612.707815</c:v>
                </c:pt>
                <c:pt idx="17134">
                  <c:v>229147.84622000001</c:v>
                </c:pt>
                <c:pt idx="17135">
                  <c:v>228682.98462500001</c:v>
                </c:pt>
                <c:pt idx="17136">
                  <c:v>228218.12302999999</c:v>
                </c:pt>
                <c:pt idx="17137">
                  <c:v>228725.48040500001</c:v>
                </c:pt>
                <c:pt idx="17138">
                  <c:v>234522.58191899999</c:v>
                </c:pt>
                <c:pt idx="17139">
                  <c:v>240319.68343199999</c:v>
                </c:pt>
                <c:pt idx="17140">
                  <c:v>246116.78494499999</c:v>
                </c:pt>
                <c:pt idx="17141">
                  <c:v>251913.886459</c:v>
                </c:pt>
                <c:pt idx="17142">
                  <c:v>259023.51888799999</c:v>
                </c:pt>
                <c:pt idx="17143">
                  <c:v>266133.15131799999</c:v>
                </c:pt>
                <c:pt idx="17144">
                  <c:v>273242.78374799999</c:v>
                </c:pt>
                <c:pt idx="17145">
                  <c:v>279651.35808099998</c:v>
                </c:pt>
                <c:pt idx="17146">
                  <c:v>284498.50171300001</c:v>
                </c:pt>
                <c:pt idx="17147">
                  <c:v>289345.64534599998</c:v>
                </c:pt>
                <c:pt idx="17148">
                  <c:v>294192.788978</c:v>
                </c:pt>
                <c:pt idx="17149">
                  <c:v>299039.93261100003</c:v>
                </c:pt>
                <c:pt idx="17150">
                  <c:v>302914.857273</c:v>
                </c:pt>
                <c:pt idx="17151">
                  <c:v>297616.83758300002</c:v>
                </c:pt>
                <c:pt idx="17152">
                  <c:v>292318.81789300003</c:v>
                </c:pt>
                <c:pt idx="17153">
                  <c:v>287020.79820299998</c:v>
                </c:pt>
                <c:pt idx="17154">
                  <c:v>281722.778513</c:v>
                </c:pt>
                <c:pt idx="17155">
                  <c:v>275112.22790699999</c:v>
                </c:pt>
                <c:pt idx="17156">
                  <c:v>268501.67730099999</c:v>
                </c:pt>
                <c:pt idx="17157">
                  <c:v>261891.12669400001</c:v>
                </c:pt>
                <c:pt idx="17158">
                  <c:v>255981.634184</c:v>
                </c:pt>
                <c:pt idx="17159">
                  <c:v>251633.57237499999</c:v>
                </c:pt>
                <c:pt idx="17160">
                  <c:v>247285.51056600001</c:v>
                </c:pt>
                <c:pt idx="17161">
                  <c:v>242937.44875700001</c:v>
                </c:pt>
                <c:pt idx="17162">
                  <c:v>238589.386948</c:v>
                </c:pt>
                <c:pt idx="17163">
                  <c:v>236473.22528899999</c:v>
                </c:pt>
                <c:pt idx="17164">
                  <c:v>238705.125439</c:v>
                </c:pt>
                <c:pt idx="17165">
                  <c:v>240937.02558799999</c:v>
                </c:pt>
                <c:pt idx="17166">
                  <c:v>243168.92573799999</c:v>
                </c:pt>
                <c:pt idx="17167">
                  <c:v>245400.82588799999</c:v>
                </c:pt>
                <c:pt idx="17168">
                  <c:v>247621.723058</c:v>
                </c:pt>
                <c:pt idx="17169">
                  <c:v>249842.62022899999</c:v>
                </c:pt>
                <c:pt idx="17170">
                  <c:v>252063.51740000001</c:v>
                </c:pt>
                <c:pt idx="17171">
                  <c:v>254284.41456999999</c:v>
                </c:pt>
                <c:pt idx="17172">
                  <c:v>256505.31174100001</c:v>
                </c:pt>
                <c:pt idx="17173">
                  <c:v>258726.20891099999</c:v>
                </c:pt>
                <c:pt idx="17174">
                  <c:v>260947.10608200001</c:v>
                </c:pt>
                <c:pt idx="17175">
                  <c:v>263168.00325200002</c:v>
                </c:pt>
                <c:pt idx="17176">
                  <c:v>262802.01159399998</c:v>
                </c:pt>
                <c:pt idx="17177">
                  <c:v>262436.01993499999</c:v>
                </c:pt>
                <c:pt idx="17178">
                  <c:v>259699.98245099999</c:v>
                </c:pt>
                <c:pt idx="17179">
                  <c:v>256963.94496699999</c:v>
                </c:pt>
                <c:pt idx="17180">
                  <c:v>253916.52561800001</c:v>
                </c:pt>
                <c:pt idx="17181">
                  <c:v>250880.109249</c:v>
                </c:pt>
                <c:pt idx="17182">
                  <c:v>247843.69287900001</c:v>
                </c:pt>
                <c:pt idx="17183">
                  <c:v>244807.27650899999</c:v>
                </c:pt>
                <c:pt idx="17184">
                  <c:v>241770.86014</c:v>
                </c:pt>
                <c:pt idx="17185">
                  <c:v>238734.44377000001</c:v>
                </c:pt>
                <c:pt idx="17186">
                  <c:v>234729.325472</c:v>
                </c:pt>
                <c:pt idx="17187">
                  <c:v>230724.20717400001</c:v>
                </c:pt>
                <c:pt idx="17188">
                  <c:v>226719.08887599999</c:v>
                </c:pt>
                <c:pt idx="17189">
                  <c:v>223068.959256</c:v>
                </c:pt>
                <c:pt idx="17190">
                  <c:v>219418.82963699999</c:v>
                </c:pt>
                <c:pt idx="17191">
                  <c:v>218138.74584399999</c:v>
                </c:pt>
                <c:pt idx="17192">
                  <c:v>216858.66205099999</c:v>
                </c:pt>
                <c:pt idx="17193">
                  <c:v>215889.96012199999</c:v>
                </c:pt>
                <c:pt idx="17194">
                  <c:v>214921.25819299999</c:v>
                </c:pt>
                <c:pt idx="17195">
                  <c:v>213952.55626499999</c:v>
                </c:pt>
                <c:pt idx="17196">
                  <c:v>212983.85433599999</c:v>
                </c:pt>
                <c:pt idx="17197">
                  <c:v>212015.15240699999</c:v>
                </c:pt>
                <c:pt idx="17198">
                  <c:v>212856.97170299999</c:v>
                </c:pt>
                <c:pt idx="17199">
                  <c:v>214667.49292600001</c:v>
                </c:pt>
                <c:pt idx="17200">
                  <c:v>219773.499281</c:v>
                </c:pt>
                <c:pt idx="17201">
                  <c:v>224879.50563500001</c:v>
                </c:pt>
                <c:pt idx="17202">
                  <c:v>229985.51198899999</c:v>
                </c:pt>
                <c:pt idx="17203">
                  <c:v>237054.544039</c:v>
                </c:pt>
                <c:pt idx="17204">
                  <c:v>244123.57608900001</c:v>
                </c:pt>
                <c:pt idx="17205">
                  <c:v>251192.60813899999</c:v>
                </c:pt>
                <c:pt idx="17206">
                  <c:v>258261.640189</c:v>
                </c:pt>
                <c:pt idx="17207">
                  <c:v>265330.67223899998</c:v>
                </c:pt>
                <c:pt idx="17208">
                  <c:v>273012.53776400001</c:v>
                </c:pt>
                <c:pt idx="17209">
                  <c:v>280694.40328999999</c:v>
                </c:pt>
                <c:pt idx="17210">
                  <c:v>291427.22786400001</c:v>
                </c:pt>
                <c:pt idx="17211">
                  <c:v>300349.53121500002</c:v>
                </c:pt>
                <c:pt idx="17212">
                  <c:v>309271.83456599998</c:v>
                </c:pt>
                <c:pt idx="17213">
                  <c:v>316822.96209400002</c:v>
                </c:pt>
                <c:pt idx="17214">
                  <c:v>328667.48194999999</c:v>
                </c:pt>
                <c:pt idx="17215">
                  <c:v>340512.00180600001</c:v>
                </c:pt>
                <c:pt idx="17216">
                  <c:v>350393.49596700002</c:v>
                </c:pt>
                <c:pt idx="17217">
                  <c:v>360274.99012799998</c:v>
                </c:pt>
                <c:pt idx="17218">
                  <c:v>370156.48428799998</c:v>
                </c:pt>
                <c:pt idx="17219">
                  <c:v>380037.97844899999</c:v>
                </c:pt>
                <c:pt idx="17220">
                  <c:v>391347.35947199998</c:v>
                </c:pt>
                <c:pt idx="17221">
                  <c:v>402043.90701899998</c:v>
                </c:pt>
                <c:pt idx="17222">
                  <c:v>412740.45456599997</c:v>
                </c:pt>
                <c:pt idx="17223">
                  <c:v>420386.04306400003</c:v>
                </c:pt>
                <c:pt idx="17224">
                  <c:v>428031.63156100002</c:v>
                </c:pt>
                <c:pt idx="17225">
                  <c:v>435677.22005900001</c:v>
                </c:pt>
                <c:pt idx="17226">
                  <c:v>441398.49924999999</c:v>
                </c:pt>
                <c:pt idx="17227">
                  <c:v>443201.91341099999</c:v>
                </c:pt>
                <c:pt idx="17228">
                  <c:v>445713.56929499999</c:v>
                </c:pt>
                <c:pt idx="17229">
                  <c:v>441356.33575899998</c:v>
                </c:pt>
                <c:pt idx="17230">
                  <c:v>436999.10222200002</c:v>
                </c:pt>
                <c:pt idx="17231">
                  <c:v>432641.868686</c:v>
                </c:pt>
                <c:pt idx="17232">
                  <c:v>428284.63514999999</c:v>
                </c:pt>
                <c:pt idx="17233">
                  <c:v>420753.87956600002</c:v>
                </c:pt>
                <c:pt idx="17234">
                  <c:v>413223.12398099998</c:v>
                </c:pt>
                <c:pt idx="17235">
                  <c:v>405692.36839700001</c:v>
                </c:pt>
                <c:pt idx="17236">
                  <c:v>398161.61281299999</c:v>
                </c:pt>
                <c:pt idx="17237">
                  <c:v>390630.85722900002</c:v>
                </c:pt>
                <c:pt idx="17238">
                  <c:v>383100.10164499999</c:v>
                </c:pt>
                <c:pt idx="17239">
                  <c:v>373656.51616499998</c:v>
                </c:pt>
                <c:pt idx="17240">
                  <c:v>363837.40338600002</c:v>
                </c:pt>
                <c:pt idx="17241">
                  <c:v>353310.048885</c:v>
                </c:pt>
                <c:pt idx="17242">
                  <c:v>349651.58380299999</c:v>
                </c:pt>
                <c:pt idx="17243">
                  <c:v>345993.11872199998</c:v>
                </c:pt>
                <c:pt idx="17244">
                  <c:v>337512.76322199998</c:v>
                </c:pt>
                <c:pt idx="17245">
                  <c:v>329032.40772299998</c:v>
                </c:pt>
                <c:pt idx="17246">
                  <c:v>322297.68740900001</c:v>
                </c:pt>
                <c:pt idx="17247">
                  <c:v>315555.43972600001</c:v>
                </c:pt>
                <c:pt idx="17248">
                  <c:v>308813.19204300002</c:v>
                </c:pt>
                <c:pt idx="17249">
                  <c:v>302070.94436000002</c:v>
                </c:pt>
                <c:pt idx="17250">
                  <c:v>295328.69667700003</c:v>
                </c:pt>
                <c:pt idx="17251">
                  <c:v>288586.44899399998</c:v>
                </c:pt>
                <c:pt idx="17252">
                  <c:v>283757.03120700002</c:v>
                </c:pt>
                <c:pt idx="17253">
                  <c:v>275023.56917099998</c:v>
                </c:pt>
                <c:pt idx="17254">
                  <c:v>266290.10713399999</c:v>
                </c:pt>
                <c:pt idx="17255">
                  <c:v>257556.64509800001</c:v>
                </c:pt>
                <c:pt idx="17256">
                  <c:v>248823.18306099999</c:v>
                </c:pt>
                <c:pt idx="17257">
                  <c:v>244911.61144199999</c:v>
                </c:pt>
                <c:pt idx="17258">
                  <c:v>240360.86709700001</c:v>
                </c:pt>
                <c:pt idx="17259">
                  <c:v>235810.12275099999</c:v>
                </c:pt>
                <c:pt idx="17260">
                  <c:v>231266.90577499999</c:v>
                </c:pt>
                <c:pt idx="17261">
                  <c:v>226723.6888</c:v>
                </c:pt>
                <c:pt idx="17262">
                  <c:v>222180.47182400001</c:v>
                </c:pt>
                <c:pt idx="17263">
                  <c:v>217637.25484800001</c:v>
                </c:pt>
                <c:pt idx="17264">
                  <c:v>213094.03787199999</c:v>
                </c:pt>
                <c:pt idx="17265">
                  <c:v>208550.82089599999</c:v>
                </c:pt>
                <c:pt idx="17266">
                  <c:v>207911.64816899999</c:v>
                </c:pt>
                <c:pt idx="17267">
                  <c:v>207272.475443</c:v>
                </c:pt>
                <c:pt idx="17268">
                  <c:v>206633.30271600001</c:v>
                </c:pt>
                <c:pt idx="17269">
                  <c:v>205994.12998900001</c:v>
                </c:pt>
                <c:pt idx="17270">
                  <c:v>207240.108699</c:v>
                </c:pt>
                <c:pt idx="17271">
                  <c:v>209125.26013499999</c:v>
                </c:pt>
                <c:pt idx="17272">
                  <c:v>211010.41157200001</c:v>
                </c:pt>
                <c:pt idx="17273">
                  <c:v>212895.563008</c:v>
                </c:pt>
                <c:pt idx="17274">
                  <c:v>214780.71444499999</c:v>
                </c:pt>
                <c:pt idx="17275">
                  <c:v>217060.109038</c:v>
                </c:pt>
                <c:pt idx="17276">
                  <c:v>219339.50362999999</c:v>
                </c:pt>
                <c:pt idx="17277">
                  <c:v>221618.898223</c:v>
                </c:pt>
                <c:pt idx="17278">
                  <c:v>223898.292816</c:v>
                </c:pt>
                <c:pt idx="17279">
                  <c:v>228724.979861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1573969312"/>
        <c:axId val="-1573972576"/>
      </c:lineChart>
      <c:catAx>
        <c:axId val="-1573969312"/>
        <c:scaling>
          <c:orientation val="minMax"/>
        </c:scaling>
        <c:delete val="0"/>
        <c:axPos val="b"/>
        <c:numFmt formatCode="[$-F400]h:mm:ss\ AM/PM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573972576"/>
        <c:crosses val="autoZero"/>
        <c:auto val="1"/>
        <c:lblAlgn val="ctr"/>
        <c:lblOffset val="100"/>
        <c:noMultiLvlLbl val="0"/>
      </c:catAx>
      <c:valAx>
        <c:axId val="-15739725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5739693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VTX4, 30 NOVEMBER 2016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vtx4_30Nov2016!$B$1:$B$17280</c:f>
              <c:numCache>
                <c:formatCode>[$-F400]h:mm:ss\ AM/PM</c:formatCode>
                <c:ptCount val="17280"/>
                <c:pt idx="0">
                  <c:v>42703</c:v>
                </c:pt>
                <c:pt idx="1">
                  <c:v>42703.000057870369</c:v>
                </c:pt>
                <c:pt idx="2">
                  <c:v>42703.000115740746</c:v>
                </c:pt>
                <c:pt idx="3">
                  <c:v>42703.000173611115</c:v>
                </c:pt>
                <c:pt idx="4">
                  <c:v>42703.000231481485</c:v>
                </c:pt>
                <c:pt idx="5">
                  <c:v>42703.000289351854</c:v>
                </c:pt>
                <c:pt idx="6">
                  <c:v>42703.000347222223</c:v>
                </c:pt>
                <c:pt idx="7">
                  <c:v>42703.000405092593</c:v>
                </c:pt>
                <c:pt idx="8">
                  <c:v>42703.000462962962</c:v>
                </c:pt>
                <c:pt idx="9">
                  <c:v>42703.000520833339</c:v>
                </c:pt>
                <c:pt idx="10">
                  <c:v>42703.000578703708</c:v>
                </c:pt>
                <c:pt idx="11">
                  <c:v>42703.000636574077</c:v>
                </c:pt>
                <c:pt idx="12">
                  <c:v>42703.000694444447</c:v>
                </c:pt>
                <c:pt idx="13">
                  <c:v>42703.000752314816</c:v>
                </c:pt>
                <c:pt idx="14">
                  <c:v>42703.000810185185</c:v>
                </c:pt>
                <c:pt idx="15">
                  <c:v>42703.000868055555</c:v>
                </c:pt>
                <c:pt idx="16">
                  <c:v>42703.000925925931</c:v>
                </c:pt>
                <c:pt idx="17">
                  <c:v>42703.000983796301</c:v>
                </c:pt>
                <c:pt idx="18">
                  <c:v>42703.00104166667</c:v>
                </c:pt>
                <c:pt idx="19">
                  <c:v>42703.001099537039</c:v>
                </c:pt>
                <c:pt idx="20">
                  <c:v>42703.001157407409</c:v>
                </c:pt>
                <c:pt idx="21">
                  <c:v>42703.001215277778</c:v>
                </c:pt>
                <c:pt idx="22">
                  <c:v>42703.001273148147</c:v>
                </c:pt>
                <c:pt idx="23">
                  <c:v>42703.001331018524</c:v>
                </c:pt>
                <c:pt idx="24">
                  <c:v>42703.001388888893</c:v>
                </c:pt>
                <c:pt idx="25">
                  <c:v>42703.001446759263</c:v>
                </c:pt>
                <c:pt idx="26">
                  <c:v>42703.001504629632</c:v>
                </c:pt>
                <c:pt idx="27">
                  <c:v>42703.001562500001</c:v>
                </c:pt>
                <c:pt idx="28">
                  <c:v>42703.001620370371</c:v>
                </c:pt>
                <c:pt idx="29">
                  <c:v>42703.00167824074</c:v>
                </c:pt>
                <c:pt idx="30">
                  <c:v>42703.001736111117</c:v>
                </c:pt>
                <c:pt idx="31">
                  <c:v>42703.001793981486</c:v>
                </c:pt>
                <c:pt idx="32">
                  <c:v>42703.001851851855</c:v>
                </c:pt>
                <c:pt idx="33">
                  <c:v>42703.001909722225</c:v>
                </c:pt>
                <c:pt idx="34">
                  <c:v>42703.001967592594</c:v>
                </c:pt>
                <c:pt idx="35">
                  <c:v>42703.002025462964</c:v>
                </c:pt>
                <c:pt idx="36">
                  <c:v>42703.002083333333</c:v>
                </c:pt>
                <c:pt idx="37">
                  <c:v>42703.002141203709</c:v>
                </c:pt>
                <c:pt idx="38">
                  <c:v>42703.002199074079</c:v>
                </c:pt>
                <c:pt idx="39">
                  <c:v>42703.002256944448</c:v>
                </c:pt>
                <c:pt idx="40">
                  <c:v>42703.002314814818</c:v>
                </c:pt>
                <c:pt idx="41">
                  <c:v>42703.002372685187</c:v>
                </c:pt>
                <c:pt idx="42">
                  <c:v>42703.002430555556</c:v>
                </c:pt>
                <c:pt idx="43">
                  <c:v>42703.002488425926</c:v>
                </c:pt>
                <c:pt idx="44">
                  <c:v>42703.002546296302</c:v>
                </c:pt>
                <c:pt idx="45">
                  <c:v>42703.002604166672</c:v>
                </c:pt>
                <c:pt idx="46">
                  <c:v>42703.002662037041</c:v>
                </c:pt>
                <c:pt idx="47">
                  <c:v>42703.00271990741</c:v>
                </c:pt>
                <c:pt idx="48">
                  <c:v>42703.00277777778</c:v>
                </c:pt>
                <c:pt idx="49">
                  <c:v>42703.002835648149</c:v>
                </c:pt>
                <c:pt idx="50">
                  <c:v>42703.002893518518</c:v>
                </c:pt>
                <c:pt idx="51">
                  <c:v>42703.002951388895</c:v>
                </c:pt>
                <c:pt idx="52">
                  <c:v>42703.003009259264</c:v>
                </c:pt>
                <c:pt idx="53">
                  <c:v>42703.003067129634</c:v>
                </c:pt>
                <c:pt idx="54">
                  <c:v>42703.003125000003</c:v>
                </c:pt>
                <c:pt idx="55">
                  <c:v>42703.003182870372</c:v>
                </c:pt>
                <c:pt idx="56">
                  <c:v>42703.003240740742</c:v>
                </c:pt>
                <c:pt idx="57">
                  <c:v>42703.003298611111</c:v>
                </c:pt>
                <c:pt idx="58">
                  <c:v>42703.00335648148</c:v>
                </c:pt>
                <c:pt idx="59">
                  <c:v>42703.003414351857</c:v>
                </c:pt>
                <c:pt idx="60">
                  <c:v>42703.003472222226</c:v>
                </c:pt>
                <c:pt idx="61">
                  <c:v>42703.003530092596</c:v>
                </c:pt>
                <c:pt idx="62">
                  <c:v>42703.003587962965</c:v>
                </c:pt>
                <c:pt idx="63">
                  <c:v>42703.003645833334</c:v>
                </c:pt>
                <c:pt idx="64">
                  <c:v>42703.003703703704</c:v>
                </c:pt>
                <c:pt idx="65">
                  <c:v>42703.003761574073</c:v>
                </c:pt>
                <c:pt idx="66">
                  <c:v>42703.00381944445</c:v>
                </c:pt>
                <c:pt idx="67">
                  <c:v>42703.003877314819</c:v>
                </c:pt>
                <c:pt idx="68">
                  <c:v>42703.003935185188</c:v>
                </c:pt>
                <c:pt idx="69">
                  <c:v>42703.003993055558</c:v>
                </c:pt>
                <c:pt idx="70">
                  <c:v>42703.004050925927</c:v>
                </c:pt>
                <c:pt idx="71">
                  <c:v>42703.004108796296</c:v>
                </c:pt>
                <c:pt idx="72">
                  <c:v>42703.004166666666</c:v>
                </c:pt>
                <c:pt idx="73">
                  <c:v>42703.004224537042</c:v>
                </c:pt>
                <c:pt idx="74">
                  <c:v>42703.004282407412</c:v>
                </c:pt>
                <c:pt idx="75">
                  <c:v>42703.004340277781</c:v>
                </c:pt>
                <c:pt idx="76">
                  <c:v>42703.00439814815</c:v>
                </c:pt>
                <c:pt idx="77">
                  <c:v>42703.00445601852</c:v>
                </c:pt>
                <c:pt idx="78">
                  <c:v>42703.004513888889</c:v>
                </c:pt>
                <c:pt idx="79">
                  <c:v>42703.004571759258</c:v>
                </c:pt>
                <c:pt idx="80">
                  <c:v>42703.004629629635</c:v>
                </c:pt>
                <c:pt idx="81">
                  <c:v>42703.004687500004</c:v>
                </c:pt>
                <c:pt idx="82">
                  <c:v>42703.004745370374</c:v>
                </c:pt>
                <c:pt idx="83">
                  <c:v>42703.004803240743</c:v>
                </c:pt>
                <c:pt idx="84">
                  <c:v>42703.004861111112</c:v>
                </c:pt>
                <c:pt idx="85">
                  <c:v>42703.004918981482</c:v>
                </c:pt>
                <c:pt idx="86">
                  <c:v>42703.004976851851</c:v>
                </c:pt>
                <c:pt idx="87">
                  <c:v>42703.005034722228</c:v>
                </c:pt>
                <c:pt idx="88">
                  <c:v>42703.005092592597</c:v>
                </c:pt>
                <c:pt idx="89">
                  <c:v>42703.005150462966</c:v>
                </c:pt>
                <c:pt idx="90">
                  <c:v>42703.005208333336</c:v>
                </c:pt>
                <c:pt idx="91">
                  <c:v>42703.005266203705</c:v>
                </c:pt>
                <c:pt idx="92">
                  <c:v>42703.005324074074</c:v>
                </c:pt>
                <c:pt idx="93">
                  <c:v>42703.005381944444</c:v>
                </c:pt>
                <c:pt idx="94">
                  <c:v>42703.00543981482</c:v>
                </c:pt>
                <c:pt idx="95">
                  <c:v>42703.00549768519</c:v>
                </c:pt>
                <c:pt idx="96">
                  <c:v>42703.005555555559</c:v>
                </c:pt>
                <c:pt idx="97">
                  <c:v>42703.005613425928</c:v>
                </c:pt>
                <c:pt idx="98">
                  <c:v>42703.005671296298</c:v>
                </c:pt>
                <c:pt idx="99">
                  <c:v>42703.005729166667</c:v>
                </c:pt>
                <c:pt idx="100">
                  <c:v>42703.005787037036</c:v>
                </c:pt>
                <c:pt idx="101">
                  <c:v>42703.005844907413</c:v>
                </c:pt>
                <c:pt idx="102">
                  <c:v>42703.005902777782</c:v>
                </c:pt>
                <c:pt idx="103">
                  <c:v>42703.005960648152</c:v>
                </c:pt>
                <c:pt idx="104">
                  <c:v>42703.006018518521</c:v>
                </c:pt>
                <c:pt idx="105">
                  <c:v>42703.006076388891</c:v>
                </c:pt>
                <c:pt idx="106">
                  <c:v>42703.00613425926</c:v>
                </c:pt>
                <c:pt idx="107">
                  <c:v>42703.006192129629</c:v>
                </c:pt>
                <c:pt idx="108">
                  <c:v>42703.006250000006</c:v>
                </c:pt>
                <c:pt idx="109">
                  <c:v>42703.006307870375</c:v>
                </c:pt>
                <c:pt idx="110">
                  <c:v>42703.006365740745</c:v>
                </c:pt>
                <c:pt idx="111">
                  <c:v>42703.006423611114</c:v>
                </c:pt>
                <c:pt idx="112">
                  <c:v>42703.006481481483</c:v>
                </c:pt>
                <c:pt idx="113">
                  <c:v>42703.006539351853</c:v>
                </c:pt>
                <c:pt idx="114">
                  <c:v>42703.006597222222</c:v>
                </c:pt>
                <c:pt idx="115">
                  <c:v>42703.006655092599</c:v>
                </c:pt>
                <c:pt idx="116">
                  <c:v>42703.006712962968</c:v>
                </c:pt>
                <c:pt idx="117">
                  <c:v>42703.006770833337</c:v>
                </c:pt>
                <c:pt idx="118">
                  <c:v>42703.006828703707</c:v>
                </c:pt>
                <c:pt idx="119">
                  <c:v>42703.006886574076</c:v>
                </c:pt>
                <c:pt idx="120">
                  <c:v>42703.006944444445</c:v>
                </c:pt>
                <c:pt idx="121">
                  <c:v>42703.007002314815</c:v>
                </c:pt>
                <c:pt idx="122">
                  <c:v>42703.007060185191</c:v>
                </c:pt>
                <c:pt idx="123">
                  <c:v>42703.007118055561</c:v>
                </c:pt>
                <c:pt idx="124">
                  <c:v>42703.00717592593</c:v>
                </c:pt>
                <c:pt idx="125">
                  <c:v>42703.007233796299</c:v>
                </c:pt>
                <c:pt idx="126">
                  <c:v>42703.007291666669</c:v>
                </c:pt>
                <c:pt idx="127">
                  <c:v>42703.007349537038</c:v>
                </c:pt>
                <c:pt idx="128">
                  <c:v>42703.007407407407</c:v>
                </c:pt>
                <c:pt idx="129">
                  <c:v>42703.007465277777</c:v>
                </c:pt>
                <c:pt idx="130">
                  <c:v>42703.007523148153</c:v>
                </c:pt>
                <c:pt idx="131">
                  <c:v>42703.007581018523</c:v>
                </c:pt>
                <c:pt idx="132">
                  <c:v>42703.007638888892</c:v>
                </c:pt>
                <c:pt idx="133">
                  <c:v>42703.007696759261</c:v>
                </c:pt>
                <c:pt idx="134">
                  <c:v>42703.007754629631</c:v>
                </c:pt>
                <c:pt idx="135">
                  <c:v>42703.0078125</c:v>
                </c:pt>
                <c:pt idx="136">
                  <c:v>42703.007870370369</c:v>
                </c:pt>
                <c:pt idx="137">
                  <c:v>42703.007928240746</c:v>
                </c:pt>
                <c:pt idx="138">
                  <c:v>42703.007986111115</c:v>
                </c:pt>
                <c:pt idx="139">
                  <c:v>42703.008043981485</c:v>
                </c:pt>
                <c:pt idx="140">
                  <c:v>42703.008101851854</c:v>
                </c:pt>
                <c:pt idx="141">
                  <c:v>42703.008159722223</c:v>
                </c:pt>
                <c:pt idx="142">
                  <c:v>42703.008217592593</c:v>
                </c:pt>
                <c:pt idx="143">
                  <c:v>42703.008275462962</c:v>
                </c:pt>
                <c:pt idx="144">
                  <c:v>42703.008333333339</c:v>
                </c:pt>
                <c:pt idx="145">
                  <c:v>42703.008391203708</c:v>
                </c:pt>
                <c:pt idx="146">
                  <c:v>42703.008449074077</c:v>
                </c:pt>
                <c:pt idx="147">
                  <c:v>42703.008506944447</c:v>
                </c:pt>
                <c:pt idx="148">
                  <c:v>42703.008564814816</c:v>
                </c:pt>
                <c:pt idx="149">
                  <c:v>42703.008622685185</c:v>
                </c:pt>
                <c:pt idx="150">
                  <c:v>42703.008680555555</c:v>
                </c:pt>
                <c:pt idx="151">
                  <c:v>42703.008738425931</c:v>
                </c:pt>
                <c:pt idx="152">
                  <c:v>42703.008796296301</c:v>
                </c:pt>
                <c:pt idx="153">
                  <c:v>42703.00885416667</c:v>
                </c:pt>
                <c:pt idx="154">
                  <c:v>42703.008912037039</c:v>
                </c:pt>
                <c:pt idx="155">
                  <c:v>42703.008969907409</c:v>
                </c:pt>
                <c:pt idx="156">
                  <c:v>42703.009027777778</c:v>
                </c:pt>
                <c:pt idx="157">
                  <c:v>42703.009085648147</c:v>
                </c:pt>
                <c:pt idx="158">
                  <c:v>42703.009143518524</c:v>
                </c:pt>
                <c:pt idx="159">
                  <c:v>42703.009201388893</c:v>
                </c:pt>
                <c:pt idx="160">
                  <c:v>42703.009259259263</c:v>
                </c:pt>
                <c:pt idx="161">
                  <c:v>42703.009317129632</c:v>
                </c:pt>
                <c:pt idx="162">
                  <c:v>42703.009375000001</c:v>
                </c:pt>
                <c:pt idx="163">
                  <c:v>42703.009432870371</c:v>
                </c:pt>
                <c:pt idx="164">
                  <c:v>42703.00949074074</c:v>
                </c:pt>
                <c:pt idx="165">
                  <c:v>42703.009548611117</c:v>
                </c:pt>
                <c:pt idx="166">
                  <c:v>42703.009606481486</c:v>
                </c:pt>
                <c:pt idx="167">
                  <c:v>42703.009664351855</c:v>
                </c:pt>
                <c:pt idx="168">
                  <c:v>42703.009722222225</c:v>
                </c:pt>
                <c:pt idx="169">
                  <c:v>42703.009780092594</c:v>
                </c:pt>
                <c:pt idx="170">
                  <c:v>42703.009837962964</c:v>
                </c:pt>
                <c:pt idx="171">
                  <c:v>42703.009895833333</c:v>
                </c:pt>
                <c:pt idx="172">
                  <c:v>42703.009953703709</c:v>
                </c:pt>
                <c:pt idx="173">
                  <c:v>42703.010011574079</c:v>
                </c:pt>
                <c:pt idx="174">
                  <c:v>42703.010069444448</c:v>
                </c:pt>
                <c:pt idx="175">
                  <c:v>42703.010127314818</c:v>
                </c:pt>
                <c:pt idx="176">
                  <c:v>42703.010185185187</c:v>
                </c:pt>
                <c:pt idx="177">
                  <c:v>42703.010243055556</c:v>
                </c:pt>
                <c:pt idx="178">
                  <c:v>42703.010300925926</c:v>
                </c:pt>
                <c:pt idx="179">
                  <c:v>42703.010358796302</c:v>
                </c:pt>
                <c:pt idx="180">
                  <c:v>42703.010416666672</c:v>
                </c:pt>
                <c:pt idx="181">
                  <c:v>42703.010474537041</c:v>
                </c:pt>
                <c:pt idx="182">
                  <c:v>42703.01053240741</c:v>
                </c:pt>
                <c:pt idx="183">
                  <c:v>42703.01059027778</c:v>
                </c:pt>
                <c:pt idx="184">
                  <c:v>42703.010648148149</c:v>
                </c:pt>
                <c:pt idx="185">
                  <c:v>42703.010706018518</c:v>
                </c:pt>
                <c:pt idx="186">
                  <c:v>42703.010763888895</c:v>
                </c:pt>
                <c:pt idx="187">
                  <c:v>42703.010821759264</c:v>
                </c:pt>
                <c:pt idx="188">
                  <c:v>42703.010879629634</c:v>
                </c:pt>
                <c:pt idx="189">
                  <c:v>42703.010937500003</c:v>
                </c:pt>
                <c:pt idx="190">
                  <c:v>42703.010995370372</c:v>
                </c:pt>
                <c:pt idx="191">
                  <c:v>42703.011053240742</c:v>
                </c:pt>
                <c:pt idx="192">
                  <c:v>42703.011111111111</c:v>
                </c:pt>
                <c:pt idx="193">
                  <c:v>42703.01116898148</c:v>
                </c:pt>
                <c:pt idx="194">
                  <c:v>42703.011226851857</c:v>
                </c:pt>
                <c:pt idx="195">
                  <c:v>42703.011284722226</c:v>
                </c:pt>
                <c:pt idx="196">
                  <c:v>42703.011342592596</c:v>
                </c:pt>
                <c:pt idx="197">
                  <c:v>42703.011400462965</c:v>
                </c:pt>
                <c:pt idx="198">
                  <c:v>42703.011458333334</c:v>
                </c:pt>
                <c:pt idx="199">
                  <c:v>42703.011516203704</c:v>
                </c:pt>
                <c:pt idx="200">
                  <c:v>42703.011574074073</c:v>
                </c:pt>
                <c:pt idx="201">
                  <c:v>42703.01163194445</c:v>
                </c:pt>
                <c:pt idx="202">
                  <c:v>42703.011689814819</c:v>
                </c:pt>
                <c:pt idx="203">
                  <c:v>42703.011747685188</c:v>
                </c:pt>
                <c:pt idx="204">
                  <c:v>42703.011805555558</c:v>
                </c:pt>
                <c:pt idx="205">
                  <c:v>42703.011863425927</c:v>
                </c:pt>
                <c:pt idx="206">
                  <c:v>42703.011921296296</c:v>
                </c:pt>
                <c:pt idx="207">
                  <c:v>42703.011979166666</c:v>
                </c:pt>
                <c:pt idx="208">
                  <c:v>42703.012037037042</c:v>
                </c:pt>
                <c:pt idx="209">
                  <c:v>42703.012094907412</c:v>
                </c:pt>
                <c:pt idx="210">
                  <c:v>42703.012152777781</c:v>
                </c:pt>
                <c:pt idx="211">
                  <c:v>42703.01221064815</c:v>
                </c:pt>
                <c:pt idx="212">
                  <c:v>42703.01226851852</c:v>
                </c:pt>
                <c:pt idx="213">
                  <c:v>42703.012326388889</c:v>
                </c:pt>
                <c:pt idx="214">
                  <c:v>42703.012384259258</c:v>
                </c:pt>
                <c:pt idx="215">
                  <c:v>42703.012442129635</c:v>
                </c:pt>
                <c:pt idx="216">
                  <c:v>42703.012500000004</c:v>
                </c:pt>
                <c:pt idx="217">
                  <c:v>42703.012557870374</c:v>
                </c:pt>
                <c:pt idx="218">
                  <c:v>42703.012615740743</c:v>
                </c:pt>
                <c:pt idx="219">
                  <c:v>42703.012673611112</c:v>
                </c:pt>
                <c:pt idx="220">
                  <c:v>42703.012731481482</c:v>
                </c:pt>
                <c:pt idx="221">
                  <c:v>42703.012789351851</c:v>
                </c:pt>
                <c:pt idx="222">
                  <c:v>42703.012847222228</c:v>
                </c:pt>
                <c:pt idx="223">
                  <c:v>42703.012905092597</c:v>
                </c:pt>
                <c:pt idx="224">
                  <c:v>42703.012962962966</c:v>
                </c:pt>
                <c:pt idx="225">
                  <c:v>42703.013020833336</c:v>
                </c:pt>
                <c:pt idx="226">
                  <c:v>42703.013078703705</c:v>
                </c:pt>
                <c:pt idx="227">
                  <c:v>42703.013136574074</c:v>
                </c:pt>
                <c:pt idx="228">
                  <c:v>42703.013194444444</c:v>
                </c:pt>
                <c:pt idx="229">
                  <c:v>42703.01325231482</c:v>
                </c:pt>
                <c:pt idx="230">
                  <c:v>42703.01331018519</c:v>
                </c:pt>
                <c:pt idx="231">
                  <c:v>42703.013368055559</c:v>
                </c:pt>
                <c:pt idx="232">
                  <c:v>42703.013425925928</c:v>
                </c:pt>
                <c:pt idx="233">
                  <c:v>42703.013483796298</c:v>
                </c:pt>
                <c:pt idx="234">
                  <c:v>42703.013541666667</c:v>
                </c:pt>
                <c:pt idx="235">
                  <c:v>42703.013599537036</c:v>
                </c:pt>
                <c:pt idx="236">
                  <c:v>42703.013657407413</c:v>
                </c:pt>
                <c:pt idx="237">
                  <c:v>42703.013715277782</c:v>
                </c:pt>
                <c:pt idx="238">
                  <c:v>42703.013773148152</c:v>
                </c:pt>
                <c:pt idx="239">
                  <c:v>42703.013831018521</c:v>
                </c:pt>
                <c:pt idx="240">
                  <c:v>42703.013888888891</c:v>
                </c:pt>
                <c:pt idx="241">
                  <c:v>42703.01394675926</c:v>
                </c:pt>
                <c:pt idx="242">
                  <c:v>42703.014004629629</c:v>
                </c:pt>
                <c:pt idx="243">
                  <c:v>42703.014062500006</c:v>
                </c:pt>
                <c:pt idx="244">
                  <c:v>42703.014120370375</c:v>
                </c:pt>
                <c:pt idx="245">
                  <c:v>42703.014178240745</c:v>
                </c:pt>
                <c:pt idx="246">
                  <c:v>42703.014236111114</c:v>
                </c:pt>
                <c:pt idx="247">
                  <c:v>42703.014293981483</c:v>
                </c:pt>
                <c:pt idx="248">
                  <c:v>42703.014351851853</c:v>
                </c:pt>
                <c:pt idx="249">
                  <c:v>42703.014409722222</c:v>
                </c:pt>
                <c:pt idx="250">
                  <c:v>42703.014467592599</c:v>
                </c:pt>
                <c:pt idx="251">
                  <c:v>42703.014525462968</c:v>
                </c:pt>
                <c:pt idx="252">
                  <c:v>42703.014583333337</c:v>
                </c:pt>
                <c:pt idx="253">
                  <c:v>42703.014641203707</c:v>
                </c:pt>
                <c:pt idx="254">
                  <c:v>42703.014699074076</c:v>
                </c:pt>
                <c:pt idx="255">
                  <c:v>42703.014756944445</c:v>
                </c:pt>
                <c:pt idx="256">
                  <c:v>42703.014814814815</c:v>
                </c:pt>
                <c:pt idx="257">
                  <c:v>42703.014872685191</c:v>
                </c:pt>
                <c:pt idx="258">
                  <c:v>42703.014930555561</c:v>
                </c:pt>
                <c:pt idx="259">
                  <c:v>42703.01498842593</c:v>
                </c:pt>
                <c:pt idx="260">
                  <c:v>42703.015046296299</c:v>
                </c:pt>
                <c:pt idx="261">
                  <c:v>42703.015104166669</c:v>
                </c:pt>
                <c:pt idx="262">
                  <c:v>42703.015162037038</c:v>
                </c:pt>
                <c:pt idx="263">
                  <c:v>42703.015219907407</c:v>
                </c:pt>
                <c:pt idx="264">
                  <c:v>42703.015277777777</c:v>
                </c:pt>
                <c:pt idx="265">
                  <c:v>42703.015335648153</c:v>
                </c:pt>
                <c:pt idx="266">
                  <c:v>42703.015393518523</c:v>
                </c:pt>
                <c:pt idx="267">
                  <c:v>42703.015451388892</c:v>
                </c:pt>
                <c:pt idx="268">
                  <c:v>42703.015509259261</c:v>
                </c:pt>
                <c:pt idx="269">
                  <c:v>42703.015567129631</c:v>
                </c:pt>
                <c:pt idx="270">
                  <c:v>42703.015625</c:v>
                </c:pt>
                <c:pt idx="271">
                  <c:v>42703.015682870369</c:v>
                </c:pt>
                <c:pt idx="272">
                  <c:v>42703.015740740746</c:v>
                </c:pt>
                <c:pt idx="273">
                  <c:v>42703.015798611115</c:v>
                </c:pt>
                <c:pt idx="274">
                  <c:v>42703.015856481485</c:v>
                </c:pt>
                <c:pt idx="275">
                  <c:v>42703.015914351854</c:v>
                </c:pt>
                <c:pt idx="276">
                  <c:v>42703.015972222223</c:v>
                </c:pt>
                <c:pt idx="277">
                  <c:v>42703.016030092593</c:v>
                </c:pt>
                <c:pt idx="278">
                  <c:v>42703.016087962962</c:v>
                </c:pt>
                <c:pt idx="279">
                  <c:v>42703.016145833339</c:v>
                </c:pt>
                <c:pt idx="280">
                  <c:v>42703.016203703708</c:v>
                </c:pt>
                <c:pt idx="281">
                  <c:v>42703.016261574077</c:v>
                </c:pt>
                <c:pt idx="282">
                  <c:v>42703.016319444447</c:v>
                </c:pt>
                <c:pt idx="283">
                  <c:v>42703.016377314816</c:v>
                </c:pt>
                <c:pt idx="284">
                  <c:v>42703.016435185185</c:v>
                </c:pt>
                <c:pt idx="285">
                  <c:v>42703.016493055555</c:v>
                </c:pt>
                <c:pt idx="286">
                  <c:v>42703.016550925931</c:v>
                </c:pt>
                <c:pt idx="287">
                  <c:v>42703.016608796301</c:v>
                </c:pt>
                <c:pt idx="288">
                  <c:v>42703.01666666667</c:v>
                </c:pt>
                <c:pt idx="289">
                  <c:v>42703.016724537039</c:v>
                </c:pt>
                <c:pt idx="290">
                  <c:v>42703.016782407409</c:v>
                </c:pt>
                <c:pt idx="291">
                  <c:v>42703.016840277778</c:v>
                </c:pt>
                <c:pt idx="292">
                  <c:v>42703.016898148147</c:v>
                </c:pt>
                <c:pt idx="293">
                  <c:v>42703.016956018524</c:v>
                </c:pt>
                <c:pt idx="294">
                  <c:v>42703.017013888893</c:v>
                </c:pt>
                <c:pt idx="295">
                  <c:v>42703.017071759263</c:v>
                </c:pt>
                <c:pt idx="296">
                  <c:v>42703.017129629632</c:v>
                </c:pt>
                <c:pt idx="297">
                  <c:v>42703.017187500001</c:v>
                </c:pt>
                <c:pt idx="298">
                  <c:v>42703.017245370371</c:v>
                </c:pt>
                <c:pt idx="299">
                  <c:v>42703.01730324074</c:v>
                </c:pt>
                <c:pt idx="300">
                  <c:v>42703.017361111117</c:v>
                </c:pt>
                <c:pt idx="301">
                  <c:v>42703.017418981486</c:v>
                </c:pt>
                <c:pt idx="302">
                  <c:v>42703.017476851855</c:v>
                </c:pt>
                <c:pt idx="303">
                  <c:v>42703.017534722225</c:v>
                </c:pt>
                <c:pt idx="304">
                  <c:v>42703.017592592594</c:v>
                </c:pt>
                <c:pt idx="305">
                  <c:v>42703.017650462964</c:v>
                </c:pt>
                <c:pt idx="306">
                  <c:v>42703.017708333333</c:v>
                </c:pt>
                <c:pt idx="307">
                  <c:v>42703.017766203709</c:v>
                </c:pt>
                <c:pt idx="308">
                  <c:v>42703.017824074079</c:v>
                </c:pt>
                <c:pt idx="309">
                  <c:v>42703.017881944448</c:v>
                </c:pt>
                <c:pt idx="310">
                  <c:v>42703.017939814818</c:v>
                </c:pt>
                <c:pt idx="311">
                  <c:v>42703.017997685187</c:v>
                </c:pt>
                <c:pt idx="312">
                  <c:v>42703.018055555556</c:v>
                </c:pt>
                <c:pt idx="313">
                  <c:v>42703.018113425926</c:v>
                </c:pt>
                <c:pt idx="314">
                  <c:v>42703.018171296302</c:v>
                </c:pt>
                <c:pt idx="315">
                  <c:v>42703.018229166672</c:v>
                </c:pt>
                <c:pt idx="316">
                  <c:v>42703.018287037041</c:v>
                </c:pt>
                <c:pt idx="317">
                  <c:v>42703.01834490741</c:v>
                </c:pt>
                <c:pt idx="318">
                  <c:v>42703.01840277778</c:v>
                </c:pt>
                <c:pt idx="319">
                  <c:v>42703.018460648149</c:v>
                </c:pt>
                <c:pt idx="320">
                  <c:v>42703.018518518518</c:v>
                </c:pt>
                <c:pt idx="321">
                  <c:v>42703.018576388895</c:v>
                </c:pt>
                <c:pt idx="322">
                  <c:v>42703.018634259264</c:v>
                </c:pt>
                <c:pt idx="323">
                  <c:v>42703.018692129634</c:v>
                </c:pt>
                <c:pt idx="324">
                  <c:v>42703.018750000003</c:v>
                </c:pt>
                <c:pt idx="325">
                  <c:v>42703.018807870372</c:v>
                </c:pt>
                <c:pt idx="326">
                  <c:v>42703.018865740742</c:v>
                </c:pt>
                <c:pt idx="327">
                  <c:v>42703.018923611111</c:v>
                </c:pt>
                <c:pt idx="328">
                  <c:v>42703.01898148148</c:v>
                </c:pt>
                <c:pt idx="329">
                  <c:v>42703.019039351857</c:v>
                </c:pt>
                <c:pt idx="330">
                  <c:v>42703.019097222226</c:v>
                </c:pt>
                <c:pt idx="331">
                  <c:v>42703.019155092596</c:v>
                </c:pt>
                <c:pt idx="332">
                  <c:v>42703.019212962965</c:v>
                </c:pt>
                <c:pt idx="333">
                  <c:v>42703.019270833334</c:v>
                </c:pt>
                <c:pt idx="334">
                  <c:v>42703.019328703704</c:v>
                </c:pt>
                <c:pt idx="335">
                  <c:v>42703.019386574073</c:v>
                </c:pt>
                <c:pt idx="336">
                  <c:v>42703.01944444445</c:v>
                </c:pt>
                <c:pt idx="337">
                  <c:v>42703.019502314819</c:v>
                </c:pt>
                <c:pt idx="338">
                  <c:v>42703.019560185188</c:v>
                </c:pt>
                <c:pt idx="339">
                  <c:v>42703.019618055558</c:v>
                </c:pt>
                <c:pt idx="340">
                  <c:v>42703.019675925927</c:v>
                </c:pt>
                <c:pt idx="341">
                  <c:v>42703.019733796296</c:v>
                </c:pt>
                <c:pt idx="342">
                  <c:v>42703.019791666666</c:v>
                </c:pt>
                <c:pt idx="343">
                  <c:v>42703.019849537042</c:v>
                </c:pt>
                <c:pt idx="344">
                  <c:v>42703.019907407412</c:v>
                </c:pt>
                <c:pt idx="345">
                  <c:v>42703.019965277781</c:v>
                </c:pt>
                <c:pt idx="346">
                  <c:v>42703.02002314815</c:v>
                </c:pt>
                <c:pt idx="347">
                  <c:v>42703.02008101852</c:v>
                </c:pt>
                <c:pt idx="348">
                  <c:v>42703.020138888889</c:v>
                </c:pt>
                <c:pt idx="349">
                  <c:v>42703.020196759258</c:v>
                </c:pt>
                <c:pt idx="350">
                  <c:v>42703.020254629635</c:v>
                </c:pt>
                <c:pt idx="351">
                  <c:v>42703.020312500004</c:v>
                </c:pt>
                <c:pt idx="352">
                  <c:v>42703.020370370374</c:v>
                </c:pt>
                <c:pt idx="353">
                  <c:v>42703.020428240743</c:v>
                </c:pt>
                <c:pt idx="354">
                  <c:v>42703.020486111112</c:v>
                </c:pt>
                <c:pt idx="355">
                  <c:v>42703.020543981482</c:v>
                </c:pt>
                <c:pt idx="356">
                  <c:v>42703.020601851851</c:v>
                </c:pt>
                <c:pt idx="357">
                  <c:v>42703.020659722228</c:v>
                </c:pt>
                <c:pt idx="358">
                  <c:v>42703.020717592597</c:v>
                </c:pt>
                <c:pt idx="359">
                  <c:v>42703.020775462966</c:v>
                </c:pt>
                <c:pt idx="360">
                  <c:v>42703.020833333336</c:v>
                </c:pt>
                <c:pt idx="361">
                  <c:v>42703.020891203705</c:v>
                </c:pt>
                <c:pt idx="362">
                  <c:v>42703.020949074074</c:v>
                </c:pt>
                <c:pt idx="363">
                  <c:v>42703.021006944444</c:v>
                </c:pt>
                <c:pt idx="364">
                  <c:v>42703.02106481482</c:v>
                </c:pt>
                <c:pt idx="365">
                  <c:v>42703.02112268519</c:v>
                </c:pt>
                <c:pt idx="366">
                  <c:v>42703.021180555559</c:v>
                </c:pt>
                <c:pt idx="367">
                  <c:v>42703.021238425928</c:v>
                </c:pt>
                <c:pt idx="368">
                  <c:v>42703.021296296298</c:v>
                </c:pt>
                <c:pt idx="369">
                  <c:v>42703.021354166667</c:v>
                </c:pt>
                <c:pt idx="370">
                  <c:v>42703.021412037036</c:v>
                </c:pt>
                <c:pt idx="371">
                  <c:v>42703.021469907413</c:v>
                </c:pt>
                <c:pt idx="372">
                  <c:v>42703.021527777782</c:v>
                </c:pt>
                <c:pt idx="373">
                  <c:v>42703.021585648152</c:v>
                </c:pt>
                <c:pt idx="374">
                  <c:v>42703.021643518521</c:v>
                </c:pt>
                <c:pt idx="375">
                  <c:v>42703.021701388891</c:v>
                </c:pt>
                <c:pt idx="376">
                  <c:v>42703.02175925926</c:v>
                </c:pt>
                <c:pt idx="377">
                  <c:v>42703.021817129629</c:v>
                </c:pt>
                <c:pt idx="378">
                  <c:v>42703.021875000006</c:v>
                </c:pt>
                <c:pt idx="379">
                  <c:v>42703.021932870375</c:v>
                </c:pt>
                <c:pt idx="380">
                  <c:v>42703.021990740745</c:v>
                </c:pt>
                <c:pt idx="381">
                  <c:v>42703.022048611114</c:v>
                </c:pt>
                <c:pt idx="382">
                  <c:v>42703.022106481483</c:v>
                </c:pt>
                <c:pt idx="383">
                  <c:v>42703.022164351853</c:v>
                </c:pt>
                <c:pt idx="384">
                  <c:v>42703.022222222222</c:v>
                </c:pt>
                <c:pt idx="385">
                  <c:v>42703.022280092599</c:v>
                </c:pt>
                <c:pt idx="386">
                  <c:v>42703.022337962968</c:v>
                </c:pt>
                <c:pt idx="387">
                  <c:v>42703.022395833337</c:v>
                </c:pt>
                <c:pt idx="388">
                  <c:v>42703.022453703707</c:v>
                </c:pt>
                <c:pt idx="389">
                  <c:v>42703.022511574076</c:v>
                </c:pt>
                <c:pt idx="390">
                  <c:v>42703.022569444445</c:v>
                </c:pt>
                <c:pt idx="391">
                  <c:v>42703.022627314815</c:v>
                </c:pt>
                <c:pt idx="392">
                  <c:v>42703.022685185191</c:v>
                </c:pt>
                <c:pt idx="393">
                  <c:v>42703.022743055561</c:v>
                </c:pt>
                <c:pt idx="394">
                  <c:v>42703.02280092593</c:v>
                </c:pt>
                <c:pt idx="395">
                  <c:v>42703.022858796299</c:v>
                </c:pt>
                <c:pt idx="396">
                  <c:v>42703.022916666669</c:v>
                </c:pt>
                <c:pt idx="397">
                  <c:v>42703.022974537038</c:v>
                </c:pt>
                <c:pt idx="398">
                  <c:v>42703.023032407407</c:v>
                </c:pt>
                <c:pt idx="399">
                  <c:v>42703.023090277777</c:v>
                </c:pt>
                <c:pt idx="400">
                  <c:v>42703.023148148153</c:v>
                </c:pt>
                <c:pt idx="401">
                  <c:v>42703.023206018523</c:v>
                </c:pt>
                <c:pt idx="402">
                  <c:v>42703.023263888892</c:v>
                </c:pt>
                <c:pt idx="403">
                  <c:v>42703.023321759261</c:v>
                </c:pt>
                <c:pt idx="404">
                  <c:v>42703.023379629631</c:v>
                </c:pt>
                <c:pt idx="405">
                  <c:v>42703.0234375</c:v>
                </c:pt>
                <c:pt idx="406">
                  <c:v>42703.023495370369</c:v>
                </c:pt>
                <c:pt idx="407">
                  <c:v>42703.023553240746</c:v>
                </c:pt>
                <c:pt idx="408">
                  <c:v>42703.023611111115</c:v>
                </c:pt>
                <c:pt idx="409">
                  <c:v>42703.023668981485</c:v>
                </c:pt>
                <c:pt idx="410">
                  <c:v>42703.023726851854</c:v>
                </c:pt>
                <c:pt idx="411">
                  <c:v>42703.023784722223</c:v>
                </c:pt>
                <c:pt idx="412">
                  <c:v>42703.023842592593</c:v>
                </c:pt>
                <c:pt idx="413">
                  <c:v>42703.023900462962</c:v>
                </c:pt>
                <c:pt idx="414">
                  <c:v>42703.023958333339</c:v>
                </c:pt>
                <c:pt idx="415">
                  <c:v>42703.024016203708</c:v>
                </c:pt>
                <c:pt idx="416">
                  <c:v>42703.024074074077</c:v>
                </c:pt>
                <c:pt idx="417">
                  <c:v>42703.024131944447</c:v>
                </c:pt>
                <c:pt idx="418">
                  <c:v>42703.024189814816</c:v>
                </c:pt>
                <c:pt idx="419">
                  <c:v>42703.024247685185</c:v>
                </c:pt>
                <c:pt idx="420">
                  <c:v>42703.024305555555</c:v>
                </c:pt>
                <c:pt idx="421">
                  <c:v>42703.024363425931</c:v>
                </c:pt>
                <c:pt idx="422">
                  <c:v>42703.024421296301</c:v>
                </c:pt>
                <c:pt idx="423">
                  <c:v>42703.02447916667</c:v>
                </c:pt>
                <c:pt idx="424">
                  <c:v>42703.024537037039</c:v>
                </c:pt>
                <c:pt idx="425">
                  <c:v>42703.024594907409</c:v>
                </c:pt>
                <c:pt idx="426">
                  <c:v>42703.024652777778</c:v>
                </c:pt>
                <c:pt idx="427">
                  <c:v>42703.024710648147</c:v>
                </c:pt>
                <c:pt idx="428">
                  <c:v>42703.024768518524</c:v>
                </c:pt>
                <c:pt idx="429">
                  <c:v>42703.024826388893</c:v>
                </c:pt>
                <c:pt idx="430">
                  <c:v>42703.024884259263</c:v>
                </c:pt>
                <c:pt idx="431">
                  <c:v>42703.024942129632</c:v>
                </c:pt>
                <c:pt idx="432">
                  <c:v>42703.025000000001</c:v>
                </c:pt>
                <c:pt idx="433">
                  <c:v>42703.025057870371</c:v>
                </c:pt>
                <c:pt idx="434">
                  <c:v>42703.02511574074</c:v>
                </c:pt>
                <c:pt idx="435">
                  <c:v>42703.025173611117</c:v>
                </c:pt>
                <c:pt idx="436">
                  <c:v>42703.025231481486</c:v>
                </c:pt>
                <c:pt idx="437">
                  <c:v>42703.025289351855</c:v>
                </c:pt>
                <c:pt idx="438">
                  <c:v>42703.025347222225</c:v>
                </c:pt>
                <c:pt idx="439">
                  <c:v>42703.025405092594</c:v>
                </c:pt>
                <c:pt idx="440">
                  <c:v>42703.025462962964</c:v>
                </c:pt>
                <c:pt idx="441">
                  <c:v>42703.025520833333</c:v>
                </c:pt>
                <c:pt idx="442">
                  <c:v>42703.025578703709</c:v>
                </c:pt>
                <c:pt idx="443">
                  <c:v>42703.025636574079</c:v>
                </c:pt>
                <c:pt idx="444">
                  <c:v>42703.025694444448</c:v>
                </c:pt>
                <c:pt idx="445">
                  <c:v>42703.025752314818</c:v>
                </c:pt>
                <c:pt idx="446">
                  <c:v>42703.025810185187</c:v>
                </c:pt>
                <c:pt idx="447">
                  <c:v>42703.025868055556</c:v>
                </c:pt>
                <c:pt idx="448">
                  <c:v>42703.025925925926</c:v>
                </c:pt>
                <c:pt idx="449">
                  <c:v>42703.025983796302</c:v>
                </c:pt>
                <c:pt idx="450">
                  <c:v>42703.026041666672</c:v>
                </c:pt>
                <c:pt idx="451">
                  <c:v>42703.026099537041</c:v>
                </c:pt>
                <c:pt idx="452">
                  <c:v>42703.02615740741</c:v>
                </c:pt>
                <c:pt idx="453">
                  <c:v>42703.02621527778</c:v>
                </c:pt>
                <c:pt idx="454">
                  <c:v>42703.026273148149</c:v>
                </c:pt>
                <c:pt idx="455">
                  <c:v>42703.026331018518</c:v>
                </c:pt>
                <c:pt idx="456">
                  <c:v>42703.026388888895</c:v>
                </c:pt>
                <c:pt idx="457">
                  <c:v>42703.026446759264</c:v>
                </c:pt>
                <c:pt idx="458">
                  <c:v>42703.026504629634</c:v>
                </c:pt>
                <c:pt idx="459">
                  <c:v>42703.026562500003</c:v>
                </c:pt>
                <c:pt idx="460">
                  <c:v>42703.026620370372</c:v>
                </c:pt>
                <c:pt idx="461">
                  <c:v>42703.026678240742</c:v>
                </c:pt>
                <c:pt idx="462">
                  <c:v>42703.026736111111</c:v>
                </c:pt>
                <c:pt idx="463">
                  <c:v>42703.02679398148</c:v>
                </c:pt>
                <c:pt idx="464">
                  <c:v>42703.026851851857</c:v>
                </c:pt>
                <c:pt idx="465">
                  <c:v>42703.026909722226</c:v>
                </c:pt>
                <c:pt idx="466">
                  <c:v>42703.026967592596</c:v>
                </c:pt>
                <c:pt idx="467">
                  <c:v>42703.027025462965</c:v>
                </c:pt>
                <c:pt idx="468">
                  <c:v>42703.027083333334</c:v>
                </c:pt>
                <c:pt idx="469">
                  <c:v>42703.027141203704</c:v>
                </c:pt>
                <c:pt idx="470">
                  <c:v>42703.027199074073</c:v>
                </c:pt>
                <c:pt idx="471">
                  <c:v>42703.02725694445</c:v>
                </c:pt>
                <c:pt idx="472">
                  <c:v>42703.027314814819</c:v>
                </c:pt>
                <c:pt idx="473">
                  <c:v>42703.027372685188</c:v>
                </c:pt>
                <c:pt idx="474">
                  <c:v>42703.027430555558</c:v>
                </c:pt>
                <c:pt idx="475">
                  <c:v>42703.027488425927</c:v>
                </c:pt>
                <c:pt idx="476">
                  <c:v>42703.027546296296</c:v>
                </c:pt>
                <c:pt idx="477">
                  <c:v>42703.027604166666</c:v>
                </c:pt>
                <c:pt idx="478">
                  <c:v>42703.027662037042</c:v>
                </c:pt>
                <c:pt idx="479">
                  <c:v>42703.027719907412</c:v>
                </c:pt>
                <c:pt idx="480">
                  <c:v>42703.027777777781</c:v>
                </c:pt>
                <c:pt idx="481">
                  <c:v>42703.02783564815</c:v>
                </c:pt>
                <c:pt idx="482">
                  <c:v>42703.02789351852</c:v>
                </c:pt>
                <c:pt idx="483">
                  <c:v>42703.027951388889</c:v>
                </c:pt>
                <c:pt idx="484">
                  <c:v>42703.028009259258</c:v>
                </c:pt>
                <c:pt idx="485">
                  <c:v>42703.028067129635</c:v>
                </c:pt>
                <c:pt idx="486">
                  <c:v>42703.028125000004</c:v>
                </c:pt>
                <c:pt idx="487">
                  <c:v>42703.028182870374</c:v>
                </c:pt>
                <c:pt idx="488">
                  <c:v>42703.028240740743</c:v>
                </c:pt>
                <c:pt idx="489">
                  <c:v>42703.028298611112</c:v>
                </c:pt>
                <c:pt idx="490">
                  <c:v>42703.028356481482</c:v>
                </c:pt>
                <c:pt idx="491">
                  <c:v>42703.028414351851</c:v>
                </c:pt>
                <c:pt idx="492">
                  <c:v>42703.028472222228</c:v>
                </c:pt>
                <c:pt idx="493">
                  <c:v>42703.028530092597</c:v>
                </c:pt>
                <c:pt idx="494">
                  <c:v>42703.028587962966</c:v>
                </c:pt>
                <c:pt idx="495">
                  <c:v>42703.028645833336</c:v>
                </c:pt>
                <c:pt idx="496">
                  <c:v>42703.028703703705</c:v>
                </c:pt>
                <c:pt idx="497">
                  <c:v>42703.028761574074</c:v>
                </c:pt>
                <c:pt idx="498">
                  <c:v>42703.028819444444</c:v>
                </c:pt>
                <c:pt idx="499">
                  <c:v>42703.02887731482</c:v>
                </c:pt>
                <c:pt idx="500">
                  <c:v>42703.02893518519</c:v>
                </c:pt>
                <c:pt idx="501">
                  <c:v>42703.028993055559</c:v>
                </c:pt>
                <c:pt idx="502">
                  <c:v>42703.029050925928</c:v>
                </c:pt>
                <c:pt idx="503">
                  <c:v>42703.029108796298</c:v>
                </c:pt>
                <c:pt idx="504">
                  <c:v>42703.029166666667</c:v>
                </c:pt>
                <c:pt idx="505">
                  <c:v>42703.029224537036</c:v>
                </c:pt>
                <c:pt idx="506">
                  <c:v>42703.029282407413</c:v>
                </c:pt>
                <c:pt idx="507">
                  <c:v>42703.029340277782</c:v>
                </c:pt>
                <c:pt idx="508">
                  <c:v>42703.029398148152</c:v>
                </c:pt>
                <c:pt idx="509">
                  <c:v>42703.029456018521</c:v>
                </c:pt>
                <c:pt idx="510">
                  <c:v>42703.029513888891</c:v>
                </c:pt>
                <c:pt idx="511">
                  <c:v>42703.02957175926</c:v>
                </c:pt>
                <c:pt idx="512">
                  <c:v>42703.029629629629</c:v>
                </c:pt>
                <c:pt idx="513">
                  <c:v>42703.029687500006</c:v>
                </c:pt>
                <c:pt idx="514">
                  <c:v>42703.029745370375</c:v>
                </c:pt>
                <c:pt idx="515">
                  <c:v>42703.029803240745</c:v>
                </c:pt>
                <c:pt idx="516">
                  <c:v>42703.029861111114</c:v>
                </c:pt>
                <c:pt idx="517">
                  <c:v>42703.029918981483</c:v>
                </c:pt>
                <c:pt idx="518">
                  <c:v>42703.029976851853</c:v>
                </c:pt>
                <c:pt idx="519">
                  <c:v>42703.030034722222</c:v>
                </c:pt>
                <c:pt idx="520">
                  <c:v>42703.030092592599</c:v>
                </c:pt>
                <c:pt idx="521">
                  <c:v>42703.030150462968</c:v>
                </c:pt>
                <c:pt idx="522">
                  <c:v>42703.030208333337</c:v>
                </c:pt>
                <c:pt idx="523">
                  <c:v>42703.030266203707</c:v>
                </c:pt>
                <c:pt idx="524">
                  <c:v>42703.030324074076</c:v>
                </c:pt>
                <c:pt idx="525">
                  <c:v>42703.030381944445</c:v>
                </c:pt>
                <c:pt idx="526">
                  <c:v>42703.030439814815</c:v>
                </c:pt>
                <c:pt idx="527">
                  <c:v>42703.030497685191</c:v>
                </c:pt>
                <c:pt idx="528">
                  <c:v>42703.030555555561</c:v>
                </c:pt>
                <c:pt idx="529">
                  <c:v>42703.03061342593</c:v>
                </c:pt>
                <c:pt idx="530">
                  <c:v>42703.030671296299</c:v>
                </c:pt>
                <c:pt idx="531">
                  <c:v>42703.030729166669</c:v>
                </c:pt>
                <c:pt idx="532">
                  <c:v>42703.030787037038</c:v>
                </c:pt>
                <c:pt idx="533">
                  <c:v>42703.030844907407</c:v>
                </c:pt>
                <c:pt idx="534">
                  <c:v>42703.030902777777</c:v>
                </c:pt>
                <c:pt idx="535">
                  <c:v>42703.030960648153</c:v>
                </c:pt>
                <c:pt idx="536">
                  <c:v>42703.031018518523</c:v>
                </c:pt>
                <c:pt idx="537">
                  <c:v>42703.031076388892</c:v>
                </c:pt>
                <c:pt idx="538">
                  <c:v>42703.031134259261</c:v>
                </c:pt>
                <c:pt idx="539">
                  <c:v>42703.031192129631</c:v>
                </c:pt>
                <c:pt idx="540">
                  <c:v>42703.03125</c:v>
                </c:pt>
                <c:pt idx="541">
                  <c:v>42703.031307870369</c:v>
                </c:pt>
                <c:pt idx="542">
                  <c:v>42703.031365740746</c:v>
                </c:pt>
                <c:pt idx="543">
                  <c:v>42703.031423611115</c:v>
                </c:pt>
                <c:pt idx="544">
                  <c:v>42703.031481481485</c:v>
                </c:pt>
                <c:pt idx="545">
                  <c:v>42703.031539351854</c:v>
                </c:pt>
                <c:pt idx="546">
                  <c:v>42703.031597222223</c:v>
                </c:pt>
                <c:pt idx="547">
                  <c:v>42703.031655092593</c:v>
                </c:pt>
                <c:pt idx="548">
                  <c:v>42703.031712962962</c:v>
                </c:pt>
                <c:pt idx="549">
                  <c:v>42703.031770833339</c:v>
                </c:pt>
                <c:pt idx="550">
                  <c:v>42703.031828703708</c:v>
                </c:pt>
                <c:pt idx="551">
                  <c:v>42703.031886574077</c:v>
                </c:pt>
                <c:pt idx="552">
                  <c:v>42703.031944444447</c:v>
                </c:pt>
                <c:pt idx="553">
                  <c:v>42703.032002314816</c:v>
                </c:pt>
                <c:pt idx="554">
                  <c:v>42703.032060185185</c:v>
                </c:pt>
                <c:pt idx="555">
                  <c:v>42703.032118055555</c:v>
                </c:pt>
                <c:pt idx="556">
                  <c:v>42703.032175925931</c:v>
                </c:pt>
                <c:pt idx="557">
                  <c:v>42703.032233796301</c:v>
                </c:pt>
                <c:pt idx="558">
                  <c:v>42703.03229166667</c:v>
                </c:pt>
                <c:pt idx="559">
                  <c:v>42703.032349537039</c:v>
                </c:pt>
                <c:pt idx="560">
                  <c:v>42703.032407407409</c:v>
                </c:pt>
                <c:pt idx="561">
                  <c:v>42703.032465277778</c:v>
                </c:pt>
                <c:pt idx="562">
                  <c:v>42703.032523148147</c:v>
                </c:pt>
                <c:pt idx="563">
                  <c:v>42703.032581018524</c:v>
                </c:pt>
                <c:pt idx="564">
                  <c:v>42703.032638888893</c:v>
                </c:pt>
                <c:pt idx="565">
                  <c:v>42703.032696759263</c:v>
                </c:pt>
                <c:pt idx="566">
                  <c:v>42703.032754629632</c:v>
                </c:pt>
                <c:pt idx="567">
                  <c:v>42703.032812500001</c:v>
                </c:pt>
                <c:pt idx="568">
                  <c:v>42703.032870370371</c:v>
                </c:pt>
                <c:pt idx="569">
                  <c:v>42703.03292824074</c:v>
                </c:pt>
                <c:pt idx="570">
                  <c:v>42703.032986111117</c:v>
                </c:pt>
                <c:pt idx="571">
                  <c:v>42703.033043981486</c:v>
                </c:pt>
                <c:pt idx="572">
                  <c:v>42703.033101851855</c:v>
                </c:pt>
                <c:pt idx="573">
                  <c:v>42703.033159722225</c:v>
                </c:pt>
                <c:pt idx="574">
                  <c:v>42703.033217592594</c:v>
                </c:pt>
                <c:pt idx="575">
                  <c:v>42703.033275462964</c:v>
                </c:pt>
                <c:pt idx="576">
                  <c:v>42703.033333333333</c:v>
                </c:pt>
                <c:pt idx="577">
                  <c:v>42703.033391203709</c:v>
                </c:pt>
                <c:pt idx="578">
                  <c:v>42703.033449074079</c:v>
                </c:pt>
                <c:pt idx="579">
                  <c:v>42703.033506944448</c:v>
                </c:pt>
                <c:pt idx="580">
                  <c:v>42703.033564814818</c:v>
                </c:pt>
                <c:pt idx="581">
                  <c:v>42703.033622685187</c:v>
                </c:pt>
                <c:pt idx="582">
                  <c:v>42703.033680555556</c:v>
                </c:pt>
                <c:pt idx="583">
                  <c:v>42703.033738425926</c:v>
                </c:pt>
                <c:pt idx="584">
                  <c:v>42703.033796296302</c:v>
                </c:pt>
                <c:pt idx="585">
                  <c:v>42703.033854166672</c:v>
                </c:pt>
                <c:pt idx="586">
                  <c:v>42703.033912037041</c:v>
                </c:pt>
                <c:pt idx="587">
                  <c:v>42703.03396990741</c:v>
                </c:pt>
                <c:pt idx="588">
                  <c:v>42703.03402777778</c:v>
                </c:pt>
                <c:pt idx="589">
                  <c:v>42703.034085648149</c:v>
                </c:pt>
                <c:pt idx="590">
                  <c:v>42703.034143518518</c:v>
                </c:pt>
                <c:pt idx="591">
                  <c:v>42703.034201388895</c:v>
                </c:pt>
                <c:pt idx="592">
                  <c:v>42703.034259259264</c:v>
                </c:pt>
                <c:pt idx="593">
                  <c:v>42703.034317129634</c:v>
                </c:pt>
                <c:pt idx="594">
                  <c:v>42703.034375000003</c:v>
                </c:pt>
                <c:pt idx="595">
                  <c:v>42703.034432870372</c:v>
                </c:pt>
                <c:pt idx="596">
                  <c:v>42703.034490740742</c:v>
                </c:pt>
                <c:pt idx="597">
                  <c:v>42703.034548611111</c:v>
                </c:pt>
                <c:pt idx="598">
                  <c:v>42703.03460648148</c:v>
                </c:pt>
                <c:pt idx="599">
                  <c:v>42703.034664351857</c:v>
                </c:pt>
                <c:pt idx="600">
                  <c:v>42703.034722222226</c:v>
                </c:pt>
                <c:pt idx="601">
                  <c:v>42703.034780092596</c:v>
                </c:pt>
                <c:pt idx="602">
                  <c:v>42703.034837962965</c:v>
                </c:pt>
                <c:pt idx="603">
                  <c:v>42703.034895833334</c:v>
                </c:pt>
                <c:pt idx="604">
                  <c:v>42703.034953703704</c:v>
                </c:pt>
                <c:pt idx="605">
                  <c:v>42703.035011574073</c:v>
                </c:pt>
                <c:pt idx="606">
                  <c:v>42703.03506944445</c:v>
                </c:pt>
                <c:pt idx="607">
                  <c:v>42703.035127314819</c:v>
                </c:pt>
                <c:pt idx="608">
                  <c:v>42703.035185185188</c:v>
                </c:pt>
                <c:pt idx="609">
                  <c:v>42703.035243055558</c:v>
                </c:pt>
                <c:pt idx="610">
                  <c:v>42703.035300925927</c:v>
                </c:pt>
                <c:pt idx="611">
                  <c:v>42703.035358796296</c:v>
                </c:pt>
                <c:pt idx="612">
                  <c:v>42703.035416666666</c:v>
                </c:pt>
                <c:pt idx="613">
                  <c:v>42703.035474537042</c:v>
                </c:pt>
                <c:pt idx="614">
                  <c:v>42703.035532407412</c:v>
                </c:pt>
                <c:pt idx="615">
                  <c:v>42703.035590277781</c:v>
                </c:pt>
                <c:pt idx="616">
                  <c:v>42703.03564814815</c:v>
                </c:pt>
                <c:pt idx="617">
                  <c:v>42703.03570601852</c:v>
                </c:pt>
                <c:pt idx="618">
                  <c:v>42703.035763888889</c:v>
                </c:pt>
                <c:pt idx="619">
                  <c:v>42703.035821759258</c:v>
                </c:pt>
                <c:pt idx="620">
                  <c:v>42703.035879629635</c:v>
                </c:pt>
                <c:pt idx="621">
                  <c:v>42703.035937500004</c:v>
                </c:pt>
                <c:pt idx="622">
                  <c:v>42703.035995370374</c:v>
                </c:pt>
                <c:pt idx="623">
                  <c:v>42703.036053240743</c:v>
                </c:pt>
                <c:pt idx="624">
                  <c:v>42703.036111111112</c:v>
                </c:pt>
                <c:pt idx="625">
                  <c:v>42703.036168981482</c:v>
                </c:pt>
                <c:pt idx="626">
                  <c:v>42703.036226851851</c:v>
                </c:pt>
                <c:pt idx="627">
                  <c:v>42703.036284722228</c:v>
                </c:pt>
                <c:pt idx="628">
                  <c:v>42703.036342592597</c:v>
                </c:pt>
                <c:pt idx="629">
                  <c:v>42703.036400462966</c:v>
                </c:pt>
                <c:pt idx="630">
                  <c:v>42703.036458333336</c:v>
                </c:pt>
                <c:pt idx="631">
                  <c:v>42703.036516203705</c:v>
                </c:pt>
                <c:pt idx="632">
                  <c:v>42703.036574074074</c:v>
                </c:pt>
                <c:pt idx="633">
                  <c:v>42703.036631944444</c:v>
                </c:pt>
                <c:pt idx="634">
                  <c:v>42703.03668981482</c:v>
                </c:pt>
                <c:pt idx="635">
                  <c:v>42703.03674768519</c:v>
                </c:pt>
                <c:pt idx="636">
                  <c:v>42703.036805555559</c:v>
                </c:pt>
                <c:pt idx="637">
                  <c:v>42703.036863425928</c:v>
                </c:pt>
                <c:pt idx="638">
                  <c:v>42703.036921296298</c:v>
                </c:pt>
                <c:pt idx="639">
                  <c:v>42703.036979166667</c:v>
                </c:pt>
                <c:pt idx="640">
                  <c:v>42703.037037037036</c:v>
                </c:pt>
                <c:pt idx="641">
                  <c:v>42703.037094907413</c:v>
                </c:pt>
                <c:pt idx="642">
                  <c:v>42703.037152777782</c:v>
                </c:pt>
                <c:pt idx="643">
                  <c:v>42703.037210648152</c:v>
                </c:pt>
                <c:pt idx="644">
                  <c:v>42703.037268518521</c:v>
                </c:pt>
                <c:pt idx="645">
                  <c:v>42703.037326388891</c:v>
                </c:pt>
                <c:pt idx="646">
                  <c:v>42703.03738425926</c:v>
                </c:pt>
                <c:pt idx="647">
                  <c:v>42703.037442129629</c:v>
                </c:pt>
                <c:pt idx="648">
                  <c:v>42703.037500000006</c:v>
                </c:pt>
                <c:pt idx="649">
                  <c:v>42703.037557870375</c:v>
                </c:pt>
                <c:pt idx="650">
                  <c:v>42703.037615740745</c:v>
                </c:pt>
                <c:pt idx="651">
                  <c:v>42703.037673611114</c:v>
                </c:pt>
                <c:pt idx="652">
                  <c:v>42703.037731481483</c:v>
                </c:pt>
                <c:pt idx="653">
                  <c:v>42703.037789351853</c:v>
                </c:pt>
                <c:pt idx="654">
                  <c:v>42703.037847222222</c:v>
                </c:pt>
                <c:pt idx="655">
                  <c:v>42703.037905092599</c:v>
                </c:pt>
                <c:pt idx="656">
                  <c:v>42703.037962962968</c:v>
                </c:pt>
                <c:pt idx="657">
                  <c:v>42703.038020833337</c:v>
                </c:pt>
                <c:pt idx="658">
                  <c:v>42703.038078703707</c:v>
                </c:pt>
                <c:pt idx="659">
                  <c:v>42703.038136574076</c:v>
                </c:pt>
                <c:pt idx="660">
                  <c:v>42703.038194444445</c:v>
                </c:pt>
                <c:pt idx="661">
                  <c:v>42703.038252314815</c:v>
                </c:pt>
                <c:pt idx="662">
                  <c:v>42703.038310185191</c:v>
                </c:pt>
                <c:pt idx="663">
                  <c:v>42703.038368055561</c:v>
                </c:pt>
                <c:pt idx="664">
                  <c:v>42703.03842592593</c:v>
                </c:pt>
                <c:pt idx="665">
                  <c:v>42703.038483796299</c:v>
                </c:pt>
                <c:pt idx="666">
                  <c:v>42703.038541666669</c:v>
                </c:pt>
                <c:pt idx="667">
                  <c:v>42703.038599537038</c:v>
                </c:pt>
                <c:pt idx="668">
                  <c:v>42703.038657407407</c:v>
                </c:pt>
                <c:pt idx="669">
                  <c:v>42703.038715277777</c:v>
                </c:pt>
                <c:pt idx="670">
                  <c:v>42703.038773148153</c:v>
                </c:pt>
                <c:pt idx="671">
                  <c:v>42703.038831018523</c:v>
                </c:pt>
                <c:pt idx="672">
                  <c:v>42703.038888888892</c:v>
                </c:pt>
                <c:pt idx="673">
                  <c:v>42703.038946759261</c:v>
                </c:pt>
                <c:pt idx="674">
                  <c:v>42703.039004629631</c:v>
                </c:pt>
                <c:pt idx="675">
                  <c:v>42703.0390625</c:v>
                </c:pt>
                <c:pt idx="676">
                  <c:v>42703.039120370369</c:v>
                </c:pt>
                <c:pt idx="677">
                  <c:v>42703.039178240746</c:v>
                </c:pt>
                <c:pt idx="678">
                  <c:v>42703.039236111115</c:v>
                </c:pt>
                <c:pt idx="679">
                  <c:v>42703.039293981485</c:v>
                </c:pt>
                <c:pt idx="680">
                  <c:v>42703.039351851854</c:v>
                </c:pt>
                <c:pt idx="681">
                  <c:v>42703.039409722223</c:v>
                </c:pt>
                <c:pt idx="682">
                  <c:v>42703.039467592593</c:v>
                </c:pt>
                <c:pt idx="683">
                  <c:v>42703.039525462962</c:v>
                </c:pt>
                <c:pt idx="684">
                  <c:v>42703.039583333339</c:v>
                </c:pt>
                <c:pt idx="685">
                  <c:v>42703.039641203708</c:v>
                </c:pt>
                <c:pt idx="686">
                  <c:v>42703.039699074077</c:v>
                </c:pt>
                <c:pt idx="687">
                  <c:v>42703.039756944447</c:v>
                </c:pt>
                <c:pt idx="688">
                  <c:v>42703.039814814816</c:v>
                </c:pt>
                <c:pt idx="689">
                  <c:v>42703.039872685185</c:v>
                </c:pt>
                <c:pt idx="690">
                  <c:v>42703.039930555555</c:v>
                </c:pt>
                <c:pt idx="691">
                  <c:v>42703.039988425931</c:v>
                </c:pt>
                <c:pt idx="692">
                  <c:v>42703.040046296301</c:v>
                </c:pt>
                <c:pt idx="693">
                  <c:v>42703.04010416667</c:v>
                </c:pt>
                <c:pt idx="694">
                  <c:v>42703.040162037039</c:v>
                </c:pt>
                <c:pt idx="695">
                  <c:v>42703.040219907409</c:v>
                </c:pt>
                <c:pt idx="696">
                  <c:v>42703.040277777778</c:v>
                </c:pt>
                <c:pt idx="697">
                  <c:v>42703.040335648147</c:v>
                </c:pt>
                <c:pt idx="698">
                  <c:v>42703.040393518524</c:v>
                </c:pt>
                <c:pt idx="699">
                  <c:v>42703.040451388893</c:v>
                </c:pt>
                <c:pt idx="700">
                  <c:v>42703.040509259263</c:v>
                </c:pt>
                <c:pt idx="701">
                  <c:v>42703.040567129632</c:v>
                </c:pt>
                <c:pt idx="702">
                  <c:v>42703.040625000001</c:v>
                </c:pt>
                <c:pt idx="703">
                  <c:v>42703.040682870371</c:v>
                </c:pt>
                <c:pt idx="704">
                  <c:v>42703.04074074074</c:v>
                </c:pt>
                <c:pt idx="705">
                  <c:v>42703.040798611117</c:v>
                </c:pt>
                <c:pt idx="706">
                  <c:v>42703.040856481486</c:v>
                </c:pt>
                <c:pt idx="707">
                  <c:v>42703.040914351855</c:v>
                </c:pt>
                <c:pt idx="708">
                  <c:v>42703.040972222225</c:v>
                </c:pt>
                <c:pt idx="709">
                  <c:v>42703.041030092594</c:v>
                </c:pt>
                <c:pt idx="710">
                  <c:v>42703.041087962964</c:v>
                </c:pt>
                <c:pt idx="711">
                  <c:v>42703.041145833333</c:v>
                </c:pt>
                <c:pt idx="712">
                  <c:v>42703.041203703709</c:v>
                </c:pt>
                <c:pt idx="713">
                  <c:v>42703.041261574079</c:v>
                </c:pt>
                <c:pt idx="714">
                  <c:v>42703.041319444448</c:v>
                </c:pt>
                <c:pt idx="715">
                  <c:v>42703.041377314818</c:v>
                </c:pt>
                <c:pt idx="716">
                  <c:v>42703.041435185187</c:v>
                </c:pt>
                <c:pt idx="717">
                  <c:v>42703.041493055556</c:v>
                </c:pt>
                <c:pt idx="718">
                  <c:v>42703.041550925926</c:v>
                </c:pt>
                <c:pt idx="719">
                  <c:v>42703.041608796302</c:v>
                </c:pt>
                <c:pt idx="720">
                  <c:v>42703.041666666672</c:v>
                </c:pt>
                <c:pt idx="721">
                  <c:v>42703.041724537041</c:v>
                </c:pt>
                <c:pt idx="722">
                  <c:v>42703.04178240741</c:v>
                </c:pt>
                <c:pt idx="723">
                  <c:v>42703.04184027778</c:v>
                </c:pt>
                <c:pt idx="724">
                  <c:v>42703.041898148149</c:v>
                </c:pt>
                <c:pt idx="725">
                  <c:v>42703.041956018518</c:v>
                </c:pt>
                <c:pt idx="726">
                  <c:v>42703.042013888895</c:v>
                </c:pt>
                <c:pt idx="727">
                  <c:v>42703.042071759264</c:v>
                </c:pt>
                <c:pt idx="728">
                  <c:v>42703.042129629634</c:v>
                </c:pt>
                <c:pt idx="729">
                  <c:v>42703.042187500003</c:v>
                </c:pt>
                <c:pt idx="730">
                  <c:v>42703.042245370372</c:v>
                </c:pt>
                <c:pt idx="731">
                  <c:v>42703.042303240742</c:v>
                </c:pt>
                <c:pt idx="732">
                  <c:v>42703.042361111111</c:v>
                </c:pt>
                <c:pt idx="733">
                  <c:v>42703.04241898148</c:v>
                </c:pt>
                <c:pt idx="734">
                  <c:v>42703.042476851857</c:v>
                </c:pt>
                <c:pt idx="735">
                  <c:v>42703.042534722226</c:v>
                </c:pt>
                <c:pt idx="736">
                  <c:v>42703.042592592596</c:v>
                </c:pt>
                <c:pt idx="737">
                  <c:v>42703.042650462965</c:v>
                </c:pt>
                <c:pt idx="738">
                  <c:v>42703.042708333334</c:v>
                </c:pt>
                <c:pt idx="739">
                  <c:v>42703.042766203704</c:v>
                </c:pt>
                <c:pt idx="740">
                  <c:v>42703.042824074073</c:v>
                </c:pt>
                <c:pt idx="741">
                  <c:v>42703.04288194445</c:v>
                </c:pt>
                <c:pt idx="742">
                  <c:v>42703.042939814819</c:v>
                </c:pt>
                <c:pt idx="743">
                  <c:v>42703.042997685188</c:v>
                </c:pt>
                <c:pt idx="744">
                  <c:v>42703.043055555558</c:v>
                </c:pt>
                <c:pt idx="745">
                  <c:v>42703.043113425927</c:v>
                </c:pt>
                <c:pt idx="746">
                  <c:v>42703.043171296296</c:v>
                </c:pt>
                <c:pt idx="747">
                  <c:v>42703.043229166666</c:v>
                </c:pt>
                <c:pt idx="748">
                  <c:v>42703.043287037042</c:v>
                </c:pt>
                <c:pt idx="749">
                  <c:v>42703.043344907412</c:v>
                </c:pt>
                <c:pt idx="750">
                  <c:v>42703.043402777781</c:v>
                </c:pt>
                <c:pt idx="751">
                  <c:v>42703.04346064815</c:v>
                </c:pt>
                <c:pt idx="752">
                  <c:v>42703.04351851852</c:v>
                </c:pt>
                <c:pt idx="753">
                  <c:v>42703.043576388889</c:v>
                </c:pt>
                <c:pt idx="754">
                  <c:v>42703.043634259258</c:v>
                </c:pt>
                <c:pt idx="755">
                  <c:v>42703.043692129635</c:v>
                </c:pt>
                <c:pt idx="756">
                  <c:v>42703.043750000004</c:v>
                </c:pt>
                <c:pt idx="757">
                  <c:v>42703.043807870374</c:v>
                </c:pt>
                <c:pt idx="758">
                  <c:v>42703.043865740743</c:v>
                </c:pt>
                <c:pt idx="759">
                  <c:v>42703.043923611112</c:v>
                </c:pt>
                <c:pt idx="760">
                  <c:v>42703.043981481482</c:v>
                </c:pt>
                <c:pt idx="761">
                  <c:v>42703.044039351851</c:v>
                </c:pt>
                <c:pt idx="762">
                  <c:v>42703.044097222228</c:v>
                </c:pt>
                <c:pt idx="763">
                  <c:v>42703.044155092597</c:v>
                </c:pt>
                <c:pt idx="764">
                  <c:v>42703.044212962966</c:v>
                </c:pt>
                <c:pt idx="765">
                  <c:v>42703.044270833336</c:v>
                </c:pt>
                <c:pt idx="766">
                  <c:v>42703.044328703705</c:v>
                </c:pt>
                <c:pt idx="767">
                  <c:v>42703.044386574074</c:v>
                </c:pt>
                <c:pt idx="768">
                  <c:v>42703.044444444444</c:v>
                </c:pt>
                <c:pt idx="769">
                  <c:v>42703.04450231482</c:v>
                </c:pt>
                <c:pt idx="770">
                  <c:v>42703.04456018519</c:v>
                </c:pt>
                <c:pt idx="771">
                  <c:v>42703.044618055559</c:v>
                </c:pt>
                <c:pt idx="772">
                  <c:v>42703.044675925928</c:v>
                </c:pt>
                <c:pt idx="773">
                  <c:v>42703.044733796298</c:v>
                </c:pt>
                <c:pt idx="774">
                  <c:v>42703.044791666667</c:v>
                </c:pt>
                <c:pt idx="775">
                  <c:v>42703.044849537036</c:v>
                </c:pt>
                <c:pt idx="776">
                  <c:v>42703.044907407413</c:v>
                </c:pt>
                <c:pt idx="777">
                  <c:v>42703.044965277782</c:v>
                </c:pt>
                <c:pt idx="778">
                  <c:v>42703.045023148152</c:v>
                </c:pt>
                <c:pt idx="779">
                  <c:v>42703.045081018521</c:v>
                </c:pt>
                <c:pt idx="780">
                  <c:v>42703.045138888891</c:v>
                </c:pt>
                <c:pt idx="781">
                  <c:v>42703.04519675926</c:v>
                </c:pt>
                <c:pt idx="782">
                  <c:v>42703.045254629629</c:v>
                </c:pt>
                <c:pt idx="783">
                  <c:v>42703.045312500006</c:v>
                </c:pt>
                <c:pt idx="784">
                  <c:v>42703.045370370375</c:v>
                </c:pt>
                <c:pt idx="785">
                  <c:v>42703.045428240745</c:v>
                </c:pt>
                <c:pt idx="786">
                  <c:v>42703.045486111114</c:v>
                </c:pt>
                <c:pt idx="787">
                  <c:v>42703.045543981483</c:v>
                </c:pt>
                <c:pt idx="788">
                  <c:v>42703.045601851853</c:v>
                </c:pt>
                <c:pt idx="789">
                  <c:v>42703.045659722222</c:v>
                </c:pt>
                <c:pt idx="790">
                  <c:v>42703.045717592599</c:v>
                </c:pt>
                <c:pt idx="791">
                  <c:v>42703.045775462968</c:v>
                </c:pt>
                <c:pt idx="792">
                  <c:v>42703.045833333337</c:v>
                </c:pt>
                <c:pt idx="793">
                  <c:v>42703.045891203707</c:v>
                </c:pt>
                <c:pt idx="794">
                  <c:v>42703.045949074076</c:v>
                </c:pt>
                <c:pt idx="795">
                  <c:v>42703.046006944445</c:v>
                </c:pt>
                <c:pt idx="796">
                  <c:v>42703.046064814815</c:v>
                </c:pt>
                <c:pt idx="797">
                  <c:v>42703.046122685191</c:v>
                </c:pt>
                <c:pt idx="798">
                  <c:v>42703.046180555561</c:v>
                </c:pt>
                <c:pt idx="799">
                  <c:v>42703.04623842593</c:v>
                </c:pt>
                <c:pt idx="800">
                  <c:v>42703.046296296299</c:v>
                </c:pt>
                <c:pt idx="801">
                  <c:v>42703.046354166669</c:v>
                </c:pt>
                <c:pt idx="802">
                  <c:v>42703.046412037038</c:v>
                </c:pt>
                <c:pt idx="803">
                  <c:v>42703.046469907407</c:v>
                </c:pt>
                <c:pt idx="804">
                  <c:v>42703.046527777777</c:v>
                </c:pt>
                <c:pt idx="805">
                  <c:v>42703.046585648153</c:v>
                </c:pt>
                <c:pt idx="806">
                  <c:v>42703.046643518523</c:v>
                </c:pt>
                <c:pt idx="807">
                  <c:v>42703.046701388892</c:v>
                </c:pt>
                <c:pt idx="808">
                  <c:v>42703.046759259261</c:v>
                </c:pt>
                <c:pt idx="809">
                  <c:v>42703.046817129631</c:v>
                </c:pt>
                <c:pt idx="810">
                  <c:v>42703.046875</c:v>
                </c:pt>
                <c:pt idx="811">
                  <c:v>42703.046932870369</c:v>
                </c:pt>
                <c:pt idx="812">
                  <c:v>42703.046990740746</c:v>
                </c:pt>
                <c:pt idx="813">
                  <c:v>42703.047048611115</c:v>
                </c:pt>
                <c:pt idx="814">
                  <c:v>42703.047106481485</c:v>
                </c:pt>
                <c:pt idx="815">
                  <c:v>42703.047164351854</c:v>
                </c:pt>
                <c:pt idx="816">
                  <c:v>42703.047222222223</c:v>
                </c:pt>
                <c:pt idx="817">
                  <c:v>42703.047280092593</c:v>
                </c:pt>
                <c:pt idx="818">
                  <c:v>42703.047337962962</c:v>
                </c:pt>
                <c:pt idx="819">
                  <c:v>42703.047395833339</c:v>
                </c:pt>
                <c:pt idx="820">
                  <c:v>42703.047453703708</c:v>
                </c:pt>
                <c:pt idx="821">
                  <c:v>42703.047511574077</c:v>
                </c:pt>
                <c:pt idx="822">
                  <c:v>42703.047569444447</c:v>
                </c:pt>
                <c:pt idx="823">
                  <c:v>42703.047627314816</c:v>
                </c:pt>
                <c:pt idx="824">
                  <c:v>42703.047685185185</c:v>
                </c:pt>
                <c:pt idx="825">
                  <c:v>42703.047743055555</c:v>
                </c:pt>
                <c:pt idx="826">
                  <c:v>42703.047800925931</c:v>
                </c:pt>
                <c:pt idx="827">
                  <c:v>42703.047858796301</c:v>
                </c:pt>
                <c:pt idx="828">
                  <c:v>42703.04791666667</c:v>
                </c:pt>
                <c:pt idx="829">
                  <c:v>42703.047974537039</c:v>
                </c:pt>
                <c:pt idx="830">
                  <c:v>42703.048032407409</c:v>
                </c:pt>
                <c:pt idx="831">
                  <c:v>42703.048090277778</c:v>
                </c:pt>
                <c:pt idx="832">
                  <c:v>42703.048148148147</c:v>
                </c:pt>
                <c:pt idx="833">
                  <c:v>42703.048206018524</c:v>
                </c:pt>
                <c:pt idx="834">
                  <c:v>42703.048263888893</c:v>
                </c:pt>
                <c:pt idx="835">
                  <c:v>42703.048321759263</c:v>
                </c:pt>
                <c:pt idx="836">
                  <c:v>42703.048379629632</c:v>
                </c:pt>
                <c:pt idx="837">
                  <c:v>42703.048437500001</c:v>
                </c:pt>
                <c:pt idx="838">
                  <c:v>42703.048495370371</c:v>
                </c:pt>
                <c:pt idx="839">
                  <c:v>42703.04855324074</c:v>
                </c:pt>
                <c:pt idx="840">
                  <c:v>42703.048611111117</c:v>
                </c:pt>
                <c:pt idx="841">
                  <c:v>42703.048668981486</c:v>
                </c:pt>
                <c:pt idx="842">
                  <c:v>42703.048726851855</c:v>
                </c:pt>
                <c:pt idx="843">
                  <c:v>42703.048784722225</c:v>
                </c:pt>
                <c:pt idx="844">
                  <c:v>42703.048842592594</c:v>
                </c:pt>
                <c:pt idx="845">
                  <c:v>42703.048900462964</c:v>
                </c:pt>
                <c:pt idx="846">
                  <c:v>42703.048958333333</c:v>
                </c:pt>
                <c:pt idx="847">
                  <c:v>42703.049016203709</c:v>
                </c:pt>
                <c:pt idx="848">
                  <c:v>42703.049074074079</c:v>
                </c:pt>
                <c:pt idx="849">
                  <c:v>42703.049131944448</c:v>
                </c:pt>
                <c:pt idx="850">
                  <c:v>42703.049189814818</c:v>
                </c:pt>
                <c:pt idx="851">
                  <c:v>42703.049247685187</c:v>
                </c:pt>
                <c:pt idx="852">
                  <c:v>42703.049305555556</c:v>
                </c:pt>
                <c:pt idx="853">
                  <c:v>42703.049363425926</c:v>
                </c:pt>
                <c:pt idx="854">
                  <c:v>42703.049421296302</c:v>
                </c:pt>
                <c:pt idx="855">
                  <c:v>42703.049479166672</c:v>
                </c:pt>
                <c:pt idx="856">
                  <c:v>42703.049537037041</c:v>
                </c:pt>
                <c:pt idx="857">
                  <c:v>42703.04959490741</c:v>
                </c:pt>
                <c:pt idx="858">
                  <c:v>42703.04965277778</c:v>
                </c:pt>
                <c:pt idx="859">
                  <c:v>42703.049710648149</c:v>
                </c:pt>
                <c:pt idx="860">
                  <c:v>42703.049768518518</c:v>
                </c:pt>
                <c:pt idx="861">
                  <c:v>42703.049826388895</c:v>
                </c:pt>
                <c:pt idx="862">
                  <c:v>42703.049884259264</c:v>
                </c:pt>
                <c:pt idx="863">
                  <c:v>42703.049942129634</c:v>
                </c:pt>
                <c:pt idx="864">
                  <c:v>42703.05</c:v>
                </c:pt>
                <c:pt idx="865">
                  <c:v>42703.050057870372</c:v>
                </c:pt>
                <c:pt idx="866">
                  <c:v>42703.050115740742</c:v>
                </c:pt>
                <c:pt idx="867">
                  <c:v>42703.050173611111</c:v>
                </c:pt>
                <c:pt idx="868">
                  <c:v>42703.05023148148</c:v>
                </c:pt>
                <c:pt idx="869">
                  <c:v>42703.050289351857</c:v>
                </c:pt>
                <c:pt idx="870">
                  <c:v>42703.050347222226</c:v>
                </c:pt>
                <c:pt idx="871">
                  <c:v>42703.050405092596</c:v>
                </c:pt>
                <c:pt idx="872">
                  <c:v>42703.050462962965</c:v>
                </c:pt>
                <c:pt idx="873">
                  <c:v>42703.050520833334</c:v>
                </c:pt>
                <c:pt idx="874">
                  <c:v>42703.050578703704</c:v>
                </c:pt>
                <c:pt idx="875">
                  <c:v>42703.050636574073</c:v>
                </c:pt>
                <c:pt idx="876">
                  <c:v>42703.05069444445</c:v>
                </c:pt>
                <c:pt idx="877">
                  <c:v>42703.050752314819</c:v>
                </c:pt>
                <c:pt idx="878">
                  <c:v>42703.050810185188</c:v>
                </c:pt>
                <c:pt idx="879">
                  <c:v>42703.050868055558</c:v>
                </c:pt>
                <c:pt idx="880">
                  <c:v>42703.050925925927</c:v>
                </c:pt>
                <c:pt idx="881">
                  <c:v>42703.050983796296</c:v>
                </c:pt>
                <c:pt idx="882">
                  <c:v>42703.051041666666</c:v>
                </c:pt>
                <c:pt idx="883">
                  <c:v>42703.051099537042</c:v>
                </c:pt>
                <c:pt idx="884">
                  <c:v>42703.051157407412</c:v>
                </c:pt>
                <c:pt idx="885">
                  <c:v>42703.051215277781</c:v>
                </c:pt>
                <c:pt idx="886">
                  <c:v>42703.05127314815</c:v>
                </c:pt>
                <c:pt idx="887">
                  <c:v>42703.05133101852</c:v>
                </c:pt>
                <c:pt idx="888">
                  <c:v>42703.051388888889</c:v>
                </c:pt>
                <c:pt idx="889">
                  <c:v>42703.051446759258</c:v>
                </c:pt>
                <c:pt idx="890">
                  <c:v>42703.051504629635</c:v>
                </c:pt>
                <c:pt idx="891">
                  <c:v>42703.051562500004</c:v>
                </c:pt>
                <c:pt idx="892">
                  <c:v>42703.051620370374</c:v>
                </c:pt>
                <c:pt idx="893">
                  <c:v>42703.051678240743</c:v>
                </c:pt>
                <c:pt idx="894">
                  <c:v>42703.051736111112</c:v>
                </c:pt>
                <c:pt idx="895">
                  <c:v>42703.051793981482</c:v>
                </c:pt>
                <c:pt idx="896">
                  <c:v>42703.051851851851</c:v>
                </c:pt>
                <c:pt idx="897">
                  <c:v>42703.051909722228</c:v>
                </c:pt>
                <c:pt idx="898">
                  <c:v>42703.051967592597</c:v>
                </c:pt>
                <c:pt idx="899">
                  <c:v>42703.052025462966</c:v>
                </c:pt>
                <c:pt idx="900">
                  <c:v>42703.052083333336</c:v>
                </c:pt>
                <c:pt idx="901">
                  <c:v>42703.052141203705</c:v>
                </c:pt>
                <c:pt idx="902">
                  <c:v>42703.052199074074</c:v>
                </c:pt>
                <c:pt idx="903">
                  <c:v>42703.052256944444</c:v>
                </c:pt>
                <c:pt idx="904">
                  <c:v>42703.05231481482</c:v>
                </c:pt>
                <c:pt idx="905">
                  <c:v>42703.05237268519</c:v>
                </c:pt>
                <c:pt idx="906">
                  <c:v>42703.052430555559</c:v>
                </c:pt>
                <c:pt idx="907">
                  <c:v>42703.052488425928</c:v>
                </c:pt>
                <c:pt idx="908">
                  <c:v>42703.052546296298</c:v>
                </c:pt>
                <c:pt idx="909">
                  <c:v>42703.052604166667</c:v>
                </c:pt>
                <c:pt idx="910">
                  <c:v>42703.052662037036</c:v>
                </c:pt>
                <c:pt idx="911">
                  <c:v>42703.052719907413</c:v>
                </c:pt>
                <c:pt idx="912">
                  <c:v>42703.052777777782</c:v>
                </c:pt>
                <c:pt idx="913">
                  <c:v>42703.052835648152</c:v>
                </c:pt>
                <c:pt idx="914">
                  <c:v>42703.052893518521</c:v>
                </c:pt>
                <c:pt idx="915">
                  <c:v>42703.052951388891</c:v>
                </c:pt>
                <c:pt idx="916">
                  <c:v>42703.05300925926</c:v>
                </c:pt>
                <c:pt idx="917">
                  <c:v>42703.053067129629</c:v>
                </c:pt>
                <c:pt idx="918">
                  <c:v>42703.053125000006</c:v>
                </c:pt>
                <c:pt idx="919">
                  <c:v>42703.053182870375</c:v>
                </c:pt>
                <c:pt idx="920">
                  <c:v>42703.053240740745</c:v>
                </c:pt>
                <c:pt idx="921">
                  <c:v>42703.053298611114</c:v>
                </c:pt>
                <c:pt idx="922">
                  <c:v>42703.053356481483</c:v>
                </c:pt>
                <c:pt idx="923">
                  <c:v>42703.053414351853</c:v>
                </c:pt>
                <c:pt idx="924">
                  <c:v>42703.053472222222</c:v>
                </c:pt>
                <c:pt idx="925">
                  <c:v>42703.053530092599</c:v>
                </c:pt>
                <c:pt idx="926">
                  <c:v>42703.053587962968</c:v>
                </c:pt>
                <c:pt idx="927">
                  <c:v>42703.053645833337</c:v>
                </c:pt>
                <c:pt idx="928">
                  <c:v>42703.053703703707</c:v>
                </c:pt>
                <c:pt idx="929">
                  <c:v>42703.053761574076</c:v>
                </c:pt>
                <c:pt idx="930">
                  <c:v>42703.053819444445</c:v>
                </c:pt>
                <c:pt idx="931">
                  <c:v>42703.053877314815</c:v>
                </c:pt>
                <c:pt idx="932">
                  <c:v>42703.053935185191</c:v>
                </c:pt>
                <c:pt idx="933">
                  <c:v>42703.053993055561</c:v>
                </c:pt>
                <c:pt idx="934">
                  <c:v>42703.05405092593</c:v>
                </c:pt>
                <c:pt idx="935">
                  <c:v>42703.054108796299</c:v>
                </c:pt>
                <c:pt idx="936">
                  <c:v>42703.054166666669</c:v>
                </c:pt>
                <c:pt idx="937">
                  <c:v>42703.054224537038</c:v>
                </c:pt>
                <c:pt idx="938">
                  <c:v>42703.054282407407</c:v>
                </c:pt>
                <c:pt idx="939">
                  <c:v>42703.054340277777</c:v>
                </c:pt>
                <c:pt idx="940">
                  <c:v>42703.054398148153</c:v>
                </c:pt>
                <c:pt idx="941">
                  <c:v>42703.054456018523</c:v>
                </c:pt>
                <c:pt idx="942">
                  <c:v>42703.054513888892</c:v>
                </c:pt>
                <c:pt idx="943">
                  <c:v>42703.054571759261</c:v>
                </c:pt>
                <c:pt idx="944">
                  <c:v>42703.054629629631</c:v>
                </c:pt>
                <c:pt idx="945">
                  <c:v>42703.0546875</c:v>
                </c:pt>
                <c:pt idx="946">
                  <c:v>42703.054745370369</c:v>
                </c:pt>
                <c:pt idx="947">
                  <c:v>42703.054803240746</c:v>
                </c:pt>
                <c:pt idx="948">
                  <c:v>42703.054861111115</c:v>
                </c:pt>
                <c:pt idx="949">
                  <c:v>42703.054918981485</c:v>
                </c:pt>
                <c:pt idx="950">
                  <c:v>42703.054976851854</c:v>
                </c:pt>
                <c:pt idx="951">
                  <c:v>42703.055034722223</c:v>
                </c:pt>
                <c:pt idx="952">
                  <c:v>42703.055092592593</c:v>
                </c:pt>
                <c:pt idx="953">
                  <c:v>42703.055150462962</c:v>
                </c:pt>
                <c:pt idx="954">
                  <c:v>42703.055208333339</c:v>
                </c:pt>
                <c:pt idx="955">
                  <c:v>42703.055266203708</c:v>
                </c:pt>
                <c:pt idx="956">
                  <c:v>42703.055324074077</c:v>
                </c:pt>
                <c:pt idx="957">
                  <c:v>42703.055381944447</c:v>
                </c:pt>
                <c:pt idx="958">
                  <c:v>42703.055439814816</c:v>
                </c:pt>
                <c:pt idx="959">
                  <c:v>42703.055497685185</c:v>
                </c:pt>
                <c:pt idx="960">
                  <c:v>42703.055555555555</c:v>
                </c:pt>
                <c:pt idx="961">
                  <c:v>42703.055613425931</c:v>
                </c:pt>
                <c:pt idx="962">
                  <c:v>42703.055671296301</c:v>
                </c:pt>
                <c:pt idx="963">
                  <c:v>42703.05572916667</c:v>
                </c:pt>
                <c:pt idx="964">
                  <c:v>42703.055787037039</c:v>
                </c:pt>
                <c:pt idx="965">
                  <c:v>42703.055844907409</c:v>
                </c:pt>
                <c:pt idx="966">
                  <c:v>42703.055902777778</c:v>
                </c:pt>
                <c:pt idx="967">
                  <c:v>42703.055960648147</c:v>
                </c:pt>
                <c:pt idx="968">
                  <c:v>42703.056018518524</c:v>
                </c:pt>
                <c:pt idx="969">
                  <c:v>42703.056076388893</c:v>
                </c:pt>
                <c:pt idx="970">
                  <c:v>42703.056134259263</c:v>
                </c:pt>
                <c:pt idx="971">
                  <c:v>42703.056192129632</c:v>
                </c:pt>
                <c:pt idx="972">
                  <c:v>42703.056250000001</c:v>
                </c:pt>
                <c:pt idx="973">
                  <c:v>42703.056307870371</c:v>
                </c:pt>
                <c:pt idx="974">
                  <c:v>42703.05636574074</c:v>
                </c:pt>
                <c:pt idx="975">
                  <c:v>42703.056423611117</c:v>
                </c:pt>
                <c:pt idx="976">
                  <c:v>42703.056481481486</c:v>
                </c:pt>
                <c:pt idx="977">
                  <c:v>42703.056539351855</c:v>
                </c:pt>
                <c:pt idx="978">
                  <c:v>42703.056597222225</c:v>
                </c:pt>
                <c:pt idx="979">
                  <c:v>42703.056655092594</c:v>
                </c:pt>
                <c:pt idx="980">
                  <c:v>42703.056712962964</c:v>
                </c:pt>
                <c:pt idx="981">
                  <c:v>42703.056770833333</c:v>
                </c:pt>
                <c:pt idx="982">
                  <c:v>42703.056828703709</c:v>
                </c:pt>
                <c:pt idx="983">
                  <c:v>42703.056886574079</c:v>
                </c:pt>
                <c:pt idx="984">
                  <c:v>42703.056944444448</c:v>
                </c:pt>
                <c:pt idx="985">
                  <c:v>42703.057002314818</c:v>
                </c:pt>
                <c:pt idx="986">
                  <c:v>42703.057060185187</c:v>
                </c:pt>
                <c:pt idx="987">
                  <c:v>42703.057118055556</c:v>
                </c:pt>
                <c:pt idx="988">
                  <c:v>42703.057175925926</c:v>
                </c:pt>
                <c:pt idx="989">
                  <c:v>42703.057233796302</c:v>
                </c:pt>
                <c:pt idx="990">
                  <c:v>42703.057291666672</c:v>
                </c:pt>
                <c:pt idx="991">
                  <c:v>42703.057349537041</c:v>
                </c:pt>
                <c:pt idx="992">
                  <c:v>42703.05740740741</c:v>
                </c:pt>
                <c:pt idx="993">
                  <c:v>42703.05746527778</c:v>
                </c:pt>
                <c:pt idx="994">
                  <c:v>42703.057523148149</c:v>
                </c:pt>
                <c:pt idx="995">
                  <c:v>42703.057581018518</c:v>
                </c:pt>
                <c:pt idx="996">
                  <c:v>42703.057638888895</c:v>
                </c:pt>
                <c:pt idx="997">
                  <c:v>42703.057696759264</c:v>
                </c:pt>
                <c:pt idx="998">
                  <c:v>42703.057754629634</c:v>
                </c:pt>
                <c:pt idx="999">
                  <c:v>42703.057812500003</c:v>
                </c:pt>
                <c:pt idx="1000">
                  <c:v>42703.057870370372</c:v>
                </c:pt>
                <c:pt idx="1001">
                  <c:v>42703.057928240742</c:v>
                </c:pt>
                <c:pt idx="1002">
                  <c:v>42703.057986111111</c:v>
                </c:pt>
                <c:pt idx="1003">
                  <c:v>42703.05804398148</c:v>
                </c:pt>
                <c:pt idx="1004">
                  <c:v>42703.058101851857</c:v>
                </c:pt>
                <c:pt idx="1005">
                  <c:v>42703.058159722226</c:v>
                </c:pt>
                <c:pt idx="1006">
                  <c:v>42703.058217592596</c:v>
                </c:pt>
                <c:pt idx="1007">
                  <c:v>42703.058275462965</c:v>
                </c:pt>
                <c:pt idx="1008">
                  <c:v>42703.058333333334</c:v>
                </c:pt>
                <c:pt idx="1009">
                  <c:v>42703.058391203704</c:v>
                </c:pt>
                <c:pt idx="1010">
                  <c:v>42703.058449074073</c:v>
                </c:pt>
                <c:pt idx="1011">
                  <c:v>42703.05850694445</c:v>
                </c:pt>
                <c:pt idx="1012">
                  <c:v>42703.058564814819</c:v>
                </c:pt>
                <c:pt idx="1013">
                  <c:v>42703.058622685188</c:v>
                </c:pt>
                <c:pt idx="1014">
                  <c:v>42703.058680555558</c:v>
                </c:pt>
                <c:pt idx="1015">
                  <c:v>42703.058738425927</c:v>
                </c:pt>
                <c:pt idx="1016">
                  <c:v>42703.058796296296</c:v>
                </c:pt>
                <c:pt idx="1017">
                  <c:v>42703.058854166666</c:v>
                </c:pt>
                <c:pt idx="1018">
                  <c:v>42703.058912037042</c:v>
                </c:pt>
                <c:pt idx="1019">
                  <c:v>42703.058969907412</c:v>
                </c:pt>
                <c:pt idx="1020">
                  <c:v>42703.059027777781</c:v>
                </c:pt>
                <c:pt idx="1021">
                  <c:v>42703.05908564815</c:v>
                </c:pt>
                <c:pt idx="1022">
                  <c:v>42703.05914351852</c:v>
                </c:pt>
                <c:pt idx="1023">
                  <c:v>42703.059201388889</c:v>
                </c:pt>
                <c:pt idx="1024">
                  <c:v>42703.059259259258</c:v>
                </c:pt>
                <c:pt idx="1025">
                  <c:v>42703.059317129635</c:v>
                </c:pt>
                <c:pt idx="1026">
                  <c:v>42703.059375000004</c:v>
                </c:pt>
                <c:pt idx="1027">
                  <c:v>42703.059432870374</c:v>
                </c:pt>
                <c:pt idx="1028">
                  <c:v>42703.059490740743</c:v>
                </c:pt>
                <c:pt idx="1029">
                  <c:v>42703.059548611112</c:v>
                </c:pt>
                <c:pt idx="1030">
                  <c:v>42703.059606481482</c:v>
                </c:pt>
                <c:pt idx="1031">
                  <c:v>42703.059664351851</c:v>
                </c:pt>
                <c:pt idx="1032">
                  <c:v>42703.059722222228</c:v>
                </c:pt>
                <c:pt idx="1033">
                  <c:v>42703.059780092597</c:v>
                </c:pt>
                <c:pt idx="1034">
                  <c:v>42703.059837962966</c:v>
                </c:pt>
                <c:pt idx="1035">
                  <c:v>42703.059895833336</c:v>
                </c:pt>
                <c:pt idx="1036">
                  <c:v>42703.059953703705</c:v>
                </c:pt>
                <c:pt idx="1037">
                  <c:v>42703.060011574074</c:v>
                </c:pt>
                <c:pt idx="1038">
                  <c:v>42703.060069444444</c:v>
                </c:pt>
                <c:pt idx="1039">
                  <c:v>42703.06012731482</c:v>
                </c:pt>
                <c:pt idx="1040">
                  <c:v>42703.06018518519</c:v>
                </c:pt>
                <c:pt idx="1041">
                  <c:v>42703.060243055559</c:v>
                </c:pt>
                <c:pt idx="1042">
                  <c:v>42703.060300925928</c:v>
                </c:pt>
                <c:pt idx="1043">
                  <c:v>42703.060358796298</c:v>
                </c:pt>
                <c:pt idx="1044">
                  <c:v>42703.060416666667</c:v>
                </c:pt>
                <c:pt idx="1045">
                  <c:v>42703.060474537036</c:v>
                </c:pt>
                <c:pt idx="1046">
                  <c:v>42703.060532407413</c:v>
                </c:pt>
                <c:pt idx="1047">
                  <c:v>42703.060590277782</c:v>
                </c:pt>
                <c:pt idx="1048">
                  <c:v>42703.060648148152</c:v>
                </c:pt>
                <c:pt idx="1049">
                  <c:v>42703.060706018521</c:v>
                </c:pt>
                <c:pt idx="1050">
                  <c:v>42703.060763888891</c:v>
                </c:pt>
                <c:pt idx="1051">
                  <c:v>42703.06082175926</c:v>
                </c:pt>
                <c:pt idx="1052">
                  <c:v>42703.060879629629</c:v>
                </c:pt>
                <c:pt idx="1053">
                  <c:v>42703.060937500006</c:v>
                </c:pt>
                <c:pt idx="1054">
                  <c:v>42703.060995370375</c:v>
                </c:pt>
                <c:pt idx="1055">
                  <c:v>42703.061053240745</c:v>
                </c:pt>
                <c:pt idx="1056">
                  <c:v>42703.061111111114</c:v>
                </c:pt>
                <c:pt idx="1057">
                  <c:v>42703.061168981483</c:v>
                </c:pt>
                <c:pt idx="1058">
                  <c:v>42703.061226851853</c:v>
                </c:pt>
                <c:pt idx="1059">
                  <c:v>42703.061284722222</c:v>
                </c:pt>
                <c:pt idx="1060">
                  <c:v>42703.061342592599</c:v>
                </c:pt>
                <c:pt idx="1061">
                  <c:v>42703.061400462968</c:v>
                </c:pt>
                <c:pt idx="1062">
                  <c:v>42703.061458333337</c:v>
                </c:pt>
                <c:pt idx="1063">
                  <c:v>42703.061516203707</c:v>
                </c:pt>
                <c:pt idx="1064">
                  <c:v>42703.061574074076</c:v>
                </c:pt>
                <c:pt idx="1065">
                  <c:v>42703.061631944445</c:v>
                </c:pt>
                <c:pt idx="1066">
                  <c:v>42703.061689814815</c:v>
                </c:pt>
                <c:pt idx="1067">
                  <c:v>42703.061747685191</c:v>
                </c:pt>
                <c:pt idx="1068">
                  <c:v>42703.061805555561</c:v>
                </c:pt>
                <c:pt idx="1069">
                  <c:v>42703.06186342593</c:v>
                </c:pt>
                <c:pt idx="1070">
                  <c:v>42703.061921296299</c:v>
                </c:pt>
                <c:pt idx="1071">
                  <c:v>42703.061979166669</c:v>
                </c:pt>
                <c:pt idx="1072">
                  <c:v>42703.062037037038</c:v>
                </c:pt>
                <c:pt idx="1073">
                  <c:v>42703.062094907407</c:v>
                </c:pt>
                <c:pt idx="1074">
                  <c:v>42703.062152777777</c:v>
                </c:pt>
                <c:pt idx="1075">
                  <c:v>42703.062210648153</c:v>
                </c:pt>
                <c:pt idx="1076">
                  <c:v>42703.062268518523</c:v>
                </c:pt>
                <c:pt idx="1077">
                  <c:v>42703.062326388892</c:v>
                </c:pt>
                <c:pt idx="1078">
                  <c:v>42703.062384259261</c:v>
                </c:pt>
                <c:pt idx="1079">
                  <c:v>42703.062442129631</c:v>
                </c:pt>
                <c:pt idx="1080">
                  <c:v>42703.0625</c:v>
                </c:pt>
                <c:pt idx="1081">
                  <c:v>42703.062557870369</c:v>
                </c:pt>
                <c:pt idx="1082">
                  <c:v>42703.062615740746</c:v>
                </c:pt>
                <c:pt idx="1083">
                  <c:v>42703.062673611115</c:v>
                </c:pt>
                <c:pt idx="1084">
                  <c:v>42703.062731481485</c:v>
                </c:pt>
                <c:pt idx="1085">
                  <c:v>42703.062789351854</c:v>
                </c:pt>
                <c:pt idx="1086">
                  <c:v>42703.062847222223</c:v>
                </c:pt>
                <c:pt idx="1087">
                  <c:v>42703.062905092593</c:v>
                </c:pt>
                <c:pt idx="1088">
                  <c:v>42703.062962962962</c:v>
                </c:pt>
                <c:pt idx="1089">
                  <c:v>42703.063020833339</c:v>
                </c:pt>
                <c:pt idx="1090">
                  <c:v>42703.063078703708</c:v>
                </c:pt>
                <c:pt idx="1091">
                  <c:v>42703.063136574077</c:v>
                </c:pt>
                <c:pt idx="1092">
                  <c:v>42703.063194444447</c:v>
                </c:pt>
                <c:pt idx="1093">
                  <c:v>42703.063252314816</c:v>
                </c:pt>
                <c:pt idx="1094">
                  <c:v>42703.063310185185</c:v>
                </c:pt>
                <c:pt idx="1095">
                  <c:v>42703.063368055555</c:v>
                </c:pt>
                <c:pt idx="1096">
                  <c:v>42703.063425925931</c:v>
                </c:pt>
                <c:pt idx="1097">
                  <c:v>42703.063483796301</c:v>
                </c:pt>
                <c:pt idx="1098">
                  <c:v>42703.06354166667</c:v>
                </c:pt>
                <c:pt idx="1099">
                  <c:v>42703.063599537039</c:v>
                </c:pt>
                <c:pt idx="1100">
                  <c:v>42703.063657407409</c:v>
                </c:pt>
                <c:pt idx="1101">
                  <c:v>42703.063715277778</c:v>
                </c:pt>
                <c:pt idx="1102">
                  <c:v>42703.063773148147</c:v>
                </c:pt>
                <c:pt idx="1103">
                  <c:v>42703.063831018524</c:v>
                </c:pt>
                <c:pt idx="1104">
                  <c:v>42703.063888888893</c:v>
                </c:pt>
                <c:pt idx="1105">
                  <c:v>42703.063946759263</c:v>
                </c:pt>
                <c:pt idx="1106">
                  <c:v>42703.064004629632</c:v>
                </c:pt>
                <c:pt idx="1107">
                  <c:v>42703.064062500001</c:v>
                </c:pt>
                <c:pt idx="1108">
                  <c:v>42703.064120370371</c:v>
                </c:pt>
                <c:pt idx="1109">
                  <c:v>42703.06417824074</c:v>
                </c:pt>
                <c:pt idx="1110">
                  <c:v>42703.064236111117</c:v>
                </c:pt>
                <c:pt idx="1111">
                  <c:v>42703.064293981486</c:v>
                </c:pt>
                <c:pt idx="1112">
                  <c:v>42703.064351851855</c:v>
                </c:pt>
                <c:pt idx="1113">
                  <c:v>42703.064409722225</c:v>
                </c:pt>
                <c:pt idx="1114">
                  <c:v>42703.064467592594</c:v>
                </c:pt>
                <c:pt idx="1115">
                  <c:v>42703.064525462964</c:v>
                </c:pt>
                <c:pt idx="1116">
                  <c:v>42703.064583333333</c:v>
                </c:pt>
                <c:pt idx="1117">
                  <c:v>42703.064641203709</c:v>
                </c:pt>
                <c:pt idx="1118">
                  <c:v>42703.064699074079</c:v>
                </c:pt>
                <c:pt idx="1119">
                  <c:v>42703.064756944448</c:v>
                </c:pt>
                <c:pt idx="1120">
                  <c:v>42703.064814814818</c:v>
                </c:pt>
                <c:pt idx="1121">
                  <c:v>42703.064872685187</c:v>
                </c:pt>
                <c:pt idx="1122">
                  <c:v>42703.064930555556</c:v>
                </c:pt>
                <c:pt idx="1123">
                  <c:v>42703.064988425926</c:v>
                </c:pt>
                <c:pt idx="1124">
                  <c:v>42703.065046296302</c:v>
                </c:pt>
                <c:pt idx="1125">
                  <c:v>42703.065104166672</c:v>
                </c:pt>
                <c:pt idx="1126">
                  <c:v>42703.065162037041</c:v>
                </c:pt>
                <c:pt idx="1127">
                  <c:v>42703.06521990741</c:v>
                </c:pt>
                <c:pt idx="1128">
                  <c:v>42703.06527777778</c:v>
                </c:pt>
                <c:pt idx="1129">
                  <c:v>42703.065335648149</c:v>
                </c:pt>
                <c:pt idx="1130">
                  <c:v>42703.065393518518</c:v>
                </c:pt>
                <c:pt idx="1131">
                  <c:v>42703.065451388895</c:v>
                </c:pt>
                <c:pt idx="1132">
                  <c:v>42703.065509259264</c:v>
                </c:pt>
                <c:pt idx="1133">
                  <c:v>42703.065567129634</c:v>
                </c:pt>
                <c:pt idx="1134">
                  <c:v>42703.065625000003</c:v>
                </c:pt>
                <c:pt idx="1135">
                  <c:v>42703.065682870372</c:v>
                </c:pt>
                <c:pt idx="1136">
                  <c:v>42703.065740740742</c:v>
                </c:pt>
                <c:pt idx="1137">
                  <c:v>42703.065798611111</c:v>
                </c:pt>
                <c:pt idx="1138">
                  <c:v>42703.06585648148</c:v>
                </c:pt>
                <c:pt idx="1139">
                  <c:v>42703.065914351857</c:v>
                </c:pt>
                <c:pt idx="1140">
                  <c:v>42703.065972222226</c:v>
                </c:pt>
                <c:pt idx="1141">
                  <c:v>42703.066030092596</c:v>
                </c:pt>
                <c:pt idx="1142">
                  <c:v>42703.066087962965</c:v>
                </c:pt>
                <c:pt idx="1143">
                  <c:v>42703.066145833334</c:v>
                </c:pt>
                <c:pt idx="1144">
                  <c:v>42703.066203703704</c:v>
                </c:pt>
                <c:pt idx="1145">
                  <c:v>42703.066261574073</c:v>
                </c:pt>
                <c:pt idx="1146">
                  <c:v>42703.06631944445</c:v>
                </c:pt>
                <c:pt idx="1147">
                  <c:v>42703.066377314819</c:v>
                </c:pt>
                <c:pt idx="1148">
                  <c:v>42703.066435185188</c:v>
                </c:pt>
                <c:pt idx="1149">
                  <c:v>42703.066493055558</c:v>
                </c:pt>
                <c:pt idx="1150">
                  <c:v>42703.066550925927</c:v>
                </c:pt>
                <c:pt idx="1151">
                  <c:v>42703.066608796296</c:v>
                </c:pt>
                <c:pt idx="1152">
                  <c:v>42703.066666666666</c:v>
                </c:pt>
                <c:pt idx="1153">
                  <c:v>42703.066724537042</c:v>
                </c:pt>
                <c:pt idx="1154">
                  <c:v>42703.066782407412</c:v>
                </c:pt>
                <c:pt idx="1155">
                  <c:v>42703.066840277781</c:v>
                </c:pt>
                <c:pt idx="1156">
                  <c:v>42703.06689814815</c:v>
                </c:pt>
                <c:pt idx="1157">
                  <c:v>42703.06695601852</c:v>
                </c:pt>
                <c:pt idx="1158">
                  <c:v>42703.067013888889</c:v>
                </c:pt>
                <c:pt idx="1159">
                  <c:v>42703.067071759258</c:v>
                </c:pt>
                <c:pt idx="1160">
                  <c:v>42703.067129629635</c:v>
                </c:pt>
                <c:pt idx="1161">
                  <c:v>42703.067187500004</c:v>
                </c:pt>
                <c:pt idx="1162">
                  <c:v>42703.067245370374</c:v>
                </c:pt>
                <c:pt idx="1163">
                  <c:v>42703.067303240743</c:v>
                </c:pt>
                <c:pt idx="1164">
                  <c:v>42703.067361111112</c:v>
                </c:pt>
                <c:pt idx="1165">
                  <c:v>42703.067418981482</c:v>
                </c:pt>
                <c:pt idx="1166">
                  <c:v>42703.067476851851</c:v>
                </c:pt>
                <c:pt idx="1167">
                  <c:v>42703.067534722228</c:v>
                </c:pt>
                <c:pt idx="1168">
                  <c:v>42703.067592592597</c:v>
                </c:pt>
                <c:pt idx="1169">
                  <c:v>42703.067650462966</c:v>
                </c:pt>
                <c:pt idx="1170">
                  <c:v>42703.067708333336</c:v>
                </c:pt>
                <c:pt idx="1171">
                  <c:v>42703.067766203705</c:v>
                </c:pt>
                <c:pt idx="1172">
                  <c:v>42703.067824074074</c:v>
                </c:pt>
                <c:pt idx="1173">
                  <c:v>42703.067881944444</c:v>
                </c:pt>
                <c:pt idx="1174">
                  <c:v>42703.06793981482</c:v>
                </c:pt>
                <c:pt idx="1175">
                  <c:v>42703.06799768519</c:v>
                </c:pt>
                <c:pt idx="1176">
                  <c:v>42703.068055555559</c:v>
                </c:pt>
                <c:pt idx="1177">
                  <c:v>42703.068113425928</c:v>
                </c:pt>
                <c:pt idx="1178">
                  <c:v>42703.068171296298</c:v>
                </c:pt>
                <c:pt idx="1179">
                  <c:v>42703.068229166667</c:v>
                </c:pt>
                <c:pt idx="1180">
                  <c:v>42703.068287037036</c:v>
                </c:pt>
                <c:pt idx="1181">
                  <c:v>42703.068344907413</c:v>
                </c:pt>
                <c:pt idx="1182">
                  <c:v>42703.068402777782</c:v>
                </c:pt>
                <c:pt idx="1183">
                  <c:v>42703.068460648152</c:v>
                </c:pt>
                <c:pt idx="1184">
                  <c:v>42703.068518518521</c:v>
                </c:pt>
                <c:pt idx="1185">
                  <c:v>42703.068576388891</c:v>
                </c:pt>
                <c:pt idx="1186">
                  <c:v>42703.06863425926</c:v>
                </c:pt>
                <c:pt idx="1187">
                  <c:v>42703.068692129629</c:v>
                </c:pt>
                <c:pt idx="1188">
                  <c:v>42703.068750000006</c:v>
                </c:pt>
                <c:pt idx="1189">
                  <c:v>42703.068807870375</c:v>
                </c:pt>
                <c:pt idx="1190">
                  <c:v>42703.068865740745</c:v>
                </c:pt>
                <c:pt idx="1191">
                  <c:v>42703.068923611114</c:v>
                </c:pt>
                <c:pt idx="1192">
                  <c:v>42703.068981481483</c:v>
                </c:pt>
                <c:pt idx="1193">
                  <c:v>42703.069039351853</c:v>
                </c:pt>
                <c:pt idx="1194">
                  <c:v>42703.069097222222</c:v>
                </c:pt>
                <c:pt idx="1195">
                  <c:v>42703.069155092599</c:v>
                </c:pt>
                <c:pt idx="1196">
                  <c:v>42703.069212962968</c:v>
                </c:pt>
                <c:pt idx="1197">
                  <c:v>42703.069270833337</c:v>
                </c:pt>
                <c:pt idx="1198">
                  <c:v>42703.069328703707</c:v>
                </c:pt>
                <c:pt idx="1199">
                  <c:v>42703.069386574076</c:v>
                </c:pt>
                <c:pt idx="1200">
                  <c:v>42703.069444444445</c:v>
                </c:pt>
                <c:pt idx="1201">
                  <c:v>42703.069502314815</c:v>
                </c:pt>
                <c:pt idx="1202">
                  <c:v>42703.069560185191</c:v>
                </c:pt>
                <c:pt idx="1203">
                  <c:v>42703.069618055561</c:v>
                </c:pt>
                <c:pt idx="1204">
                  <c:v>42703.06967592593</c:v>
                </c:pt>
                <c:pt idx="1205">
                  <c:v>42703.069733796299</c:v>
                </c:pt>
                <c:pt idx="1206">
                  <c:v>42703.069791666669</c:v>
                </c:pt>
                <c:pt idx="1207">
                  <c:v>42703.069849537038</c:v>
                </c:pt>
                <c:pt idx="1208">
                  <c:v>42703.069907407407</c:v>
                </c:pt>
                <c:pt idx="1209">
                  <c:v>42703.069965277777</c:v>
                </c:pt>
                <c:pt idx="1210">
                  <c:v>42703.070023148153</c:v>
                </c:pt>
                <c:pt idx="1211">
                  <c:v>42703.070081018523</c:v>
                </c:pt>
                <c:pt idx="1212">
                  <c:v>42703.070138888892</c:v>
                </c:pt>
                <c:pt idx="1213">
                  <c:v>42703.070196759261</c:v>
                </c:pt>
                <c:pt idx="1214">
                  <c:v>42703.070254629631</c:v>
                </c:pt>
                <c:pt idx="1215">
                  <c:v>42703.0703125</c:v>
                </c:pt>
                <c:pt idx="1216">
                  <c:v>42703.070370370369</c:v>
                </c:pt>
                <c:pt idx="1217">
                  <c:v>42703.070428240746</c:v>
                </c:pt>
                <c:pt idx="1218">
                  <c:v>42703.070486111115</c:v>
                </c:pt>
                <c:pt idx="1219">
                  <c:v>42703.070543981485</c:v>
                </c:pt>
                <c:pt idx="1220">
                  <c:v>42703.070601851854</c:v>
                </c:pt>
                <c:pt idx="1221">
                  <c:v>42703.070659722223</c:v>
                </c:pt>
                <c:pt idx="1222">
                  <c:v>42703.070717592593</c:v>
                </c:pt>
                <c:pt idx="1223">
                  <c:v>42703.070775462962</c:v>
                </c:pt>
                <c:pt idx="1224">
                  <c:v>42703.070833333339</c:v>
                </c:pt>
                <c:pt idx="1225">
                  <c:v>42703.070891203708</c:v>
                </c:pt>
                <c:pt idx="1226">
                  <c:v>42703.070949074077</c:v>
                </c:pt>
                <c:pt idx="1227">
                  <c:v>42703.071006944447</c:v>
                </c:pt>
                <c:pt idx="1228">
                  <c:v>42703.071064814816</c:v>
                </c:pt>
                <c:pt idx="1229">
                  <c:v>42703.071122685185</c:v>
                </c:pt>
                <c:pt idx="1230">
                  <c:v>42703.071180555555</c:v>
                </c:pt>
                <c:pt idx="1231">
                  <c:v>42703.071238425931</c:v>
                </c:pt>
                <c:pt idx="1232">
                  <c:v>42703.071296296301</c:v>
                </c:pt>
                <c:pt idx="1233">
                  <c:v>42703.07135416667</c:v>
                </c:pt>
                <c:pt idx="1234">
                  <c:v>42703.071412037039</c:v>
                </c:pt>
                <c:pt idx="1235">
                  <c:v>42703.071469907409</c:v>
                </c:pt>
                <c:pt idx="1236">
                  <c:v>42703.071527777778</c:v>
                </c:pt>
                <c:pt idx="1237">
                  <c:v>42703.071585648147</c:v>
                </c:pt>
                <c:pt idx="1238">
                  <c:v>42703.071643518524</c:v>
                </c:pt>
                <c:pt idx="1239">
                  <c:v>42703.071701388893</c:v>
                </c:pt>
                <c:pt idx="1240">
                  <c:v>42703.071759259263</c:v>
                </c:pt>
                <c:pt idx="1241">
                  <c:v>42703.071817129632</c:v>
                </c:pt>
                <c:pt idx="1242">
                  <c:v>42703.071875000001</c:v>
                </c:pt>
                <c:pt idx="1243">
                  <c:v>42703.071932870371</c:v>
                </c:pt>
                <c:pt idx="1244">
                  <c:v>42703.07199074074</c:v>
                </c:pt>
                <c:pt idx="1245">
                  <c:v>42703.072048611117</c:v>
                </c:pt>
                <c:pt idx="1246">
                  <c:v>42703.072106481486</c:v>
                </c:pt>
                <c:pt idx="1247">
                  <c:v>42703.072164351855</c:v>
                </c:pt>
                <c:pt idx="1248">
                  <c:v>42703.072222222225</c:v>
                </c:pt>
                <c:pt idx="1249">
                  <c:v>42703.072280092594</c:v>
                </c:pt>
                <c:pt idx="1250">
                  <c:v>42703.072337962964</c:v>
                </c:pt>
                <c:pt idx="1251">
                  <c:v>42703.072395833333</c:v>
                </c:pt>
                <c:pt idx="1252">
                  <c:v>42703.072453703709</c:v>
                </c:pt>
                <c:pt idx="1253">
                  <c:v>42703.072511574079</c:v>
                </c:pt>
                <c:pt idx="1254">
                  <c:v>42703.072569444448</c:v>
                </c:pt>
                <c:pt idx="1255">
                  <c:v>42703.072627314818</c:v>
                </c:pt>
                <c:pt idx="1256">
                  <c:v>42703.072685185187</c:v>
                </c:pt>
                <c:pt idx="1257">
                  <c:v>42703.072743055556</c:v>
                </c:pt>
                <c:pt idx="1258">
                  <c:v>42703.072800925926</c:v>
                </c:pt>
                <c:pt idx="1259">
                  <c:v>42703.072858796302</c:v>
                </c:pt>
                <c:pt idx="1260">
                  <c:v>42703.072916666672</c:v>
                </c:pt>
                <c:pt idx="1261">
                  <c:v>42703.072974537041</c:v>
                </c:pt>
                <c:pt idx="1262">
                  <c:v>42703.07303240741</c:v>
                </c:pt>
                <c:pt idx="1263">
                  <c:v>42703.07309027778</c:v>
                </c:pt>
                <c:pt idx="1264">
                  <c:v>42703.073148148149</c:v>
                </c:pt>
                <c:pt idx="1265">
                  <c:v>42703.073206018518</c:v>
                </c:pt>
                <c:pt idx="1266">
                  <c:v>42703.073263888895</c:v>
                </c:pt>
                <c:pt idx="1267">
                  <c:v>42703.073321759264</c:v>
                </c:pt>
                <c:pt idx="1268">
                  <c:v>42703.073379629634</c:v>
                </c:pt>
                <c:pt idx="1269">
                  <c:v>42703.073437500003</c:v>
                </c:pt>
                <c:pt idx="1270">
                  <c:v>42703.073495370372</c:v>
                </c:pt>
                <c:pt idx="1271">
                  <c:v>42703.073553240742</c:v>
                </c:pt>
                <c:pt idx="1272">
                  <c:v>42703.073611111111</c:v>
                </c:pt>
                <c:pt idx="1273">
                  <c:v>42703.07366898148</c:v>
                </c:pt>
                <c:pt idx="1274">
                  <c:v>42703.073726851857</c:v>
                </c:pt>
                <c:pt idx="1275">
                  <c:v>42703.073784722226</c:v>
                </c:pt>
                <c:pt idx="1276">
                  <c:v>42703.073842592596</c:v>
                </c:pt>
                <c:pt idx="1277">
                  <c:v>42703.073900462965</c:v>
                </c:pt>
                <c:pt idx="1278">
                  <c:v>42703.073958333334</c:v>
                </c:pt>
                <c:pt idx="1279">
                  <c:v>42703.074016203704</c:v>
                </c:pt>
                <c:pt idx="1280">
                  <c:v>42703.074074074073</c:v>
                </c:pt>
                <c:pt idx="1281">
                  <c:v>42703.07413194445</c:v>
                </c:pt>
                <c:pt idx="1282">
                  <c:v>42703.074189814819</c:v>
                </c:pt>
                <c:pt idx="1283">
                  <c:v>42703.074247685188</c:v>
                </c:pt>
                <c:pt idx="1284">
                  <c:v>42703.074305555558</c:v>
                </c:pt>
                <c:pt idx="1285">
                  <c:v>42703.074363425927</c:v>
                </c:pt>
                <c:pt idx="1286">
                  <c:v>42703.074421296296</c:v>
                </c:pt>
                <c:pt idx="1287">
                  <c:v>42703.074479166666</c:v>
                </c:pt>
                <c:pt idx="1288">
                  <c:v>42703.074537037042</c:v>
                </c:pt>
                <c:pt idx="1289">
                  <c:v>42703.074594907412</c:v>
                </c:pt>
                <c:pt idx="1290">
                  <c:v>42703.074652777781</c:v>
                </c:pt>
                <c:pt idx="1291">
                  <c:v>42703.07471064815</c:v>
                </c:pt>
                <c:pt idx="1292">
                  <c:v>42703.07476851852</c:v>
                </c:pt>
                <c:pt idx="1293">
                  <c:v>42703.074826388889</c:v>
                </c:pt>
                <c:pt idx="1294">
                  <c:v>42703.074884259258</c:v>
                </c:pt>
                <c:pt idx="1295">
                  <c:v>42703.074942129635</c:v>
                </c:pt>
                <c:pt idx="1296">
                  <c:v>42703.075000000004</c:v>
                </c:pt>
                <c:pt idx="1297">
                  <c:v>42703.075057870374</c:v>
                </c:pt>
                <c:pt idx="1298">
                  <c:v>42703.075115740743</c:v>
                </c:pt>
                <c:pt idx="1299">
                  <c:v>42703.075173611112</c:v>
                </c:pt>
                <c:pt idx="1300">
                  <c:v>42703.075231481482</c:v>
                </c:pt>
                <c:pt idx="1301">
                  <c:v>42703.075289351851</c:v>
                </c:pt>
                <c:pt idx="1302">
                  <c:v>42703.075347222228</c:v>
                </c:pt>
                <c:pt idx="1303">
                  <c:v>42703.075405092597</c:v>
                </c:pt>
                <c:pt idx="1304">
                  <c:v>42703.075462962966</c:v>
                </c:pt>
                <c:pt idx="1305">
                  <c:v>42703.075520833336</c:v>
                </c:pt>
                <c:pt idx="1306">
                  <c:v>42703.075578703705</c:v>
                </c:pt>
                <c:pt idx="1307">
                  <c:v>42703.075636574074</c:v>
                </c:pt>
                <c:pt idx="1308">
                  <c:v>42703.075694444444</c:v>
                </c:pt>
                <c:pt idx="1309">
                  <c:v>42703.07575231482</c:v>
                </c:pt>
                <c:pt idx="1310">
                  <c:v>42703.07581018519</c:v>
                </c:pt>
                <c:pt idx="1311">
                  <c:v>42703.075868055559</c:v>
                </c:pt>
                <c:pt idx="1312">
                  <c:v>42703.075925925928</c:v>
                </c:pt>
                <c:pt idx="1313">
                  <c:v>42703.075983796298</c:v>
                </c:pt>
                <c:pt idx="1314">
                  <c:v>42703.076041666667</c:v>
                </c:pt>
                <c:pt idx="1315">
                  <c:v>42703.076099537036</c:v>
                </c:pt>
                <c:pt idx="1316">
                  <c:v>42703.076157407413</c:v>
                </c:pt>
                <c:pt idx="1317">
                  <c:v>42703.076215277782</c:v>
                </c:pt>
                <c:pt idx="1318">
                  <c:v>42703.076273148152</c:v>
                </c:pt>
                <c:pt idx="1319">
                  <c:v>42703.076331018521</c:v>
                </c:pt>
                <c:pt idx="1320">
                  <c:v>42703.076388888891</c:v>
                </c:pt>
                <c:pt idx="1321">
                  <c:v>42703.07644675926</c:v>
                </c:pt>
                <c:pt idx="1322">
                  <c:v>42703.076504629629</c:v>
                </c:pt>
                <c:pt idx="1323">
                  <c:v>42703.076562500006</c:v>
                </c:pt>
                <c:pt idx="1324">
                  <c:v>42703.076620370375</c:v>
                </c:pt>
                <c:pt idx="1325">
                  <c:v>42703.076678240745</c:v>
                </c:pt>
                <c:pt idx="1326">
                  <c:v>42703.076736111114</c:v>
                </c:pt>
                <c:pt idx="1327">
                  <c:v>42703.076793981483</c:v>
                </c:pt>
                <c:pt idx="1328">
                  <c:v>42703.076851851853</c:v>
                </c:pt>
                <c:pt idx="1329">
                  <c:v>42703.076909722222</c:v>
                </c:pt>
                <c:pt idx="1330">
                  <c:v>42703.076967592599</c:v>
                </c:pt>
                <c:pt idx="1331">
                  <c:v>42703.077025462968</c:v>
                </c:pt>
                <c:pt idx="1332">
                  <c:v>42703.077083333337</c:v>
                </c:pt>
                <c:pt idx="1333">
                  <c:v>42703.077141203707</c:v>
                </c:pt>
                <c:pt idx="1334">
                  <c:v>42703.077199074076</c:v>
                </c:pt>
                <c:pt idx="1335">
                  <c:v>42703.077256944445</c:v>
                </c:pt>
                <c:pt idx="1336">
                  <c:v>42703.077314814815</c:v>
                </c:pt>
                <c:pt idx="1337">
                  <c:v>42703.077372685191</c:v>
                </c:pt>
                <c:pt idx="1338">
                  <c:v>42703.077430555561</c:v>
                </c:pt>
                <c:pt idx="1339">
                  <c:v>42703.07748842593</c:v>
                </c:pt>
                <c:pt idx="1340">
                  <c:v>42703.077546296299</c:v>
                </c:pt>
                <c:pt idx="1341">
                  <c:v>42703.077604166669</c:v>
                </c:pt>
                <c:pt idx="1342">
                  <c:v>42703.077662037038</c:v>
                </c:pt>
                <c:pt idx="1343">
                  <c:v>42703.077719907407</c:v>
                </c:pt>
                <c:pt idx="1344">
                  <c:v>42703.077777777777</c:v>
                </c:pt>
                <c:pt idx="1345">
                  <c:v>42703.077835648153</c:v>
                </c:pt>
                <c:pt idx="1346">
                  <c:v>42703.077893518523</c:v>
                </c:pt>
                <c:pt idx="1347">
                  <c:v>42703.077951388892</c:v>
                </c:pt>
                <c:pt idx="1348">
                  <c:v>42703.078009259261</c:v>
                </c:pt>
                <c:pt idx="1349">
                  <c:v>42703.078067129631</c:v>
                </c:pt>
                <c:pt idx="1350">
                  <c:v>42703.078125</c:v>
                </c:pt>
                <c:pt idx="1351">
                  <c:v>42703.078182870369</c:v>
                </c:pt>
                <c:pt idx="1352">
                  <c:v>42703.078240740746</c:v>
                </c:pt>
                <c:pt idx="1353">
                  <c:v>42703.078298611115</c:v>
                </c:pt>
                <c:pt idx="1354">
                  <c:v>42703.078356481485</c:v>
                </c:pt>
                <c:pt idx="1355">
                  <c:v>42703.078414351854</c:v>
                </c:pt>
                <c:pt idx="1356">
                  <c:v>42703.078472222223</c:v>
                </c:pt>
                <c:pt idx="1357">
                  <c:v>42703.078530092593</c:v>
                </c:pt>
                <c:pt idx="1358">
                  <c:v>42703.078587962962</c:v>
                </c:pt>
                <c:pt idx="1359">
                  <c:v>42703.078645833339</c:v>
                </c:pt>
                <c:pt idx="1360">
                  <c:v>42703.078703703708</c:v>
                </c:pt>
                <c:pt idx="1361">
                  <c:v>42703.078761574077</c:v>
                </c:pt>
                <c:pt idx="1362">
                  <c:v>42703.078819444447</c:v>
                </c:pt>
                <c:pt idx="1363">
                  <c:v>42703.078877314816</c:v>
                </c:pt>
                <c:pt idx="1364">
                  <c:v>42703.078935185185</c:v>
                </c:pt>
                <c:pt idx="1365">
                  <c:v>42703.078993055555</c:v>
                </c:pt>
                <c:pt idx="1366">
                  <c:v>42703.079050925931</c:v>
                </c:pt>
                <c:pt idx="1367">
                  <c:v>42703.079108796301</c:v>
                </c:pt>
                <c:pt idx="1368">
                  <c:v>42703.07916666667</c:v>
                </c:pt>
                <c:pt idx="1369">
                  <c:v>42703.079224537039</c:v>
                </c:pt>
                <c:pt idx="1370">
                  <c:v>42703.079282407409</c:v>
                </c:pt>
                <c:pt idx="1371">
                  <c:v>42703.079340277778</c:v>
                </c:pt>
                <c:pt idx="1372">
                  <c:v>42703.079398148147</c:v>
                </c:pt>
                <c:pt idx="1373">
                  <c:v>42703.079456018524</c:v>
                </c:pt>
                <c:pt idx="1374">
                  <c:v>42703.079513888893</c:v>
                </c:pt>
                <c:pt idx="1375">
                  <c:v>42703.079571759263</c:v>
                </c:pt>
                <c:pt idx="1376">
                  <c:v>42703.079629629632</c:v>
                </c:pt>
                <c:pt idx="1377">
                  <c:v>42703.079687500001</c:v>
                </c:pt>
                <c:pt idx="1378">
                  <c:v>42703.079745370371</c:v>
                </c:pt>
                <c:pt idx="1379">
                  <c:v>42703.07980324074</c:v>
                </c:pt>
                <c:pt idx="1380">
                  <c:v>42703.079861111117</c:v>
                </c:pt>
                <c:pt idx="1381">
                  <c:v>42703.079918981486</c:v>
                </c:pt>
                <c:pt idx="1382">
                  <c:v>42703.079976851855</c:v>
                </c:pt>
                <c:pt idx="1383">
                  <c:v>42703.080034722225</c:v>
                </c:pt>
                <c:pt idx="1384">
                  <c:v>42703.080092592594</c:v>
                </c:pt>
                <c:pt idx="1385">
                  <c:v>42703.080150462964</c:v>
                </c:pt>
                <c:pt idx="1386">
                  <c:v>42703.080208333333</c:v>
                </c:pt>
                <c:pt idx="1387">
                  <c:v>42703.080266203709</c:v>
                </c:pt>
                <c:pt idx="1388">
                  <c:v>42703.080324074079</c:v>
                </c:pt>
                <c:pt idx="1389">
                  <c:v>42703.080381944448</c:v>
                </c:pt>
                <c:pt idx="1390">
                  <c:v>42703.080439814818</c:v>
                </c:pt>
                <c:pt idx="1391">
                  <c:v>42703.080497685187</c:v>
                </c:pt>
                <c:pt idx="1392">
                  <c:v>42703.080555555556</c:v>
                </c:pt>
                <c:pt idx="1393">
                  <c:v>42703.080613425926</c:v>
                </c:pt>
                <c:pt idx="1394">
                  <c:v>42703.080671296302</c:v>
                </c:pt>
                <c:pt idx="1395">
                  <c:v>42703.080729166672</c:v>
                </c:pt>
                <c:pt idx="1396">
                  <c:v>42703.080787037041</c:v>
                </c:pt>
                <c:pt idx="1397">
                  <c:v>42703.08084490741</c:v>
                </c:pt>
                <c:pt idx="1398">
                  <c:v>42703.08090277778</c:v>
                </c:pt>
                <c:pt idx="1399">
                  <c:v>42703.080960648149</c:v>
                </c:pt>
                <c:pt idx="1400">
                  <c:v>42703.081018518518</c:v>
                </c:pt>
                <c:pt idx="1401">
                  <c:v>42703.081076388895</c:v>
                </c:pt>
                <c:pt idx="1402">
                  <c:v>42703.081134259264</c:v>
                </c:pt>
                <c:pt idx="1403">
                  <c:v>42703.081192129634</c:v>
                </c:pt>
                <c:pt idx="1404">
                  <c:v>42703.081250000003</c:v>
                </c:pt>
                <c:pt idx="1405">
                  <c:v>42703.081307870372</c:v>
                </c:pt>
                <c:pt idx="1406">
                  <c:v>42703.081365740742</c:v>
                </c:pt>
                <c:pt idx="1407">
                  <c:v>42703.081423611111</c:v>
                </c:pt>
                <c:pt idx="1408">
                  <c:v>42703.08148148148</c:v>
                </c:pt>
                <c:pt idx="1409">
                  <c:v>42703.081539351857</c:v>
                </c:pt>
                <c:pt idx="1410">
                  <c:v>42703.081597222226</c:v>
                </c:pt>
                <c:pt idx="1411">
                  <c:v>42703.081655092596</c:v>
                </c:pt>
                <c:pt idx="1412">
                  <c:v>42703.081712962965</c:v>
                </c:pt>
                <c:pt idx="1413">
                  <c:v>42703.081770833334</c:v>
                </c:pt>
                <c:pt idx="1414">
                  <c:v>42703.081828703704</c:v>
                </c:pt>
                <c:pt idx="1415">
                  <c:v>42703.081886574073</c:v>
                </c:pt>
                <c:pt idx="1416">
                  <c:v>42703.08194444445</c:v>
                </c:pt>
                <c:pt idx="1417">
                  <c:v>42703.082002314819</c:v>
                </c:pt>
                <c:pt idx="1418">
                  <c:v>42703.082060185188</c:v>
                </c:pt>
                <c:pt idx="1419">
                  <c:v>42703.082118055558</c:v>
                </c:pt>
                <c:pt idx="1420">
                  <c:v>42703.082175925927</c:v>
                </c:pt>
                <c:pt idx="1421">
                  <c:v>42703.082233796296</c:v>
                </c:pt>
                <c:pt idx="1422">
                  <c:v>42703.082291666666</c:v>
                </c:pt>
                <c:pt idx="1423">
                  <c:v>42703.082349537042</c:v>
                </c:pt>
                <c:pt idx="1424">
                  <c:v>42703.082407407412</c:v>
                </c:pt>
                <c:pt idx="1425">
                  <c:v>42703.082465277781</c:v>
                </c:pt>
                <c:pt idx="1426">
                  <c:v>42703.08252314815</c:v>
                </c:pt>
                <c:pt idx="1427">
                  <c:v>42703.08258101852</c:v>
                </c:pt>
                <c:pt idx="1428">
                  <c:v>42703.082638888889</c:v>
                </c:pt>
                <c:pt idx="1429">
                  <c:v>42703.082696759258</c:v>
                </c:pt>
                <c:pt idx="1430">
                  <c:v>42703.082754629635</c:v>
                </c:pt>
                <c:pt idx="1431">
                  <c:v>42703.082812500004</c:v>
                </c:pt>
                <c:pt idx="1432">
                  <c:v>42703.082870370374</c:v>
                </c:pt>
                <c:pt idx="1433">
                  <c:v>42703.082928240743</c:v>
                </c:pt>
                <c:pt idx="1434">
                  <c:v>42703.082986111112</c:v>
                </c:pt>
                <c:pt idx="1435">
                  <c:v>42703.083043981482</c:v>
                </c:pt>
                <c:pt idx="1436">
                  <c:v>42703.083101851851</c:v>
                </c:pt>
                <c:pt idx="1437">
                  <c:v>42703.083159722228</c:v>
                </c:pt>
                <c:pt idx="1438">
                  <c:v>42703.083217592597</c:v>
                </c:pt>
                <c:pt idx="1439">
                  <c:v>42703.083275462966</c:v>
                </c:pt>
                <c:pt idx="1440">
                  <c:v>42703.083333333336</c:v>
                </c:pt>
                <c:pt idx="1441">
                  <c:v>42703.083391203705</c:v>
                </c:pt>
                <c:pt idx="1442">
                  <c:v>42703.083449074074</c:v>
                </c:pt>
                <c:pt idx="1443">
                  <c:v>42703.083506944444</c:v>
                </c:pt>
                <c:pt idx="1444">
                  <c:v>42703.08356481482</c:v>
                </c:pt>
                <c:pt idx="1445">
                  <c:v>42703.08362268519</c:v>
                </c:pt>
                <c:pt idx="1446">
                  <c:v>42703.083680555559</c:v>
                </c:pt>
                <c:pt idx="1447">
                  <c:v>42703.083738425928</c:v>
                </c:pt>
                <c:pt idx="1448">
                  <c:v>42703.083796296298</c:v>
                </c:pt>
                <c:pt idx="1449">
                  <c:v>42703.083854166667</c:v>
                </c:pt>
                <c:pt idx="1450">
                  <c:v>42703.083912037036</c:v>
                </c:pt>
                <c:pt idx="1451">
                  <c:v>42703.083969907413</c:v>
                </c:pt>
                <c:pt idx="1452">
                  <c:v>42703.084027777782</c:v>
                </c:pt>
                <c:pt idx="1453">
                  <c:v>42703.084085648152</c:v>
                </c:pt>
                <c:pt idx="1454">
                  <c:v>42703.084143518521</c:v>
                </c:pt>
                <c:pt idx="1455">
                  <c:v>42703.084201388891</c:v>
                </c:pt>
                <c:pt idx="1456">
                  <c:v>42703.08425925926</c:v>
                </c:pt>
                <c:pt idx="1457">
                  <c:v>42703.084317129629</c:v>
                </c:pt>
                <c:pt idx="1458">
                  <c:v>42703.084375000006</c:v>
                </c:pt>
                <c:pt idx="1459">
                  <c:v>42703.084432870375</c:v>
                </c:pt>
                <c:pt idx="1460">
                  <c:v>42703.084490740745</c:v>
                </c:pt>
                <c:pt idx="1461">
                  <c:v>42703.084548611114</c:v>
                </c:pt>
                <c:pt idx="1462">
                  <c:v>42703.084606481483</c:v>
                </c:pt>
                <c:pt idx="1463">
                  <c:v>42703.084664351853</c:v>
                </c:pt>
                <c:pt idx="1464">
                  <c:v>42703.084722222222</c:v>
                </c:pt>
                <c:pt idx="1465">
                  <c:v>42703.084780092599</c:v>
                </c:pt>
                <c:pt idx="1466">
                  <c:v>42703.084837962968</c:v>
                </c:pt>
                <c:pt idx="1467">
                  <c:v>42703.084895833337</c:v>
                </c:pt>
                <c:pt idx="1468">
                  <c:v>42703.084953703707</c:v>
                </c:pt>
                <c:pt idx="1469">
                  <c:v>42703.085011574076</c:v>
                </c:pt>
                <c:pt idx="1470">
                  <c:v>42703.085069444445</c:v>
                </c:pt>
                <c:pt idx="1471">
                  <c:v>42703.085127314815</c:v>
                </c:pt>
                <c:pt idx="1472">
                  <c:v>42703.085185185191</c:v>
                </c:pt>
                <c:pt idx="1473">
                  <c:v>42703.085243055561</c:v>
                </c:pt>
                <c:pt idx="1474">
                  <c:v>42703.08530092593</c:v>
                </c:pt>
                <c:pt idx="1475">
                  <c:v>42703.085358796299</c:v>
                </c:pt>
                <c:pt idx="1476">
                  <c:v>42703.085416666669</c:v>
                </c:pt>
                <c:pt idx="1477">
                  <c:v>42703.085474537038</c:v>
                </c:pt>
                <c:pt idx="1478">
                  <c:v>42703.085532407407</c:v>
                </c:pt>
                <c:pt idx="1479">
                  <c:v>42703.085590277777</c:v>
                </c:pt>
                <c:pt idx="1480">
                  <c:v>42703.085648148153</c:v>
                </c:pt>
                <c:pt idx="1481">
                  <c:v>42703.085706018523</c:v>
                </c:pt>
                <c:pt idx="1482">
                  <c:v>42703.085763888892</c:v>
                </c:pt>
                <c:pt idx="1483">
                  <c:v>42703.085821759261</c:v>
                </c:pt>
                <c:pt idx="1484">
                  <c:v>42703.085879629631</c:v>
                </c:pt>
                <c:pt idx="1485">
                  <c:v>42703.0859375</c:v>
                </c:pt>
                <c:pt idx="1486">
                  <c:v>42703.085995370369</c:v>
                </c:pt>
                <c:pt idx="1487">
                  <c:v>42703.086053240746</c:v>
                </c:pt>
                <c:pt idx="1488">
                  <c:v>42703.086111111115</c:v>
                </c:pt>
                <c:pt idx="1489">
                  <c:v>42703.086168981485</c:v>
                </c:pt>
                <c:pt idx="1490">
                  <c:v>42703.086226851854</c:v>
                </c:pt>
                <c:pt idx="1491">
                  <c:v>42703.086284722223</c:v>
                </c:pt>
                <c:pt idx="1492">
                  <c:v>42703.086342592593</c:v>
                </c:pt>
                <c:pt idx="1493">
                  <c:v>42703.086400462962</c:v>
                </c:pt>
                <c:pt idx="1494">
                  <c:v>42703.086458333339</c:v>
                </c:pt>
                <c:pt idx="1495">
                  <c:v>42703.086516203708</c:v>
                </c:pt>
                <c:pt idx="1496">
                  <c:v>42703.086574074077</c:v>
                </c:pt>
                <c:pt idx="1497">
                  <c:v>42703.086631944447</c:v>
                </c:pt>
                <c:pt idx="1498">
                  <c:v>42703.086689814816</c:v>
                </c:pt>
                <c:pt idx="1499">
                  <c:v>42703.086747685185</c:v>
                </c:pt>
                <c:pt idx="1500">
                  <c:v>42703.086805555555</c:v>
                </c:pt>
                <c:pt idx="1501">
                  <c:v>42703.086863425931</c:v>
                </c:pt>
                <c:pt idx="1502">
                  <c:v>42703.086921296301</c:v>
                </c:pt>
                <c:pt idx="1503">
                  <c:v>42703.08697916667</c:v>
                </c:pt>
                <c:pt idx="1504">
                  <c:v>42703.087037037039</c:v>
                </c:pt>
                <c:pt idx="1505">
                  <c:v>42703.087094907409</c:v>
                </c:pt>
                <c:pt idx="1506">
                  <c:v>42703.087152777778</c:v>
                </c:pt>
                <c:pt idx="1507">
                  <c:v>42703.087210648147</c:v>
                </c:pt>
                <c:pt idx="1508">
                  <c:v>42703.087268518524</c:v>
                </c:pt>
                <c:pt idx="1509">
                  <c:v>42703.087326388893</c:v>
                </c:pt>
                <c:pt idx="1510">
                  <c:v>42703.087384259263</c:v>
                </c:pt>
                <c:pt idx="1511">
                  <c:v>42703.087442129632</c:v>
                </c:pt>
                <c:pt idx="1512">
                  <c:v>42703.087500000001</c:v>
                </c:pt>
                <c:pt idx="1513">
                  <c:v>42703.087557870371</c:v>
                </c:pt>
                <c:pt idx="1514">
                  <c:v>42703.08761574074</c:v>
                </c:pt>
                <c:pt idx="1515">
                  <c:v>42703.087673611117</c:v>
                </c:pt>
                <c:pt idx="1516">
                  <c:v>42703.087731481486</c:v>
                </c:pt>
                <c:pt idx="1517">
                  <c:v>42703.087789351855</c:v>
                </c:pt>
                <c:pt idx="1518">
                  <c:v>42703.087847222225</c:v>
                </c:pt>
                <c:pt idx="1519">
                  <c:v>42703.087905092594</c:v>
                </c:pt>
                <c:pt idx="1520">
                  <c:v>42703.087962962964</c:v>
                </c:pt>
                <c:pt idx="1521">
                  <c:v>42703.088020833333</c:v>
                </c:pt>
                <c:pt idx="1522">
                  <c:v>42703.088078703709</c:v>
                </c:pt>
                <c:pt idx="1523">
                  <c:v>42703.088136574079</c:v>
                </c:pt>
                <c:pt idx="1524">
                  <c:v>42703.088194444448</c:v>
                </c:pt>
                <c:pt idx="1525">
                  <c:v>42703.088252314818</c:v>
                </c:pt>
                <c:pt idx="1526">
                  <c:v>42703.088310185187</c:v>
                </c:pt>
                <c:pt idx="1527">
                  <c:v>42703.088368055556</c:v>
                </c:pt>
                <c:pt idx="1528">
                  <c:v>42703.088425925926</c:v>
                </c:pt>
                <c:pt idx="1529">
                  <c:v>42703.088483796302</c:v>
                </c:pt>
                <c:pt idx="1530">
                  <c:v>42703.088541666672</c:v>
                </c:pt>
                <c:pt idx="1531">
                  <c:v>42703.088599537041</c:v>
                </c:pt>
                <c:pt idx="1532">
                  <c:v>42703.08865740741</c:v>
                </c:pt>
                <c:pt idx="1533">
                  <c:v>42703.08871527778</c:v>
                </c:pt>
                <c:pt idx="1534">
                  <c:v>42703.088773148149</c:v>
                </c:pt>
                <c:pt idx="1535">
                  <c:v>42703.088831018518</c:v>
                </c:pt>
                <c:pt idx="1536">
                  <c:v>42703.088888888895</c:v>
                </c:pt>
                <c:pt idx="1537">
                  <c:v>42703.088946759264</c:v>
                </c:pt>
                <c:pt idx="1538">
                  <c:v>42703.089004629634</c:v>
                </c:pt>
                <c:pt idx="1539">
                  <c:v>42703.089062500003</c:v>
                </c:pt>
                <c:pt idx="1540">
                  <c:v>42703.089120370372</c:v>
                </c:pt>
                <c:pt idx="1541">
                  <c:v>42703.089178240742</c:v>
                </c:pt>
                <c:pt idx="1542">
                  <c:v>42703.089236111111</c:v>
                </c:pt>
                <c:pt idx="1543">
                  <c:v>42703.08929398148</c:v>
                </c:pt>
                <c:pt idx="1544">
                  <c:v>42703.089351851857</c:v>
                </c:pt>
                <c:pt idx="1545">
                  <c:v>42703.089409722226</c:v>
                </c:pt>
                <c:pt idx="1546">
                  <c:v>42703.089467592596</c:v>
                </c:pt>
                <c:pt idx="1547">
                  <c:v>42703.089525462965</c:v>
                </c:pt>
                <c:pt idx="1548">
                  <c:v>42703.089583333334</c:v>
                </c:pt>
                <c:pt idx="1549">
                  <c:v>42703.089641203704</c:v>
                </c:pt>
                <c:pt idx="1550">
                  <c:v>42703.089699074073</c:v>
                </c:pt>
                <c:pt idx="1551">
                  <c:v>42703.08975694445</c:v>
                </c:pt>
                <c:pt idx="1552">
                  <c:v>42703.089814814819</c:v>
                </c:pt>
                <c:pt idx="1553">
                  <c:v>42703.089872685188</c:v>
                </c:pt>
                <c:pt idx="1554">
                  <c:v>42703.089930555558</c:v>
                </c:pt>
                <c:pt idx="1555">
                  <c:v>42703.089988425927</c:v>
                </c:pt>
                <c:pt idx="1556">
                  <c:v>42703.090046296296</c:v>
                </c:pt>
                <c:pt idx="1557">
                  <c:v>42703.090104166666</c:v>
                </c:pt>
                <c:pt idx="1558">
                  <c:v>42703.090162037042</c:v>
                </c:pt>
                <c:pt idx="1559">
                  <c:v>42703.090219907412</c:v>
                </c:pt>
                <c:pt idx="1560">
                  <c:v>42703.090277777781</c:v>
                </c:pt>
                <c:pt idx="1561">
                  <c:v>42703.09033564815</c:v>
                </c:pt>
                <c:pt idx="1562">
                  <c:v>42703.09039351852</c:v>
                </c:pt>
                <c:pt idx="1563">
                  <c:v>42703.090451388889</c:v>
                </c:pt>
                <c:pt idx="1564">
                  <c:v>42703.090509259258</c:v>
                </c:pt>
                <c:pt idx="1565">
                  <c:v>42703.090567129635</c:v>
                </c:pt>
                <c:pt idx="1566">
                  <c:v>42703.090625000004</c:v>
                </c:pt>
                <c:pt idx="1567">
                  <c:v>42703.090682870374</c:v>
                </c:pt>
                <c:pt idx="1568">
                  <c:v>42703.090740740743</c:v>
                </c:pt>
                <c:pt idx="1569">
                  <c:v>42703.090798611112</c:v>
                </c:pt>
                <c:pt idx="1570">
                  <c:v>42703.090856481482</c:v>
                </c:pt>
                <c:pt idx="1571">
                  <c:v>42703.090914351851</c:v>
                </c:pt>
                <c:pt idx="1572">
                  <c:v>42703.090972222228</c:v>
                </c:pt>
                <c:pt idx="1573">
                  <c:v>42703.091030092597</c:v>
                </c:pt>
                <c:pt idx="1574">
                  <c:v>42703.091087962966</c:v>
                </c:pt>
                <c:pt idx="1575">
                  <c:v>42703.091145833336</c:v>
                </c:pt>
                <c:pt idx="1576">
                  <c:v>42703.091203703705</c:v>
                </c:pt>
                <c:pt idx="1577">
                  <c:v>42703.091261574074</c:v>
                </c:pt>
                <c:pt idx="1578">
                  <c:v>42703.091319444444</c:v>
                </c:pt>
                <c:pt idx="1579">
                  <c:v>42703.09137731482</c:v>
                </c:pt>
                <c:pt idx="1580">
                  <c:v>42703.09143518519</c:v>
                </c:pt>
                <c:pt idx="1581">
                  <c:v>42703.091493055559</c:v>
                </c:pt>
                <c:pt idx="1582">
                  <c:v>42703.091550925928</c:v>
                </c:pt>
                <c:pt idx="1583">
                  <c:v>42703.091608796298</c:v>
                </c:pt>
                <c:pt idx="1584">
                  <c:v>42703.091666666667</c:v>
                </c:pt>
                <c:pt idx="1585">
                  <c:v>42703.091724537036</c:v>
                </c:pt>
                <c:pt idx="1586">
                  <c:v>42703.091782407413</c:v>
                </c:pt>
                <c:pt idx="1587">
                  <c:v>42703.091840277782</c:v>
                </c:pt>
                <c:pt idx="1588">
                  <c:v>42703.091898148152</c:v>
                </c:pt>
                <c:pt idx="1589">
                  <c:v>42703.091956018521</c:v>
                </c:pt>
                <c:pt idx="1590">
                  <c:v>42703.092013888891</c:v>
                </c:pt>
                <c:pt idx="1591">
                  <c:v>42703.09207175926</c:v>
                </c:pt>
                <c:pt idx="1592">
                  <c:v>42703.092129629629</c:v>
                </c:pt>
                <c:pt idx="1593">
                  <c:v>42703.092187500006</c:v>
                </c:pt>
                <c:pt idx="1594">
                  <c:v>42703.092245370375</c:v>
                </c:pt>
                <c:pt idx="1595">
                  <c:v>42703.092303240745</c:v>
                </c:pt>
                <c:pt idx="1596">
                  <c:v>42703.092361111114</c:v>
                </c:pt>
                <c:pt idx="1597">
                  <c:v>42703.092418981483</c:v>
                </c:pt>
                <c:pt idx="1598">
                  <c:v>42703.092476851853</c:v>
                </c:pt>
                <c:pt idx="1599">
                  <c:v>42703.092534722222</c:v>
                </c:pt>
                <c:pt idx="1600">
                  <c:v>42703.092592592599</c:v>
                </c:pt>
                <c:pt idx="1601">
                  <c:v>42703.092650462968</c:v>
                </c:pt>
                <c:pt idx="1602">
                  <c:v>42703.092708333337</c:v>
                </c:pt>
                <c:pt idx="1603">
                  <c:v>42703.092766203707</c:v>
                </c:pt>
                <c:pt idx="1604">
                  <c:v>42703.092824074076</c:v>
                </c:pt>
                <c:pt idx="1605">
                  <c:v>42703.092881944445</c:v>
                </c:pt>
                <c:pt idx="1606">
                  <c:v>42703.092939814815</c:v>
                </c:pt>
                <c:pt idx="1607">
                  <c:v>42703.092997685191</c:v>
                </c:pt>
                <c:pt idx="1608">
                  <c:v>42703.093055555561</c:v>
                </c:pt>
                <c:pt idx="1609">
                  <c:v>42703.09311342593</c:v>
                </c:pt>
                <c:pt idx="1610">
                  <c:v>42703.093171296299</c:v>
                </c:pt>
                <c:pt idx="1611">
                  <c:v>42703.093229166669</c:v>
                </c:pt>
                <c:pt idx="1612">
                  <c:v>42703.093287037038</c:v>
                </c:pt>
                <c:pt idx="1613">
                  <c:v>42703.093344907407</c:v>
                </c:pt>
                <c:pt idx="1614">
                  <c:v>42703.093402777777</c:v>
                </c:pt>
                <c:pt idx="1615">
                  <c:v>42703.093460648153</c:v>
                </c:pt>
                <c:pt idx="1616">
                  <c:v>42703.093518518523</c:v>
                </c:pt>
                <c:pt idx="1617">
                  <c:v>42703.093576388892</c:v>
                </c:pt>
                <c:pt idx="1618">
                  <c:v>42703.093634259261</c:v>
                </c:pt>
                <c:pt idx="1619">
                  <c:v>42703.093692129631</c:v>
                </c:pt>
                <c:pt idx="1620">
                  <c:v>42703.09375</c:v>
                </c:pt>
                <c:pt idx="1621">
                  <c:v>42703.093807870369</c:v>
                </c:pt>
                <c:pt idx="1622">
                  <c:v>42703.093865740746</c:v>
                </c:pt>
                <c:pt idx="1623">
                  <c:v>42703.093923611115</c:v>
                </c:pt>
                <c:pt idx="1624">
                  <c:v>42703.093981481485</c:v>
                </c:pt>
                <c:pt idx="1625">
                  <c:v>42703.094039351854</c:v>
                </c:pt>
                <c:pt idx="1626">
                  <c:v>42703.094097222223</c:v>
                </c:pt>
                <c:pt idx="1627">
                  <c:v>42703.094155092593</c:v>
                </c:pt>
                <c:pt idx="1628">
                  <c:v>42703.094212962962</c:v>
                </c:pt>
                <c:pt idx="1629">
                  <c:v>42703.094270833339</c:v>
                </c:pt>
                <c:pt idx="1630">
                  <c:v>42703.094328703708</c:v>
                </c:pt>
                <c:pt idx="1631">
                  <c:v>42703.094386574077</c:v>
                </c:pt>
                <c:pt idx="1632">
                  <c:v>42703.094444444447</c:v>
                </c:pt>
                <c:pt idx="1633">
                  <c:v>42703.094502314816</c:v>
                </c:pt>
                <c:pt idx="1634">
                  <c:v>42703.094560185185</c:v>
                </c:pt>
                <c:pt idx="1635">
                  <c:v>42703.094618055555</c:v>
                </c:pt>
                <c:pt idx="1636">
                  <c:v>42703.094675925931</c:v>
                </c:pt>
                <c:pt idx="1637">
                  <c:v>42703.094733796301</c:v>
                </c:pt>
                <c:pt idx="1638">
                  <c:v>42703.09479166667</c:v>
                </c:pt>
                <c:pt idx="1639">
                  <c:v>42703.094849537039</c:v>
                </c:pt>
                <c:pt idx="1640">
                  <c:v>42703.094907407409</c:v>
                </c:pt>
                <c:pt idx="1641">
                  <c:v>42703.094965277778</c:v>
                </c:pt>
                <c:pt idx="1642">
                  <c:v>42703.095023148147</c:v>
                </c:pt>
                <c:pt idx="1643">
                  <c:v>42703.095081018524</c:v>
                </c:pt>
                <c:pt idx="1644">
                  <c:v>42703.095138888893</c:v>
                </c:pt>
                <c:pt idx="1645">
                  <c:v>42703.095196759263</c:v>
                </c:pt>
                <c:pt idx="1646">
                  <c:v>42703.095254629632</c:v>
                </c:pt>
                <c:pt idx="1647">
                  <c:v>42703.095312500001</c:v>
                </c:pt>
                <c:pt idx="1648">
                  <c:v>42703.095370370371</c:v>
                </c:pt>
                <c:pt idx="1649">
                  <c:v>42703.09542824074</c:v>
                </c:pt>
                <c:pt idx="1650">
                  <c:v>42703.095486111117</c:v>
                </c:pt>
                <c:pt idx="1651">
                  <c:v>42703.095543981486</c:v>
                </c:pt>
                <c:pt idx="1652">
                  <c:v>42703.095601851855</c:v>
                </c:pt>
                <c:pt idx="1653">
                  <c:v>42703.095659722225</c:v>
                </c:pt>
                <c:pt idx="1654">
                  <c:v>42703.095717592594</c:v>
                </c:pt>
                <c:pt idx="1655">
                  <c:v>42703.095775462964</c:v>
                </c:pt>
                <c:pt idx="1656">
                  <c:v>42703.095833333333</c:v>
                </c:pt>
                <c:pt idx="1657">
                  <c:v>42703.095891203709</c:v>
                </c:pt>
                <c:pt idx="1658">
                  <c:v>42703.095949074079</c:v>
                </c:pt>
                <c:pt idx="1659">
                  <c:v>42703.096006944448</c:v>
                </c:pt>
                <c:pt idx="1660">
                  <c:v>42703.096064814818</c:v>
                </c:pt>
                <c:pt idx="1661">
                  <c:v>42703.096122685187</c:v>
                </c:pt>
                <c:pt idx="1662">
                  <c:v>42703.096180555556</c:v>
                </c:pt>
                <c:pt idx="1663">
                  <c:v>42703.096238425926</c:v>
                </c:pt>
                <c:pt idx="1664">
                  <c:v>42703.096296296302</c:v>
                </c:pt>
                <c:pt idx="1665">
                  <c:v>42703.096354166672</c:v>
                </c:pt>
                <c:pt idx="1666">
                  <c:v>42703.096412037041</c:v>
                </c:pt>
                <c:pt idx="1667">
                  <c:v>42703.09646990741</c:v>
                </c:pt>
                <c:pt idx="1668">
                  <c:v>42703.09652777778</c:v>
                </c:pt>
                <c:pt idx="1669">
                  <c:v>42703.096585648149</c:v>
                </c:pt>
                <c:pt idx="1670">
                  <c:v>42703.096643518518</c:v>
                </c:pt>
                <c:pt idx="1671">
                  <c:v>42703.096701388895</c:v>
                </c:pt>
                <c:pt idx="1672">
                  <c:v>42703.096759259264</c:v>
                </c:pt>
                <c:pt idx="1673">
                  <c:v>42703.096817129634</c:v>
                </c:pt>
                <c:pt idx="1674">
                  <c:v>42703.096875000003</c:v>
                </c:pt>
                <c:pt idx="1675">
                  <c:v>42703.096932870372</c:v>
                </c:pt>
                <c:pt idx="1676">
                  <c:v>42703.096990740742</c:v>
                </c:pt>
                <c:pt idx="1677">
                  <c:v>42703.097048611111</c:v>
                </c:pt>
                <c:pt idx="1678">
                  <c:v>42703.09710648148</c:v>
                </c:pt>
                <c:pt idx="1679">
                  <c:v>42703.097164351857</c:v>
                </c:pt>
                <c:pt idx="1680">
                  <c:v>42703.097222222226</c:v>
                </c:pt>
                <c:pt idx="1681">
                  <c:v>42703.097280092596</c:v>
                </c:pt>
                <c:pt idx="1682">
                  <c:v>42703.097337962965</c:v>
                </c:pt>
                <c:pt idx="1683">
                  <c:v>42703.097395833334</c:v>
                </c:pt>
                <c:pt idx="1684">
                  <c:v>42703.097453703704</c:v>
                </c:pt>
                <c:pt idx="1685">
                  <c:v>42703.097511574073</c:v>
                </c:pt>
                <c:pt idx="1686">
                  <c:v>42703.09756944445</c:v>
                </c:pt>
                <c:pt idx="1687">
                  <c:v>42703.097627314819</c:v>
                </c:pt>
                <c:pt idx="1688">
                  <c:v>42703.097685185188</c:v>
                </c:pt>
                <c:pt idx="1689">
                  <c:v>42703.097743055558</c:v>
                </c:pt>
                <c:pt idx="1690">
                  <c:v>42703.097800925927</c:v>
                </c:pt>
                <c:pt idx="1691">
                  <c:v>42703.097858796296</c:v>
                </c:pt>
                <c:pt idx="1692">
                  <c:v>42703.097916666666</c:v>
                </c:pt>
                <c:pt idx="1693">
                  <c:v>42703.097974537042</c:v>
                </c:pt>
                <c:pt idx="1694">
                  <c:v>42703.098032407412</c:v>
                </c:pt>
                <c:pt idx="1695">
                  <c:v>42703.098090277781</c:v>
                </c:pt>
                <c:pt idx="1696">
                  <c:v>42703.09814814815</c:v>
                </c:pt>
                <c:pt idx="1697">
                  <c:v>42703.09820601852</c:v>
                </c:pt>
                <c:pt idx="1698">
                  <c:v>42703.098263888889</c:v>
                </c:pt>
                <c:pt idx="1699">
                  <c:v>42703.098321759258</c:v>
                </c:pt>
                <c:pt idx="1700">
                  <c:v>42703.098379629635</c:v>
                </c:pt>
                <c:pt idx="1701">
                  <c:v>42703.098437500004</c:v>
                </c:pt>
                <c:pt idx="1702">
                  <c:v>42703.098495370374</c:v>
                </c:pt>
                <c:pt idx="1703">
                  <c:v>42703.098553240743</c:v>
                </c:pt>
                <c:pt idx="1704">
                  <c:v>42703.098611111112</c:v>
                </c:pt>
                <c:pt idx="1705">
                  <c:v>42703.098668981482</c:v>
                </c:pt>
                <c:pt idx="1706">
                  <c:v>42703.098726851851</c:v>
                </c:pt>
                <c:pt idx="1707">
                  <c:v>42703.098784722228</c:v>
                </c:pt>
                <c:pt idx="1708">
                  <c:v>42703.098842592597</c:v>
                </c:pt>
                <c:pt idx="1709">
                  <c:v>42703.098900462966</c:v>
                </c:pt>
                <c:pt idx="1710">
                  <c:v>42703.098958333336</c:v>
                </c:pt>
                <c:pt idx="1711">
                  <c:v>42703.099016203705</c:v>
                </c:pt>
                <c:pt idx="1712">
                  <c:v>42703.099074074074</c:v>
                </c:pt>
                <c:pt idx="1713">
                  <c:v>42703.099131944444</c:v>
                </c:pt>
                <c:pt idx="1714">
                  <c:v>42703.09918981482</c:v>
                </c:pt>
                <c:pt idx="1715">
                  <c:v>42703.09924768519</c:v>
                </c:pt>
                <c:pt idx="1716">
                  <c:v>42703.099305555559</c:v>
                </c:pt>
                <c:pt idx="1717">
                  <c:v>42703.099363425928</c:v>
                </c:pt>
                <c:pt idx="1718">
                  <c:v>42703.099421296298</c:v>
                </c:pt>
                <c:pt idx="1719">
                  <c:v>42703.099479166667</c:v>
                </c:pt>
                <c:pt idx="1720">
                  <c:v>42703.099537037036</c:v>
                </c:pt>
                <c:pt idx="1721">
                  <c:v>42703.099594907413</c:v>
                </c:pt>
                <c:pt idx="1722">
                  <c:v>42703.099652777782</c:v>
                </c:pt>
                <c:pt idx="1723">
                  <c:v>42703.099710648152</c:v>
                </c:pt>
                <c:pt idx="1724">
                  <c:v>42703.099768518521</c:v>
                </c:pt>
                <c:pt idx="1725">
                  <c:v>42703.099826388891</c:v>
                </c:pt>
                <c:pt idx="1726">
                  <c:v>42703.09988425926</c:v>
                </c:pt>
                <c:pt idx="1727">
                  <c:v>42703.099942129629</c:v>
                </c:pt>
                <c:pt idx="1728">
                  <c:v>42703.100000000006</c:v>
                </c:pt>
                <c:pt idx="1729">
                  <c:v>42703.100057870375</c:v>
                </c:pt>
                <c:pt idx="1730">
                  <c:v>42703.100115740745</c:v>
                </c:pt>
                <c:pt idx="1731">
                  <c:v>42703.100173611114</c:v>
                </c:pt>
                <c:pt idx="1732">
                  <c:v>42703.100231481483</c:v>
                </c:pt>
                <c:pt idx="1733">
                  <c:v>42703.100289351853</c:v>
                </c:pt>
                <c:pt idx="1734">
                  <c:v>42703.100347222222</c:v>
                </c:pt>
                <c:pt idx="1735">
                  <c:v>42703.100405092599</c:v>
                </c:pt>
                <c:pt idx="1736">
                  <c:v>42703.100462962968</c:v>
                </c:pt>
                <c:pt idx="1737">
                  <c:v>42703.100520833337</c:v>
                </c:pt>
                <c:pt idx="1738">
                  <c:v>42703.100578703707</c:v>
                </c:pt>
                <c:pt idx="1739">
                  <c:v>42703.100636574076</c:v>
                </c:pt>
                <c:pt idx="1740">
                  <c:v>42703.100694444445</c:v>
                </c:pt>
                <c:pt idx="1741">
                  <c:v>42703.100752314815</c:v>
                </c:pt>
                <c:pt idx="1742">
                  <c:v>42703.100810185191</c:v>
                </c:pt>
                <c:pt idx="1743">
                  <c:v>42703.100868055561</c:v>
                </c:pt>
                <c:pt idx="1744">
                  <c:v>42703.10092592593</c:v>
                </c:pt>
                <c:pt idx="1745">
                  <c:v>42703.100983796299</c:v>
                </c:pt>
                <c:pt idx="1746">
                  <c:v>42703.101041666669</c:v>
                </c:pt>
                <c:pt idx="1747">
                  <c:v>42703.101099537038</c:v>
                </c:pt>
                <c:pt idx="1748">
                  <c:v>42703.101157407407</c:v>
                </c:pt>
                <c:pt idx="1749">
                  <c:v>42703.101215277777</c:v>
                </c:pt>
                <c:pt idx="1750">
                  <c:v>42703.101273148153</c:v>
                </c:pt>
                <c:pt idx="1751">
                  <c:v>42703.101331018523</c:v>
                </c:pt>
                <c:pt idx="1752">
                  <c:v>42703.101388888892</c:v>
                </c:pt>
                <c:pt idx="1753">
                  <c:v>42703.101446759261</c:v>
                </c:pt>
                <c:pt idx="1754">
                  <c:v>42703.101504629631</c:v>
                </c:pt>
                <c:pt idx="1755">
                  <c:v>42703.1015625</c:v>
                </c:pt>
                <c:pt idx="1756">
                  <c:v>42703.101620370369</c:v>
                </c:pt>
                <c:pt idx="1757">
                  <c:v>42703.101678240746</c:v>
                </c:pt>
                <c:pt idx="1758">
                  <c:v>42703.101736111115</c:v>
                </c:pt>
                <c:pt idx="1759">
                  <c:v>42703.101793981485</c:v>
                </c:pt>
                <c:pt idx="1760">
                  <c:v>42703.101851851854</c:v>
                </c:pt>
                <c:pt idx="1761">
                  <c:v>42703.101909722223</c:v>
                </c:pt>
                <c:pt idx="1762">
                  <c:v>42703.101967592593</c:v>
                </c:pt>
                <c:pt idx="1763">
                  <c:v>42703.102025462962</c:v>
                </c:pt>
                <c:pt idx="1764">
                  <c:v>42703.102083333339</c:v>
                </c:pt>
                <c:pt idx="1765">
                  <c:v>42703.102141203708</c:v>
                </c:pt>
                <c:pt idx="1766">
                  <c:v>42703.102199074077</c:v>
                </c:pt>
                <c:pt idx="1767">
                  <c:v>42703.102256944447</c:v>
                </c:pt>
                <c:pt idx="1768">
                  <c:v>42703.102314814816</c:v>
                </c:pt>
                <c:pt idx="1769">
                  <c:v>42703.102372685185</c:v>
                </c:pt>
                <c:pt idx="1770">
                  <c:v>42703.102430555555</c:v>
                </c:pt>
                <c:pt idx="1771">
                  <c:v>42703.102488425931</c:v>
                </c:pt>
                <c:pt idx="1772">
                  <c:v>42703.102546296301</c:v>
                </c:pt>
                <c:pt idx="1773">
                  <c:v>42703.10260416667</c:v>
                </c:pt>
                <c:pt idx="1774">
                  <c:v>42703.102662037039</c:v>
                </c:pt>
                <c:pt idx="1775">
                  <c:v>42703.102719907409</c:v>
                </c:pt>
                <c:pt idx="1776">
                  <c:v>42703.102777777778</c:v>
                </c:pt>
                <c:pt idx="1777">
                  <c:v>42703.102835648147</c:v>
                </c:pt>
                <c:pt idx="1778">
                  <c:v>42703.102893518524</c:v>
                </c:pt>
                <c:pt idx="1779">
                  <c:v>42703.102951388893</c:v>
                </c:pt>
                <c:pt idx="1780">
                  <c:v>42703.103009259263</c:v>
                </c:pt>
                <c:pt idx="1781">
                  <c:v>42703.103067129632</c:v>
                </c:pt>
                <c:pt idx="1782">
                  <c:v>42703.103125000001</c:v>
                </c:pt>
                <c:pt idx="1783">
                  <c:v>42703.103182870371</c:v>
                </c:pt>
                <c:pt idx="1784">
                  <c:v>42703.10324074074</c:v>
                </c:pt>
                <c:pt idx="1785">
                  <c:v>42703.103298611117</c:v>
                </c:pt>
                <c:pt idx="1786">
                  <c:v>42703.103356481486</c:v>
                </c:pt>
                <c:pt idx="1787">
                  <c:v>42703.103414351855</c:v>
                </c:pt>
                <c:pt idx="1788">
                  <c:v>42703.103472222225</c:v>
                </c:pt>
                <c:pt idx="1789">
                  <c:v>42703.103530092594</c:v>
                </c:pt>
                <c:pt idx="1790">
                  <c:v>42703.103587962964</c:v>
                </c:pt>
                <c:pt idx="1791">
                  <c:v>42703.103645833333</c:v>
                </c:pt>
                <c:pt idx="1792">
                  <c:v>42703.103703703709</c:v>
                </c:pt>
                <c:pt idx="1793">
                  <c:v>42703.103761574079</c:v>
                </c:pt>
                <c:pt idx="1794">
                  <c:v>42703.103819444448</c:v>
                </c:pt>
                <c:pt idx="1795">
                  <c:v>42703.103877314818</c:v>
                </c:pt>
                <c:pt idx="1796">
                  <c:v>42703.103935185187</c:v>
                </c:pt>
                <c:pt idx="1797">
                  <c:v>42703.103993055556</c:v>
                </c:pt>
                <c:pt idx="1798">
                  <c:v>42703.104050925926</c:v>
                </c:pt>
                <c:pt idx="1799">
                  <c:v>42703.104108796302</c:v>
                </c:pt>
                <c:pt idx="1800">
                  <c:v>42703.104166666672</c:v>
                </c:pt>
                <c:pt idx="1801">
                  <c:v>42703.104224537041</c:v>
                </c:pt>
                <c:pt idx="1802">
                  <c:v>42703.10428240741</c:v>
                </c:pt>
                <c:pt idx="1803">
                  <c:v>42703.10434027778</c:v>
                </c:pt>
                <c:pt idx="1804">
                  <c:v>42703.104398148149</c:v>
                </c:pt>
                <c:pt idx="1805">
                  <c:v>42703.104456018518</c:v>
                </c:pt>
                <c:pt idx="1806">
                  <c:v>42703.104513888895</c:v>
                </c:pt>
                <c:pt idx="1807">
                  <c:v>42703.104571759264</c:v>
                </c:pt>
                <c:pt idx="1808">
                  <c:v>42703.104629629634</c:v>
                </c:pt>
                <c:pt idx="1809">
                  <c:v>42703.104687500003</c:v>
                </c:pt>
                <c:pt idx="1810">
                  <c:v>42703.104745370372</c:v>
                </c:pt>
                <c:pt idx="1811">
                  <c:v>42703.104803240742</c:v>
                </c:pt>
                <c:pt idx="1812">
                  <c:v>42703.104861111111</c:v>
                </c:pt>
                <c:pt idx="1813">
                  <c:v>42703.10491898148</c:v>
                </c:pt>
                <c:pt idx="1814">
                  <c:v>42703.104976851857</c:v>
                </c:pt>
                <c:pt idx="1815">
                  <c:v>42703.105034722226</c:v>
                </c:pt>
                <c:pt idx="1816">
                  <c:v>42703.105092592596</c:v>
                </c:pt>
                <c:pt idx="1817">
                  <c:v>42703.105150462965</c:v>
                </c:pt>
                <c:pt idx="1818">
                  <c:v>42703.105208333334</c:v>
                </c:pt>
                <c:pt idx="1819">
                  <c:v>42703.105266203704</c:v>
                </c:pt>
                <c:pt idx="1820">
                  <c:v>42703.105324074073</c:v>
                </c:pt>
                <c:pt idx="1821">
                  <c:v>42703.10538194445</c:v>
                </c:pt>
                <c:pt idx="1822">
                  <c:v>42703.105439814819</c:v>
                </c:pt>
                <c:pt idx="1823">
                  <c:v>42703.105497685188</c:v>
                </c:pt>
                <c:pt idx="1824">
                  <c:v>42703.105555555558</c:v>
                </c:pt>
                <c:pt idx="1825">
                  <c:v>42703.105613425927</c:v>
                </c:pt>
                <c:pt idx="1826">
                  <c:v>42703.105671296296</c:v>
                </c:pt>
                <c:pt idx="1827">
                  <c:v>42703.105729166666</c:v>
                </c:pt>
                <c:pt idx="1828">
                  <c:v>42703.105787037042</c:v>
                </c:pt>
                <c:pt idx="1829">
                  <c:v>42703.105844907412</c:v>
                </c:pt>
                <c:pt idx="1830">
                  <c:v>42703.105902777781</c:v>
                </c:pt>
                <c:pt idx="1831">
                  <c:v>42703.10596064815</c:v>
                </c:pt>
                <c:pt idx="1832">
                  <c:v>42703.10601851852</c:v>
                </c:pt>
                <c:pt idx="1833">
                  <c:v>42703.106076388889</c:v>
                </c:pt>
                <c:pt idx="1834">
                  <c:v>42703.106134259258</c:v>
                </c:pt>
                <c:pt idx="1835">
                  <c:v>42703.106192129635</c:v>
                </c:pt>
                <c:pt idx="1836">
                  <c:v>42703.106250000004</c:v>
                </c:pt>
                <c:pt idx="1837">
                  <c:v>42703.106307870374</c:v>
                </c:pt>
                <c:pt idx="1838">
                  <c:v>42703.106365740743</c:v>
                </c:pt>
                <c:pt idx="1839">
                  <c:v>42703.106423611112</c:v>
                </c:pt>
                <c:pt idx="1840">
                  <c:v>42703.106481481482</c:v>
                </c:pt>
                <c:pt idx="1841">
                  <c:v>42703.106539351851</c:v>
                </c:pt>
                <c:pt idx="1842">
                  <c:v>42703.106597222228</c:v>
                </c:pt>
                <c:pt idx="1843">
                  <c:v>42703.106655092597</c:v>
                </c:pt>
                <c:pt idx="1844">
                  <c:v>42703.106712962966</c:v>
                </c:pt>
                <c:pt idx="1845">
                  <c:v>42703.106770833336</c:v>
                </c:pt>
                <c:pt idx="1846">
                  <c:v>42703.106828703705</c:v>
                </c:pt>
                <c:pt idx="1847">
                  <c:v>42703.106886574074</c:v>
                </c:pt>
                <c:pt idx="1848">
                  <c:v>42703.106944444444</c:v>
                </c:pt>
                <c:pt idx="1849">
                  <c:v>42703.10700231482</c:v>
                </c:pt>
                <c:pt idx="1850">
                  <c:v>42703.10706018519</c:v>
                </c:pt>
                <c:pt idx="1851">
                  <c:v>42703.107118055559</c:v>
                </c:pt>
                <c:pt idx="1852">
                  <c:v>42703.107175925928</c:v>
                </c:pt>
                <c:pt idx="1853">
                  <c:v>42703.107233796298</c:v>
                </c:pt>
                <c:pt idx="1854">
                  <c:v>42703.107291666667</c:v>
                </c:pt>
                <c:pt idx="1855">
                  <c:v>42703.107349537036</c:v>
                </c:pt>
                <c:pt idx="1856">
                  <c:v>42703.107407407413</c:v>
                </c:pt>
                <c:pt idx="1857">
                  <c:v>42703.107465277782</c:v>
                </c:pt>
                <c:pt idx="1858">
                  <c:v>42703.107523148152</c:v>
                </c:pt>
                <c:pt idx="1859">
                  <c:v>42703.107581018521</c:v>
                </c:pt>
                <c:pt idx="1860">
                  <c:v>42703.107638888891</c:v>
                </c:pt>
                <c:pt idx="1861">
                  <c:v>42703.10769675926</c:v>
                </c:pt>
                <c:pt idx="1862">
                  <c:v>42703.107754629629</c:v>
                </c:pt>
                <c:pt idx="1863">
                  <c:v>42703.107812500006</c:v>
                </c:pt>
                <c:pt idx="1864">
                  <c:v>42703.107870370375</c:v>
                </c:pt>
                <c:pt idx="1865">
                  <c:v>42703.107928240745</c:v>
                </c:pt>
                <c:pt idx="1866">
                  <c:v>42703.107986111114</c:v>
                </c:pt>
                <c:pt idx="1867">
                  <c:v>42703.108043981483</c:v>
                </c:pt>
                <c:pt idx="1868">
                  <c:v>42703.108101851853</c:v>
                </c:pt>
                <c:pt idx="1869">
                  <c:v>42703.108159722222</c:v>
                </c:pt>
                <c:pt idx="1870">
                  <c:v>42703.108217592599</c:v>
                </c:pt>
                <c:pt idx="1871">
                  <c:v>42703.108275462968</c:v>
                </c:pt>
                <c:pt idx="1872">
                  <c:v>42703.108333333337</c:v>
                </c:pt>
                <c:pt idx="1873">
                  <c:v>42703.108391203707</c:v>
                </c:pt>
                <c:pt idx="1874">
                  <c:v>42703.108449074076</c:v>
                </c:pt>
                <c:pt idx="1875">
                  <c:v>42703.108506944445</c:v>
                </c:pt>
                <c:pt idx="1876">
                  <c:v>42703.108564814815</c:v>
                </c:pt>
                <c:pt idx="1877">
                  <c:v>42703.108622685191</c:v>
                </c:pt>
                <c:pt idx="1878">
                  <c:v>42703.108680555561</c:v>
                </c:pt>
                <c:pt idx="1879">
                  <c:v>42703.10873842593</c:v>
                </c:pt>
                <c:pt idx="1880">
                  <c:v>42703.108796296299</c:v>
                </c:pt>
                <c:pt idx="1881">
                  <c:v>42703.108854166669</c:v>
                </c:pt>
                <c:pt idx="1882">
                  <c:v>42703.108912037038</c:v>
                </c:pt>
                <c:pt idx="1883">
                  <c:v>42703.108969907407</c:v>
                </c:pt>
                <c:pt idx="1884">
                  <c:v>42703.109027777777</c:v>
                </c:pt>
                <c:pt idx="1885">
                  <c:v>42703.109085648153</c:v>
                </c:pt>
                <c:pt idx="1886">
                  <c:v>42703.109143518523</c:v>
                </c:pt>
                <c:pt idx="1887">
                  <c:v>42703.109201388892</c:v>
                </c:pt>
                <c:pt idx="1888">
                  <c:v>42703.109259259261</c:v>
                </c:pt>
                <c:pt idx="1889">
                  <c:v>42703.109317129631</c:v>
                </c:pt>
                <c:pt idx="1890">
                  <c:v>42703.109375</c:v>
                </c:pt>
                <c:pt idx="1891">
                  <c:v>42703.109432870369</c:v>
                </c:pt>
                <c:pt idx="1892">
                  <c:v>42703.109490740746</c:v>
                </c:pt>
                <c:pt idx="1893">
                  <c:v>42703.109548611115</c:v>
                </c:pt>
                <c:pt idx="1894">
                  <c:v>42703.109606481485</c:v>
                </c:pt>
                <c:pt idx="1895">
                  <c:v>42703.109664351854</c:v>
                </c:pt>
                <c:pt idx="1896">
                  <c:v>42703.109722222223</c:v>
                </c:pt>
                <c:pt idx="1897">
                  <c:v>42703.109780092593</c:v>
                </c:pt>
                <c:pt idx="1898">
                  <c:v>42703.109837962962</c:v>
                </c:pt>
                <c:pt idx="1899">
                  <c:v>42703.109895833339</c:v>
                </c:pt>
                <c:pt idx="1900">
                  <c:v>42703.109953703708</c:v>
                </c:pt>
                <c:pt idx="1901">
                  <c:v>42703.110011574077</c:v>
                </c:pt>
                <c:pt idx="1902">
                  <c:v>42703.110069444447</c:v>
                </c:pt>
                <c:pt idx="1903">
                  <c:v>42703.110127314816</c:v>
                </c:pt>
                <c:pt idx="1904">
                  <c:v>42703.110185185185</c:v>
                </c:pt>
                <c:pt idx="1905">
                  <c:v>42703.110243055555</c:v>
                </c:pt>
                <c:pt idx="1906">
                  <c:v>42703.110300925931</c:v>
                </c:pt>
                <c:pt idx="1907">
                  <c:v>42703.110358796301</c:v>
                </c:pt>
                <c:pt idx="1908">
                  <c:v>42703.11041666667</c:v>
                </c:pt>
                <c:pt idx="1909">
                  <c:v>42703.110474537039</c:v>
                </c:pt>
                <c:pt idx="1910">
                  <c:v>42703.110532407409</c:v>
                </c:pt>
                <c:pt idx="1911">
                  <c:v>42703.110590277778</c:v>
                </c:pt>
                <c:pt idx="1912">
                  <c:v>42703.110648148147</c:v>
                </c:pt>
                <c:pt idx="1913">
                  <c:v>42703.110706018524</c:v>
                </c:pt>
                <c:pt idx="1914">
                  <c:v>42703.110763888893</c:v>
                </c:pt>
                <c:pt idx="1915">
                  <c:v>42703.110821759263</c:v>
                </c:pt>
                <c:pt idx="1916">
                  <c:v>42703.110879629632</c:v>
                </c:pt>
                <c:pt idx="1917">
                  <c:v>42703.110937500001</c:v>
                </c:pt>
                <c:pt idx="1918">
                  <c:v>42703.110995370371</c:v>
                </c:pt>
                <c:pt idx="1919">
                  <c:v>42703.11105324074</c:v>
                </c:pt>
                <c:pt idx="1920">
                  <c:v>42703.111111111117</c:v>
                </c:pt>
                <c:pt idx="1921">
                  <c:v>42703.111168981486</c:v>
                </c:pt>
                <c:pt idx="1922">
                  <c:v>42703.111226851855</c:v>
                </c:pt>
                <c:pt idx="1923">
                  <c:v>42703.111284722225</c:v>
                </c:pt>
                <c:pt idx="1924">
                  <c:v>42703.111342592594</c:v>
                </c:pt>
                <c:pt idx="1925">
                  <c:v>42703.111400462964</c:v>
                </c:pt>
                <c:pt idx="1926">
                  <c:v>42703.111458333333</c:v>
                </c:pt>
                <c:pt idx="1927">
                  <c:v>42703.111516203709</c:v>
                </c:pt>
                <c:pt idx="1928">
                  <c:v>42703.111574074079</c:v>
                </c:pt>
                <c:pt idx="1929">
                  <c:v>42703.111631944448</c:v>
                </c:pt>
                <c:pt idx="1930">
                  <c:v>42703.111689814818</c:v>
                </c:pt>
                <c:pt idx="1931">
                  <c:v>42703.111747685187</c:v>
                </c:pt>
                <c:pt idx="1932">
                  <c:v>42703.111805555556</c:v>
                </c:pt>
                <c:pt idx="1933">
                  <c:v>42703.111863425926</c:v>
                </c:pt>
                <c:pt idx="1934">
                  <c:v>42703.111921296302</c:v>
                </c:pt>
                <c:pt idx="1935">
                  <c:v>42703.111979166672</c:v>
                </c:pt>
                <c:pt idx="1936">
                  <c:v>42703.112037037041</c:v>
                </c:pt>
                <c:pt idx="1937">
                  <c:v>42703.11209490741</c:v>
                </c:pt>
                <c:pt idx="1938">
                  <c:v>42703.11215277778</c:v>
                </c:pt>
                <c:pt idx="1939">
                  <c:v>42703.112210648149</c:v>
                </c:pt>
                <c:pt idx="1940">
                  <c:v>42703.112268518518</c:v>
                </c:pt>
                <c:pt idx="1941">
                  <c:v>42703.112326388895</c:v>
                </c:pt>
                <c:pt idx="1942">
                  <c:v>42703.112384259264</c:v>
                </c:pt>
                <c:pt idx="1943">
                  <c:v>42703.112442129634</c:v>
                </c:pt>
                <c:pt idx="1944">
                  <c:v>42703.112500000003</c:v>
                </c:pt>
                <c:pt idx="1945">
                  <c:v>42703.112557870372</c:v>
                </c:pt>
                <c:pt idx="1946">
                  <c:v>42703.112615740742</c:v>
                </c:pt>
                <c:pt idx="1947">
                  <c:v>42703.112673611111</c:v>
                </c:pt>
                <c:pt idx="1948">
                  <c:v>42703.11273148148</c:v>
                </c:pt>
                <c:pt idx="1949">
                  <c:v>42703.112789351857</c:v>
                </c:pt>
                <c:pt idx="1950">
                  <c:v>42703.112847222226</c:v>
                </c:pt>
                <c:pt idx="1951">
                  <c:v>42703.112905092596</c:v>
                </c:pt>
                <c:pt idx="1952">
                  <c:v>42703.112962962965</c:v>
                </c:pt>
                <c:pt idx="1953">
                  <c:v>42703.113020833334</c:v>
                </c:pt>
                <c:pt idx="1954">
                  <c:v>42703.113078703704</c:v>
                </c:pt>
                <c:pt idx="1955">
                  <c:v>42703.113136574073</c:v>
                </c:pt>
                <c:pt idx="1956">
                  <c:v>42703.11319444445</c:v>
                </c:pt>
                <c:pt idx="1957">
                  <c:v>42703.113252314819</c:v>
                </c:pt>
                <c:pt idx="1958">
                  <c:v>42703.113310185188</c:v>
                </c:pt>
                <c:pt idx="1959">
                  <c:v>42703.113368055558</c:v>
                </c:pt>
                <c:pt idx="1960">
                  <c:v>42703.113425925927</c:v>
                </c:pt>
                <c:pt idx="1961">
                  <c:v>42703.113483796296</c:v>
                </c:pt>
                <c:pt idx="1962">
                  <c:v>42703.113541666666</c:v>
                </c:pt>
                <c:pt idx="1963">
                  <c:v>42703.113599537042</c:v>
                </c:pt>
                <c:pt idx="1964">
                  <c:v>42703.113657407412</c:v>
                </c:pt>
                <c:pt idx="1965">
                  <c:v>42703.113715277781</c:v>
                </c:pt>
                <c:pt idx="1966">
                  <c:v>42703.11377314815</c:v>
                </c:pt>
                <c:pt idx="1967">
                  <c:v>42703.11383101852</c:v>
                </c:pt>
                <c:pt idx="1968">
                  <c:v>42703.113888888889</c:v>
                </c:pt>
                <c:pt idx="1969">
                  <c:v>42703.113946759258</c:v>
                </c:pt>
                <c:pt idx="1970">
                  <c:v>42703.114004629635</c:v>
                </c:pt>
                <c:pt idx="1971">
                  <c:v>42703.114062500004</c:v>
                </c:pt>
                <c:pt idx="1972">
                  <c:v>42703.114120370374</c:v>
                </c:pt>
                <c:pt idx="1973">
                  <c:v>42703.114178240743</c:v>
                </c:pt>
                <c:pt idx="1974">
                  <c:v>42703.114236111112</c:v>
                </c:pt>
                <c:pt idx="1975">
                  <c:v>42703.114293981482</c:v>
                </c:pt>
                <c:pt idx="1976">
                  <c:v>42703.114351851851</c:v>
                </c:pt>
                <c:pt idx="1977">
                  <c:v>42703.114409722228</c:v>
                </c:pt>
                <c:pt idx="1978">
                  <c:v>42703.114467592597</c:v>
                </c:pt>
                <c:pt idx="1979">
                  <c:v>42703.114525462966</c:v>
                </c:pt>
                <c:pt idx="1980">
                  <c:v>42703.114583333336</c:v>
                </c:pt>
                <c:pt idx="1981">
                  <c:v>42703.114641203705</c:v>
                </c:pt>
                <c:pt idx="1982">
                  <c:v>42703.114699074074</c:v>
                </c:pt>
                <c:pt idx="1983">
                  <c:v>42703.114756944444</c:v>
                </c:pt>
                <c:pt idx="1984">
                  <c:v>42703.11481481482</c:v>
                </c:pt>
                <c:pt idx="1985">
                  <c:v>42703.11487268519</c:v>
                </c:pt>
                <c:pt idx="1986">
                  <c:v>42703.114930555559</c:v>
                </c:pt>
                <c:pt idx="1987">
                  <c:v>42703.114988425928</c:v>
                </c:pt>
                <c:pt idx="1988">
                  <c:v>42703.115046296298</c:v>
                </c:pt>
                <c:pt idx="1989">
                  <c:v>42703.115104166667</c:v>
                </c:pt>
                <c:pt idx="1990">
                  <c:v>42703.115162037036</c:v>
                </c:pt>
                <c:pt idx="1991">
                  <c:v>42703.115219907413</c:v>
                </c:pt>
                <c:pt idx="1992">
                  <c:v>42703.115277777782</c:v>
                </c:pt>
                <c:pt idx="1993">
                  <c:v>42703.115335648152</c:v>
                </c:pt>
                <c:pt idx="1994">
                  <c:v>42703.115393518521</c:v>
                </c:pt>
                <c:pt idx="1995">
                  <c:v>42703.115451388891</c:v>
                </c:pt>
                <c:pt idx="1996">
                  <c:v>42703.11550925926</c:v>
                </c:pt>
                <c:pt idx="1997">
                  <c:v>42703.115567129629</c:v>
                </c:pt>
                <c:pt idx="1998">
                  <c:v>42703.115625000006</c:v>
                </c:pt>
                <c:pt idx="1999">
                  <c:v>42703.115682870375</c:v>
                </c:pt>
                <c:pt idx="2000">
                  <c:v>42703.115740740745</c:v>
                </c:pt>
                <c:pt idx="2001">
                  <c:v>42703.115798611114</c:v>
                </c:pt>
                <c:pt idx="2002">
                  <c:v>42703.115856481483</c:v>
                </c:pt>
                <c:pt idx="2003">
                  <c:v>42703.115914351853</c:v>
                </c:pt>
                <c:pt idx="2004">
                  <c:v>42703.115972222222</c:v>
                </c:pt>
                <c:pt idx="2005">
                  <c:v>42703.116030092599</c:v>
                </c:pt>
                <c:pt idx="2006">
                  <c:v>42703.116087962968</c:v>
                </c:pt>
                <c:pt idx="2007">
                  <c:v>42703.116145833337</c:v>
                </c:pt>
                <c:pt idx="2008">
                  <c:v>42703.116203703707</c:v>
                </c:pt>
                <c:pt idx="2009">
                  <c:v>42703.116261574076</c:v>
                </c:pt>
                <c:pt idx="2010">
                  <c:v>42703.116319444445</c:v>
                </c:pt>
                <c:pt idx="2011">
                  <c:v>42703.116377314815</c:v>
                </c:pt>
                <c:pt idx="2012">
                  <c:v>42703.116435185191</c:v>
                </c:pt>
                <c:pt idx="2013">
                  <c:v>42703.116493055561</c:v>
                </c:pt>
                <c:pt idx="2014">
                  <c:v>42703.11655092593</c:v>
                </c:pt>
                <c:pt idx="2015">
                  <c:v>42703.116608796299</c:v>
                </c:pt>
                <c:pt idx="2016">
                  <c:v>42703.116666666669</c:v>
                </c:pt>
                <c:pt idx="2017">
                  <c:v>42703.116724537038</c:v>
                </c:pt>
                <c:pt idx="2018">
                  <c:v>42703.116782407407</c:v>
                </c:pt>
                <c:pt idx="2019">
                  <c:v>42703.116840277777</c:v>
                </c:pt>
                <c:pt idx="2020">
                  <c:v>42703.116898148153</c:v>
                </c:pt>
                <c:pt idx="2021">
                  <c:v>42703.116956018523</c:v>
                </c:pt>
                <c:pt idx="2022">
                  <c:v>42703.117013888892</c:v>
                </c:pt>
                <c:pt idx="2023">
                  <c:v>42703.117071759261</c:v>
                </c:pt>
                <c:pt idx="2024">
                  <c:v>42703.117129629631</c:v>
                </c:pt>
                <c:pt idx="2025">
                  <c:v>42703.1171875</c:v>
                </c:pt>
                <c:pt idx="2026">
                  <c:v>42703.117245370369</c:v>
                </c:pt>
                <c:pt idx="2027">
                  <c:v>42703.117303240746</c:v>
                </c:pt>
                <c:pt idx="2028">
                  <c:v>42703.117361111115</c:v>
                </c:pt>
                <c:pt idx="2029">
                  <c:v>42703.117418981485</c:v>
                </c:pt>
                <c:pt idx="2030">
                  <c:v>42703.117476851854</c:v>
                </c:pt>
                <c:pt idx="2031">
                  <c:v>42703.117534722223</c:v>
                </c:pt>
                <c:pt idx="2032">
                  <c:v>42703.117592592593</c:v>
                </c:pt>
                <c:pt idx="2033">
                  <c:v>42703.117650462962</c:v>
                </c:pt>
                <c:pt idx="2034">
                  <c:v>42703.117708333339</c:v>
                </c:pt>
                <c:pt idx="2035">
                  <c:v>42703.117766203708</c:v>
                </c:pt>
                <c:pt idx="2036">
                  <c:v>42703.117824074077</c:v>
                </c:pt>
                <c:pt idx="2037">
                  <c:v>42703.117881944447</c:v>
                </c:pt>
                <c:pt idx="2038">
                  <c:v>42703.117939814816</c:v>
                </c:pt>
                <c:pt idx="2039">
                  <c:v>42703.117997685185</c:v>
                </c:pt>
                <c:pt idx="2040">
                  <c:v>42703.118055555555</c:v>
                </c:pt>
                <c:pt idx="2041">
                  <c:v>42703.118113425931</c:v>
                </c:pt>
                <c:pt idx="2042">
                  <c:v>42703.118171296301</c:v>
                </c:pt>
                <c:pt idx="2043">
                  <c:v>42703.11822916667</c:v>
                </c:pt>
                <c:pt idx="2044">
                  <c:v>42703.118287037039</c:v>
                </c:pt>
                <c:pt idx="2045">
                  <c:v>42703.118344907409</c:v>
                </c:pt>
                <c:pt idx="2046">
                  <c:v>42703.118402777778</c:v>
                </c:pt>
                <c:pt idx="2047">
                  <c:v>42703.118460648147</c:v>
                </c:pt>
                <c:pt idx="2048">
                  <c:v>42703.118518518524</c:v>
                </c:pt>
                <c:pt idx="2049">
                  <c:v>42703.118576388893</c:v>
                </c:pt>
                <c:pt idx="2050">
                  <c:v>42703.118634259263</c:v>
                </c:pt>
                <c:pt idx="2051">
                  <c:v>42703.118692129632</c:v>
                </c:pt>
                <c:pt idx="2052">
                  <c:v>42703.118750000001</c:v>
                </c:pt>
                <c:pt idx="2053">
                  <c:v>42703.118807870371</c:v>
                </c:pt>
                <c:pt idx="2054">
                  <c:v>42703.11886574074</c:v>
                </c:pt>
                <c:pt idx="2055">
                  <c:v>42703.118923611117</c:v>
                </c:pt>
                <c:pt idx="2056">
                  <c:v>42703.118981481486</c:v>
                </c:pt>
                <c:pt idx="2057">
                  <c:v>42703.119039351855</c:v>
                </c:pt>
                <c:pt idx="2058">
                  <c:v>42703.119097222225</c:v>
                </c:pt>
                <c:pt idx="2059">
                  <c:v>42703.119155092594</c:v>
                </c:pt>
                <c:pt idx="2060">
                  <c:v>42703.119212962964</c:v>
                </c:pt>
                <c:pt idx="2061">
                  <c:v>42703.119270833333</c:v>
                </c:pt>
                <c:pt idx="2062">
                  <c:v>42703.119328703709</c:v>
                </c:pt>
                <c:pt idx="2063">
                  <c:v>42703.119386574079</c:v>
                </c:pt>
                <c:pt idx="2064">
                  <c:v>42703.119444444448</c:v>
                </c:pt>
                <c:pt idx="2065">
                  <c:v>42703.119502314818</c:v>
                </c:pt>
                <c:pt idx="2066">
                  <c:v>42703.119560185187</c:v>
                </c:pt>
                <c:pt idx="2067">
                  <c:v>42703.119618055556</c:v>
                </c:pt>
                <c:pt idx="2068">
                  <c:v>42703.119675925926</c:v>
                </c:pt>
                <c:pt idx="2069">
                  <c:v>42703.119733796302</c:v>
                </c:pt>
                <c:pt idx="2070">
                  <c:v>42703.119791666672</c:v>
                </c:pt>
                <c:pt idx="2071">
                  <c:v>42703.119849537041</c:v>
                </c:pt>
                <c:pt idx="2072">
                  <c:v>42703.11990740741</c:v>
                </c:pt>
                <c:pt idx="2073">
                  <c:v>42703.11996527778</c:v>
                </c:pt>
                <c:pt idx="2074">
                  <c:v>42703.120023148149</c:v>
                </c:pt>
                <c:pt idx="2075">
                  <c:v>42703.120081018518</c:v>
                </c:pt>
                <c:pt idx="2076">
                  <c:v>42703.120138888895</c:v>
                </c:pt>
                <c:pt idx="2077">
                  <c:v>42703.120196759264</c:v>
                </c:pt>
                <c:pt idx="2078">
                  <c:v>42703.120254629634</c:v>
                </c:pt>
                <c:pt idx="2079">
                  <c:v>42703.120312500003</c:v>
                </c:pt>
                <c:pt idx="2080">
                  <c:v>42703.120370370372</c:v>
                </c:pt>
                <c:pt idx="2081">
                  <c:v>42703.120428240742</c:v>
                </c:pt>
                <c:pt idx="2082">
                  <c:v>42703.120486111111</c:v>
                </c:pt>
                <c:pt idx="2083">
                  <c:v>42703.12054398148</c:v>
                </c:pt>
                <c:pt idx="2084">
                  <c:v>42703.120601851857</c:v>
                </c:pt>
                <c:pt idx="2085">
                  <c:v>42703.120659722226</c:v>
                </c:pt>
                <c:pt idx="2086">
                  <c:v>42703.120717592596</c:v>
                </c:pt>
                <c:pt idx="2087">
                  <c:v>42703.120775462965</c:v>
                </c:pt>
                <c:pt idx="2088">
                  <c:v>42703.120833333334</c:v>
                </c:pt>
                <c:pt idx="2089">
                  <c:v>42703.120891203704</c:v>
                </c:pt>
                <c:pt idx="2090">
                  <c:v>42703.120949074073</c:v>
                </c:pt>
                <c:pt idx="2091">
                  <c:v>42703.12100694445</c:v>
                </c:pt>
                <c:pt idx="2092">
                  <c:v>42703.121064814819</c:v>
                </c:pt>
                <c:pt idx="2093">
                  <c:v>42703.121122685188</c:v>
                </c:pt>
                <c:pt idx="2094">
                  <c:v>42703.121180555558</c:v>
                </c:pt>
                <c:pt idx="2095">
                  <c:v>42703.121238425927</c:v>
                </c:pt>
                <c:pt idx="2096">
                  <c:v>42703.121296296296</c:v>
                </c:pt>
                <c:pt idx="2097">
                  <c:v>42703.121354166666</c:v>
                </c:pt>
                <c:pt idx="2098">
                  <c:v>42703.121412037042</c:v>
                </c:pt>
                <c:pt idx="2099">
                  <c:v>42703.121469907412</c:v>
                </c:pt>
                <c:pt idx="2100">
                  <c:v>42703.121527777781</c:v>
                </c:pt>
                <c:pt idx="2101">
                  <c:v>42703.12158564815</c:v>
                </c:pt>
                <c:pt idx="2102">
                  <c:v>42703.12164351852</c:v>
                </c:pt>
                <c:pt idx="2103">
                  <c:v>42703.121701388889</c:v>
                </c:pt>
                <c:pt idx="2104">
                  <c:v>42703.121759259258</c:v>
                </c:pt>
                <c:pt idx="2105">
                  <c:v>42703.121817129635</c:v>
                </c:pt>
                <c:pt idx="2106">
                  <c:v>42703.121875000004</c:v>
                </c:pt>
                <c:pt idx="2107">
                  <c:v>42703.121932870374</c:v>
                </c:pt>
                <c:pt idx="2108">
                  <c:v>42703.121990740743</c:v>
                </c:pt>
                <c:pt idx="2109">
                  <c:v>42703.122048611112</c:v>
                </c:pt>
                <c:pt idx="2110">
                  <c:v>42703.122106481482</c:v>
                </c:pt>
                <c:pt idx="2111">
                  <c:v>42703.122164351851</c:v>
                </c:pt>
                <c:pt idx="2112">
                  <c:v>42703.122222222228</c:v>
                </c:pt>
                <c:pt idx="2113">
                  <c:v>42703.122280092597</c:v>
                </c:pt>
                <c:pt idx="2114">
                  <c:v>42703.122337962966</c:v>
                </c:pt>
                <c:pt idx="2115">
                  <c:v>42703.122395833336</c:v>
                </c:pt>
                <c:pt idx="2116">
                  <c:v>42703.122453703705</c:v>
                </c:pt>
                <c:pt idx="2117">
                  <c:v>42703.122511574074</c:v>
                </c:pt>
                <c:pt idx="2118">
                  <c:v>42703.122569444444</c:v>
                </c:pt>
                <c:pt idx="2119">
                  <c:v>42703.12262731482</c:v>
                </c:pt>
                <c:pt idx="2120">
                  <c:v>42703.12268518519</c:v>
                </c:pt>
                <c:pt idx="2121">
                  <c:v>42703.122743055559</c:v>
                </c:pt>
                <c:pt idx="2122">
                  <c:v>42703.122800925928</c:v>
                </c:pt>
                <c:pt idx="2123">
                  <c:v>42703.122858796298</c:v>
                </c:pt>
                <c:pt idx="2124">
                  <c:v>42703.122916666667</c:v>
                </c:pt>
                <c:pt idx="2125">
                  <c:v>42703.122974537036</c:v>
                </c:pt>
                <c:pt idx="2126">
                  <c:v>42703.123032407413</c:v>
                </c:pt>
                <c:pt idx="2127">
                  <c:v>42703.123090277782</c:v>
                </c:pt>
                <c:pt idx="2128">
                  <c:v>42703.123148148152</c:v>
                </c:pt>
                <c:pt idx="2129">
                  <c:v>42703.123206018521</c:v>
                </c:pt>
                <c:pt idx="2130">
                  <c:v>42703.123263888891</c:v>
                </c:pt>
                <c:pt idx="2131">
                  <c:v>42703.12332175926</c:v>
                </c:pt>
                <c:pt idx="2132">
                  <c:v>42703.123379629629</c:v>
                </c:pt>
                <c:pt idx="2133">
                  <c:v>42703.123437500006</c:v>
                </c:pt>
                <c:pt idx="2134">
                  <c:v>42703.123495370375</c:v>
                </c:pt>
                <c:pt idx="2135">
                  <c:v>42703.123553240745</c:v>
                </c:pt>
                <c:pt idx="2136">
                  <c:v>42703.123611111114</c:v>
                </c:pt>
                <c:pt idx="2137">
                  <c:v>42703.123668981483</c:v>
                </c:pt>
                <c:pt idx="2138">
                  <c:v>42703.123726851853</c:v>
                </c:pt>
                <c:pt idx="2139">
                  <c:v>42703.123784722222</c:v>
                </c:pt>
                <c:pt idx="2140">
                  <c:v>42703.123842592599</c:v>
                </c:pt>
                <c:pt idx="2141">
                  <c:v>42703.123900462968</c:v>
                </c:pt>
                <c:pt idx="2142">
                  <c:v>42703.123958333337</c:v>
                </c:pt>
                <c:pt idx="2143">
                  <c:v>42703.124016203707</c:v>
                </c:pt>
                <c:pt idx="2144">
                  <c:v>42703.124074074076</c:v>
                </c:pt>
                <c:pt idx="2145">
                  <c:v>42703.124131944445</c:v>
                </c:pt>
                <c:pt idx="2146">
                  <c:v>42703.124189814815</c:v>
                </c:pt>
                <c:pt idx="2147">
                  <c:v>42703.124247685191</c:v>
                </c:pt>
                <c:pt idx="2148">
                  <c:v>42703.124305555561</c:v>
                </c:pt>
                <c:pt idx="2149">
                  <c:v>42703.12436342593</c:v>
                </c:pt>
                <c:pt idx="2150">
                  <c:v>42703.124421296299</c:v>
                </c:pt>
                <c:pt idx="2151">
                  <c:v>42703.124479166669</c:v>
                </c:pt>
                <c:pt idx="2152">
                  <c:v>42703.124537037038</c:v>
                </c:pt>
                <c:pt idx="2153">
                  <c:v>42703.124594907407</c:v>
                </c:pt>
                <c:pt idx="2154">
                  <c:v>42703.124652777777</c:v>
                </c:pt>
                <c:pt idx="2155">
                  <c:v>42703.124710648153</c:v>
                </c:pt>
                <c:pt idx="2156">
                  <c:v>42703.124768518523</c:v>
                </c:pt>
                <c:pt idx="2157">
                  <c:v>42703.124826388892</c:v>
                </c:pt>
                <c:pt idx="2158">
                  <c:v>42703.124884259261</c:v>
                </c:pt>
                <c:pt idx="2159">
                  <c:v>42703.124942129631</c:v>
                </c:pt>
                <c:pt idx="2160">
                  <c:v>42703.125</c:v>
                </c:pt>
                <c:pt idx="2161">
                  <c:v>42703.125057870369</c:v>
                </c:pt>
                <c:pt idx="2162">
                  <c:v>42703.125115740746</c:v>
                </c:pt>
                <c:pt idx="2163">
                  <c:v>42703.125173611115</c:v>
                </c:pt>
                <c:pt idx="2164">
                  <c:v>42703.125231481485</c:v>
                </c:pt>
                <c:pt idx="2165">
                  <c:v>42703.125289351854</c:v>
                </c:pt>
                <c:pt idx="2166">
                  <c:v>42703.125347222223</c:v>
                </c:pt>
                <c:pt idx="2167">
                  <c:v>42703.125405092593</c:v>
                </c:pt>
                <c:pt idx="2168">
                  <c:v>42703.125462962962</c:v>
                </c:pt>
                <c:pt idx="2169">
                  <c:v>42703.125520833339</c:v>
                </c:pt>
                <c:pt idx="2170">
                  <c:v>42703.125578703708</c:v>
                </c:pt>
                <c:pt idx="2171">
                  <c:v>42703.125636574077</c:v>
                </c:pt>
                <c:pt idx="2172">
                  <c:v>42703.125694444447</c:v>
                </c:pt>
                <c:pt idx="2173">
                  <c:v>42703.125752314816</c:v>
                </c:pt>
                <c:pt idx="2174">
                  <c:v>42703.125810185185</c:v>
                </c:pt>
                <c:pt idx="2175">
                  <c:v>42703.125868055555</c:v>
                </c:pt>
                <c:pt idx="2176">
                  <c:v>42703.125925925931</c:v>
                </c:pt>
                <c:pt idx="2177">
                  <c:v>42703.125983796301</c:v>
                </c:pt>
                <c:pt idx="2178">
                  <c:v>42703.12604166667</c:v>
                </c:pt>
                <c:pt idx="2179">
                  <c:v>42703.126099537039</c:v>
                </c:pt>
                <c:pt idx="2180">
                  <c:v>42703.126157407409</c:v>
                </c:pt>
                <c:pt idx="2181">
                  <c:v>42703.126215277778</c:v>
                </c:pt>
                <c:pt idx="2182">
                  <c:v>42703.126273148147</c:v>
                </c:pt>
                <c:pt idx="2183">
                  <c:v>42703.126331018524</c:v>
                </c:pt>
                <c:pt idx="2184">
                  <c:v>42703.126388888893</c:v>
                </c:pt>
                <c:pt idx="2185">
                  <c:v>42703.126446759263</c:v>
                </c:pt>
                <c:pt idx="2186">
                  <c:v>42703.126504629632</c:v>
                </c:pt>
                <c:pt idx="2187">
                  <c:v>42703.126562500001</c:v>
                </c:pt>
                <c:pt idx="2188">
                  <c:v>42703.126620370371</c:v>
                </c:pt>
                <c:pt idx="2189">
                  <c:v>42703.12667824074</c:v>
                </c:pt>
                <c:pt idx="2190">
                  <c:v>42703.126736111117</c:v>
                </c:pt>
                <c:pt idx="2191">
                  <c:v>42703.126793981486</c:v>
                </c:pt>
                <c:pt idx="2192">
                  <c:v>42703.126851851855</c:v>
                </c:pt>
                <c:pt idx="2193">
                  <c:v>42703.126909722225</c:v>
                </c:pt>
                <c:pt idx="2194">
                  <c:v>42703.126967592594</c:v>
                </c:pt>
                <c:pt idx="2195">
                  <c:v>42703.127025462964</c:v>
                </c:pt>
                <c:pt idx="2196">
                  <c:v>42703.127083333333</c:v>
                </c:pt>
                <c:pt idx="2197">
                  <c:v>42703.127141203709</c:v>
                </c:pt>
                <c:pt idx="2198">
                  <c:v>42703.127199074079</c:v>
                </c:pt>
                <c:pt idx="2199">
                  <c:v>42703.127256944448</c:v>
                </c:pt>
                <c:pt idx="2200">
                  <c:v>42703.127314814818</c:v>
                </c:pt>
                <c:pt idx="2201">
                  <c:v>42703.127372685187</c:v>
                </c:pt>
                <c:pt idx="2202">
                  <c:v>42703.127430555556</c:v>
                </c:pt>
                <c:pt idx="2203">
                  <c:v>42703.127488425926</c:v>
                </c:pt>
                <c:pt idx="2204">
                  <c:v>42703.127546296302</c:v>
                </c:pt>
                <c:pt idx="2205">
                  <c:v>42703.127604166672</c:v>
                </c:pt>
                <c:pt idx="2206">
                  <c:v>42703.127662037041</c:v>
                </c:pt>
                <c:pt idx="2207">
                  <c:v>42703.12771990741</c:v>
                </c:pt>
                <c:pt idx="2208">
                  <c:v>42703.12777777778</c:v>
                </c:pt>
                <c:pt idx="2209">
                  <c:v>42703.127835648149</c:v>
                </c:pt>
                <c:pt idx="2210">
                  <c:v>42703.127893518518</c:v>
                </c:pt>
                <c:pt idx="2211">
                  <c:v>42703.127951388895</c:v>
                </c:pt>
                <c:pt idx="2212">
                  <c:v>42703.128009259264</c:v>
                </c:pt>
                <c:pt idx="2213">
                  <c:v>42703.128067129634</c:v>
                </c:pt>
                <c:pt idx="2214">
                  <c:v>42703.128125000003</c:v>
                </c:pt>
                <c:pt idx="2215">
                  <c:v>42703.128182870372</c:v>
                </c:pt>
                <c:pt idx="2216">
                  <c:v>42703.128240740742</c:v>
                </c:pt>
                <c:pt idx="2217">
                  <c:v>42703.128298611111</c:v>
                </c:pt>
                <c:pt idx="2218">
                  <c:v>42703.12835648148</c:v>
                </c:pt>
                <c:pt idx="2219">
                  <c:v>42703.128414351857</c:v>
                </c:pt>
                <c:pt idx="2220">
                  <c:v>42703.128472222226</c:v>
                </c:pt>
                <c:pt idx="2221">
                  <c:v>42703.128530092596</c:v>
                </c:pt>
                <c:pt idx="2222">
                  <c:v>42703.128587962965</c:v>
                </c:pt>
                <c:pt idx="2223">
                  <c:v>42703.128645833334</c:v>
                </c:pt>
                <c:pt idx="2224">
                  <c:v>42703.128703703704</c:v>
                </c:pt>
                <c:pt idx="2225">
                  <c:v>42703.128761574073</c:v>
                </c:pt>
                <c:pt idx="2226">
                  <c:v>42703.12881944445</c:v>
                </c:pt>
                <c:pt idx="2227">
                  <c:v>42703.128877314819</c:v>
                </c:pt>
                <c:pt idx="2228">
                  <c:v>42703.128935185188</c:v>
                </c:pt>
                <c:pt idx="2229">
                  <c:v>42703.128993055558</c:v>
                </c:pt>
                <c:pt idx="2230">
                  <c:v>42703.129050925927</c:v>
                </c:pt>
                <c:pt idx="2231">
                  <c:v>42703.129108796296</c:v>
                </c:pt>
                <c:pt idx="2232">
                  <c:v>42703.129166666666</c:v>
                </c:pt>
                <c:pt idx="2233">
                  <c:v>42703.129224537042</c:v>
                </c:pt>
                <c:pt idx="2234">
                  <c:v>42703.129282407412</c:v>
                </c:pt>
                <c:pt idx="2235">
                  <c:v>42703.129340277781</c:v>
                </c:pt>
                <c:pt idx="2236">
                  <c:v>42703.12939814815</c:v>
                </c:pt>
                <c:pt idx="2237">
                  <c:v>42703.12945601852</c:v>
                </c:pt>
                <c:pt idx="2238">
                  <c:v>42703.129513888889</c:v>
                </c:pt>
                <c:pt idx="2239">
                  <c:v>42703.129571759258</c:v>
                </c:pt>
                <c:pt idx="2240">
                  <c:v>42703.129629629635</c:v>
                </c:pt>
                <c:pt idx="2241">
                  <c:v>42703.129687500004</c:v>
                </c:pt>
                <c:pt idx="2242">
                  <c:v>42703.129745370374</c:v>
                </c:pt>
                <c:pt idx="2243">
                  <c:v>42703.129803240743</c:v>
                </c:pt>
                <c:pt idx="2244">
                  <c:v>42703.129861111112</c:v>
                </c:pt>
                <c:pt idx="2245">
                  <c:v>42703.129918981482</c:v>
                </c:pt>
                <c:pt idx="2246">
                  <c:v>42703.129976851851</c:v>
                </c:pt>
                <c:pt idx="2247">
                  <c:v>42703.130034722228</c:v>
                </c:pt>
                <c:pt idx="2248">
                  <c:v>42703.130092592597</c:v>
                </c:pt>
                <c:pt idx="2249">
                  <c:v>42703.130150462966</c:v>
                </c:pt>
                <c:pt idx="2250">
                  <c:v>42703.130208333336</c:v>
                </c:pt>
                <c:pt idx="2251">
                  <c:v>42703.130266203705</c:v>
                </c:pt>
                <c:pt idx="2252">
                  <c:v>42703.130324074074</c:v>
                </c:pt>
                <c:pt idx="2253">
                  <c:v>42703.130381944444</c:v>
                </c:pt>
                <c:pt idx="2254">
                  <c:v>42703.13043981482</c:v>
                </c:pt>
                <c:pt idx="2255">
                  <c:v>42703.13049768519</c:v>
                </c:pt>
                <c:pt idx="2256">
                  <c:v>42703.130555555559</c:v>
                </c:pt>
                <c:pt idx="2257">
                  <c:v>42703.130613425928</c:v>
                </c:pt>
                <c:pt idx="2258">
                  <c:v>42703.130671296298</c:v>
                </c:pt>
                <c:pt idx="2259">
                  <c:v>42703.130729166667</c:v>
                </c:pt>
                <c:pt idx="2260">
                  <c:v>42703.130787037036</c:v>
                </c:pt>
                <c:pt idx="2261">
                  <c:v>42703.130844907413</c:v>
                </c:pt>
                <c:pt idx="2262">
                  <c:v>42703.130902777782</c:v>
                </c:pt>
                <c:pt idx="2263">
                  <c:v>42703.130960648152</c:v>
                </c:pt>
                <c:pt idx="2264">
                  <c:v>42703.131018518521</c:v>
                </c:pt>
                <c:pt idx="2265">
                  <c:v>42703.131076388891</c:v>
                </c:pt>
                <c:pt idx="2266">
                  <c:v>42703.13113425926</c:v>
                </c:pt>
                <c:pt idx="2267">
                  <c:v>42703.131192129629</c:v>
                </c:pt>
                <c:pt idx="2268">
                  <c:v>42703.131250000006</c:v>
                </c:pt>
                <c:pt idx="2269">
                  <c:v>42703.131307870375</c:v>
                </c:pt>
                <c:pt idx="2270">
                  <c:v>42703.131365740745</c:v>
                </c:pt>
                <c:pt idx="2271">
                  <c:v>42703.131423611114</c:v>
                </c:pt>
                <c:pt idx="2272">
                  <c:v>42703.131481481483</c:v>
                </c:pt>
                <c:pt idx="2273">
                  <c:v>42703.131539351853</c:v>
                </c:pt>
                <c:pt idx="2274">
                  <c:v>42703.131597222222</c:v>
                </c:pt>
                <c:pt idx="2275">
                  <c:v>42703.131655092599</c:v>
                </c:pt>
                <c:pt idx="2276">
                  <c:v>42703.131712962968</c:v>
                </c:pt>
                <c:pt idx="2277">
                  <c:v>42703.131770833337</c:v>
                </c:pt>
                <c:pt idx="2278">
                  <c:v>42703.131828703707</c:v>
                </c:pt>
                <c:pt idx="2279">
                  <c:v>42703.131886574076</c:v>
                </c:pt>
                <c:pt idx="2280">
                  <c:v>42703.131944444445</c:v>
                </c:pt>
                <c:pt idx="2281">
                  <c:v>42703.132002314815</c:v>
                </c:pt>
                <c:pt idx="2282">
                  <c:v>42703.132060185191</c:v>
                </c:pt>
                <c:pt idx="2283">
                  <c:v>42703.132118055561</c:v>
                </c:pt>
                <c:pt idx="2284">
                  <c:v>42703.13217592593</c:v>
                </c:pt>
                <c:pt idx="2285">
                  <c:v>42703.132233796299</c:v>
                </c:pt>
                <c:pt idx="2286">
                  <c:v>42703.132291666669</c:v>
                </c:pt>
                <c:pt idx="2287">
                  <c:v>42703.132349537038</c:v>
                </c:pt>
                <c:pt idx="2288">
                  <c:v>42703.132407407407</c:v>
                </c:pt>
                <c:pt idx="2289">
                  <c:v>42703.132465277777</c:v>
                </c:pt>
                <c:pt idx="2290">
                  <c:v>42703.132523148153</c:v>
                </c:pt>
                <c:pt idx="2291">
                  <c:v>42703.132581018523</c:v>
                </c:pt>
                <c:pt idx="2292">
                  <c:v>42703.132638888892</c:v>
                </c:pt>
                <c:pt idx="2293">
                  <c:v>42703.132696759261</c:v>
                </c:pt>
                <c:pt idx="2294">
                  <c:v>42703.132754629631</c:v>
                </c:pt>
                <c:pt idx="2295">
                  <c:v>42703.1328125</c:v>
                </c:pt>
                <c:pt idx="2296">
                  <c:v>42703.132870370369</c:v>
                </c:pt>
                <c:pt idx="2297">
                  <c:v>42703.132928240746</c:v>
                </c:pt>
                <c:pt idx="2298">
                  <c:v>42703.132986111115</c:v>
                </c:pt>
                <c:pt idx="2299">
                  <c:v>42703.133043981485</c:v>
                </c:pt>
                <c:pt idx="2300">
                  <c:v>42703.133101851854</c:v>
                </c:pt>
                <c:pt idx="2301">
                  <c:v>42703.133159722223</c:v>
                </c:pt>
                <c:pt idx="2302">
                  <c:v>42703.133217592593</c:v>
                </c:pt>
                <c:pt idx="2303">
                  <c:v>42703.133275462962</c:v>
                </c:pt>
                <c:pt idx="2304">
                  <c:v>42703.133333333339</c:v>
                </c:pt>
                <c:pt idx="2305">
                  <c:v>42703.133391203708</c:v>
                </c:pt>
                <c:pt idx="2306">
                  <c:v>42703.133449074077</c:v>
                </c:pt>
                <c:pt idx="2307">
                  <c:v>42703.133506944447</c:v>
                </c:pt>
                <c:pt idx="2308">
                  <c:v>42703.133564814816</c:v>
                </c:pt>
                <c:pt idx="2309">
                  <c:v>42703.133622685185</c:v>
                </c:pt>
                <c:pt idx="2310">
                  <c:v>42703.133680555555</c:v>
                </c:pt>
                <c:pt idx="2311">
                  <c:v>42703.133738425931</c:v>
                </c:pt>
                <c:pt idx="2312">
                  <c:v>42703.133796296301</c:v>
                </c:pt>
                <c:pt idx="2313">
                  <c:v>42703.13385416667</c:v>
                </c:pt>
                <c:pt idx="2314">
                  <c:v>42703.133912037039</c:v>
                </c:pt>
                <c:pt idx="2315">
                  <c:v>42703.133969907409</c:v>
                </c:pt>
                <c:pt idx="2316">
                  <c:v>42703.134027777778</c:v>
                </c:pt>
                <c:pt idx="2317">
                  <c:v>42703.134085648147</c:v>
                </c:pt>
                <c:pt idx="2318">
                  <c:v>42703.134143518524</c:v>
                </c:pt>
                <c:pt idx="2319">
                  <c:v>42703.134201388893</c:v>
                </c:pt>
                <c:pt idx="2320">
                  <c:v>42703.134259259263</c:v>
                </c:pt>
                <c:pt idx="2321">
                  <c:v>42703.134317129632</c:v>
                </c:pt>
                <c:pt idx="2322">
                  <c:v>42703.134375000001</c:v>
                </c:pt>
                <c:pt idx="2323">
                  <c:v>42703.134432870371</c:v>
                </c:pt>
                <c:pt idx="2324">
                  <c:v>42703.13449074074</c:v>
                </c:pt>
                <c:pt idx="2325">
                  <c:v>42703.134548611117</c:v>
                </c:pt>
                <c:pt idx="2326">
                  <c:v>42703.134606481486</c:v>
                </c:pt>
                <c:pt idx="2327">
                  <c:v>42703.134664351855</c:v>
                </c:pt>
                <c:pt idx="2328">
                  <c:v>42703.134722222225</c:v>
                </c:pt>
                <c:pt idx="2329">
                  <c:v>42703.134780092594</c:v>
                </c:pt>
                <c:pt idx="2330">
                  <c:v>42703.134837962964</c:v>
                </c:pt>
                <c:pt idx="2331">
                  <c:v>42703.134895833333</c:v>
                </c:pt>
                <c:pt idx="2332">
                  <c:v>42703.134953703709</c:v>
                </c:pt>
                <c:pt idx="2333">
                  <c:v>42703.135011574079</c:v>
                </c:pt>
                <c:pt idx="2334">
                  <c:v>42703.135069444448</c:v>
                </c:pt>
                <c:pt idx="2335">
                  <c:v>42703.135127314818</c:v>
                </c:pt>
                <c:pt idx="2336">
                  <c:v>42703.135185185187</c:v>
                </c:pt>
                <c:pt idx="2337">
                  <c:v>42703.135243055556</c:v>
                </c:pt>
                <c:pt idx="2338">
                  <c:v>42703.135300925926</c:v>
                </c:pt>
                <c:pt idx="2339">
                  <c:v>42703.135358796302</c:v>
                </c:pt>
                <c:pt idx="2340">
                  <c:v>42703.135416666672</c:v>
                </c:pt>
                <c:pt idx="2341">
                  <c:v>42703.135474537041</c:v>
                </c:pt>
                <c:pt idx="2342">
                  <c:v>42703.13553240741</c:v>
                </c:pt>
                <c:pt idx="2343">
                  <c:v>42703.13559027778</c:v>
                </c:pt>
                <c:pt idx="2344">
                  <c:v>42703.135648148149</c:v>
                </c:pt>
                <c:pt idx="2345">
                  <c:v>42703.135706018518</c:v>
                </c:pt>
                <c:pt idx="2346">
                  <c:v>42703.135763888895</c:v>
                </c:pt>
                <c:pt idx="2347">
                  <c:v>42703.135821759264</c:v>
                </c:pt>
                <c:pt idx="2348">
                  <c:v>42703.135879629634</c:v>
                </c:pt>
                <c:pt idx="2349">
                  <c:v>42703.135937500003</c:v>
                </c:pt>
                <c:pt idx="2350">
                  <c:v>42703.135995370372</c:v>
                </c:pt>
                <c:pt idx="2351">
                  <c:v>42703.136053240742</c:v>
                </c:pt>
                <c:pt idx="2352">
                  <c:v>42703.136111111111</c:v>
                </c:pt>
                <c:pt idx="2353">
                  <c:v>42703.13616898148</c:v>
                </c:pt>
                <c:pt idx="2354">
                  <c:v>42703.136226851857</c:v>
                </c:pt>
                <c:pt idx="2355">
                  <c:v>42703.136284722226</c:v>
                </c:pt>
                <c:pt idx="2356">
                  <c:v>42703.136342592596</c:v>
                </c:pt>
                <c:pt idx="2357">
                  <c:v>42703.136400462965</c:v>
                </c:pt>
                <c:pt idx="2358">
                  <c:v>42703.136458333334</c:v>
                </c:pt>
                <c:pt idx="2359">
                  <c:v>42703.136516203704</c:v>
                </c:pt>
                <c:pt idx="2360">
                  <c:v>42703.136574074073</c:v>
                </c:pt>
                <c:pt idx="2361">
                  <c:v>42703.13663194445</c:v>
                </c:pt>
                <c:pt idx="2362">
                  <c:v>42703.136689814819</c:v>
                </c:pt>
                <c:pt idx="2363">
                  <c:v>42703.136747685188</c:v>
                </c:pt>
                <c:pt idx="2364">
                  <c:v>42703.136805555558</c:v>
                </c:pt>
                <c:pt idx="2365">
                  <c:v>42703.136863425927</c:v>
                </c:pt>
                <c:pt idx="2366">
                  <c:v>42703.136921296296</c:v>
                </c:pt>
                <c:pt idx="2367">
                  <c:v>42703.136979166666</c:v>
                </c:pt>
                <c:pt idx="2368">
                  <c:v>42703.137037037042</c:v>
                </c:pt>
                <c:pt idx="2369">
                  <c:v>42703.137094907412</c:v>
                </c:pt>
                <c:pt idx="2370">
                  <c:v>42703.137152777781</c:v>
                </c:pt>
                <c:pt idx="2371">
                  <c:v>42703.13721064815</c:v>
                </c:pt>
                <c:pt idx="2372">
                  <c:v>42703.13726851852</c:v>
                </c:pt>
                <c:pt idx="2373">
                  <c:v>42703.137326388889</c:v>
                </c:pt>
                <c:pt idx="2374">
                  <c:v>42703.137384259258</c:v>
                </c:pt>
                <c:pt idx="2375">
                  <c:v>42703.137442129635</c:v>
                </c:pt>
                <c:pt idx="2376">
                  <c:v>42703.137500000004</c:v>
                </c:pt>
                <c:pt idx="2377">
                  <c:v>42703.137557870374</c:v>
                </c:pt>
                <c:pt idx="2378">
                  <c:v>42703.137615740743</c:v>
                </c:pt>
                <c:pt idx="2379">
                  <c:v>42703.137673611112</c:v>
                </c:pt>
                <c:pt idx="2380">
                  <c:v>42703.137731481482</c:v>
                </c:pt>
                <c:pt idx="2381">
                  <c:v>42703.137789351851</c:v>
                </c:pt>
                <c:pt idx="2382">
                  <c:v>42703.137847222228</c:v>
                </c:pt>
                <c:pt idx="2383">
                  <c:v>42703.137905092597</c:v>
                </c:pt>
                <c:pt idx="2384">
                  <c:v>42703.137962962966</c:v>
                </c:pt>
                <c:pt idx="2385">
                  <c:v>42703.138020833336</c:v>
                </c:pt>
                <c:pt idx="2386">
                  <c:v>42703.138078703705</c:v>
                </c:pt>
                <c:pt idx="2387">
                  <c:v>42703.138136574074</c:v>
                </c:pt>
                <c:pt idx="2388">
                  <c:v>42703.138194444444</c:v>
                </c:pt>
                <c:pt idx="2389">
                  <c:v>42703.13825231482</c:v>
                </c:pt>
                <c:pt idx="2390">
                  <c:v>42703.13831018519</c:v>
                </c:pt>
                <c:pt idx="2391">
                  <c:v>42703.138368055559</c:v>
                </c:pt>
                <c:pt idx="2392">
                  <c:v>42703.138425925928</c:v>
                </c:pt>
                <c:pt idx="2393">
                  <c:v>42703.138483796298</c:v>
                </c:pt>
                <c:pt idx="2394">
                  <c:v>42703.138541666667</c:v>
                </c:pt>
                <c:pt idx="2395">
                  <c:v>42703.138599537036</c:v>
                </c:pt>
                <c:pt idx="2396">
                  <c:v>42703.138657407413</c:v>
                </c:pt>
                <c:pt idx="2397">
                  <c:v>42703.138715277782</c:v>
                </c:pt>
                <c:pt idx="2398">
                  <c:v>42703.138773148152</c:v>
                </c:pt>
                <c:pt idx="2399">
                  <c:v>42703.138831018521</c:v>
                </c:pt>
                <c:pt idx="2400">
                  <c:v>42703.138888888891</c:v>
                </c:pt>
                <c:pt idx="2401">
                  <c:v>42703.13894675926</c:v>
                </c:pt>
                <c:pt idx="2402">
                  <c:v>42703.139004629629</c:v>
                </c:pt>
                <c:pt idx="2403">
                  <c:v>42703.139062500006</c:v>
                </c:pt>
                <c:pt idx="2404">
                  <c:v>42703.139120370375</c:v>
                </c:pt>
                <c:pt idx="2405">
                  <c:v>42703.139178240745</c:v>
                </c:pt>
                <c:pt idx="2406">
                  <c:v>42703.139236111114</c:v>
                </c:pt>
                <c:pt idx="2407">
                  <c:v>42703.139293981483</c:v>
                </c:pt>
                <c:pt idx="2408">
                  <c:v>42703.139351851853</c:v>
                </c:pt>
                <c:pt idx="2409">
                  <c:v>42703.139409722222</c:v>
                </c:pt>
                <c:pt idx="2410">
                  <c:v>42703.139467592599</c:v>
                </c:pt>
                <c:pt idx="2411">
                  <c:v>42703.139525462968</c:v>
                </c:pt>
                <c:pt idx="2412">
                  <c:v>42703.139583333337</c:v>
                </c:pt>
                <c:pt idx="2413">
                  <c:v>42703.139641203707</c:v>
                </c:pt>
                <c:pt idx="2414">
                  <c:v>42703.139699074076</c:v>
                </c:pt>
                <c:pt idx="2415">
                  <c:v>42703.139756944445</c:v>
                </c:pt>
                <c:pt idx="2416">
                  <c:v>42703.139814814815</c:v>
                </c:pt>
                <c:pt idx="2417">
                  <c:v>42703.139872685191</c:v>
                </c:pt>
                <c:pt idx="2418">
                  <c:v>42703.139930555561</c:v>
                </c:pt>
                <c:pt idx="2419">
                  <c:v>42703.13998842593</c:v>
                </c:pt>
                <c:pt idx="2420">
                  <c:v>42703.140046296299</c:v>
                </c:pt>
                <c:pt idx="2421">
                  <c:v>42703.140104166669</c:v>
                </c:pt>
                <c:pt idx="2422">
                  <c:v>42703.140162037038</c:v>
                </c:pt>
                <c:pt idx="2423">
                  <c:v>42703.140219907407</c:v>
                </c:pt>
                <c:pt idx="2424">
                  <c:v>42703.140277777777</c:v>
                </c:pt>
                <c:pt idx="2425">
                  <c:v>42703.140335648153</c:v>
                </c:pt>
                <c:pt idx="2426">
                  <c:v>42703.140393518523</c:v>
                </c:pt>
                <c:pt idx="2427">
                  <c:v>42703.140451388892</c:v>
                </c:pt>
                <c:pt idx="2428">
                  <c:v>42703.140509259261</c:v>
                </c:pt>
                <c:pt idx="2429">
                  <c:v>42703.140567129631</c:v>
                </c:pt>
                <c:pt idx="2430">
                  <c:v>42703.140625</c:v>
                </c:pt>
                <c:pt idx="2431">
                  <c:v>42703.140682870369</c:v>
                </c:pt>
                <c:pt idx="2432">
                  <c:v>42703.140740740746</c:v>
                </c:pt>
                <c:pt idx="2433">
                  <c:v>42703.140798611115</c:v>
                </c:pt>
                <c:pt idx="2434">
                  <c:v>42703.140856481485</c:v>
                </c:pt>
                <c:pt idx="2435">
                  <c:v>42703.140914351854</c:v>
                </c:pt>
                <c:pt idx="2436">
                  <c:v>42703.140972222223</c:v>
                </c:pt>
                <c:pt idx="2437">
                  <c:v>42703.141030092593</c:v>
                </c:pt>
                <c:pt idx="2438">
                  <c:v>42703.141087962962</c:v>
                </c:pt>
                <c:pt idx="2439">
                  <c:v>42703.141145833339</c:v>
                </c:pt>
                <c:pt idx="2440">
                  <c:v>42703.141203703708</c:v>
                </c:pt>
                <c:pt idx="2441">
                  <c:v>42703.141261574077</c:v>
                </c:pt>
                <c:pt idx="2442">
                  <c:v>42703.141319444447</c:v>
                </c:pt>
                <c:pt idx="2443">
                  <c:v>42703.141377314816</c:v>
                </c:pt>
                <c:pt idx="2444">
                  <c:v>42703.141435185185</c:v>
                </c:pt>
                <c:pt idx="2445">
                  <c:v>42703.141493055555</c:v>
                </c:pt>
                <c:pt idx="2446">
                  <c:v>42703.141550925931</c:v>
                </c:pt>
                <c:pt idx="2447">
                  <c:v>42703.141608796301</c:v>
                </c:pt>
                <c:pt idx="2448">
                  <c:v>42703.14166666667</c:v>
                </c:pt>
                <c:pt idx="2449">
                  <c:v>42703.141724537039</c:v>
                </c:pt>
                <c:pt idx="2450">
                  <c:v>42703.141782407409</c:v>
                </c:pt>
                <c:pt idx="2451">
                  <c:v>42703.141840277778</c:v>
                </c:pt>
                <c:pt idx="2452">
                  <c:v>42703.141898148147</c:v>
                </c:pt>
                <c:pt idx="2453">
                  <c:v>42703.141956018524</c:v>
                </c:pt>
                <c:pt idx="2454">
                  <c:v>42703.142013888893</c:v>
                </c:pt>
                <c:pt idx="2455">
                  <c:v>42703.142071759263</c:v>
                </c:pt>
                <c:pt idx="2456">
                  <c:v>42703.142129629632</c:v>
                </c:pt>
                <c:pt idx="2457">
                  <c:v>42703.142187500001</c:v>
                </c:pt>
                <c:pt idx="2458">
                  <c:v>42703.142245370371</c:v>
                </c:pt>
                <c:pt idx="2459">
                  <c:v>42703.14230324074</c:v>
                </c:pt>
                <c:pt idx="2460">
                  <c:v>42703.142361111117</c:v>
                </c:pt>
                <c:pt idx="2461">
                  <c:v>42703.142418981486</c:v>
                </c:pt>
                <c:pt idx="2462">
                  <c:v>42703.142476851855</c:v>
                </c:pt>
                <c:pt idx="2463">
                  <c:v>42703.142534722225</c:v>
                </c:pt>
                <c:pt idx="2464">
                  <c:v>42703.142592592594</c:v>
                </c:pt>
                <c:pt idx="2465">
                  <c:v>42703.142650462964</c:v>
                </c:pt>
                <c:pt idx="2466">
                  <c:v>42703.142708333333</c:v>
                </c:pt>
                <c:pt idx="2467">
                  <c:v>42703.142766203709</c:v>
                </c:pt>
                <c:pt idx="2468">
                  <c:v>42703.142824074079</c:v>
                </c:pt>
                <c:pt idx="2469">
                  <c:v>42703.142881944448</c:v>
                </c:pt>
                <c:pt idx="2470">
                  <c:v>42703.142939814818</c:v>
                </c:pt>
                <c:pt idx="2471">
                  <c:v>42703.142997685187</c:v>
                </c:pt>
                <c:pt idx="2472">
                  <c:v>42703.143055555556</c:v>
                </c:pt>
                <c:pt idx="2473">
                  <c:v>42703.143113425926</c:v>
                </c:pt>
                <c:pt idx="2474">
                  <c:v>42703.143171296302</c:v>
                </c:pt>
                <c:pt idx="2475">
                  <c:v>42703.143229166672</c:v>
                </c:pt>
                <c:pt idx="2476">
                  <c:v>42703.143287037041</c:v>
                </c:pt>
                <c:pt idx="2477">
                  <c:v>42703.14334490741</c:v>
                </c:pt>
                <c:pt idx="2478">
                  <c:v>42703.14340277778</c:v>
                </c:pt>
                <c:pt idx="2479">
                  <c:v>42703.143460648149</c:v>
                </c:pt>
                <c:pt idx="2480">
                  <c:v>42703.143518518518</c:v>
                </c:pt>
                <c:pt idx="2481">
                  <c:v>42703.143576388895</c:v>
                </c:pt>
                <c:pt idx="2482">
                  <c:v>42703.143634259264</c:v>
                </c:pt>
                <c:pt idx="2483">
                  <c:v>42703.143692129634</c:v>
                </c:pt>
                <c:pt idx="2484">
                  <c:v>42703.143750000003</c:v>
                </c:pt>
                <c:pt idx="2485">
                  <c:v>42703.143807870372</c:v>
                </c:pt>
                <c:pt idx="2486">
                  <c:v>42703.143865740742</c:v>
                </c:pt>
                <c:pt idx="2487">
                  <c:v>42703.143923611111</c:v>
                </c:pt>
                <c:pt idx="2488">
                  <c:v>42703.14398148148</c:v>
                </c:pt>
                <c:pt idx="2489">
                  <c:v>42703.144039351857</c:v>
                </c:pt>
                <c:pt idx="2490">
                  <c:v>42703.144097222226</c:v>
                </c:pt>
                <c:pt idx="2491">
                  <c:v>42703.144155092596</c:v>
                </c:pt>
                <c:pt idx="2492">
                  <c:v>42703.144212962965</c:v>
                </c:pt>
                <c:pt idx="2493">
                  <c:v>42703.144270833334</c:v>
                </c:pt>
                <c:pt idx="2494">
                  <c:v>42703.144328703704</c:v>
                </c:pt>
                <c:pt idx="2495">
                  <c:v>42703.144386574073</c:v>
                </c:pt>
                <c:pt idx="2496">
                  <c:v>42703.14444444445</c:v>
                </c:pt>
                <c:pt idx="2497">
                  <c:v>42703.144502314819</c:v>
                </c:pt>
                <c:pt idx="2498">
                  <c:v>42703.144560185188</c:v>
                </c:pt>
                <c:pt idx="2499">
                  <c:v>42703.144618055558</c:v>
                </c:pt>
                <c:pt idx="2500">
                  <c:v>42703.144675925927</c:v>
                </c:pt>
                <c:pt idx="2501">
                  <c:v>42703.144733796296</c:v>
                </c:pt>
                <c:pt idx="2502">
                  <c:v>42703.144791666666</c:v>
                </c:pt>
                <c:pt idx="2503">
                  <c:v>42703.144849537042</c:v>
                </c:pt>
                <c:pt idx="2504">
                  <c:v>42703.144907407412</c:v>
                </c:pt>
                <c:pt idx="2505">
                  <c:v>42703.144965277781</c:v>
                </c:pt>
                <c:pt idx="2506">
                  <c:v>42703.14502314815</c:v>
                </c:pt>
                <c:pt idx="2507">
                  <c:v>42703.14508101852</c:v>
                </c:pt>
                <c:pt idx="2508">
                  <c:v>42703.145138888889</c:v>
                </c:pt>
                <c:pt idx="2509">
                  <c:v>42703.145196759258</c:v>
                </c:pt>
                <c:pt idx="2510">
                  <c:v>42703.145254629635</c:v>
                </c:pt>
                <c:pt idx="2511">
                  <c:v>42703.145312500004</c:v>
                </c:pt>
                <c:pt idx="2512">
                  <c:v>42703.145370370374</c:v>
                </c:pt>
                <c:pt idx="2513">
                  <c:v>42703.145428240743</c:v>
                </c:pt>
                <c:pt idx="2514">
                  <c:v>42703.145486111112</c:v>
                </c:pt>
                <c:pt idx="2515">
                  <c:v>42703.145543981482</c:v>
                </c:pt>
                <c:pt idx="2516">
                  <c:v>42703.145601851851</c:v>
                </c:pt>
                <c:pt idx="2517">
                  <c:v>42703.145659722228</c:v>
                </c:pt>
                <c:pt idx="2518">
                  <c:v>42703.145717592597</c:v>
                </c:pt>
                <c:pt idx="2519">
                  <c:v>42703.145775462966</c:v>
                </c:pt>
                <c:pt idx="2520">
                  <c:v>42703.145833333336</c:v>
                </c:pt>
                <c:pt idx="2521">
                  <c:v>42703.145891203705</c:v>
                </c:pt>
                <c:pt idx="2522">
                  <c:v>42703.145949074074</c:v>
                </c:pt>
                <c:pt idx="2523">
                  <c:v>42703.146006944444</c:v>
                </c:pt>
                <c:pt idx="2524">
                  <c:v>42703.14606481482</c:v>
                </c:pt>
                <c:pt idx="2525">
                  <c:v>42703.14612268519</c:v>
                </c:pt>
                <c:pt idx="2526">
                  <c:v>42703.146180555559</c:v>
                </c:pt>
                <c:pt idx="2527">
                  <c:v>42703.146238425928</c:v>
                </c:pt>
                <c:pt idx="2528">
                  <c:v>42703.146296296298</c:v>
                </c:pt>
                <c:pt idx="2529">
                  <c:v>42703.146354166667</c:v>
                </c:pt>
                <c:pt idx="2530">
                  <c:v>42703.146412037036</c:v>
                </c:pt>
                <c:pt idx="2531">
                  <c:v>42703.146469907413</c:v>
                </c:pt>
                <c:pt idx="2532">
                  <c:v>42703.146527777782</c:v>
                </c:pt>
                <c:pt idx="2533">
                  <c:v>42703.146585648152</c:v>
                </c:pt>
                <c:pt idx="2534">
                  <c:v>42703.146643518521</c:v>
                </c:pt>
                <c:pt idx="2535">
                  <c:v>42703.146701388891</c:v>
                </c:pt>
                <c:pt idx="2536">
                  <c:v>42703.14675925926</c:v>
                </c:pt>
                <c:pt idx="2537">
                  <c:v>42703.146817129629</c:v>
                </c:pt>
                <c:pt idx="2538">
                  <c:v>42703.146875000006</c:v>
                </c:pt>
                <c:pt idx="2539">
                  <c:v>42703.146932870375</c:v>
                </c:pt>
                <c:pt idx="2540">
                  <c:v>42703.146990740745</c:v>
                </c:pt>
                <c:pt idx="2541">
                  <c:v>42703.147048611114</c:v>
                </c:pt>
                <c:pt idx="2542">
                  <c:v>42703.147106481483</c:v>
                </c:pt>
                <c:pt idx="2543">
                  <c:v>42703.147164351853</c:v>
                </c:pt>
                <c:pt idx="2544">
                  <c:v>42703.147222222222</c:v>
                </c:pt>
                <c:pt idx="2545">
                  <c:v>42703.147280092599</c:v>
                </c:pt>
                <c:pt idx="2546">
                  <c:v>42703.147337962968</c:v>
                </c:pt>
                <c:pt idx="2547">
                  <c:v>42703.147395833337</c:v>
                </c:pt>
                <c:pt idx="2548">
                  <c:v>42703.147453703707</c:v>
                </c:pt>
                <c:pt idx="2549">
                  <c:v>42703.147511574076</c:v>
                </c:pt>
                <c:pt idx="2550">
                  <c:v>42703.147569444445</c:v>
                </c:pt>
                <c:pt idx="2551">
                  <c:v>42703.147627314815</c:v>
                </c:pt>
                <c:pt idx="2552">
                  <c:v>42703.147685185191</c:v>
                </c:pt>
                <c:pt idx="2553">
                  <c:v>42703.147743055561</c:v>
                </c:pt>
                <c:pt idx="2554">
                  <c:v>42703.14780092593</c:v>
                </c:pt>
                <c:pt idx="2555">
                  <c:v>42703.147858796299</c:v>
                </c:pt>
                <c:pt idx="2556">
                  <c:v>42703.147916666669</c:v>
                </c:pt>
                <c:pt idx="2557">
                  <c:v>42703.147974537038</c:v>
                </c:pt>
                <c:pt idx="2558">
                  <c:v>42703.148032407407</c:v>
                </c:pt>
                <c:pt idx="2559">
                  <c:v>42703.148090277777</c:v>
                </c:pt>
                <c:pt idx="2560">
                  <c:v>42703.148148148153</c:v>
                </c:pt>
                <c:pt idx="2561">
                  <c:v>42703.148206018523</c:v>
                </c:pt>
                <c:pt idx="2562">
                  <c:v>42703.148263888892</c:v>
                </c:pt>
                <c:pt idx="2563">
                  <c:v>42703.148321759261</c:v>
                </c:pt>
                <c:pt idx="2564">
                  <c:v>42703.148379629631</c:v>
                </c:pt>
                <c:pt idx="2565">
                  <c:v>42703.1484375</c:v>
                </c:pt>
                <c:pt idx="2566">
                  <c:v>42703.148495370369</c:v>
                </c:pt>
                <c:pt idx="2567">
                  <c:v>42703.148553240746</c:v>
                </c:pt>
                <c:pt idx="2568">
                  <c:v>42703.148611111115</c:v>
                </c:pt>
                <c:pt idx="2569">
                  <c:v>42703.148668981485</c:v>
                </c:pt>
                <c:pt idx="2570">
                  <c:v>42703.148726851854</c:v>
                </c:pt>
                <c:pt idx="2571">
                  <c:v>42703.148784722223</c:v>
                </c:pt>
                <c:pt idx="2572">
                  <c:v>42703.148842592593</c:v>
                </c:pt>
                <c:pt idx="2573">
                  <c:v>42703.148900462962</c:v>
                </c:pt>
                <c:pt idx="2574">
                  <c:v>42703.148958333339</c:v>
                </c:pt>
                <c:pt idx="2575">
                  <c:v>42703.149016203708</c:v>
                </c:pt>
                <c:pt idx="2576">
                  <c:v>42703.149074074077</c:v>
                </c:pt>
                <c:pt idx="2577">
                  <c:v>42703.149131944447</c:v>
                </c:pt>
                <c:pt idx="2578">
                  <c:v>42703.149189814816</c:v>
                </c:pt>
                <c:pt idx="2579">
                  <c:v>42703.149247685185</c:v>
                </c:pt>
                <c:pt idx="2580">
                  <c:v>42703.149305555555</c:v>
                </c:pt>
                <c:pt idx="2581">
                  <c:v>42703.149363425931</c:v>
                </c:pt>
                <c:pt idx="2582">
                  <c:v>42703.149421296301</c:v>
                </c:pt>
                <c:pt idx="2583">
                  <c:v>42703.14947916667</c:v>
                </c:pt>
                <c:pt idx="2584">
                  <c:v>42703.149537037039</c:v>
                </c:pt>
                <c:pt idx="2585">
                  <c:v>42703.149594907409</c:v>
                </c:pt>
                <c:pt idx="2586">
                  <c:v>42703.149652777778</c:v>
                </c:pt>
                <c:pt idx="2587">
                  <c:v>42703.149710648147</c:v>
                </c:pt>
                <c:pt idx="2588">
                  <c:v>42703.149768518524</c:v>
                </c:pt>
                <c:pt idx="2589">
                  <c:v>42703.149826388893</c:v>
                </c:pt>
                <c:pt idx="2590">
                  <c:v>42703.149884259263</c:v>
                </c:pt>
                <c:pt idx="2591">
                  <c:v>42703.149942129632</c:v>
                </c:pt>
                <c:pt idx="2592">
                  <c:v>42703.15</c:v>
                </c:pt>
                <c:pt idx="2593">
                  <c:v>42703.150057870371</c:v>
                </c:pt>
                <c:pt idx="2594">
                  <c:v>42703.15011574074</c:v>
                </c:pt>
                <c:pt idx="2595">
                  <c:v>42703.150173611117</c:v>
                </c:pt>
                <c:pt idx="2596">
                  <c:v>42703.150231481486</c:v>
                </c:pt>
                <c:pt idx="2597">
                  <c:v>42703.150289351855</c:v>
                </c:pt>
                <c:pt idx="2598">
                  <c:v>42703.150347222225</c:v>
                </c:pt>
                <c:pt idx="2599">
                  <c:v>42703.150405092594</c:v>
                </c:pt>
                <c:pt idx="2600">
                  <c:v>42703.150462962964</c:v>
                </c:pt>
                <c:pt idx="2601">
                  <c:v>42703.150520833333</c:v>
                </c:pt>
                <c:pt idx="2602">
                  <c:v>42703.150578703709</c:v>
                </c:pt>
                <c:pt idx="2603">
                  <c:v>42703.150636574079</c:v>
                </c:pt>
                <c:pt idx="2604">
                  <c:v>42703.150694444448</c:v>
                </c:pt>
                <c:pt idx="2605">
                  <c:v>42703.150752314818</c:v>
                </c:pt>
                <c:pt idx="2606">
                  <c:v>42703.150810185187</c:v>
                </c:pt>
                <c:pt idx="2607">
                  <c:v>42703.150868055556</c:v>
                </c:pt>
                <c:pt idx="2608">
                  <c:v>42703.150925925926</c:v>
                </c:pt>
                <c:pt idx="2609">
                  <c:v>42703.150983796302</c:v>
                </c:pt>
                <c:pt idx="2610">
                  <c:v>42703.151041666672</c:v>
                </c:pt>
                <c:pt idx="2611">
                  <c:v>42703.151099537041</c:v>
                </c:pt>
                <c:pt idx="2612">
                  <c:v>42703.15115740741</c:v>
                </c:pt>
                <c:pt idx="2613">
                  <c:v>42703.15121527778</c:v>
                </c:pt>
                <c:pt idx="2614">
                  <c:v>42703.151273148149</c:v>
                </c:pt>
                <c:pt idx="2615">
                  <c:v>42703.151331018518</c:v>
                </c:pt>
                <c:pt idx="2616">
                  <c:v>42703.151388888895</c:v>
                </c:pt>
                <c:pt idx="2617">
                  <c:v>42703.151446759264</c:v>
                </c:pt>
                <c:pt idx="2618">
                  <c:v>42703.151504629634</c:v>
                </c:pt>
                <c:pt idx="2619">
                  <c:v>42703.151562500003</c:v>
                </c:pt>
                <c:pt idx="2620">
                  <c:v>42703.151620370372</c:v>
                </c:pt>
                <c:pt idx="2621">
                  <c:v>42703.151678240742</c:v>
                </c:pt>
                <c:pt idx="2622">
                  <c:v>42703.151736111111</c:v>
                </c:pt>
                <c:pt idx="2623">
                  <c:v>42703.15179398148</c:v>
                </c:pt>
                <c:pt idx="2624">
                  <c:v>42703.151851851857</c:v>
                </c:pt>
                <c:pt idx="2625">
                  <c:v>42703.151909722226</c:v>
                </c:pt>
                <c:pt idx="2626">
                  <c:v>42703.151967592596</c:v>
                </c:pt>
                <c:pt idx="2627">
                  <c:v>42703.152025462965</c:v>
                </c:pt>
                <c:pt idx="2628">
                  <c:v>42703.152083333334</c:v>
                </c:pt>
                <c:pt idx="2629">
                  <c:v>42703.152141203704</c:v>
                </c:pt>
                <c:pt idx="2630">
                  <c:v>42703.152199074073</c:v>
                </c:pt>
                <c:pt idx="2631">
                  <c:v>42703.15225694445</c:v>
                </c:pt>
                <c:pt idx="2632">
                  <c:v>42703.152314814819</c:v>
                </c:pt>
                <c:pt idx="2633">
                  <c:v>42703.152372685188</c:v>
                </c:pt>
                <c:pt idx="2634">
                  <c:v>42703.152430555558</c:v>
                </c:pt>
                <c:pt idx="2635">
                  <c:v>42703.152488425927</c:v>
                </c:pt>
                <c:pt idx="2636">
                  <c:v>42703.152546296296</c:v>
                </c:pt>
                <c:pt idx="2637">
                  <c:v>42703.152604166666</c:v>
                </c:pt>
                <c:pt idx="2638">
                  <c:v>42703.152662037042</c:v>
                </c:pt>
                <c:pt idx="2639">
                  <c:v>42703.152719907412</c:v>
                </c:pt>
                <c:pt idx="2640">
                  <c:v>42703.152777777781</c:v>
                </c:pt>
                <c:pt idx="2641">
                  <c:v>42703.15283564815</c:v>
                </c:pt>
                <c:pt idx="2642">
                  <c:v>42703.15289351852</c:v>
                </c:pt>
                <c:pt idx="2643">
                  <c:v>42703.152951388889</c:v>
                </c:pt>
                <c:pt idx="2644">
                  <c:v>42703.153009259258</c:v>
                </c:pt>
                <c:pt idx="2645">
                  <c:v>42703.153067129635</c:v>
                </c:pt>
                <c:pt idx="2646">
                  <c:v>42703.153125000004</c:v>
                </c:pt>
                <c:pt idx="2647">
                  <c:v>42703.153182870374</c:v>
                </c:pt>
                <c:pt idx="2648">
                  <c:v>42703.153240740743</c:v>
                </c:pt>
                <c:pt idx="2649">
                  <c:v>42703.153298611112</c:v>
                </c:pt>
                <c:pt idx="2650">
                  <c:v>42703.153356481482</c:v>
                </c:pt>
                <c:pt idx="2651">
                  <c:v>42703.153414351851</c:v>
                </c:pt>
                <c:pt idx="2652">
                  <c:v>42703.153472222228</c:v>
                </c:pt>
                <c:pt idx="2653">
                  <c:v>42703.153530092597</c:v>
                </c:pt>
                <c:pt idx="2654">
                  <c:v>42703.153587962966</c:v>
                </c:pt>
                <c:pt idx="2655">
                  <c:v>42703.153645833336</c:v>
                </c:pt>
                <c:pt idx="2656">
                  <c:v>42703.153703703705</c:v>
                </c:pt>
                <c:pt idx="2657">
                  <c:v>42703.153761574074</c:v>
                </c:pt>
                <c:pt idx="2658">
                  <c:v>42703.153819444444</c:v>
                </c:pt>
                <c:pt idx="2659">
                  <c:v>42703.15387731482</c:v>
                </c:pt>
                <c:pt idx="2660">
                  <c:v>42703.15393518519</c:v>
                </c:pt>
                <c:pt idx="2661">
                  <c:v>42703.153993055559</c:v>
                </c:pt>
                <c:pt idx="2662">
                  <c:v>42703.154050925928</c:v>
                </c:pt>
                <c:pt idx="2663">
                  <c:v>42703.154108796298</c:v>
                </c:pt>
                <c:pt idx="2664">
                  <c:v>42703.154166666667</c:v>
                </c:pt>
                <c:pt idx="2665">
                  <c:v>42703.154224537036</c:v>
                </c:pt>
                <c:pt idx="2666">
                  <c:v>42703.154282407413</c:v>
                </c:pt>
                <c:pt idx="2667">
                  <c:v>42703.154340277782</c:v>
                </c:pt>
                <c:pt idx="2668">
                  <c:v>42703.154398148152</c:v>
                </c:pt>
                <c:pt idx="2669">
                  <c:v>42703.154456018521</c:v>
                </c:pt>
                <c:pt idx="2670">
                  <c:v>42703.154513888891</c:v>
                </c:pt>
                <c:pt idx="2671">
                  <c:v>42703.15457175926</c:v>
                </c:pt>
                <c:pt idx="2672">
                  <c:v>42703.154629629629</c:v>
                </c:pt>
                <c:pt idx="2673">
                  <c:v>42703.154687500006</c:v>
                </c:pt>
                <c:pt idx="2674">
                  <c:v>42703.154745370375</c:v>
                </c:pt>
                <c:pt idx="2675">
                  <c:v>42703.154803240745</c:v>
                </c:pt>
                <c:pt idx="2676">
                  <c:v>42703.154861111114</c:v>
                </c:pt>
                <c:pt idx="2677">
                  <c:v>42703.154918981483</c:v>
                </c:pt>
                <c:pt idx="2678">
                  <c:v>42703.154976851853</c:v>
                </c:pt>
                <c:pt idx="2679">
                  <c:v>42703.155034722222</c:v>
                </c:pt>
                <c:pt idx="2680">
                  <c:v>42703.155092592599</c:v>
                </c:pt>
                <c:pt idx="2681">
                  <c:v>42703.155150462968</c:v>
                </c:pt>
                <c:pt idx="2682">
                  <c:v>42703.155208333337</c:v>
                </c:pt>
                <c:pt idx="2683">
                  <c:v>42703.155266203707</c:v>
                </c:pt>
                <c:pt idx="2684">
                  <c:v>42703.155324074076</c:v>
                </c:pt>
                <c:pt idx="2685">
                  <c:v>42703.155381944445</c:v>
                </c:pt>
                <c:pt idx="2686">
                  <c:v>42703.155439814815</c:v>
                </c:pt>
                <c:pt idx="2687">
                  <c:v>42703.155497685191</c:v>
                </c:pt>
                <c:pt idx="2688">
                  <c:v>42703.155555555561</c:v>
                </c:pt>
                <c:pt idx="2689">
                  <c:v>42703.15561342593</c:v>
                </c:pt>
                <c:pt idx="2690">
                  <c:v>42703.155671296299</c:v>
                </c:pt>
                <c:pt idx="2691">
                  <c:v>42703.155729166669</c:v>
                </c:pt>
                <c:pt idx="2692">
                  <c:v>42703.155787037038</c:v>
                </c:pt>
                <c:pt idx="2693">
                  <c:v>42703.155844907407</c:v>
                </c:pt>
                <c:pt idx="2694">
                  <c:v>42703.155902777777</c:v>
                </c:pt>
                <c:pt idx="2695">
                  <c:v>42703.155960648153</c:v>
                </c:pt>
                <c:pt idx="2696">
                  <c:v>42703.156018518523</c:v>
                </c:pt>
                <c:pt idx="2697">
                  <c:v>42703.156076388892</c:v>
                </c:pt>
                <c:pt idx="2698">
                  <c:v>42703.156134259261</c:v>
                </c:pt>
                <c:pt idx="2699">
                  <c:v>42703.156192129631</c:v>
                </c:pt>
                <c:pt idx="2700">
                  <c:v>42703.15625</c:v>
                </c:pt>
                <c:pt idx="2701">
                  <c:v>42703.156307870369</c:v>
                </c:pt>
                <c:pt idx="2702">
                  <c:v>42703.156365740746</c:v>
                </c:pt>
                <c:pt idx="2703">
                  <c:v>42703.156423611115</c:v>
                </c:pt>
                <c:pt idx="2704">
                  <c:v>42703.156481481485</c:v>
                </c:pt>
                <c:pt idx="2705">
                  <c:v>42703.156539351854</c:v>
                </c:pt>
                <c:pt idx="2706">
                  <c:v>42703.156597222223</c:v>
                </c:pt>
                <c:pt idx="2707">
                  <c:v>42703.156655092593</c:v>
                </c:pt>
                <c:pt idx="2708">
                  <c:v>42703.156712962962</c:v>
                </c:pt>
                <c:pt idx="2709">
                  <c:v>42703.156770833339</c:v>
                </c:pt>
                <c:pt idx="2710">
                  <c:v>42703.156828703708</c:v>
                </c:pt>
                <c:pt idx="2711">
                  <c:v>42703.156886574077</c:v>
                </c:pt>
                <c:pt idx="2712">
                  <c:v>42703.156944444447</c:v>
                </c:pt>
                <c:pt idx="2713">
                  <c:v>42703.157002314816</c:v>
                </c:pt>
                <c:pt idx="2714">
                  <c:v>42703.157060185185</c:v>
                </c:pt>
                <c:pt idx="2715">
                  <c:v>42703.157118055555</c:v>
                </c:pt>
                <c:pt idx="2716">
                  <c:v>42703.157175925931</c:v>
                </c:pt>
                <c:pt idx="2717">
                  <c:v>42703.157233796301</c:v>
                </c:pt>
                <c:pt idx="2718">
                  <c:v>42703.15729166667</c:v>
                </c:pt>
                <c:pt idx="2719">
                  <c:v>42703.157349537039</c:v>
                </c:pt>
                <c:pt idx="2720">
                  <c:v>42703.157407407409</c:v>
                </c:pt>
                <c:pt idx="2721">
                  <c:v>42703.157465277778</c:v>
                </c:pt>
                <c:pt idx="2722">
                  <c:v>42703.157523148147</c:v>
                </c:pt>
                <c:pt idx="2723">
                  <c:v>42703.157581018524</c:v>
                </c:pt>
                <c:pt idx="2724">
                  <c:v>42703.157638888893</c:v>
                </c:pt>
                <c:pt idx="2725">
                  <c:v>42703.157696759263</c:v>
                </c:pt>
                <c:pt idx="2726">
                  <c:v>42703.157754629632</c:v>
                </c:pt>
                <c:pt idx="2727">
                  <c:v>42703.157812500001</c:v>
                </c:pt>
                <c:pt idx="2728">
                  <c:v>42703.157870370371</c:v>
                </c:pt>
                <c:pt idx="2729">
                  <c:v>42703.15792824074</c:v>
                </c:pt>
                <c:pt idx="2730">
                  <c:v>42703.157986111117</c:v>
                </c:pt>
                <c:pt idx="2731">
                  <c:v>42703.158043981486</c:v>
                </c:pt>
                <c:pt idx="2732">
                  <c:v>42703.158101851855</c:v>
                </c:pt>
                <c:pt idx="2733">
                  <c:v>42703.158159722225</c:v>
                </c:pt>
                <c:pt idx="2734">
                  <c:v>42703.158217592594</c:v>
                </c:pt>
                <c:pt idx="2735">
                  <c:v>42703.158275462964</c:v>
                </c:pt>
                <c:pt idx="2736">
                  <c:v>42703.158333333333</c:v>
                </c:pt>
                <c:pt idx="2737">
                  <c:v>42703.158391203709</c:v>
                </c:pt>
                <c:pt idx="2738">
                  <c:v>42703.158449074079</c:v>
                </c:pt>
                <c:pt idx="2739">
                  <c:v>42703.158506944448</c:v>
                </c:pt>
                <c:pt idx="2740">
                  <c:v>42703.158564814818</c:v>
                </c:pt>
                <c:pt idx="2741">
                  <c:v>42703.158622685187</c:v>
                </c:pt>
                <c:pt idx="2742">
                  <c:v>42703.158680555556</c:v>
                </c:pt>
                <c:pt idx="2743">
                  <c:v>42703.158738425926</c:v>
                </c:pt>
                <c:pt idx="2744">
                  <c:v>42703.158796296302</c:v>
                </c:pt>
                <c:pt idx="2745">
                  <c:v>42703.158854166672</c:v>
                </c:pt>
                <c:pt idx="2746">
                  <c:v>42703.158912037041</c:v>
                </c:pt>
                <c:pt idx="2747">
                  <c:v>42703.15896990741</c:v>
                </c:pt>
                <c:pt idx="2748">
                  <c:v>42703.15902777778</c:v>
                </c:pt>
                <c:pt idx="2749">
                  <c:v>42703.159085648149</c:v>
                </c:pt>
                <c:pt idx="2750">
                  <c:v>42703.159143518518</c:v>
                </c:pt>
                <c:pt idx="2751">
                  <c:v>42703.159201388895</c:v>
                </c:pt>
                <c:pt idx="2752">
                  <c:v>42703.159259259264</c:v>
                </c:pt>
                <c:pt idx="2753">
                  <c:v>42703.159317129634</c:v>
                </c:pt>
                <c:pt idx="2754">
                  <c:v>42703.159375000003</c:v>
                </c:pt>
                <c:pt idx="2755">
                  <c:v>42703.159432870372</c:v>
                </c:pt>
                <c:pt idx="2756">
                  <c:v>42703.159490740742</c:v>
                </c:pt>
                <c:pt idx="2757">
                  <c:v>42703.159548611111</c:v>
                </c:pt>
                <c:pt idx="2758">
                  <c:v>42703.15960648148</c:v>
                </c:pt>
                <c:pt idx="2759">
                  <c:v>42703.159664351857</c:v>
                </c:pt>
                <c:pt idx="2760">
                  <c:v>42703.159722222226</c:v>
                </c:pt>
                <c:pt idx="2761">
                  <c:v>42703.159780092596</c:v>
                </c:pt>
                <c:pt idx="2762">
                  <c:v>42703.159837962965</c:v>
                </c:pt>
                <c:pt idx="2763">
                  <c:v>42703.159895833334</c:v>
                </c:pt>
                <c:pt idx="2764">
                  <c:v>42703.159953703704</c:v>
                </c:pt>
                <c:pt idx="2765">
                  <c:v>42703.160011574073</c:v>
                </c:pt>
                <c:pt idx="2766">
                  <c:v>42703.16006944445</c:v>
                </c:pt>
                <c:pt idx="2767">
                  <c:v>42703.160127314819</c:v>
                </c:pt>
                <c:pt idx="2768">
                  <c:v>42703.160185185188</c:v>
                </c:pt>
                <c:pt idx="2769">
                  <c:v>42703.160243055558</c:v>
                </c:pt>
                <c:pt idx="2770">
                  <c:v>42703.160300925927</c:v>
                </c:pt>
                <c:pt idx="2771">
                  <c:v>42703.160358796296</c:v>
                </c:pt>
                <c:pt idx="2772">
                  <c:v>42703.160416666666</c:v>
                </c:pt>
                <c:pt idx="2773">
                  <c:v>42703.160474537042</c:v>
                </c:pt>
                <c:pt idx="2774">
                  <c:v>42703.160532407412</c:v>
                </c:pt>
                <c:pt idx="2775">
                  <c:v>42703.160590277781</c:v>
                </c:pt>
                <c:pt idx="2776">
                  <c:v>42703.16064814815</c:v>
                </c:pt>
                <c:pt idx="2777">
                  <c:v>42703.16070601852</c:v>
                </c:pt>
                <c:pt idx="2778">
                  <c:v>42703.160763888889</c:v>
                </c:pt>
                <c:pt idx="2779">
                  <c:v>42703.160821759258</c:v>
                </c:pt>
                <c:pt idx="2780">
                  <c:v>42703.160879629635</c:v>
                </c:pt>
                <c:pt idx="2781">
                  <c:v>42703.160937500004</c:v>
                </c:pt>
                <c:pt idx="2782">
                  <c:v>42703.160995370374</c:v>
                </c:pt>
                <c:pt idx="2783">
                  <c:v>42703.161053240743</c:v>
                </c:pt>
                <c:pt idx="2784">
                  <c:v>42703.161111111112</c:v>
                </c:pt>
                <c:pt idx="2785">
                  <c:v>42703.161168981482</c:v>
                </c:pt>
                <c:pt idx="2786">
                  <c:v>42703.161226851851</c:v>
                </c:pt>
                <c:pt idx="2787">
                  <c:v>42703.161284722228</c:v>
                </c:pt>
                <c:pt idx="2788">
                  <c:v>42703.161342592597</c:v>
                </c:pt>
                <c:pt idx="2789">
                  <c:v>42703.161400462966</c:v>
                </c:pt>
                <c:pt idx="2790">
                  <c:v>42703.161458333336</c:v>
                </c:pt>
                <c:pt idx="2791">
                  <c:v>42703.161516203705</c:v>
                </c:pt>
                <c:pt idx="2792">
                  <c:v>42703.161574074074</c:v>
                </c:pt>
                <c:pt idx="2793">
                  <c:v>42703.161631944444</c:v>
                </c:pt>
                <c:pt idx="2794">
                  <c:v>42703.16168981482</c:v>
                </c:pt>
                <c:pt idx="2795">
                  <c:v>42703.16174768519</c:v>
                </c:pt>
                <c:pt idx="2796">
                  <c:v>42703.161805555559</c:v>
                </c:pt>
                <c:pt idx="2797">
                  <c:v>42703.161863425928</c:v>
                </c:pt>
                <c:pt idx="2798">
                  <c:v>42703.161921296298</c:v>
                </c:pt>
                <c:pt idx="2799">
                  <c:v>42703.161979166667</c:v>
                </c:pt>
                <c:pt idx="2800">
                  <c:v>42703.162037037036</c:v>
                </c:pt>
                <c:pt idx="2801">
                  <c:v>42703.162094907413</c:v>
                </c:pt>
                <c:pt idx="2802">
                  <c:v>42703.162152777782</c:v>
                </c:pt>
                <c:pt idx="2803">
                  <c:v>42703.162210648152</c:v>
                </c:pt>
                <c:pt idx="2804">
                  <c:v>42703.162268518521</c:v>
                </c:pt>
                <c:pt idx="2805">
                  <c:v>42703.162326388891</c:v>
                </c:pt>
                <c:pt idx="2806">
                  <c:v>42703.16238425926</c:v>
                </c:pt>
                <c:pt idx="2807">
                  <c:v>42703.162442129629</c:v>
                </c:pt>
                <c:pt idx="2808">
                  <c:v>42703.162500000006</c:v>
                </c:pt>
                <c:pt idx="2809">
                  <c:v>42703.162557870375</c:v>
                </c:pt>
                <c:pt idx="2810">
                  <c:v>42703.162615740745</c:v>
                </c:pt>
                <c:pt idx="2811">
                  <c:v>42703.162673611114</c:v>
                </c:pt>
                <c:pt idx="2812">
                  <c:v>42703.162731481483</c:v>
                </c:pt>
                <c:pt idx="2813">
                  <c:v>42703.162789351853</c:v>
                </c:pt>
                <c:pt idx="2814">
                  <c:v>42703.162847222222</c:v>
                </c:pt>
                <c:pt idx="2815">
                  <c:v>42703.162905092599</c:v>
                </c:pt>
                <c:pt idx="2816">
                  <c:v>42703.162962962968</c:v>
                </c:pt>
                <c:pt idx="2817">
                  <c:v>42703.163020833337</c:v>
                </c:pt>
                <c:pt idx="2818">
                  <c:v>42703.163078703707</c:v>
                </c:pt>
                <c:pt idx="2819">
                  <c:v>42703.163136574076</c:v>
                </c:pt>
                <c:pt idx="2820">
                  <c:v>42703.163194444445</c:v>
                </c:pt>
                <c:pt idx="2821">
                  <c:v>42703.163252314815</c:v>
                </c:pt>
                <c:pt idx="2822">
                  <c:v>42703.163310185191</c:v>
                </c:pt>
                <c:pt idx="2823">
                  <c:v>42703.163368055561</c:v>
                </c:pt>
                <c:pt idx="2824">
                  <c:v>42703.16342592593</c:v>
                </c:pt>
                <c:pt idx="2825">
                  <c:v>42703.163483796299</c:v>
                </c:pt>
                <c:pt idx="2826">
                  <c:v>42703.163541666669</c:v>
                </c:pt>
                <c:pt idx="2827">
                  <c:v>42703.163599537038</c:v>
                </c:pt>
                <c:pt idx="2828">
                  <c:v>42703.163657407407</c:v>
                </c:pt>
                <c:pt idx="2829">
                  <c:v>42703.163715277777</c:v>
                </c:pt>
                <c:pt idx="2830">
                  <c:v>42703.163773148153</c:v>
                </c:pt>
                <c:pt idx="2831">
                  <c:v>42703.163831018523</c:v>
                </c:pt>
                <c:pt idx="2832">
                  <c:v>42703.163888888892</c:v>
                </c:pt>
                <c:pt idx="2833">
                  <c:v>42703.163946759261</c:v>
                </c:pt>
                <c:pt idx="2834">
                  <c:v>42703.164004629631</c:v>
                </c:pt>
                <c:pt idx="2835">
                  <c:v>42703.1640625</c:v>
                </c:pt>
                <c:pt idx="2836">
                  <c:v>42703.164120370369</c:v>
                </c:pt>
                <c:pt idx="2837">
                  <c:v>42703.164178240746</c:v>
                </c:pt>
                <c:pt idx="2838">
                  <c:v>42703.164236111115</c:v>
                </c:pt>
                <c:pt idx="2839">
                  <c:v>42703.164293981485</c:v>
                </c:pt>
                <c:pt idx="2840">
                  <c:v>42703.164351851854</c:v>
                </c:pt>
                <c:pt idx="2841">
                  <c:v>42703.164409722223</c:v>
                </c:pt>
                <c:pt idx="2842">
                  <c:v>42703.164467592593</c:v>
                </c:pt>
                <c:pt idx="2843">
                  <c:v>42703.164525462962</c:v>
                </c:pt>
                <c:pt idx="2844">
                  <c:v>42703.164583333339</c:v>
                </c:pt>
                <c:pt idx="2845">
                  <c:v>42703.164641203708</c:v>
                </c:pt>
                <c:pt idx="2846">
                  <c:v>42703.164699074077</c:v>
                </c:pt>
                <c:pt idx="2847">
                  <c:v>42703.164756944447</c:v>
                </c:pt>
                <c:pt idx="2848">
                  <c:v>42703.164814814816</c:v>
                </c:pt>
                <c:pt idx="2849">
                  <c:v>42703.164872685185</c:v>
                </c:pt>
                <c:pt idx="2850">
                  <c:v>42703.164930555555</c:v>
                </c:pt>
                <c:pt idx="2851">
                  <c:v>42703.164988425931</c:v>
                </c:pt>
                <c:pt idx="2852">
                  <c:v>42703.165046296301</c:v>
                </c:pt>
                <c:pt idx="2853">
                  <c:v>42703.16510416667</c:v>
                </c:pt>
                <c:pt idx="2854">
                  <c:v>42703.165162037039</c:v>
                </c:pt>
                <c:pt idx="2855">
                  <c:v>42703.165219907409</c:v>
                </c:pt>
                <c:pt idx="2856">
                  <c:v>42703.165277777778</c:v>
                </c:pt>
                <c:pt idx="2857">
                  <c:v>42703.165335648147</c:v>
                </c:pt>
                <c:pt idx="2858">
                  <c:v>42703.165393518524</c:v>
                </c:pt>
                <c:pt idx="2859">
                  <c:v>42703.165451388893</c:v>
                </c:pt>
                <c:pt idx="2860">
                  <c:v>42703.165509259263</c:v>
                </c:pt>
                <c:pt idx="2861">
                  <c:v>42703.165567129632</c:v>
                </c:pt>
                <c:pt idx="2862">
                  <c:v>42703.165625000001</c:v>
                </c:pt>
                <c:pt idx="2863">
                  <c:v>42703.165682870371</c:v>
                </c:pt>
                <c:pt idx="2864">
                  <c:v>42703.16574074074</c:v>
                </c:pt>
                <c:pt idx="2865">
                  <c:v>42703.165798611117</c:v>
                </c:pt>
                <c:pt idx="2866">
                  <c:v>42703.165856481486</c:v>
                </c:pt>
                <c:pt idx="2867">
                  <c:v>42703.165914351855</c:v>
                </c:pt>
                <c:pt idx="2868">
                  <c:v>42703.165972222225</c:v>
                </c:pt>
                <c:pt idx="2869">
                  <c:v>42703.166030092594</c:v>
                </c:pt>
                <c:pt idx="2870">
                  <c:v>42703.166087962964</c:v>
                </c:pt>
                <c:pt idx="2871">
                  <c:v>42703.166145833333</c:v>
                </c:pt>
                <c:pt idx="2872">
                  <c:v>42703.166203703709</c:v>
                </c:pt>
                <c:pt idx="2873">
                  <c:v>42703.166261574079</c:v>
                </c:pt>
                <c:pt idx="2874">
                  <c:v>42703.166319444448</c:v>
                </c:pt>
                <c:pt idx="2875">
                  <c:v>42703.166377314818</c:v>
                </c:pt>
                <c:pt idx="2876">
                  <c:v>42703.166435185187</c:v>
                </c:pt>
                <c:pt idx="2877">
                  <c:v>42703.166493055556</c:v>
                </c:pt>
                <c:pt idx="2878">
                  <c:v>42703.166550925926</c:v>
                </c:pt>
                <c:pt idx="2879">
                  <c:v>42703.166608796302</c:v>
                </c:pt>
                <c:pt idx="2880">
                  <c:v>42703.166666666672</c:v>
                </c:pt>
                <c:pt idx="2881">
                  <c:v>42703.166724537041</c:v>
                </c:pt>
                <c:pt idx="2882">
                  <c:v>42703.16678240741</c:v>
                </c:pt>
                <c:pt idx="2883">
                  <c:v>42703.16684027778</c:v>
                </c:pt>
                <c:pt idx="2884">
                  <c:v>42703.166898148149</c:v>
                </c:pt>
                <c:pt idx="2885">
                  <c:v>42703.166956018518</c:v>
                </c:pt>
                <c:pt idx="2886">
                  <c:v>42703.167013888895</c:v>
                </c:pt>
                <c:pt idx="2887">
                  <c:v>42703.167071759264</c:v>
                </c:pt>
                <c:pt idx="2888">
                  <c:v>42703.167129629634</c:v>
                </c:pt>
                <c:pt idx="2889">
                  <c:v>42703.167187500003</c:v>
                </c:pt>
                <c:pt idx="2890">
                  <c:v>42703.167245370372</c:v>
                </c:pt>
                <c:pt idx="2891">
                  <c:v>42703.167303240742</c:v>
                </c:pt>
                <c:pt idx="2892">
                  <c:v>42703.167361111111</c:v>
                </c:pt>
                <c:pt idx="2893">
                  <c:v>42703.16741898148</c:v>
                </c:pt>
                <c:pt idx="2894">
                  <c:v>42703.167476851857</c:v>
                </c:pt>
                <c:pt idx="2895">
                  <c:v>42703.167534722226</c:v>
                </c:pt>
                <c:pt idx="2896">
                  <c:v>42703.167592592596</c:v>
                </c:pt>
                <c:pt idx="2897">
                  <c:v>42703.167650462965</c:v>
                </c:pt>
                <c:pt idx="2898">
                  <c:v>42703.167708333334</c:v>
                </c:pt>
                <c:pt idx="2899">
                  <c:v>42703.167766203704</c:v>
                </c:pt>
                <c:pt idx="2900">
                  <c:v>42703.167824074073</c:v>
                </c:pt>
                <c:pt idx="2901">
                  <c:v>42703.16788194445</c:v>
                </c:pt>
                <c:pt idx="2902">
                  <c:v>42703.167939814819</c:v>
                </c:pt>
                <c:pt idx="2903">
                  <c:v>42703.167997685188</c:v>
                </c:pt>
                <c:pt idx="2904">
                  <c:v>42703.168055555558</c:v>
                </c:pt>
                <c:pt idx="2905">
                  <c:v>42703.168113425927</c:v>
                </c:pt>
                <c:pt idx="2906">
                  <c:v>42703.168171296296</c:v>
                </c:pt>
                <c:pt idx="2907">
                  <c:v>42703.168229166666</c:v>
                </c:pt>
                <c:pt idx="2908">
                  <c:v>42703.168287037042</c:v>
                </c:pt>
                <c:pt idx="2909">
                  <c:v>42703.168344907412</c:v>
                </c:pt>
                <c:pt idx="2910">
                  <c:v>42703.168402777781</c:v>
                </c:pt>
                <c:pt idx="2911">
                  <c:v>42703.16846064815</c:v>
                </c:pt>
                <c:pt idx="2912">
                  <c:v>42703.16851851852</c:v>
                </c:pt>
                <c:pt idx="2913">
                  <c:v>42703.168576388889</c:v>
                </c:pt>
                <c:pt idx="2914">
                  <c:v>42703.168634259258</c:v>
                </c:pt>
                <c:pt idx="2915">
                  <c:v>42703.168692129635</c:v>
                </c:pt>
                <c:pt idx="2916">
                  <c:v>42703.168750000004</c:v>
                </c:pt>
                <c:pt idx="2917">
                  <c:v>42703.168807870374</c:v>
                </c:pt>
                <c:pt idx="2918">
                  <c:v>42703.168865740743</c:v>
                </c:pt>
                <c:pt idx="2919">
                  <c:v>42703.168923611112</c:v>
                </c:pt>
                <c:pt idx="2920">
                  <c:v>42703.168981481482</c:v>
                </c:pt>
                <c:pt idx="2921">
                  <c:v>42703.169039351851</c:v>
                </c:pt>
                <c:pt idx="2922">
                  <c:v>42703.169097222228</c:v>
                </c:pt>
                <c:pt idx="2923">
                  <c:v>42703.169155092597</c:v>
                </c:pt>
                <c:pt idx="2924">
                  <c:v>42703.169212962966</c:v>
                </c:pt>
                <c:pt idx="2925">
                  <c:v>42703.169270833336</c:v>
                </c:pt>
                <c:pt idx="2926">
                  <c:v>42703.169328703705</c:v>
                </c:pt>
                <c:pt idx="2927">
                  <c:v>42703.169386574074</c:v>
                </c:pt>
                <c:pt idx="2928">
                  <c:v>42703.169444444444</c:v>
                </c:pt>
                <c:pt idx="2929">
                  <c:v>42703.16950231482</c:v>
                </c:pt>
                <c:pt idx="2930">
                  <c:v>42703.16956018519</c:v>
                </c:pt>
                <c:pt idx="2931">
                  <c:v>42703.169618055559</c:v>
                </c:pt>
                <c:pt idx="2932">
                  <c:v>42703.169675925928</c:v>
                </c:pt>
                <c:pt idx="2933">
                  <c:v>42703.169733796298</c:v>
                </c:pt>
                <c:pt idx="2934">
                  <c:v>42703.169791666667</c:v>
                </c:pt>
                <c:pt idx="2935">
                  <c:v>42703.169849537036</c:v>
                </c:pt>
                <c:pt idx="2936">
                  <c:v>42703.169907407413</c:v>
                </c:pt>
                <c:pt idx="2937">
                  <c:v>42703.169965277782</c:v>
                </c:pt>
                <c:pt idx="2938">
                  <c:v>42703.170023148152</c:v>
                </c:pt>
                <c:pt idx="2939">
                  <c:v>42703.170081018521</c:v>
                </c:pt>
                <c:pt idx="2940">
                  <c:v>42703.170138888891</c:v>
                </c:pt>
                <c:pt idx="2941">
                  <c:v>42703.17019675926</c:v>
                </c:pt>
                <c:pt idx="2942">
                  <c:v>42703.170254629629</c:v>
                </c:pt>
                <c:pt idx="2943">
                  <c:v>42703.170312500006</c:v>
                </c:pt>
                <c:pt idx="2944">
                  <c:v>42703.170370370375</c:v>
                </c:pt>
                <c:pt idx="2945">
                  <c:v>42703.170428240745</c:v>
                </c:pt>
                <c:pt idx="2946">
                  <c:v>42703.170486111114</c:v>
                </c:pt>
                <c:pt idx="2947">
                  <c:v>42703.170543981483</c:v>
                </c:pt>
                <c:pt idx="2948">
                  <c:v>42703.170601851853</c:v>
                </c:pt>
                <c:pt idx="2949">
                  <c:v>42703.170659722222</c:v>
                </c:pt>
                <c:pt idx="2950">
                  <c:v>42703.170717592599</c:v>
                </c:pt>
                <c:pt idx="2951">
                  <c:v>42703.170775462968</c:v>
                </c:pt>
                <c:pt idx="2952">
                  <c:v>42703.170833333337</c:v>
                </c:pt>
                <c:pt idx="2953">
                  <c:v>42703.170891203707</c:v>
                </c:pt>
                <c:pt idx="2954">
                  <c:v>42703.170949074076</c:v>
                </c:pt>
                <c:pt idx="2955">
                  <c:v>42703.171006944445</c:v>
                </c:pt>
                <c:pt idx="2956">
                  <c:v>42703.171064814815</c:v>
                </c:pt>
                <c:pt idx="2957">
                  <c:v>42703.171122685191</c:v>
                </c:pt>
                <c:pt idx="2958">
                  <c:v>42703.171180555561</c:v>
                </c:pt>
                <c:pt idx="2959">
                  <c:v>42703.17123842593</c:v>
                </c:pt>
                <c:pt idx="2960">
                  <c:v>42703.171296296299</c:v>
                </c:pt>
                <c:pt idx="2961">
                  <c:v>42703.171354166669</c:v>
                </c:pt>
                <c:pt idx="2962">
                  <c:v>42703.171412037038</c:v>
                </c:pt>
                <c:pt idx="2963">
                  <c:v>42703.171469907407</c:v>
                </c:pt>
                <c:pt idx="2964">
                  <c:v>42703.171527777777</c:v>
                </c:pt>
                <c:pt idx="2965">
                  <c:v>42703.171585648153</c:v>
                </c:pt>
                <c:pt idx="2966">
                  <c:v>42703.171643518523</c:v>
                </c:pt>
                <c:pt idx="2967">
                  <c:v>42703.171701388892</c:v>
                </c:pt>
                <c:pt idx="2968">
                  <c:v>42703.171759259261</c:v>
                </c:pt>
                <c:pt idx="2969">
                  <c:v>42703.171817129631</c:v>
                </c:pt>
                <c:pt idx="2970">
                  <c:v>42703.171875</c:v>
                </c:pt>
                <c:pt idx="2971">
                  <c:v>42703.171932870369</c:v>
                </c:pt>
                <c:pt idx="2972">
                  <c:v>42703.171990740746</c:v>
                </c:pt>
                <c:pt idx="2973">
                  <c:v>42703.172048611115</c:v>
                </c:pt>
                <c:pt idx="2974">
                  <c:v>42703.172106481485</c:v>
                </c:pt>
                <c:pt idx="2975">
                  <c:v>42703.172164351854</c:v>
                </c:pt>
                <c:pt idx="2976">
                  <c:v>42703.172222222223</c:v>
                </c:pt>
                <c:pt idx="2977">
                  <c:v>42703.172280092593</c:v>
                </c:pt>
                <c:pt idx="2978">
                  <c:v>42703.172337962962</c:v>
                </c:pt>
                <c:pt idx="2979">
                  <c:v>42703.172395833339</c:v>
                </c:pt>
                <c:pt idx="2980">
                  <c:v>42703.172453703708</c:v>
                </c:pt>
                <c:pt idx="2981">
                  <c:v>42703.172511574077</c:v>
                </c:pt>
                <c:pt idx="2982">
                  <c:v>42703.172569444447</c:v>
                </c:pt>
                <c:pt idx="2983">
                  <c:v>42703.172627314816</c:v>
                </c:pt>
                <c:pt idx="2984">
                  <c:v>42703.172685185185</c:v>
                </c:pt>
                <c:pt idx="2985">
                  <c:v>42703.172743055555</c:v>
                </c:pt>
                <c:pt idx="2986">
                  <c:v>42703.172800925931</c:v>
                </c:pt>
                <c:pt idx="2987">
                  <c:v>42703.172858796301</c:v>
                </c:pt>
                <c:pt idx="2988">
                  <c:v>42703.17291666667</c:v>
                </c:pt>
                <c:pt idx="2989">
                  <c:v>42703.172974537039</c:v>
                </c:pt>
                <c:pt idx="2990">
                  <c:v>42703.173032407409</c:v>
                </c:pt>
                <c:pt idx="2991">
                  <c:v>42703.173090277778</c:v>
                </c:pt>
                <c:pt idx="2992">
                  <c:v>42703.173148148147</c:v>
                </c:pt>
                <c:pt idx="2993">
                  <c:v>42703.173206018524</c:v>
                </c:pt>
                <c:pt idx="2994">
                  <c:v>42703.173263888893</c:v>
                </c:pt>
                <c:pt idx="2995">
                  <c:v>42703.173321759263</c:v>
                </c:pt>
                <c:pt idx="2996">
                  <c:v>42703.173379629632</c:v>
                </c:pt>
                <c:pt idx="2997">
                  <c:v>42703.173437500001</c:v>
                </c:pt>
                <c:pt idx="2998">
                  <c:v>42703.173495370371</c:v>
                </c:pt>
                <c:pt idx="2999">
                  <c:v>42703.17355324074</c:v>
                </c:pt>
                <c:pt idx="3000">
                  <c:v>42703.173611111117</c:v>
                </c:pt>
                <c:pt idx="3001">
                  <c:v>42703.173668981486</c:v>
                </c:pt>
                <c:pt idx="3002">
                  <c:v>42703.173726851855</c:v>
                </c:pt>
                <c:pt idx="3003">
                  <c:v>42703.173784722225</c:v>
                </c:pt>
                <c:pt idx="3004">
                  <c:v>42703.173842592594</c:v>
                </c:pt>
                <c:pt idx="3005">
                  <c:v>42703.173900462964</c:v>
                </c:pt>
                <c:pt idx="3006">
                  <c:v>42703.173958333333</c:v>
                </c:pt>
                <c:pt idx="3007">
                  <c:v>42703.174016203709</c:v>
                </c:pt>
                <c:pt idx="3008">
                  <c:v>42703.174074074079</c:v>
                </c:pt>
                <c:pt idx="3009">
                  <c:v>42703.174131944448</c:v>
                </c:pt>
                <c:pt idx="3010">
                  <c:v>42703.174189814818</c:v>
                </c:pt>
                <c:pt idx="3011">
                  <c:v>42703.174247685187</c:v>
                </c:pt>
                <c:pt idx="3012">
                  <c:v>42703.174305555556</c:v>
                </c:pt>
                <c:pt idx="3013">
                  <c:v>42703.174363425926</c:v>
                </c:pt>
                <c:pt idx="3014">
                  <c:v>42703.174421296302</c:v>
                </c:pt>
                <c:pt idx="3015">
                  <c:v>42703.174479166672</c:v>
                </c:pt>
                <c:pt idx="3016">
                  <c:v>42703.174537037041</c:v>
                </c:pt>
                <c:pt idx="3017">
                  <c:v>42703.17459490741</c:v>
                </c:pt>
                <c:pt idx="3018">
                  <c:v>42703.17465277778</c:v>
                </c:pt>
                <c:pt idx="3019">
                  <c:v>42703.174710648149</c:v>
                </c:pt>
                <c:pt idx="3020">
                  <c:v>42703.174768518518</c:v>
                </c:pt>
                <c:pt idx="3021">
                  <c:v>42703.174826388895</c:v>
                </c:pt>
                <c:pt idx="3022">
                  <c:v>42703.174884259264</c:v>
                </c:pt>
                <c:pt idx="3023">
                  <c:v>42703.174942129634</c:v>
                </c:pt>
                <c:pt idx="3024">
                  <c:v>42703.175000000003</c:v>
                </c:pt>
                <c:pt idx="3025">
                  <c:v>42703.175057870372</c:v>
                </c:pt>
                <c:pt idx="3026">
                  <c:v>42703.175115740742</c:v>
                </c:pt>
                <c:pt idx="3027">
                  <c:v>42703.175173611111</c:v>
                </c:pt>
                <c:pt idx="3028">
                  <c:v>42703.17523148148</c:v>
                </c:pt>
                <c:pt idx="3029">
                  <c:v>42703.175289351857</c:v>
                </c:pt>
                <c:pt idx="3030">
                  <c:v>42703.175347222226</c:v>
                </c:pt>
                <c:pt idx="3031">
                  <c:v>42703.175405092596</c:v>
                </c:pt>
                <c:pt idx="3032">
                  <c:v>42703.175462962965</c:v>
                </c:pt>
                <c:pt idx="3033">
                  <c:v>42703.175520833334</c:v>
                </c:pt>
                <c:pt idx="3034">
                  <c:v>42703.175578703704</c:v>
                </c:pt>
                <c:pt idx="3035">
                  <c:v>42703.175636574073</c:v>
                </c:pt>
                <c:pt idx="3036">
                  <c:v>42703.17569444445</c:v>
                </c:pt>
                <c:pt idx="3037">
                  <c:v>42703.175752314819</c:v>
                </c:pt>
                <c:pt idx="3038">
                  <c:v>42703.175810185188</c:v>
                </c:pt>
                <c:pt idx="3039">
                  <c:v>42703.175868055558</c:v>
                </c:pt>
                <c:pt idx="3040">
                  <c:v>42703.175925925927</c:v>
                </c:pt>
                <c:pt idx="3041">
                  <c:v>42703.175983796296</c:v>
                </c:pt>
                <c:pt idx="3042">
                  <c:v>42703.176041666666</c:v>
                </c:pt>
                <c:pt idx="3043">
                  <c:v>42703.176099537042</c:v>
                </c:pt>
                <c:pt idx="3044">
                  <c:v>42703.176157407412</c:v>
                </c:pt>
                <c:pt idx="3045">
                  <c:v>42703.176215277781</c:v>
                </c:pt>
                <c:pt idx="3046">
                  <c:v>42703.17627314815</c:v>
                </c:pt>
                <c:pt idx="3047">
                  <c:v>42703.17633101852</c:v>
                </c:pt>
                <c:pt idx="3048">
                  <c:v>42703.176388888889</c:v>
                </c:pt>
                <c:pt idx="3049">
                  <c:v>42703.176446759258</c:v>
                </c:pt>
                <c:pt idx="3050">
                  <c:v>42703.176504629635</c:v>
                </c:pt>
                <c:pt idx="3051">
                  <c:v>42703.176562500004</c:v>
                </c:pt>
                <c:pt idx="3052">
                  <c:v>42703.176620370374</c:v>
                </c:pt>
                <c:pt idx="3053">
                  <c:v>42703.176678240743</c:v>
                </c:pt>
                <c:pt idx="3054">
                  <c:v>42703.176736111112</c:v>
                </c:pt>
                <c:pt idx="3055">
                  <c:v>42703.176793981482</c:v>
                </c:pt>
                <c:pt idx="3056">
                  <c:v>42703.176851851851</c:v>
                </c:pt>
                <c:pt idx="3057">
                  <c:v>42703.176909722228</c:v>
                </c:pt>
                <c:pt idx="3058">
                  <c:v>42703.176967592597</c:v>
                </c:pt>
                <c:pt idx="3059">
                  <c:v>42703.177025462966</c:v>
                </c:pt>
                <c:pt idx="3060">
                  <c:v>42703.177083333336</c:v>
                </c:pt>
                <c:pt idx="3061">
                  <c:v>42703.177141203705</c:v>
                </c:pt>
                <c:pt idx="3062">
                  <c:v>42703.177199074074</c:v>
                </c:pt>
                <c:pt idx="3063">
                  <c:v>42703.177256944444</c:v>
                </c:pt>
                <c:pt idx="3064">
                  <c:v>42703.17731481482</c:v>
                </c:pt>
                <c:pt idx="3065">
                  <c:v>42703.17737268519</c:v>
                </c:pt>
                <c:pt idx="3066">
                  <c:v>42703.177430555559</c:v>
                </c:pt>
                <c:pt idx="3067">
                  <c:v>42703.177488425928</c:v>
                </c:pt>
                <c:pt idx="3068">
                  <c:v>42703.177546296298</c:v>
                </c:pt>
                <c:pt idx="3069">
                  <c:v>42703.177604166667</c:v>
                </c:pt>
                <c:pt idx="3070">
                  <c:v>42703.177662037036</c:v>
                </c:pt>
                <c:pt idx="3071">
                  <c:v>42703.177719907413</c:v>
                </c:pt>
                <c:pt idx="3072">
                  <c:v>42703.177777777782</c:v>
                </c:pt>
                <c:pt idx="3073">
                  <c:v>42703.177835648152</c:v>
                </c:pt>
                <c:pt idx="3074">
                  <c:v>42703.177893518521</c:v>
                </c:pt>
                <c:pt idx="3075">
                  <c:v>42703.177951388891</c:v>
                </c:pt>
                <c:pt idx="3076">
                  <c:v>42703.17800925926</c:v>
                </c:pt>
                <c:pt idx="3077">
                  <c:v>42703.178067129629</c:v>
                </c:pt>
                <c:pt idx="3078">
                  <c:v>42703.178125000006</c:v>
                </c:pt>
                <c:pt idx="3079">
                  <c:v>42703.178182870375</c:v>
                </c:pt>
                <c:pt idx="3080">
                  <c:v>42703.178240740745</c:v>
                </c:pt>
                <c:pt idx="3081">
                  <c:v>42703.178298611114</c:v>
                </c:pt>
                <c:pt idx="3082">
                  <c:v>42703.178356481483</c:v>
                </c:pt>
                <c:pt idx="3083">
                  <c:v>42703.178414351853</c:v>
                </c:pt>
                <c:pt idx="3084">
                  <c:v>42703.178472222222</c:v>
                </c:pt>
                <c:pt idx="3085">
                  <c:v>42703.178530092599</c:v>
                </c:pt>
                <c:pt idx="3086">
                  <c:v>42703.178587962968</c:v>
                </c:pt>
                <c:pt idx="3087">
                  <c:v>42703.178645833337</c:v>
                </c:pt>
                <c:pt idx="3088">
                  <c:v>42703.178703703707</c:v>
                </c:pt>
                <c:pt idx="3089">
                  <c:v>42703.178761574076</c:v>
                </c:pt>
                <c:pt idx="3090">
                  <c:v>42703.178819444445</c:v>
                </c:pt>
                <c:pt idx="3091">
                  <c:v>42703.178877314815</c:v>
                </c:pt>
                <c:pt idx="3092">
                  <c:v>42703.178935185191</c:v>
                </c:pt>
                <c:pt idx="3093">
                  <c:v>42703.178993055561</c:v>
                </c:pt>
                <c:pt idx="3094">
                  <c:v>42703.17905092593</c:v>
                </c:pt>
                <c:pt idx="3095">
                  <c:v>42703.179108796299</c:v>
                </c:pt>
                <c:pt idx="3096">
                  <c:v>42703.179166666669</c:v>
                </c:pt>
                <c:pt idx="3097">
                  <c:v>42703.179224537038</c:v>
                </c:pt>
                <c:pt idx="3098">
                  <c:v>42703.179282407407</c:v>
                </c:pt>
                <c:pt idx="3099">
                  <c:v>42703.179340277777</c:v>
                </c:pt>
                <c:pt idx="3100">
                  <c:v>42703.179398148153</c:v>
                </c:pt>
                <c:pt idx="3101">
                  <c:v>42703.179456018523</c:v>
                </c:pt>
                <c:pt idx="3102">
                  <c:v>42703.179513888892</c:v>
                </c:pt>
                <c:pt idx="3103">
                  <c:v>42703.179571759261</c:v>
                </c:pt>
                <c:pt idx="3104">
                  <c:v>42703.179629629631</c:v>
                </c:pt>
                <c:pt idx="3105">
                  <c:v>42703.1796875</c:v>
                </c:pt>
                <c:pt idx="3106">
                  <c:v>42703.179745370369</c:v>
                </c:pt>
                <c:pt idx="3107">
                  <c:v>42703.179803240746</c:v>
                </c:pt>
                <c:pt idx="3108">
                  <c:v>42703.179861111115</c:v>
                </c:pt>
                <c:pt idx="3109">
                  <c:v>42703.179918981485</c:v>
                </c:pt>
                <c:pt idx="3110">
                  <c:v>42703.179976851854</c:v>
                </c:pt>
                <c:pt idx="3111">
                  <c:v>42703.180034722223</c:v>
                </c:pt>
                <c:pt idx="3112">
                  <c:v>42703.180092592593</c:v>
                </c:pt>
                <c:pt idx="3113">
                  <c:v>42703.180150462962</c:v>
                </c:pt>
                <c:pt idx="3114">
                  <c:v>42703.180208333339</c:v>
                </c:pt>
                <c:pt idx="3115">
                  <c:v>42703.180266203708</c:v>
                </c:pt>
                <c:pt idx="3116">
                  <c:v>42703.180324074077</c:v>
                </c:pt>
                <c:pt idx="3117">
                  <c:v>42703.180381944447</c:v>
                </c:pt>
                <c:pt idx="3118">
                  <c:v>42703.180439814816</c:v>
                </c:pt>
                <c:pt idx="3119">
                  <c:v>42703.180497685185</c:v>
                </c:pt>
                <c:pt idx="3120">
                  <c:v>42703.180555555555</c:v>
                </c:pt>
                <c:pt idx="3121">
                  <c:v>42703.180613425931</c:v>
                </c:pt>
                <c:pt idx="3122">
                  <c:v>42703.180671296301</c:v>
                </c:pt>
                <c:pt idx="3123">
                  <c:v>42703.18072916667</c:v>
                </c:pt>
                <c:pt idx="3124">
                  <c:v>42703.180787037039</c:v>
                </c:pt>
                <c:pt idx="3125">
                  <c:v>42703.180844907409</c:v>
                </c:pt>
                <c:pt idx="3126">
                  <c:v>42703.180902777778</c:v>
                </c:pt>
                <c:pt idx="3127">
                  <c:v>42703.180960648147</c:v>
                </c:pt>
                <c:pt idx="3128">
                  <c:v>42703.181018518524</c:v>
                </c:pt>
                <c:pt idx="3129">
                  <c:v>42703.181076388893</c:v>
                </c:pt>
                <c:pt idx="3130">
                  <c:v>42703.181134259263</c:v>
                </c:pt>
                <c:pt idx="3131">
                  <c:v>42703.181192129632</c:v>
                </c:pt>
                <c:pt idx="3132">
                  <c:v>42703.181250000001</c:v>
                </c:pt>
                <c:pt idx="3133">
                  <c:v>42703.181307870371</c:v>
                </c:pt>
                <c:pt idx="3134">
                  <c:v>42703.18136574074</c:v>
                </c:pt>
                <c:pt idx="3135">
                  <c:v>42703.181423611117</c:v>
                </c:pt>
                <c:pt idx="3136">
                  <c:v>42703.181481481486</c:v>
                </c:pt>
                <c:pt idx="3137">
                  <c:v>42703.181539351855</c:v>
                </c:pt>
                <c:pt idx="3138">
                  <c:v>42703.181597222225</c:v>
                </c:pt>
                <c:pt idx="3139">
                  <c:v>42703.181655092594</c:v>
                </c:pt>
                <c:pt idx="3140">
                  <c:v>42703.181712962964</c:v>
                </c:pt>
                <c:pt idx="3141">
                  <c:v>42703.181770833333</c:v>
                </c:pt>
                <c:pt idx="3142">
                  <c:v>42703.181828703709</c:v>
                </c:pt>
                <c:pt idx="3143">
                  <c:v>42703.181886574079</c:v>
                </c:pt>
                <c:pt idx="3144">
                  <c:v>42703.181944444448</c:v>
                </c:pt>
                <c:pt idx="3145">
                  <c:v>42703.182002314818</c:v>
                </c:pt>
                <c:pt idx="3146">
                  <c:v>42703.182060185187</c:v>
                </c:pt>
                <c:pt idx="3147">
                  <c:v>42703.182118055556</c:v>
                </c:pt>
                <c:pt idx="3148">
                  <c:v>42703.182175925926</c:v>
                </c:pt>
                <c:pt idx="3149">
                  <c:v>42703.182233796302</c:v>
                </c:pt>
                <c:pt idx="3150">
                  <c:v>42703.182291666672</c:v>
                </c:pt>
                <c:pt idx="3151">
                  <c:v>42703.182349537041</c:v>
                </c:pt>
                <c:pt idx="3152">
                  <c:v>42703.18240740741</c:v>
                </c:pt>
                <c:pt idx="3153">
                  <c:v>42703.18246527778</c:v>
                </c:pt>
                <c:pt idx="3154">
                  <c:v>42703.182523148149</c:v>
                </c:pt>
                <c:pt idx="3155">
                  <c:v>42703.182581018518</c:v>
                </c:pt>
                <c:pt idx="3156">
                  <c:v>42703.182638888895</c:v>
                </c:pt>
                <c:pt idx="3157">
                  <c:v>42703.182696759264</c:v>
                </c:pt>
                <c:pt idx="3158">
                  <c:v>42703.182754629634</c:v>
                </c:pt>
                <c:pt idx="3159">
                  <c:v>42703.182812500003</c:v>
                </c:pt>
                <c:pt idx="3160">
                  <c:v>42703.182870370372</c:v>
                </c:pt>
                <c:pt idx="3161">
                  <c:v>42703.182928240742</c:v>
                </c:pt>
                <c:pt idx="3162">
                  <c:v>42703.182986111111</c:v>
                </c:pt>
                <c:pt idx="3163">
                  <c:v>42703.18304398148</c:v>
                </c:pt>
                <c:pt idx="3164">
                  <c:v>42703.183101851857</c:v>
                </c:pt>
                <c:pt idx="3165">
                  <c:v>42703.183159722226</c:v>
                </c:pt>
                <c:pt idx="3166">
                  <c:v>42703.183217592596</c:v>
                </c:pt>
                <c:pt idx="3167">
                  <c:v>42703.183275462965</c:v>
                </c:pt>
                <c:pt idx="3168">
                  <c:v>42703.183333333334</c:v>
                </c:pt>
                <c:pt idx="3169">
                  <c:v>42703.183391203704</c:v>
                </c:pt>
                <c:pt idx="3170">
                  <c:v>42703.183449074073</c:v>
                </c:pt>
                <c:pt idx="3171">
                  <c:v>42703.18350694445</c:v>
                </c:pt>
                <c:pt idx="3172">
                  <c:v>42703.183564814819</c:v>
                </c:pt>
                <c:pt idx="3173">
                  <c:v>42703.183622685188</c:v>
                </c:pt>
                <c:pt idx="3174">
                  <c:v>42703.183680555558</c:v>
                </c:pt>
                <c:pt idx="3175">
                  <c:v>42703.183738425927</c:v>
                </c:pt>
                <c:pt idx="3176">
                  <c:v>42703.183796296296</c:v>
                </c:pt>
                <c:pt idx="3177">
                  <c:v>42703.183854166666</c:v>
                </c:pt>
                <c:pt idx="3178">
                  <c:v>42703.183912037042</c:v>
                </c:pt>
                <c:pt idx="3179">
                  <c:v>42703.183969907412</c:v>
                </c:pt>
                <c:pt idx="3180">
                  <c:v>42703.184027777781</c:v>
                </c:pt>
                <c:pt idx="3181">
                  <c:v>42703.18408564815</c:v>
                </c:pt>
                <c:pt idx="3182">
                  <c:v>42703.18414351852</c:v>
                </c:pt>
                <c:pt idx="3183">
                  <c:v>42703.184201388889</c:v>
                </c:pt>
                <c:pt idx="3184">
                  <c:v>42703.184259259258</c:v>
                </c:pt>
                <c:pt idx="3185">
                  <c:v>42703.184317129635</c:v>
                </c:pt>
                <c:pt idx="3186">
                  <c:v>42703.184375000004</c:v>
                </c:pt>
                <c:pt idx="3187">
                  <c:v>42703.184432870374</c:v>
                </c:pt>
                <c:pt idx="3188">
                  <c:v>42703.184490740743</c:v>
                </c:pt>
                <c:pt idx="3189">
                  <c:v>42703.184548611112</c:v>
                </c:pt>
                <c:pt idx="3190">
                  <c:v>42703.184606481482</c:v>
                </c:pt>
                <c:pt idx="3191">
                  <c:v>42703.184664351851</c:v>
                </c:pt>
                <c:pt idx="3192">
                  <c:v>42703.184722222228</c:v>
                </c:pt>
                <c:pt idx="3193">
                  <c:v>42703.184780092597</c:v>
                </c:pt>
                <c:pt idx="3194">
                  <c:v>42703.184837962966</c:v>
                </c:pt>
                <c:pt idx="3195">
                  <c:v>42703.184895833336</c:v>
                </c:pt>
                <c:pt idx="3196">
                  <c:v>42703.184953703705</c:v>
                </c:pt>
                <c:pt idx="3197">
                  <c:v>42703.185011574074</c:v>
                </c:pt>
                <c:pt idx="3198">
                  <c:v>42703.185069444444</c:v>
                </c:pt>
                <c:pt idx="3199">
                  <c:v>42703.18512731482</c:v>
                </c:pt>
                <c:pt idx="3200">
                  <c:v>42703.18518518519</c:v>
                </c:pt>
                <c:pt idx="3201">
                  <c:v>42703.185243055559</c:v>
                </c:pt>
                <c:pt idx="3202">
                  <c:v>42703.185300925928</c:v>
                </c:pt>
                <c:pt idx="3203">
                  <c:v>42703.185358796298</c:v>
                </c:pt>
                <c:pt idx="3204">
                  <c:v>42703.185416666667</c:v>
                </c:pt>
                <c:pt idx="3205">
                  <c:v>42703.185474537036</c:v>
                </c:pt>
                <c:pt idx="3206">
                  <c:v>42703.185532407413</c:v>
                </c:pt>
                <c:pt idx="3207">
                  <c:v>42703.185590277782</c:v>
                </c:pt>
                <c:pt idx="3208">
                  <c:v>42703.185648148152</c:v>
                </c:pt>
                <c:pt idx="3209">
                  <c:v>42703.185706018521</c:v>
                </c:pt>
                <c:pt idx="3210">
                  <c:v>42703.185763888891</c:v>
                </c:pt>
                <c:pt idx="3211">
                  <c:v>42703.18582175926</c:v>
                </c:pt>
                <c:pt idx="3212">
                  <c:v>42703.185879629629</c:v>
                </c:pt>
                <c:pt idx="3213">
                  <c:v>42703.185937500006</c:v>
                </c:pt>
                <c:pt idx="3214">
                  <c:v>42703.185995370375</c:v>
                </c:pt>
                <c:pt idx="3215">
                  <c:v>42703.186053240745</c:v>
                </c:pt>
                <c:pt idx="3216">
                  <c:v>42703.186111111114</c:v>
                </c:pt>
                <c:pt idx="3217">
                  <c:v>42703.186168981483</c:v>
                </c:pt>
                <c:pt idx="3218">
                  <c:v>42703.186226851853</c:v>
                </c:pt>
                <c:pt idx="3219">
                  <c:v>42703.186284722222</c:v>
                </c:pt>
                <c:pt idx="3220">
                  <c:v>42703.186342592599</c:v>
                </c:pt>
                <c:pt idx="3221">
                  <c:v>42703.186400462968</c:v>
                </c:pt>
                <c:pt idx="3222">
                  <c:v>42703.186458333337</c:v>
                </c:pt>
                <c:pt idx="3223">
                  <c:v>42703.186516203707</c:v>
                </c:pt>
                <c:pt idx="3224">
                  <c:v>42703.186574074076</c:v>
                </c:pt>
                <c:pt idx="3225">
                  <c:v>42703.186631944445</c:v>
                </c:pt>
                <c:pt idx="3226">
                  <c:v>42703.186689814815</c:v>
                </c:pt>
                <c:pt idx="3227">
                  <c:v>42703.186747685191</c:v>
                </c:pt>
                <c:pt idx="3228">
                  <c:v>42703.186805555561</c:v>
                </c:pt>
                <c:pt idx="3229">
                  <c:v>42703.18686342593</c:v>
                </c:pt>
                <c:pt idx="3230">
                  <c:v>42703.186921296299</c:v>
                </c:pt>
                <c:pt idx="3231">
                  <c:v>42703.186979166669</c:v>
                </c:pt>
                <c:pt idx="3232">
                  <c:v>42703.187037037038</c:v>
                </c:pt>
                <c:pt idx="3233">
                  <c:v>42703.187094907407</c:v>
                </c:pt>
                <c:pt idx="3234">
                  <c:v>42703.187152777777</c:v>
                </c:pt>
                <c:pt idx="3235">
                  <c:v>42703.187210648153</c:v>
                </c:pt>
                <c:pt idx="3236">
                  <c:v>42703.187268518523</c:v>
                </c:pt>
                <c:pt idx="3237">
                  <c:v>42703.187326388892</c:v>
                </c:pt>
                <c:pt idx="3238">
                  <c:v>42703.187384259261</c:v>
                </c:pt>
                <c:pt idx="3239">
                  <c:v>42703.187442129631</c:v>
                </c:pt>
                <c:pt idx="3240">
                  <c:v>42703.1875</c:v>
                </c:pt>
                <c:pt idx="3241">
                  <c:v>42703.187557870369</c:v>
                </c:pt>
                <c:pt idx="3242">
                  <c:v>42703.187615740746</c:v>
                </c:pt>
                <c:pt idx="3243">
                  <c:v>42703.187673611115</c:v>
                </c:pt>
                <c:pt idx="3244">
                  <c:v>42703.187731481485</c:v>
                </c:pt>
                <c:pt idx="3245">
                  <c:v>42703.187789351854</c:v>
                </c:pt>
                <c:pt idx="3246">
                  <c:v>42703.187847222223</c:v>
                </c:pt>
                <c:pt idx="3247">
                  <c:v>42703.187905092593</c:v>
                </c:pt>
                <c:pt idx="3248">
                  <c:v>42703.187962962962</c:v>
                </c:pt>
                <c:pt idx="3249">
                  <c:v>42703.188020833339</c:v>
                </c:pt>
                <c:pt idx="3250">
                  <c:v>42703.188078703708</c:v>
                </c:pt>
                <c:pt idx="3251">
                  <c:v>42703.188136574077</c:v>
                </c:pt>
                <c:pt idx="3252">
                  <c:v>42703.188194444447</c:v>
                </c:pt>
                <c:pt idx="3253">
                  <c:v>42703.188252314816</c:v>
                </c:pt>
                <c:pt idx="3254">
                  <c:v>42703.188310185185</c:v>
                </c:pt>
                <c:pt idx="3255">
                  <c:v>42703.188368055555</c:v>
                </c:pt>
                <c:pt idx="3256">
                  <c:v>42703.188425925931</c:v>
                </c:pt>
                <c:pt idx="3257">
                  <c:v>42703.188483796301</c:v>
                </c:pt>
                <c:pt idx="3258">
                  <c:v>42703.18854166667</c:v>
                </c:pt>
                <c:pt idx="3259">
                  <c:v>42703.188599537039</c:v>
                </c:pt>
                <c:pt idx="3260">
                  <c:v>42703.188657407409</c:v>
                </c:pt>
                <c:pt idx="3261">
                  <c:v>42703.188715277778</c:v>
                </c:pt>
                <c:pt idx="3262">
                  <c:v>42703.188773148147</c:v>
                </c:pt>
                <c:pt idx="3263">
                  <c:v>42703.188831018524</c:v>
                </c:pt>
                <c:pt idx="3264">
                  <c:v>42703.188888888893</c:v>
                </c:pt>
                <c:pt idx="3265">
                  <c:v>42703.188946759263</c:v>
                </c:pt>
                <c:pt idx="3266">
                  <c:v>42703.189004629632</c:v>
                </c:pt>
                <c:pt idx="3267">
                  <c:v>42703.189062500001</c:v>
                </c:pt>
                <c:pt idx="3268">
                  <c:v>42703.189120370371</c:v>
                </c:pt>
                <c:pt idx="3269">
                  <c:v>42703.18917824074</c:v>
                </c:pt>
                <c:pt idx="3270">
                  <c:v>42703.189236111117</c:v>
                </c:pt>
                <c:pt idx="3271">
                  <c:v>42703.189293981486</c:v>
                </c:pt>
                <c:pt idx="3272">
                  <c:v>42703.189351851855</c:v>
                </c:pt>
                <c:pt idx="3273">
                  <c:v>42703.189409722225</c:v>
                </c:pt>
                <c:pt idx="3274">
                  <c:v>42703.189467592594</c:v>
                </c:pt>
                <c:pt idx="3275">
                  <c:v>42703.189525462964</c:v>
                </c:pt>
                <c:pt idx="3276">
                  <c:v>42703.189583333333</c:v>
                </c:pt>
                <c:pt idx="3277">
                  <c:v>42703.189641203709</c:v>
                </c:pt>
                <c:pt idx="3278">
                  <c:v>42703.189699074079</c:v>
                </c:pt>
                <c:pt idx="3279">
                  <c:v>42703.189756944448</c:v>
                </c:pt>
                <c:pt idx="3280">
                  <c:v>42703.189814814818</c:v>
                </c:pt>
                <c:pt idx="3281">
                  <c:v>42703.189872685187</c:v>
                </c:pt>
                <c:pt idx="3282">
                  <c:v>42703.189930555556</c:v>
                </c:pt>
                <c:pt idx="3283">
                  <c:v>42703.189988425926</c:v>
                </c:pt>
                <c:pt idx="3284">
                  <c:v>42703.190046296302</c:v>
                </c:pt>
                <c:pt idx="3285">
                  <c:v>42703.190104166672</c:v>
                </c:pt>
                <c:pt idx="3286">
                  <c:v>42703.190162037041</c:v>
                </c:pt>
                <c:pt idx="3287">
                  <c:v>42703.19021990741</c:v>
                </c:pt>
                <c:pt idx="3288">
                  <c:v>42703.19027777778</c:v>
                </c:pt>
                <c:pt idx="3289">
                  <c:v>42703.190335648149</c:v>
                </c:pt>
                <c:pt idx="3290">
                  <c:v>42703.190393518518</c:v>
                </c:pt>
                <c:pt idx="3291">
                  <c:v>42703.190451388895</c:v>
                </c:pt>
                <c:pt idx="3292">
                  <c:v>42703.190509259264</c:v>
                </c:pt>
                <c:pt idx="3293">
                  <c:v>42703.190567129634</c:v>
                </c:pt>
                <c:pt idx="3294">
                  <c:v>42703.190625000003</c:v>
                </c:pt>
                <c:pt idx="3295">
                  <c:v>42703.190682870372</c:v>
                </c:pt>
                <c:pt idx="3296">
                  <c:v>42703.190740740742</c:v>
                </c:pt>
                <c:pt idx="3297">
                  <c:v>42703.190798611111</c:v>
                </c:pt>
                <c:pt idx="3298">
                  <c:v>42703.19085648148</c:v>
                </c:pt>
                <c:pt idx="3299">
                  <c:v>42703.190914351857</c:v>
                </c:pt>
                <c:pt idx="3300">
                  <c:v>42703.190972222226</c:v>
                </c:pt>
                <c:pt idx="3301">
                  <c:v>42703.191030092596</c:v>
                </c:pt>
                <c:pt idx="3302">
                  <c:v>42703.191087962965</c:v>
                </c:pt>
                <c:pt idx="3303">
                  <c:v>42703.191145833334</c:v>
                </c:pt>
                <c:pt idx="3304">
                  <c:v>42703.191203703704</c:v>
                </c:pt>
                <c:pt idx="3305">
                  <c:v>42703.191261574073</c:v>
                </c:pt>
                <c:pt idx="3306">
                  <c:v>42703.19131944445</c:v>
                </c:pt>
                <c:pt idx="3307">
                  <c:v>42703.191377314819</c:v>
                </c:pt>
                <c:pt idx="3308">
                  <c:v>42703.191435185188</c:v>
                </c:pt>
                <c:pt idx="3309">
                  <c:v>42703.191493055558</c:v>
                </c:pt>
                <c:pt idx="3310">
                  <c:v>42703.191550925927</c:v>
                </c:pt>
                <c:pt idx="3311">
                  <c:v>42703.191608796296</c:v>
                </c:pt>
                <c:pt idx="3312">
                  <c:v>42703.191666666666</c:v>
                </c:pt>
                <c:pt idx="3313">
                  <c:v>42703.191724537042</c:v>
                </c:pt>
                <c:pt idx="3314">
                  <c:v>42703.191782407412</c:v>
                </c:pt>
                <c:pt idx="3315">
                  <c:v>42703.191840277781</c:v>
                </c:pt>
                <c:pt idx="3316">
                  <c:v>42703.19189814815</c:v>
                </c:pt>
                <c:pt idx="3317">
                  <c:v>42703.19195601852</c:v>
                </c:pt>
                <c:pt idx="3318">
                  <c:v>42703.192013888889</c:v>
                </c:pt>
                <c:pt idx="3319">
                  <c:v>42703.192071759258</c:v>
                </c:pt>
                <c:pt idx="3320">
                  <c:v>42703.192129629635</c:v>
                </c:pt>
                <c:pt idx="3321">
                  <c:v>42703.192187500004</c:v>
                </c:pt>
                <c:pt idx="3322">
                  <c:v>42703.192245370374</c:v>
                </c:pt>
                <c:pt idx="3323">
                  <c:v>42703.192303240743</c:v>
                </c:pt>
                <c:pt idx="3324">
                  <c:v>42703.192361111112</c:v>
                </c:pt>
                <c:pt idx="3325">
                  <c:v>42703.192418981482</c:v>
                </c:pt>
                <c:pt idx="3326">
                  <c:v>42703.192476851851</c:v>
                </c:pt>
                <c:pt idx="3327">
                  <c:v>42703.192534722228</c:v>
                </c:pt>
                <c:pt idx="3328">
                  <c:v>42703.192592592597</c:v>
                </c:pt>
                <c:pt idx="3329">
                  <c:v>42703.192650462966</c:v>
                </c:pt>
                <c:pt idx="3330">
                  <c:v>42703.192708333336</c:v>
                </c:pt>
                <c:pt idx="3331">
                  <c:v>42703.192766203705</c:v>
                </c:pt>
                <c:pt idx="3332">
                  <c:v>42703.192824074074</c:v>
                </c:pt>
                <c:pt idx="3333">
                  <c:v>42703.192881944444</c:v>
                </c:pt>
                <c:pt idx="3334">
                  <c:v>42703.19293981482</c:v>
                </c:pt>
                <c:pt idx="3335">
                  <c:v>42703.19299768519</c:v>
                </c:pt>
                <c:pt idx="3336">
                  <c:v>42703.193055555559</c:v>
                </c:pt>
                <c:pt idx="3337">
                  <c:v>42703.193113425928</c:v>
                </c:pt>
                <c:pt idx="3338">
                  <c:v>42703.193171296298</c:v>
                </c:pt>
                <c:pt idx="3339">
                  <c:v>42703.193229166667</c:v>
                </c:pt>
                <c:pt idx="3340">
                  <c:v>42703.193287037036</c:v>
                </c:pt>
                <c:pt idx="3341">
                  <c:v>42703.193344907413</c:v>
                </c:pt>
                <c:pt idx="3342">
                  <c:v>42703.193402777782</c:v>
                </c:pt>
                <c:pt idx="3343">
                  <c:v>42703.193460648152</c:v>
                </c:pt>
                <c:pt idx="3344">
                  <c:v>42703.193518518521</c:v>
                </c:pt>
                <c:pt idx="3345">
                  <c:v>42703.193576388891</c:v>
                </c:pt>
                <c:pt idx="3346">
                  <c:v>42703.19363425926</c:v>
                </c:pt>
                <c:pt idx="3347">
                  <c:v>42703.193692129629</c:v>
                </c:pt>
                <c:pt idx="3348">
                  <c:v>42703.193750000006</c:v>
                </c:pt>
                <c:pt idx="3349">
                  <c:v>42703.193807870375</c:v>
                </c:pt>
                <c:pt idx="3350">
                  <c:v>42703.193865740745</c:v>
                </c:pt>
                <c:pt idx="3351">
                  <c:v>42703.193923611114</c:v>
                </c:pt>
                <c:pt idx="3352">
                  <c:v>42703.193981481483</c:v>
                </c:pt>
                <c:pt idx="3353">
                  <c:v>42703.194039351853</c:v>
                </c:pt>
                <c:pt idx="3354">
                  <c:v>42703.194097222222</c:v>
                </c:pt>
                <c:pt idx="3355">
                  <c:v>42703.194155092599</c:v>
                </c:pt>
                <c:pt idx="3356">
                  <c:v>42703.194212962968</c:v>
                </c:pt>
                <c:pt idx="3357">
                  <c:v>42703.194270833337</c:v>
                </c:pt>
                <c:pt idx="3358">
                  <c:v>42703.194328703707</c:v>
                </c:pt>
                <c:pt idx="3359">
                  <c:v>42703.194386574076</c:v>
                </c:pt>
                <c:pt idx="3360">
                  <c:v>42703.194444444445</c:v>
                </c:pt>
                <c:pt idx="3361">
                  <c:v>42703.194502314815</c:v>
                </c:pt>
                <c:pt idx="3362">
                  <c:v>42703.194560185191</c:v>
                </c:pt>
                <c:pt idx="3363">
                  <c:v>42703.194618055561</c:v>
                </c:pt>
                <c:pt idx="3364">
                  <c:v>42703.19467592593</c:v>
                </c:pt>
                <c:pt idx="3365">
                  <c:v>42703.194733796299</c:v>
                </c:pt>
                <c:pt idx="3366">
                  <c:v>42703.194791666669</c:v>
                </c:pt>
                <c:pt idx="3367">
                  <c:v>42703.194849537038</c:v>
                </c:pt>
                <c:pt idx="3368">
                  <c:v>42703.194907407407</c:v>
                </c:pt>
                <c:pt idx="3369">
                  <c:v>42703.194965277777</c:v>
                </c:pt>
                <c:pt idx="3370">
                  <c:v>42703.195023148153</c:v>
                </c:pt>
                <c:pt idx="3371">
                  <c:v>42703.195081018523</c:v>
                </c:pt>
                <c:pt idx="3372">
                  <c:v>42703.195138888892</c:v>
                </c:pt>
                <c:pt idx="3373">
                  <c:v>42703.195196759261</c:v>
                </c:pt>
                <c:pt idx="3374">
                  <c:v>42703.195254629631</c:v>
                </c:pt>
                <c:pt idx="3375">
                  <c:v>42703.1953125</c:v>
                </c:pt>
                <c:pt idx="3376">
                  <c:v>42703.195370370369</c:v>
                </c:pt>
                <c:pt idx="3377">
                  <c:v>42703.195428240746</c:v>
                </c:pt>
                <c:pt idx="3378">
                  <c:v>42703.195486111115</c:v>
                </c:pt>
                <c:pt idx="3379">
                  <c:v>42703.195543981485</c:v>
                </c:pt>
                <c:pt idx="3380">
                  <c:v>42703.195601851854</c:v>
                </c:pt>
                <c:pt idx="3381">
                  <c:v>42703.195659722223</c:v>
                </c:pt>
                <c:pt idx="3382">
                  <c:v>42703.195717592593</c:v>
                </c:pt>
                <c:pt idx="3383">
                  <c:v>42703.195775462962</c:v>
                </c:pt>
                <c:pt idx="3384">
                  <c:v>42703.195833333339</c:v>
                </c:pt>
                <c:pt idx="3385">
                  <c:v>42703.195891203708</c:v>
                </c:pt>
                <c:pt idx="3386">
                  <c:v>42703.195949074077</c:v>
                </c:pt>
                <c:pt idx="3387">
                  <c:v>42703.196006944447</c:v>
                </c:pt>
                <c:pt idx="3388">
                  <c:v>42703.196064814816</c:v>
                </c:pt>
                <c:pt idx="3389">
                  <c:v>42703.196122685185</c:v>
                </c:pt>
                <c:pt idx="3390">
                  <c:v>42703.196180555555</c:v>
                </c:pt>
                <c:pt idx="3391">
                  <c:v>42703.196238425931</c:v>
                </c:pt>
                <c:pt idx="3392">
                  <c:v>42703.196296296301</c:v>
                </c:pt>
                <c:pt idx="3393">
                  <c:v>42703.19635416667</c:v>
                </c:pt>
                <c:pt idx="3394">
                  <c:v>42703.196412037039</c:v>
                </c:pt>
                <c:pt idx="3395">
                  <c:v>42703.196469907409</c:v>
                </c:pt>
                <c:pt idx="3396">
                  <c:v>42703.196527777778</c:v>
                </c:pt>
                <c:pt idx="3397">
                  <c:v>42703.196585648147</c:v>
                </c:pt>
                <c:pt idx="3398">
                  <c:v>42703.196643518524</c:v>
                </c:pt>
                <c:pt idx="3399">
                  <c:v>42703.196701388893</c:v>
                </c:pt>
                <c:pt idx="3400">
                  <c:v>42703.196759259263</c:v>
                </c:pt>
                <c:pt idx="3401">
                  <c:v>42703.196817129632</c:v>
                </c:pt>
                <c:pt idx="3402">
                  <c:v>42703.196875000001</c:v>
                </c:pt>
                <c:pt idx="3403">
                  <c:v>42703.196932870371</c:v>
                </c:pt>
                <c:pt idx="3404">
                  <c:v>42703.19699074074</c:v>
                </c:pt>
                <c:pt idx="3405">
                  <c:v>42703.197048611117</c:v>
                </c:pt>
                <c:pt idx="3406">
                  <c:v>42703.197106481486</c:v>
                </c:pt>
                <c:pt idx="3407">
                  <c:v>42703.197164351855</c:v>
                </c:pt>
                <c:pt idx="3408">
                  <c:v>42703.197222222225</c:v>
                </c:pt>
                <c:pt idx="3409">
                  <c:v>42703.197280092594</c:v>
                </c:pt>
                <c:pt idx="3410">
                  <c:v>42703.197337962964</c:v>
                </c:pt>
                <c:pt idx="3411">
                  <c:v>42703.197395833333</c:v>
                </c:pt>
                <c:pt idx="3412">
                  <c:v>42703.197453703709</c:v>
                </c:pt>
                <c:pt idx="3413">
                  <c:v>42703.197511574079</c:v>
                </c:pt>
                <c:pt idx="3414">
                  <c:v>42703.197569444448</c:v>
                </c:pt>
                <c:pt idx="3415">
                  <c:v>42703.197627314818</c:v>
                </c:pt>
                <c:pt idx="3416">
                  <c:v>42703.197685185187</c:v>
                </c:pt>
                <c:pt idx="3417">
                  <c:v>42703.197743055556</c:v>
                </c:pt>
                <c:pt idx="3418">
                  <c:v>42703.197800925926</c:v>
                </c:pt>
                <c:pt idx="3419">
                  <c:v>42703.197858796302</c:v>
                </c:pt>
                <c:pt idx="3420">
                  <c:v>42703.197916666672</c:v>
                </c:pt>
                <c:pt idx="3421">
                  <c:v>42703.197974537041</c:v>
                </c:pt>
                <c:pt idx="3422">
                  <c:v>42703.19803240741</c:v>
                </c:pt>
                <c:pt idx="3423">
                  <c:v>42703.19809027778</c:v>
                </c:pt>
                <c:pt idx="3424">
                  <c:v>42703.198148148149</c:v>
                </c:pt>
                <c:pt idx="3425">
                  <c:v>42703.198206018518</c:v>
                </c:pt>
                <c:pt idx="3426">
                  <c:v>42703.198263888895</c:v>
                </c:pt>
                <c:pt idx="3427">
                  <c:v>42703.198321759264</c:v>
                </c:pt>
                <c:pt idx="3428">
                  <c:v>42703.198379629634</c:v>
                </c:pt>
                <c:pt idx="3429">
                  <c:v>42703.198437500003</c:v>
                </c:pt>
                <c:pt idx="3430">
                  <c:v>42703.198495370372</c:v>
                </c:pt>
                <c:pt idx="3431">
                  <c:v>42703.198553240742</c:v>
                </c:pt>
                <c:pt idx="3432">
                  <c:v>42703.198611111111</c:v>
                </c:pt>
                <c:pt idx="3433">
                  <c:v>42703.19866898148</c:v>
                </c:pt>
                <c:pt idx="3434">
                  <c:v>42703.198726851857</c:v>
                </c:pt>
                <c:pt idx="3435">
                  <c:v>42703.198784722226</c:v>
                </c:pt>
                <c:pt idx="3436">
                  <c:v>42703.198842592596</c:v>
                </c:pt>
                <c:pt idx="3437">
                  <c:v>42703.198900462965</c:v>
                </c:pt>
                <c:pt idx="3438">
                  <c:v>42703.198958333334</c:v>
                </c:pt>
                <c:pt idx="3439">
                  <c:v>42703.199016203704</c:v>
                </c:pt>
                <c:pt idx="3440">
                  <c:v>42703.199074074073</c:v>
                </c:pt>
                <c:pt idx="3441">
                  <c:v>42703.19913194445</c:v>
                </c:pt>
                <c:pt idx="3442">
                  <c:v>42703.199189814819</c:v>
                </c:pt>
                <c:pt idx="3443">
                  <c:v>42703.199247685188</c:v>
                </c:pt>
                <c:pt idx="3444">
                  <c:v>42703.199305555558</c:v>
                </c:pt>
                <c:pt idx="3445">
                  <c:v>42703.199363425927</c:v>
                </c:pt>
                <c:pt idx="3446">
                  <c:v>42703.199421296296</c:v>
                </c:pt>
                <c:pt idx="3447">
                  <c:v>42703.199479166666</c:v>
                </c:pt>
                <c:pt idx="3448">
                  <c:v>42703.199537037042</c:v>
                </c:pt>
                <c:pt idx="3449">
                  <c:v>42703.199594907412</c:v>
                </c:pt>
                <c:pt idx="3450">
                  <c:v>42703.199652777781</c:v>
                </c:pt>
                <c:pt idx="3451">
                  <c:v>42703.19971064815</c:v>
                </c:pt>
                <c:pt idx="3452">
                  <c:v>42703.19976851852</c:v>
                </c:pt>
                <c:pt idx="3453">
                  <c:v>42703.199826388889</c:v>
                </c:pt>
                <c:pt idx="3454">
                  <c:v>42703.199884259258</c:v>
                </c:pt>
                <c:pt idx="3455">
                  <c:v>42703.199942129635</c:v>
                </c:pt>
                <c:pt idx="3456">
                  <c:v>42703.200000000004</c:v>
                </c:pt>
                <c:pt idx="3457">
                  <c:v>42703.200057870374</c:v>
                </c:pt>
                <c:pt idx="3458">
                  <c:v>42703.200115740743</c:v>
                </c:pt>
                <c:pt idx="3459">
                  <c:v>42703.200173611112</c:v>
                </c:pt>
                <c:pt idx="3460">
                  <c:v>42703.200231481482</c:v>
                </c:pt>
                <c:pt idx="3461">
                  <c:v>42703.200289351851</c:v>
                </c:pt>
                <c:pt idx="3462">
                  <c:v>42703.200347222228</c:v>
                </c:pt>
                <c:pt idx="3463">
                  <c:v>42703.200405092597</c:v>
                </c:pt>
                <c:pt idx="3464">
                  <c:v>42703.200462962966</c:v>
                </c:pt>
                <c:pt idx="3465">
                  <c:v>42703.200520833336</c:v>
                </c:pt>
                <c:pt idx="3466">
                  <c:v>42703.200578703705</c:v>
                </c:pt>
                <c:pt idx="3467">
                  <c:v>42703.200636574074</c:v>
                </c:pt>
                <c:pt idx="3468">
                  <c:v>42703.200694444444</c:v>
                </c:pt>
                <c:pt idx="3469">
                  <c:v>42703.20075231482</c:v>
                </c:pt>
                <c:pt idx="3470">
                  <c:v>42703.20081018519</c:v>
                </c:pt>
                <c:pt idx="3471">
                  <c:v>42703.200868055559</c:v>
                </c:pt>
                <c:pt idx="3472">
                  <c:v>42703.200925925928</c:v>
                </c:pt>
                <c:pt idx="3473">
                  <c:v>42703.200983796298</c:v>
                </c:pt>
                <c:pt idx="3474">
                  <c:v>42703.201041666667</c:v>
                </c:pt>
                <c:pt idx="3475">
                  <c:v>42703.201099537036</c:v>
                </c:pt>
                <c:pt idx="3476">
                  <c:v>42703.201157407413</c:v>
                </c:pt>
                <c:pt idx="3477">
                  <c:v>42703.201215277782</c:v>
                </c:pt>
                <c:pt idx="3478">
                  <c:v>42703.201273148152</c:v>
                </c:pt>
                <c:pt idx="3479">
                  <c:v>42703.201331018521</c:v>
                </c:pt>
                <c:pt idx="3480">
                  <c:v>42703.201388888891</c:v>
                </c:pt>
                <c:pt idx="3481">
                  <c:v>42703.20144675926</c:v>
                </c:pt>
                <c:pt idx="3482">
                  <c:v>42703.201504629629</c:v>
                </c:pt>
                <c:pt idx="3483">
                  <c:v>42703.201562500006</c:v>
                </c:pt>
                <c:pt idx="3484">
                  <c:v>42703.201620370375</c:v>
                </c:pt>
                <c:pt idx="3485">
                  <c:v>42703.201678240745</c:v>
                </c:pt>
                <c:pt idx="3486">
                  <c:v>42703.201736111114</c:v>
                </c:pt>
                <c:pt idx="3487">
                  <c:v>42703.201793981483</c:v>
                </c:pt>
                <c:pt idx="3488">
                  <c:v>42703.201851851853</c:v>
                </c:pt>
                <c:pt idx="3489">
                  <c:v>42703.201909722222</c:v>
                </c:pt>
                <c:pt idx="3490">
                  <c:v>42703.201967592599</c:v>
                </c:pt>
                <c:pt idx="3491">
                  <c:v>42703.202025462968</c:v>
                </c:pt>
                <c:pt idx="3492">
                  <c:v>42703.202083333337</c:v>
                </c:pt>
                <c:pt idx="3493">
                  <c:v>42703.202141203707</c:v>
                </c:pt>
                <c:pt idx="3494">
                  <c:v>42703.202199074076</c:v>
                </c:pt>
                <c:pt idx="3495">
                  <c:v>42703.202256944445</c:v>
                </c:pt>
                <c:pt idx="3496">
                  <c:v>42703.202314814815</c:v>
                </c:pt>
                <c:pt idx="3497">
                  <c:v>42703.202372685191</c:v>
                </c:pt>
                <c:pt idx="3498">
                  <c:v>42703.202430555561</c:v>
                </c:pt>
                <c:pt idx="3499">
                  <c:v>42703.20248842593</c:v>
                </c:pt>
                <c:pt idx="3500">
                  <c:v>42703.202546296299</c:v>
                </c:pt>
                <c:pt idx="3501">
                  <c:v>42703.202604166669</c:v>
                </c:pt>
                <c:pt idx="3502">
                  <c:v>42703.202662037038</c:v>
                </c:pt>
                <c:pt idx="3503">
                  <c:v>42703.202719907407</c:v>
                </c:pt>
                <c:pt idx="3504">
                  <c:v>42703.202777777777</c:v>
                </c:pt>
                <c:pt idx="3505">
                  <c:v>42703.202835648153</c:v>
                </c:pt>
                <c:pt idx="3506">
                  <c:v>42703.202893518523</c:v>
                </c:pt>
                <c:pt idx="3507">
                  <c:v>42703.202951388892</c:v>
                </c:pt>
                <c:pt idx="3508">
                  <c:v>42703.203009259261</c:v>
                </c:pt>
                <c:pt idx="3509">
                  <c:v>42703.203067129631</c:v>
                </c:pt>
                <c:pt idx="3510">
                  <c:v>42703.203125</c:v>
                </c:pt>
                <c:pt idx="3511">
                  <c:v>42703.203182870369</c:v>
                </c:pt>
                <c:pt idx="3512">
                  <c:v>42703.203240740746</c:v>
                </c:pt>
                <c:pt idx="3513">
                  <c:v>42703.203298611115</c:v>
                </c:pt>
                <c:pt idx="3514">
                  <c:v>42703.203356481485</c:v>
                </c:pt>
                <c:pt idx="3515">
                  <c:v>42703.203414351854</c:v>
                </c:pt>
                <c:pt idx="3516">
                  <c:v>42703.203472222223</c:v>
                </c:pt>
                <c:pt idx="3517">
                  <c:v>42703.203530092593</c:v>
                </c:pt>
                <c:pt idx="3518">
                  <c:v>42703.203587962962</c:v>
                </c:pt>
                <c:pt idx="3519">
                  <c:v>42703.203645833339</c:v>
                </c:pt>
                <c:pt idx="3520">
                  <c:v>42703.203703703708</c:v>
                </c:pt>
                <c:pt idx="3521">
                  <c:v>42703.203761574077</c:v>
                </c:pt>
                <c:pt idx="3522">
                  <c:v>42703.203819444447</c:v>
                </c:pt>
                <c:pt idx="3523">
                  <c:v>42703.203877314816</c:v>
                </c:pt>
                <c:pt idx="3524">
                  <c:v>42703.203935185185</c:v>
                </c:pt>
                <c:pt idx="3525">
                  <c:v>42703.203993055555</c:v>
                </c:pt>
                <c:pt idx="3526">
                  <c:v>42703.204050925931</c:v>
                </c:pt>
                <c:pt idx="3527">
                  <c:v>42703.204108796301</c:v>
                </c:pt>
                <c:pt idx="3528">
                  <c:v>42703.20416666667</c:v>
                </c:pt>
                <c:pt idx="3529">
                  <c:v>42703.204224537039</c:v>
                </c:pt>
                <c:pt idx="3530">
                  <c:v>42703.204282407409</c:v>
                </c:pt>
                <c:pt idx="3531">
                  <c:v>42703.204340277778</c:v>
                </c:pt>
                <c:pt idx="3532">
                  <c:v>42703.204398148147</c:v>
                </c:pt>
                <c:pt idx="3533">
                  <c:v>42703.204456018524</c:v>
                </c:pt>
                <c:pt idx="3534">
                  <c:v>42703.204513888893</c:v>
                </c:pt>
                <c:pt idx="3535">
                  <c:v>42703.204571759263</c:v>
                </c:pt>
                <c:pt idx="3536">
                  <c:v>42703.204629629632</c:v>
                </c:pt>
                <c:pt idx="3537">
                  <c:v>42703.204687500001</c:v>
                </c:pt>
                <c:pt idx="3538">
                  <c:v>42703.204745370371</c:v>
                </c:pt>
                <c:pt idx="3539">
                  <c:v>42703.20480324074</c:v>
                </c:pt>
                <c:pt idx="3540">
                  <c:v>42703.204861111117</c:v>
                </c:pt>
                <c:pt idx="3541">
                  <c:v>42703.204918981486</c:v>
                </c:pt>
                <c:pt idx="3542">
                  <c:v>42703.204976851855</c:v>
                </c:pt>
                <c:pt idx="3543">
                  <c:v>42703.205034722225</c:v>
                </c:pt>
                <c:pt idx="3544">
                  <c:v>42703.205092592594</c:v>
                </c:pt>
                <c:pt idx="3545">
                  <c:v>42703.205150462964</c:v>
                </c:pt>
                <c:pt idx="3546">
                  <c:v>42703.205208333333</c:v>
                </c:pt>
                <c:pt idx="3547">
                  <c:v>42703.205266203709</c:v>
                </c:pt>
                <c:pt idx="3548">
                  <c:v>42703.205324074079</c:v>
                </c:pt>
                <c:pt idx="3549">
                  <c:v>42703.205381944448</c:v>
                </c:pt>
                <c:pt idx="3550">
                  <c:v>42703.205439814818</c:v>
                </c:pt>
                <c:pt idx="3551">
                  <c:v>42703.205497685187</c:v>
                </c:pt>
                <c:pt idx="3552">
                  <c:v>42703.205555555556</c:v>
                </c:pt>
                <c:pt idx="3553">
                  <c:v>42703.205613425926</c:v>
                </c:pt>
                <c:pt idx="3554">
                  <c:v>42703.205671296302</c:v>
                </c:pt>
                <c:pt idx="3555">
                  <c:v>42703.205729166672</c:v>
                </c:pt>
                <c:pt idx="3556">
                  <c:v>42703.205787037041</c:v>
                </c:pt>
                <c:pt idx="3557">
                  <c:v>42703.20584490741</c:v>
                </c:pt>
                <c:pt idx="3558">
                  <c:v>42703.20590277778</c:v>
                </c:pt>
                <c:pt idx="3559">
                  <c:v>42703.205960648149</c:v>
                </c:pt>
                <c:pt idx="3560">
                  <c:v>42703.206018518518</c:v>
                </c:pt>
                <c:pt idx="3561">
                  <c:v>42703.206076388895</c:v>
                </c:pt>
                <c:pt idx="3562">
                  <c:v>42703.206134259264</c:v>
                </c:pt>
                <c:pt idx="3563">
                  <c:v>42703.206192129634</c:v>
                </c:pt>
                <c:pt idx="3564">
                  <c:v>42703.206250000003</c:v>
                </c:pt>
                <c:pt idx="3565">
                  <c:v>42703.206307870372</c:v>
                </c:pt>
                <c:pt idx="3566">
                  <c:v>42703.206365740742</c:v>
                </c:pt>
                <c:pt idx="3567">
                  <c:v>42703.206423611111</c:v>
                </c:pt>
                <c:pt idx="3568">
                  <c:v>42703.20648148148</c:v>
                </c:pt>
                <c:pt idx="3569">
                  <c:v>42703.206539351857</c:v>
                </c:pt>
                <c:pt idx="3570">
                  <c:v>42703.206597222226</c:v>
                </c:pt>
                <c:pt idx="3571">
                  <c:v>42703.206655092596</c:v>
                </c:pt>
                <c:pt idx="3572">
                  <c:v>42703.206712962965</c:v>
                </c:pt>
                <c:pt idx="3573">
                  <c:v>42703.206770833334</c:v>
                </c:pt>
                <c:pt idx="3574">
                  <c:v>42703.206828703704</c:v>
                </c:pt>
                <c:pt idx="3575">
                  <c:v>42703.206886574073</c:v>
                </c:pt>
                <c:pt idx="3576">
                  <c:v>42703.20694444445</c:v>
                </c:pt>
                <c:pt idx="3577">
                  <c:v>42703.207002314819</c:v>
                </c:pt>
                <c:pt idx="3578">
                  <c:v>42703.207060185188</c:v>
                </c:pt>
                <c:pt idx="3579">
                  <c:v>42703.207118055558</c:v>
                </c:pt>
                <c:pt idx="3580">
                  <c:v>42703.207175925927</c:v>
                </c:pt>
                <c:pt idx="3581">
                  <c:v>42703.207233796296</c:v>
                </c:pt>
                <c:pt idx="3582">
                  <c:v>42703.207291666666</c:v>
                </c:pt>
                <c:pt idx="3583">
                  <c:v>42703.207349537042</c:v>
                </c:pt>
                <c:pt idx="3584">
                  <c:v>42703.207407407412</c:v>
                </c:pt>
                <c:pt idx="3585">
                  <c:v>42703.207465277781</c:v>
                </c:pt>
                <c:pt idx="3586">
                  <c:v>42703.20752314815</c:v>
                </c:pt>
                <c:pt idx="3587">
                  <c:v>42703.20758101852</c:v>
                </c:pt>
                <c:pt idx="3588">
                  <c:v>42703.207638888889</c:v>
                </c:pt>
                <c:pt idx="3589">
                  <c:v>42703.207696759258</c:v>
                </c:pt>
                <c:pt idx="3590">
                  <c:v>42703.207754629635</c:v>
                </c:pt>
                <c:pt idx="3591">
                  <c:v>42703.207812500004</c:v>
                </c:pt>
                <c:pt idx="3592">
                  <c:v>42703.207870370374</c:v>
                </c:pt>
                <c:pt idx="3593">
                  <c:v>42703.207928240743</c:v>
                </c:pt>
                <c:pt idx="3594">
                  <c:v>42703.207986111112</c:v>
                </c:pt>
                <c:pt idx="3595">
                  <c:v>42703.208043981482</c:v>
                </c:pt>
                <c:pt idx="3596">
                  <c:v>42703.208101851851</c:v>
                </c:pt>
                <c:pt idx="3597">
                  <c:v>42703.208159722228</c:v>
                </c:pt>
                <c:pt idx="3598">
                  <c:v>42703.208217592597</c:v>
                </c:pt>
                <c:pt idx="3599">
                  <c:v>42703.208275462966</c:v>
                </c:pt>
                <c:pt idx="3600">
                  <c:v>42703.208333333336</c:v>
                </c:pt>
                <c:pt idx="3601">
                  <c:v>42703.208391203705</c:v>
                </c:pt>
                <c:pt idx="3602">
                  <c:v>42703.208449074074</c:v>
                </c:pt>
                <c:pt idx="3603">
                  <c:v>42703.208506944444</c:v>
                </c:pt>
                <c:pt idx="3604">
                  <c:v>42703.20856481482</c:v>
                </c:pt>
                <c:pt idx="3605">
                  <c:v>42703.20862268519</c:v>
                </c:pt>
                <c:pt idx="3606">
                  <c:v>42703.208680555559</c:v>
                </c:pt>
                <c:pt idx="3607">
                  <c:v>42703.208738425928</c:v>
                </c:pt>
                <c:pt idx="3608">
                  <c:v>42703.208796296298</c:v>
                </c:pt>
                <c:pt idx="3609">
                  <c:v>42703.208854166667</c:v>
                </c:pt>
                <c:pt idx="3610">
                  <c:v>42703.208912037036</c:v>
                </c:pt>
                <c:pt idx="3611">
                  <c:v>42703.208969907413</c:v>
                </c:pt>
                <c:pt idx="3612">
                  <c:v>42703.209027777782</c:v>
                </c:pt>
                <c:pt idx="3613">
                  <c:v>42703.209085648152</c:v>
                </c:pt>
                <c:pt idx="3614">
                  <c:v>42703.209143518521</c:v>
                </c:pt>
                <c:pt idx="3615">
                  <c:v>42703.209201388891</c:v>
                </c:pt>
                <c:pt idx="3616">
                  <c:v>42703.20925925926</c:v>
                </c:pt>
                <c:pt idx="3617">
                  <c:v>42703.209317129629</c:v>
                </c:pt>
                <c:pt idx="3618">
                  <c:v>42703.209375000006</c:v>
                </c:pt>
                <c:pt idx="3619">
                  <c:v>42703.209432870375</c:v>
                </c:pt>
                <c:pt idx="3620">
                  <c:v>42703.209490740745</c:v>
                </c:pt>
                <c:pt idx="3621">
                  <c:v>42703.209548611114</c:v>
                </c:pt>
                <c:pt idx="3622">
                  <c:v>42703.209606481483</c:v>
                </c:pt>
                <c:pt idx="3623">
                  <c:v>42703.209664351853</c:v>
                </c:pt>
                <c:pt idx="3624">
                  <c:v>42703.209722222222</c:v>
                </c:pt>
                <c:pt idx="3625">
                  <c:v>42703.209780092599</c:v>
                </c:pt>
                <c:pt idx="3626">
                  <c:v>42703.209837962968</c:v>
                </c:pt>
                <c:pt idx="3627">
                  <c:v>42703.209895833337</c:v>
                </c:pt>
                <c:pt idx="3628">
                  <c:v>42703.209953703707</c:v>
                </c:pt>
                <c:pt idx="3629">
                  <c:v>42703.210011574076</c:v>
                </c:pt>
                <c:pt idx="3630">
                  <c:v>42703.210069444445</c:v>
                </c:pt>
                <c:pt idx="3631">
                  <c:v>42703.210127314815</c:v>
                </c:pt>
                <c:pt idx="3632">
                  <c:v>42703.210185185191</c:v>
                </c:pt>
                <c:pt idx="3633">
                  <c:v>42703.210243055561</c:v>
                </c:pt>
                <c:pt idx="3634">
                  <c:v>42703.21030092593</c:v>
                </c:pt>
                <c:pt idx="3635">
                  <c:v>42703.210358796299</c:v>
                </c:pt>
                <c:pt idx="3636">
                  <c:v>42703.210416666669</c:v>
                </c:pt>
                <c:pt idx="3637">
                  <c:v>42703.210474537038</c:v>
                </c:pt>
                <c:pt idx="3638">
                  <c:v>42703.210532407407</c:v>
                </c:pt>
                <c:pt idx="3639">
                  <c:v>42703.210590277777</c:v>
                </c:pt>
                <c:pt idx="3640">
                  <c:v>42703.210648148153</c:v>
                </c:pt>
                <c:pt idx="3641">
                  <c:v>42703.210706018523</c:v>
                </c:pt>
                <c:pt idx="3642">
                  <c:v>42703.210763888892</c:v>
                </c:pt>
                <c:pt idx="3643">
                  <c:v>42703.210821759261</c:v>
                </c:pt>
                <c:pt idx="3644">
                  <c:v>42703.210879629631</c:v>
                </c:pt>
                <c:pt idx="3645">
                  <c:v>42703.2109375</c:v>
                </c:pt>
                <c:pt idx="3646">
                  <c:v>42703.210995370369</c:v>
                </c:pt>
                <c:pt idx="3647">
                  <c:v>42703.211053240746</c:v>
                </c:pt>
                <c:pt idx="3648">
                  <c:v>42703.211111111115</c:v>
                </c:pt>
                <c:pt idx="3649">
                  <c:v>42703.211168981485</c:v>
                </c:pt>
                <c:pt idx="3650">
                  <c:v>42703.211226851854</c:v>
                </c:pt>
                <c:pt idx="3651">
                  <c:v>42703.211284722223</c:v>
                </c:pt>
                <c:pt idx="3652">
                  <c:v>42703.211342592593</c:v>
                </c:pt>
                <c:pt idx="3653">
                  <c:v>42703.211400462962</c:v>
                </c:pt>
                <c:pt idx="3654">
                  <c:v>42703.211458333339</c:v>
                </c:pt>
                <c:pt idx="3655">
                  <c:v>42703.211516203708</c:v>
                </c:pt>
                <c:pt idx="3656">
                  <c:v>42703.211574074077</c:v>
                </c:pt>
                <c:pt idx="3657">
                  <c:v>42703.211631944447</c:v>
                </c:pt>
                <c:pt idx="3658">
                  <c:v>42703.211689814816</c:v>
                </c:pt>
                <c:pt idx="3659">
                  <c:v>42703.211747685185</c:v>
                </c:pt>
                <c:pt idx="3660">
                  <c:v>42703.211805555555</c:v>
                </c:pt>
                <c:pt idx="3661">
                  <c:v>42703.211863425931</c:v>
                </c:pt>
                <c:pt idx="3662">
                  <c:v>42703.211921296301</c:v>
                </c:pt>
                <c:pt idx="3663">
                  <c:v>42703.21197916667</c:v>
                </c:pt>
                <c:pt idx="3664">
                  <c:v>42703.212037037039</c:v>
                </c:pt>
                <c:pt idx="3665">
                  <c:v>42703.212094907409</c:v>
                </c:pt>
                <c:pt idx="3666">
                  <c:v>42703.212152777778</c:v>
                </c:pt>
                <c:pt idx="3667">
                  <c:v>42703.212210648147</c:v>
                </c:pt>
                <c:pt idx="3668">
                  <c:v>42703.212268518524</c:v>
                </c:pt>
                <c:pt idx="3669">
                  <c:v>42703.212326388893</c:v>
                </c:pt>
                <c:pt idx="3670">
                  <c:v>42703.212384259263</c:v>
                </c:pt>
                <c:pt idx="3671">
                  <c:v>42703.212442129632</c:v>
                </c:pt>
                <c:pt idx="3672">
                  <c:v>42703.212500000001</c:v>
                </c:pt>
                <c:pt idx="3673">
                  <c:v>42703.212557870371</c:v>
                </c:pt>
                <c:pt idx="3674">
                  <c:v>42703.21261574074</c:v>
                </c:pt>
                <c:pt idx="3675">
                  <c:v>42703.212673611117</c:v>
                </c:pt>
                <c:pt idx="3676">
                  <c:v>42703.212731481486</c:v>
                </c:pt>
                <c:pt idx="3677">
                  <c:v>42703.212789351855</c:v>
                </c:pt>
                <c:pt idx="3678">
                  <c:v>42703.212847222225</c:v>
                </c:pt>
                <c:pt idx="3679">
                  <c:v>42703.212905092594</c:v>
                </c:pt>
                <c:pt idx="3680">
                  <c:v>42703.212962962964</c:v>
                </c:pt>
                <c:pt idx="3681">
                  <c:v>42703.213020833333</c:v>
                </c:pt>
                <c:pt idx="3682">
                  <c:v>42703.213078703709</c:v>
                </c:pt>
                <c:pt idx="3683">
                  <c:v>42703.213136574079</c:v>
                </c:pt>
                <c:pt idx="3684">
                  <c:v>42703.213194444448</c:v>
                </c:pt>
                <c:pt idx="3685">
                  <c:v>42703.213252314818</c:v>
                </c:pt>
                <c:pt idx="3686">
                  <c:v>42703.213310185187</c:v>
                </c:pt>
                <c:pt idx="3687">
                  <c:v>42703.213368055556</c:v>
                </c:pt>
                <c:pt idx="3688">
                  <c:v>42703.213425925926</c:v>
                </c:pt>
                <c:pt idx="3689">
                  <c:v>42703.213483796302</c:v>
                </c:pt>
                <c:pt idx="3690">
                  <c:v>42703.213541666672</c:v>
                </c:pt>
                <c:pt idx="3691">
                  <c:v>42703.213599537041</c:v>
                </c:pt>
                <c:pt idx="3692">
                  <c:v>42703.21365740741</c:v>
                </c:pt>
                <c:pt idx="3693">
                  <c:v>42703.21371527778</c:v>
                </c:pt>
                <c:pt idx="3694">
                  <c:v>42703.213773148149</c:v>
                </c:pt>
                <c:pt idx="3695">
                  <c:v>42703.213831018518</c:v>
                </c:pt>
                <c:pt idx="3696">
                  <c:v>42703.213888888895</c:v>
                </c:pt>
                <c:pt idx="3697">
                  <c:v>42703.213946759264</c:v>
                </c:pt>
                <c:pt idx="3698">
                  <c:v>42703.214004629634</c:v>
                </c:pt>
                <c:pt idx="3699">
                  <c:v>42703.214062500003</c:v>
                </c:pt>
                <c:pt idx="3700">
                  <c:v>42703.214120370372</c:v>
                </c:pt>
                <c:pt idx="3701">
                  <c:v>42703.214178240742</c:v>
                </c:pt>
                <c:pt idx="3702">
                  <c:v>42703.214236111111</c:v>
                </c:pt>
                <c:pt idx="3703">
                  <c:v>42703.21429398148</c:v>
                </c:pt>
                <c:pt idx="3704">
                  <c:v>42703.214351851857</c:v>
                </c:pt>
                <c:pt idx="3705">
                  <c:v>42703.214409722226</c:v>
                </c:pt>
                <c:pt idx="3706">
                  <c:v>42703.214467592596</c:v>
                </c:pt>
                <c:pt idx="3707">
                  <c:v>42703.214525462965</c:v>
                </c:pt>
                <c:pt idx="3708">
                  <c:v>42703.214583333334</c:v>
                </c:pt>
                <c:pt idx="3709">
                  <c:v>42703.214641203704</c:v>
                </c:pt>
                <c:pt idx="3710">
                  <c:v>42703.214699074073</c:v>
                </c:pt>
                <c:pt idx="3711">
                  <c:v>42703.21475694445</c:v>
                </c:pt>
                <c:pt idx="3712">
                  <c:v>42703.214814814819</c:v>
                </c:pt>
                <c:pt idx="3713">
                  <c:v>42703.214872685188</c:v>
                </c:pt>
                <c:pt idx="3714">
                  <c:v>42703.214930555558</c:v>
                </c:pt>
                <c:pt idx="3715">
                  <c:v>42703.214988425927</c:v>
                </c:pt>
                <c:pt idx="3716">
                  <c:v>42703.215046296296</c:v>
                </c:pt>
                <c:pt idx="3717">
                  <c:v>42703.215104166666</c:v>
                </c:pt>
                <c:pt idx="3718">
                  <c:v>42703.215162037042</c:v>
                </c:pt>
                <c:pt idx="3719">
                  <c:v>42703.215219907412</c:v>
                </c:pt>
                <c:pt idx="3720">
                  <c:v>42703.215277777781</c:v>
                </c:pt>
                <c:pt idx="3721">
                  <c:v>42703.21533564815</c:v>
                </c:pt>
                <c:pt idx="3722">
                  <c:v>42703.21539351852</c:v>
                </c:pt>
                <c:pt idx="3723">
                  <c:v>42703.215451388889</c:v>
                </c:pt>
                <c:pt idx="3724">
                  <c:v>42703.215509259258</c:v>
                </c:pt>
                <c:pt idx="3725">
                  <c:v>42703.215567129635</c:v>
                </c:pt>
                <c:pt idx="3726">
                  <c:v>42703.215625000004</c:v>
                </c:pt>
                <c:pt idx="3727">
                  <c:v>42703.215682870374</c:v>
                </c:pt>
                <c:pt idx="3728">
                  <c:v>42703.215740740743</c:v>
                </c:pt>
                <c:pt idx="3729">
                  <c:v>42703.215798611112</c:v>
                </c:pt>
                <c:pt idx="3730">
                  <c:v>42703.215856481482</c:v>
                </c:pt>
                <c:pt idx="3731">
                  <c:v>42703.215914351851</c:v>
                </c:pt>
                <c:pt idx="3732">
                  <c:v>42703.215972222228</c:v>
                </c:pt>
                <c:pt idx="3733">
                  <c:v>42703.216030092597</c:v>
                </c:pt>
                <c:pt idx="3734">
                  <c:v>42703.216087962966</c:v>
                </c:pt>
                <c:pt idx="3735">
                  <c:v>42703.216145833336</c:v>
                </c:pt>
                <c:pt idx="3736">
                  <c:v>42703.216203703705</c:v>
                </c:pt>
                <c:pt idx="3737">
                  <c:v>42703.216261574074</c:v>
                </c:pt>
                <c:pt idx="3738">
                  <c:v>42703.216319444444</c:v>
                </c:pt>
                <c:pt idx="3739">
                  <c:v>42703.21637731482</c:v>
                </c:pt>
                <c:pt idx="3740">
                  <c:v>42703.21643518519</c:v>
                </c:pt>
                <c:pt idx="3741">
                  <c:v>42703.216493055559</c:v>
                </c:pt>
                <c:pt idx="3742">
                  <c:v>42703.216550925928</c:v>
                </c:pt>
                <c:pt idx="3743">
                  <c:v>42703.216608796298</c:v>
                </c:pt>
                <c:pt idx="3744">
                  <c:v>42703.216666666667</c:v>
                </c:pt>
                <c:pt idx="3745">
                  <c:v>42703.216724537036</c:v>
                </c:pt>
                <c:pt idx="3746">
                  <c:v>42703.216782407413</c:v>
                </c:pt>
                <c:pt idx="3747">
                  <c:v>42703.216840277782</c:v>
                </c:pt>
                <c:pt idx="3748">
                  <c:v>42703.216898148152</c:v>
                </c:pt>
                <c:pt idx="3749">
                  <c:v>42703.216956018521</c:v>
                </c:pt>
                <c:pt idx="3750">
                  <c:v>42703.217013888891</c:v>
                </c:pt>
                <c:pt idx="3751">
                  <c:v>42703.21707175926</c:v>
                </c:pt>
                <c:pt idx="3752">
                  <c:v>42703.217129629629</c:v>
                </c:pt>
                <c:pt idx="3753">
                  <c:v>42703.217187500006</c:v>
                </c:pt>
                <c:pt idx="3754">
                  <c:v>42703.217245370375</c:v>
                </c:pt>
                <c:pt idx="3755">
                  <c:v>42703.217303240745</c:v>
                </c:pt>
                <c:pt idx="3756">
                  <c:v>42703.217361111114</c:v>
                </c:pt>
                <c:pt idx="3757">
                  <c:v>42703.217418981483</c:v>
                </c:pt>
                <c:pt idx="3758">
                  <c:v>42703.217476851853</c:v>
                </c:pt>
                <c:pt idx="3759">
                  <c:v>42703.217534722222</c:v>
                </c:pt>
                <c:pt idx="3760">
                  <c:v>42703.217592592599</c:v>
                </c:pt>
                <c:pt idx="3761">
                  <c:v>42703.217650462968</c:v>
                </c:pt>
                <c:pt idx="3762">
                  <c:v>42703.217708333337</c:v>
                </c:pt>
                <c:pt idx="3763">
                  <c:v>42703.217766203707</c:v>
                </c:pt>
                <c:pt idx="3764">
                  <c:v>42703.217824074076</c:v>
                </c:pt>
                <c:pt idx="3765">
                  <c:v>42703.217881944445</c:v>
                </c:pt>
                <c:pt idx="3766">
                  <c:v>42703.217939814815</c:v>
                </c:pt>
                <c:pt idx="3767">
                  <c:v>42703.217997685191</c:v>
                </c:pt>
                <c:pt idx="3768">
                  <c:v>42703.218055555561</c:v>
                </c:pt>
                <c:pt idx="3769">
                  <c:v>42703.21811342593</c:v>
                </c:pt>
                <c:pt idx="3770">
                  <c:v>42703.218171296299</c:v>
                </c:pt>
                <c:pt idx="3771">
                  <c:v>42703.218229166669</c:v>
                </c:pt>
                <c:pt idx="3772">
                  <c:v>42703.218287037038</c:v>
                </c:pt>
                <c:pt idx="3773">
                  <c:v>42703.218344907407</c:v>
                </c:pt>
                <c:pt idx="3774">
                  <c:v>42703.218402777777</c:v>
                </c:pt>
                <c:pt idx="3775">
                  <c:v>42703.218460648153</c:v>
                </c:pt>
                <c:pt idx="3776">
                  <c:v>42703.218518518523</c:v>
                </c:pt>
                <c:pt idx="3777">
                  <c:v>42703.218576388892</c:v>
                </c:pt>
                <c:pt idx="3778">
                  <c:v>42703.218634259261</c:v>
                </c:pt>
                <c:pt idx="3779">
                  <c:v>42703.218692129631</c:v>
                </c:pt>
                <c:pt idx="3780">
                  <c:v>42703.21875</c:v>
                </c:pt>
                <c:pt idx="3781">
                  <c:v>42703.218807870369</c:v>
                </c:pt>
                <c:pt idx="3782">
                  <c:v>42703.218865740746</c:v>
                </c:pt>
                <c:pt idx="3783">
                  <c:v>42703.218923611115</c:v>
                </c:pt>
                <c:pt idx="3784">
                  <c:v>42703.218981481485</c:v>
                </c:pt>
                <c:pt idx="3785">
                  <c:v>42703.219039351854</c:v>
                </c:pt>
                <c:pt idx="3786">
                  <c:v>42703.219097222223</c:v>
                </c:pt>
                <c:pt idx="3787">
                  <c:v>42703.219155092593</c:v>
                </c:pt>
                <c:pt idx="3788">
                  <c:v>42703.219212962962</c:v>
                </c:pt>
                <c:pt idx="3789">
                  <c:v>42703.219270833339</c:v>
                </c:pt>
                <c:pt idx="3790">
                  <c:v>42703.219328703708</c:v>
                </c:pt>
                <c:pt idx="3791">
                  <c:v>42703.219386574077</c:v>
                </c:pt>
                <c:pt idx="3792">
                  <c:v>42703.219444444447</c:v>
                </c:pt>
                <c:pt idx="3793">
                  <c:v>42703.219502314816</c:v>
                </c:pt>
                <c:pt idx="3794">
                  <c:v>42703.219560185185</c:v>
                </c:pt>
                <c:pt idx="3795">
                  <c:v>42703.219618055555</c:v>
                </c:pt>
                <c:pt idx="3796">
                  <c:v>42703.219675925931</c:v>
                </c:pt>
                <c:pt idx="3797">
                  <c:v>42703.219733796301</c:v>
                </c:pt>
                <c:pt idx="3798">
                  <c:v>42703.21979166667</c:v>
                </c:pt>
                <c:pt idx="3799">
                  <c:v>42703.219849537039</c:v>
                </c:pt>
                <c:pt idx="3800">
                  <c:v>42703.219907407409</c:v>
                </c:pt>
                <c:pt idx="3801">
                  <c:v>42703.219965277778</c:v>
                </c:pt>
                <c:pt idx="3802">
                  <c:v>42703.220023148147</c:v>
                </c:pt>
                <c:pt idx="3803">
                  <c:v>42703.220081018524</c:v>
                </c:pt>
                <c:pt idx="3804">
                  <c:v>42703.220138888893</c:v>
                </c:pt>
                <c:pt idx="3805">
                  <c:v>42703.220196759263</c:v>
                </c:pt>
                <c:pt idx="3806">
                  <c:v>42703.220254629632</c:v>
                </c:pt>
                <c:pt idx="3807">
                  <c:v>42703.220312500001</c:v>
                </c:pt>
                <c:pt idx="3808">
                  <c:v>42703.220370370371</c:v>
                </c:pt>
                <c:pt idx="3809">
                  <c:v>42703.22042824074</c:v>
                </c:pt>
                <c:pt idx="3810">
                  <c:v>42703.220486111117</c:v>
                </c:pt>
                <c:pt idx="3811">
                  <c:v>42703.220543981486</c:v>
                </c:pt>
                <c:pt idx="3812">
                  <c:v>42703.220601851855</c:v>
                </c:pt>
                <c:pt idx="3813">
                  <c:v>42703.220659722225</c:v>
                </c:pt>
                <c:pt idx="3814">
                  <c:v>42703.220717592594</c:v>
                </c:pt>
                <c:pt idx="3815">
                  <c:v>42703.220775462964</c:v>
                </c:pt>
                <c:pt idx="3816">
                  <c:v>42703.220833333333</c:v>
                </c:pt>
                <c:pt idx="3817">
                  <c:v>42703.220891203709</c:v>
                </c:pt>
                <c:pt idx="3818">
                  <c:v>42703.220949074079</c:v>
                </c:pt>
                <c:pt idx="3819">
                  <c:v>42703.221006944448</c:v>
                </c:pt>
                <c:pt idx="3820">
                  <c:v>42703.221064814818</c:v>
                </c:pt>
                <c:pt idx="3821">
                  <c:v>42703.221122685187</c:v>
                </c:pt>
                <c:pt idx="3822">
                  <c:v>42703.221180555556</c:v>
                </c:pt>
                <c:pt idx="3823">
                  <c:v>42703.221238425926</c:v>
                </c:pt>
                <c:pt idx="3824">
                  <c:v>42703.221296296302</c:v>
                </c:pt>
                <c:pt idx="3825">
                  <c:v>42703.221354166672</c:v>
                </c:pt>
                <c:pt idx="3826">
                  <c:v>42703.221412037041</c:v>
                </c:pt>
                <c:pt idx="3827">
                  <c:v>42703.22146990741</c:v>
                </c:pt>
                <c:pt idx="3828">
                  <c:v>42703.22152777778</c:v>
                </c:pt>
                <c:pt idx="3829">
                  <c:v>42703.221585648149</c:v>
                </c:pt>
                <c:pt idx="3830">
                  <c:v>42703.221643518518</c:v>
                </c:pt>
                <c:pt idx="3831">
                  <c:v>42703.221701388895</c:v>
                </c:pt>
                <c:pt idx="3832">
                  <c:v>42703.221759259264</c:v>
                </c:pt>
                <c:pt idx="3833">
                  <c:v>42703.221817129634</c:v>
                </c:pt>
                <c:pt idx="3834">
                  <c:v>42703.221875000003</c:v>
                </c:pt>
                <c:pt idx="3835">
                  <c:v>42703.221932870372</c:v>
                </c:pt>
                <c:pt idx="3836">
                  <c:v>42703.221990740742</c:v>
                </c:pt>
                <c:pt idx="3837">
                  <c:v>42703.222048611111</c:v>
                </c:pt>
                <c:pt idx="3838">
                  <c:v>42703.22210648148</c:v>
                </c:pt>
                <c:pt idx="3839">
                  <c:v>42703.222164351857</c:v>
                </c:pt>
                <c:pt idx="3840">
                  <c:v>42703.222222222226</c:v>
                </c:pt>
                <c:pt idx="3841">
                  <c:v>42703.222280092596</c:v>
                </c:pt>
                <c:pt idx="3842">
                  <c:v>42703.222337962965</c:v>
                </c:pt>
                <c:pt idx="3843">
                  <c:v>42703.222395833334</c:v>
                </c:pt>
                <c:pt idx="3844">
                  <c:v>42703.222453703704</c:v>
                </c:pt>
                <c:pt idx="3845">
                  <c:v>42703.222511574073</c:v>
                </c:pt>
                <c:pt idx="3846">
                  <c:v>42703.22256944445</c:v>
                </c:pt>
                <c:pt idx="3847">
                  <c:v>42703.222627314819</c:v>
                </c:pt>
                <c:pt idx="3848">
                  <c:v>42703.222685185188</c:v>
                </c:pt>
                <c:pt idx="3849">
                  <c:v>42703.222743055558</c:v>
                </c:pt>
                <c:pt idx="3850">
                  <c:v>42703.222800925927</c:v>
                </c:pt>
                <c:pt idx="3851">
                  <c:v>42703.222858796296</c:v>
                </c:pt>
                <c:pt idx="3852">
                  <c:v>42703.222916666666</c:v>
                </c:pt>
                <c:pt idx="3853">
                  <c:v>42703.222974537042</c:v>
                </c:pt>
                <c:pt idx="3854">
                  <c:v>42703.223032407412</c:v>
                </c:pt>
                <c:pt idx="3855">
                  <c:v>42703.223090277781</c:v>
                </c:pt>
                <c:pt idx="3856">
                  <c:v>42703.22314814815</c:v>
                </c:pt>
                <c:pt idx="3857">
                  <c:v>42703.22320601852</c:v>
                </c:pt>
                <c:pt idx="3858">
                  <c:v>42703.223263888889</c:v>
                </c:pt>
                <c:pt idx="3859">
                  <c:v>42703.223321759258</c:v>
                </c:pt>
                <c:pt idx="3860">
                  <c:v>42703.223379629635</c:v>
                </c:pt>
                <c:pt idx="3861">
                  <c:v>42703.223437500004</c:v>
                </c:pt>
                <c:pt idx="3862">
                  <c:v>42703.223495370374</c:v>
                </c:pt>
                <c:pt idx="3863">
                  <c:v>42703.223553240743</c:v>
                </c:pt>
                <c:pt idx="3864">
                  <c:v>42703.223611111112</c:v>
                </c:pt>
                <c:pt idx="3865">
                  <c:v>42703.223668981482</c:v>
                </c:pt>
                <c:pt idx="3866">
                  <c:v>42703.223726851851</c:v>
                </c:pt>
                <c:pt idx="3867">
                  <c:v>42703.223784722228</c:v>
                </c:pt>
                <c:pt idx="3868">
                  <c:v>42703.223842592597</c:v>
                </c:pt>
                <c:pt idx="3869">
                  <c:v>42703.223900462966</c:v>
                </c:pt>
                <c:pt idx="3870">
                  <c:v>42703.223958333336</c:v>
                </c:pt>
                <c:pt idx="3871">
                  <c:v>42703.224016203705</c:v>
                </c:pt>
                <c:pt idx="3872">
                  <c:v>42703.224074074074</c:v>
                </c:pt>
                <c:pt idx="3873">
                  <c:v>42703.224131944444</c:v>
                </c:pt>
                <c:pt idx="3874">
                  <c:v>42703.22418981482</c:v>
                </c:pt>
                <c:pt idx="3875">
                  <c:v>42703.22424768519</c:v>
                </c:pt>
                <c:pt idx="3876">
                  <c:v>42703.224305555559</c:v>
                </c:pt>
                <c:pt idx="3877">
                  <c:v>42703.224363425928</c:v>
                </c:pt>
                <c:pt idx="3878">
                  <c:v>42703.224421296298</c:v>
                </c:pt>
                <c:pt idx="3879">
                  <c:v>42703.224479166667</c:v>
                </c:pt>
                <c:pt idx="3880">
                  <c:v>42703.224537037036</c:v>
                </c:pt>
                <c:pt idx="3881">
                  <c:v>42703.224594907413</c:v>
                </c:pt>
                <c:pt idx="3882">
                  <c:v>42703.224652777782</c:v>
                </c:pt>
                <c:pt idx="3883">
                  <c:v>42703.224710648152</c:v>
                </c:pt>
                <c:pt idx="3884">
                  <c:v>42703.224768518521</c:v>
                </c:pt>
                <c:pt idx="3885">
                  <c:v>42703.224826388891</c:v>
                </c:pt>
                <c:pt idx="3886">
                  <c:v>42703.22488425926</c:v>
                </c:pt>
                <c:pt idx="3887">
                  <c:v>42703.224942129629</c:v>
                </c:pt>
                <c:pt idx="3888">
                  <c:v>42703.225000000006</c:v>
                </c:pt>
                <c:pt idx="3889">
                  <c:v>42703.225057870375</c:v>
                </c:pt>
                <c:pt idx="3890">
                  <c:v>42703.225115740745</c:v>
                </c:pt>
                <c:pt idx="3891">
                  <c:v>42703.225173611114</c:v>
                </c:pt>
                <c:pt idx="3892">
                  <c:v>42703.225231481483</c:v>
                </c:pt>
                <c:pt idx="3893">
                  <c:v>42703.225289351853</c:v>
                </c:pt>
                <c:pt idx="3894">
                  <c:v>42703.225347222222</c:v>
                </c:pt>
                <c:pt idx="3895">
                  <c:v>42703.225405092599</c:v>
                </c:pt>
                <c:pt idx="3896">
                  <c:v>42703.225462962968</c:v>
                </c:pt>
                <c:pt idx="3897">
                  <c:v>42703.225520833337</c:v>
                </c:pt>
                <c:pt idx="3898">
                  <c:v>42703.225578703707</c:v>
                </c:pt>
                <c:pt idx="3899">
                  <c:v>42703.225636574076</c:v>
                </c:pt>
                <c:pt idx="3900">
                  <c:v>42703.225694444445</c:v>
                </c:pt>
                <c:pt idx="3901">
                  <c:v>42703.225752314815</c:v>
                </c:pt>
                <c:pt idx="3902">
                  <c:v>42703.225810185191</c:v>
                </c:pt>
                <c:pt idx="3903">
                  <c:v>42703.225868055561</c:v>
                </c:pt>
                <c:pt idx="3904">
                  <c:v>42703.22592592593</c:v>
                </c:pt>
                <c:pt idx="3905">
                  <c:v>42703.225983796299</c:v>
                </c:pt>
                <c:pt idx="3906">
                  <c:v>42703.226041666669</c:v>
                </c:pt>
                <c:pt idx="3907">
                  <c:v>42703.226099537038</c:v>
                </c:pt>
                <c:pt idx="3908">
                  <c:v>42703.226157407407</c:v>
                </c:pt>
                <c:pt idx="3909">
                  <c:v>42703.226215277777</c:v>
                </c:pt>
                <c:pt idx="3910">
                  <c:v>42703.226273148153</c:v>
                </c:pt>
                <c:pt idx="3911">
                  <c:v>42703.226331018523</c:v>
                </c:pt>
                <c:pt idx="3912">
                  <c:v>42703.226388888892</c:v>
                </c:pt>
                <c:pt idx="3913">
                  <c:v>42703.226446759261</c:v>
                </c:pt>
                <c:pt idx="3914">
                  <c:v>42703.226504629631</c:v>
                </c:pt>
                <c:pt idx="3915">
                  <c:v>42703.2265625</c:v>
                </c:pt>
                <c:pt idx="3916">
                  <c:v>42703.226620370369</c:v>
                </c:pt>
                <c:pt idx="3917">
                  <c:v>42703.226678240746</c:v>
                </c:pt>
                <c:pt idx="3918">
                  <c:v>42703.226736111115</c:v>
                </c:pt>
                <c:pt idx="3919">
                  <c:v>42703.226793981485</c:v>
                </c:pt>
                <c:pt idx="3920">
                  <c:v>42703.226851851854</c:v>
                </c:pt>
                <c:pt idx="3921">
                  <c:v>42703.226909722223</c:v>
                </c:pt>
                <c:pt idx="3922">
                  <c:v>42703.226967592593</c:v>
                </c:pt>
                <c:pt idx="3923">
                  <c:v>42703.227025462962</c:v>
                </c:pt>
                <c:pt idx="3924">
                  <c:v>42703.227083333339</c:v>
                </c:pt>
                <c:pt idx="3925">
                  <c:v>42703.227141203708</c:v>
                </c:pt>
                <c:pt idx="3926">
                  <c:v>42703.227199074077</c:v>
                </c:pt>
                <c:pt idx="3927">
                  <c:v>42703.227256944447</c:v>
                </c:pt>
                <c:pt idx="3928">
                  <c:v>42703.227314814816</c:v>
                </c:pt>
                <c:pt idx="3929">
                  <c:v>42703.227372685185</c:v>
                </c:pt>
                <c:pt idx="3930">
                  <c:v>42703.227430555555</c:v>
                </c:pt>
                <c:pt idx="3931">
                  <c:v>42703.227488425931</c:v>
                </c:pt>
                <c:pt idx="3932">
                  <c:v>42703.227546296301</c:v>
                </c:pt>
                <c:pt idx="3933">
                  <c:v>42703.22760416667</c:v>
                </c:pt>
                <c:pt idx="3934">
                  <c:v>42703.227662037039</c:v>
                </c:pt>
                <c:pt idx="3935">
                  <c:v>42703.227719907409</c:v>
                </c:pt>
                <c:pt idx="3936">
                  <c:v>42703.227777777778</c:v>
                </c:pt>
                <c:pt idx="3937">
                  <c:v>42703.227835648147</c:v>
                </c:pt>
                <c:pt idx="3938">
                  <c:v>42703.227893518524</c:v>
                </c:pt>
                <c:pt idx="3939">
                  <c:v>42703.227951388893</c:v>
                </c:pt>
                <c:pt idx="3940">
                  <c:v>42703.228009259263</c:v>
                </c:pt>
                <c:pt idx="3941">
                  <c:v>42703.228067129632</c:v>
                </c:pt>
                <c:pt idx="3942">
                  <c:v>42703.228125000001</c:v>
                </c:pt>
                <c:pt idx="3943">
                  <c:v>42703.228182870371</c:v>
                </c:pt>
                <c:pt idx="3944">
                  <c:v>42703.22824074074</c:v>
                </c:pt>
                <c:pt idx="3945">
                  <c:v>42703.228298611117</c:v>
                </c:pt>
                <c:pt idx="3946">
                  <c:v>42703.228356481486</c:v>
                </c:pt>
                <c:pt idx="3947">
                  <c:v>42703.228414351855</c:v>
                </c:pt>
                <c:pt idx="3948">
                  <c:v>42703.228472222225</c:v>
                </c:pt>
                <c:pt idx="3949">
                  <c:v>42703.228530092594</c:v>
                </c:pt>
                <c:pt idx="3950">
                  <c:v>42703.228587962964</c:v>
                </c:pt>
                <c:pt idx="3951">
                  <c:v>42703.228645833333</c:v>
                </c:pt>
                <c:pt idx="3952">
                  <c:v>42703.228703703709</c:v>
                </c:pt>
                <c:pt idx="3953">
                  <c:v>42703.228761574079</c:v>
                </c:pt>
                <c:pt idx="3954">
                  <c:v>42703.228819444448</c:v>
                </c:pt>
                <c:pt idx="3955">
                  <c:v>42703.228877314818</c:v>
                </c:pt>
                <c:pt idx="3956">
                  <c:v>42703.228935185187</c:v>
                </c:pt>
                <c:pt idx="3957">
                  <c:v>42703.228993055556</c:v>
                </c:pt>
                <c:pt idx="3958">
                  <c:v>42703.229050925926</c:v>
                </c:pt>
                <c:pt idx="3959">
                  <c:v>42703.229108796302</c:v>
                </c:pt>
                <c:pt idx="3960">
                  <c:v>42703.229166666672</c:v>
                </c:pt>
                <c:pt idx="3961">
                  <c:v>42703.229224537041</c:v>
                </c:pt>
                <c:pt idx="3962">
                  <c:v>42703.22928240741</c:v>
                </c:pt>
                <c:pt idx="3963">
                  <c:v>42703.22934027778</c:v>
                </c:pt>
                <c:pt idx="3964">
                  <c:v>42703.229398148149</c:v>
                </c:pt>
                <c:pt idx="3965">
                  <c:v>42703.229456018518</c:v>
                </c:pt>
                <c:pt idx="3966">
                  <c:v>42703.229513888895</c:v>
                </c:pt>
                <c:pt idx="3967">
                  <c:v>42703.229571759264</c:v>
                </c:pt>
                <c:pt idx="3968">
                  <c:v>42703.229629629634</c:v>
                </c:pt>
                <c:pt idx="3969">
                  <c:v>42703.229687500003</c:v>
                </c:pt>
                <c:pt idx="3970">
                  <c:v>42703.229745370372</c:v>
                </c:pt>
                <c:pt idx="3971">
                  <c:v>42703.229803240742</c:v>
                </c:pt>
                <c:pt idx="3972">
                  <c:v>42703.229861111111</c:v>
                </c:pt>
                <c:pt idx="3973">
                  <c:v>42703.22991898148</c:v>
                </c:pt>
                <c:pt idx="3974">
                  <c:v>42703.229976851857</c:v>
                </c:pt>
                <c:pt idx="3975">
                  <c:v>42703.230034722226</c:v>
                </c:pt>
                <c:pt idx="3976">
                  <c:v>42703.230092592596</c:v>
                </c:pt>
                <c:pt idx="3977">
                  <c:v>42703.230150462965</c:v>
                </c:pt>
                <c:pt idx="3978">
                  <c:v>42703.230208333334</c:v>
                </c:pt>
                <c:pt idx="3979">
                  <c:v>42703.230266203704</c:v>
                </c:pt>
                <c:pt idx="3980">
                  <c:v>42703.230324074073</c:v>
                </c:pt>
                <c:pt idx="3981">
                  <c:v>42703.23038194445</c:v>
                </c:pt>
                <c:pt idx="3982">
                  <c:v>42703.230439814819</c:v>
                </c:pt>
                <c:pt idx="3983">
                  <c:v>42703.230497685188</c:v>
                </c:pt>
                <c:pt idx="3984">
                  <c:v>42703.230555555558</c:v>
                </c:pt>
                <c:pt idx="3985">
                  <c:v>42703.230613425927</c:v>
                </c:pt>
                <c:pt idx="3986">
                  <c:v>42703.230671296296</c:v>
                </c:pt>
                <c:pt idx="3987">
                  <c:v>42703.230729166666</c:v>
                </c:pt>
                <c:pt idx="3988">
                  <c:v>42703.230787037042</c:v>
                </c:pt>
                <c:pt idx="3989">
                  <c:v>42703.230844907412</c:v>
                </c:pt>
                <c:pt idx="3990">
                  <c:v>42703.230902777781</c:v>
                </c:pt>
                <c:pt idx="3991">
                  <c:v>42703.23096064815</c:v>
                </c:pt>
                <c:pt idx="3992">
                  <c:v>42703.23101851852</c:v>
                </c:pt>
                <c:pt idx="3993">
                  <c:v>42703.231076388889</c:v>
                </c:pt>
                <c:pt idx="3994">
                  <c:v>42703.231134259258</c:v>
                </c:pt>
                <c:pt idx="3995">
                  <c:v>42703.231192129635</c:v>
                </c:pt>
                <c:pt idx="3996">
                  <c:v>42703.231250000004</c:v>
                </c:pt>
                <c:pt idx="3997">
                  <c:v>42703.231307870374</c:v>
                </c:pt>
                <c:pt idx="3998">
                  <c:v>42703.231365740743</c:v>
                </c:pt>
                <c:pt idx="3999">
                  <c:v>42703.231423611112</c:v>
                </c:pt>
                <c:pt idx="4000">
                  <c:v>42703.231481481482</c:v>
                </c:pt>
                <c:pt idx="4001">
                  <c:v>42703.231539351851</c:v>
                </c:pt>
                <c:pt idx="4002">
                  <c:v>42703.231597222228</c:v>
                </c:pt>
                <c:pt idx="4003">
                  <c:v>42703.231655092597</c:v>
                </c:pt>
                <c:pt idx="4004">
                  <c:v>42703.231712962966</c:v>
                </c:pt>
                <c:pt idx="4005">
                  <c:v>42703.231770833336</c:v>
                </c:pt>
                <c:pt idx="4006">
                  <c:v>42703.231828703705</c:v>
                </c:pt>
                <c:pt idx="4007">
                  <c:v>42703.231886574074</c:v>
                </c:pt>
                <c:pt idx="4008">
                  <c:v>42703.231944444444</c:v>
                </c:pt>
                <c:pt idx="4009">
                  <c:v>42703.23200231482</c:v>
                </c:pt>
                <c:pt idx="4010">
                  <c:v>42703.23206018519</c:v>
                </c:pt>
                <c:pt idx="4011">
                  <c:v>42703.232118055559</c:v>
                </c:pt>
                <c:pt idx="4012">
                  <c:v>42703.232175925928</c:v>
                </c:pt>
                <c:pt idx="4013">
                  <c:v>42703.232233796298</c:v>
                </c:pt>
                <c:pt idx="4014">
                  <c:v>42703.232291666667</c:v>
                </c:pt>
                <c:pt idx="4015">
                  <c:v>42703.232349537036</c:v>
                </c:pt>
                <c:pt idx="4016">
                  <c:v>42703.232407407413</c:v>
                </c:pt>
                <c:pt idx="4017">
                  <c:v>42703.232465277782</c:v>
                </c:pt>
                <c:pt idx="4018">
                  <c:v>42703.232523148152</c:v>
                </c:pt>
                <c:pt idx="4019">
                  <c:v>42703.232581018521</c:v>
                </c:pt>
                <c:pt idx="4020">
                  <c:v>42703.232638888891</c:v>
                </c:pt>
                <c:pt idx="4021">
                  <c:v>42703.23269675926</c:v>
                </c:pt>
                <c:pt idx="4022">
                  <c:v>42703.232754629629</c:v>
                </c:pt>
                <c:pt idx="4023">
                  <c:v>42703.232812500006</c:v>
                </c:pt>
                <c:pt idx="4024">
                  <c:v>42703.232870370375</c:v>
                </c:pt>
                <c:pt idx="4025">
                  <c:v>42703.232928240745</c:v>
                </c:pt>
                <c:pt idx="4026">
                  <c:v>42703.232986111114</c:v>
                </c:pt>
                <c:pt idx="4027">
                  <c:v>42703.233043981483</c:v>
                </c:pt>
                <c:pt idx="4028">
                  <c:v>42703.233101851853</c:v>
                </c:pt>
                <c:pt idx="4029">
                  <c:v>42703.233159722222</c:v>
                </c:pt>
                <c:pt idx="4030">
                  <c:v>42703.233217592599</c:v>
                </c:pt>
                <c:pt idx="4031">
                  <c:v>42703.233275462968</c:v>
                </c:pt>
                <c:pt idx="4032">
                  <c:v>42703.233333333337</c:v>
                </c:pt>
                <c:pt idx="4033">
                  <c:v>42703.233391203707</c:v>
                </c:pt>
                <c:pt idx="4034">
                  <c:v>42703.233449074076</c:v>
                </c:pt>
                <c:pt idx="4035">
                  <c:v>42703.233506944445</c:v>
                </c:pt>
                <c:pt idx="4036">
                  <c:v>42703.233564814815</c:v>
                </c:pt>
                <c:pt idx="4037">
                  <c:v>42703.233622685191</c:v>
                </c:pt>
                <c:pt idx="4038">
                  <c:v>42703.233680555561</c:v>
                </c:pt>
                <c:pt idx="4039">
                  <c:v>42703.23373842593</c:v>
                </c:pt>
                <c:pt idx="4040">
                  <c:v>42703.233796296299</c:v>
                </c:pt>
                <c:pt idx="4041">
                  <c:v>42703.233854166669</c:v>
                </c:pt>
                <c:pt idx="4042">
                  <c:v>42703.233912037038</c:v>
                </c:pt>
                <c:pt idx="4043">
                  <c:v>42703.233969907407</c:v>
                </c:pt>
                <c:pt idx="4044">
                  <c:v>42703.234027777777</c:v>
                </c:pt>
                <c:pt idx="4045">
                  <c:v>42703.234085648153</c:v>
                </c:pt>
                <c:pt idx="4046">
                  <c:v>42703.234143518523</c:v>
                </c:pt>
                <c:pt idx="4047">
                  <c:v>42703.234201388892</c:v>
                </c:pt>
                <c:pt idx="4048">
                  <c:v>42703.234259259261</c:v>
                </c:pt>
                <c:pt idx="4049">
                  <c:v>42703.234317129631</c:v>
                </c:pt>
                <c:pt idx="4050">
                  <c:v>42703.234375</c:v>
                </c:pt>
                <c:pt idx="4051">
                  <c:v>42703.234432870369</c:v>
                </c:pt>
                <c:pt idx="4052">
                  <c:v>42703.234490740746</c:v>
                </c:pt>
                <c:pt idx="4053">
                  <c:v>42703.234548611115</c:v>
                </c:pt>
                <c:pt idx="4054">
                  <c:v>42703.234606481485</c:v>
                </c:pt>
                <c:pt idx="4055">
                  <c:v>42703.234664351854</c:v>
                </c:pt>
                <c:pt idx="4056">
                  <c:v>42703.234722222223</c:v>
                </c:pt>
                <c:pt idx="4057">
                  <c:v>42703.234780092593</c:v>
                </c:pt>
                <c:pt idx="4058">
                  <c:v>42703.234837962962</c:v>
                </c:pt>
                <c:pt idx="4059">
                  <c:v>42703.234895833339</c:v>
                </c:pt>
                <c:pt idx="4060">
                  <c:v>42703.234953703708</c:v>
                </c:pt>
                <c:pt idx="4061">
                  <c:v>42703.235011574077</c:v>
                </c:pt>
                <c:pt idx="4062">
                  <c:v>42703.235069444447</c:v>
                </c:pt>
                <c:pt idx="4063">
                  <c:v>42703.235127314816</c:v>
                </c:pt>
                <c:pt idx="4064">
                  <c:v>42703.235185185185</c:v>
                </c:pt>
                <c:pt idx="4065">
                  <c:v>42703.235243055555</c:v>
                </c:pt>
                <c:pt idx="4066">
                  <c:v>42703.235300925931</c:v>
                </c:pt>
                <c:pt idx="4067">
                  <c:v>42703.235358796301</c:v>
                </c:pt>
                <c:pt idx="4068">
                  <c:v>42703.23541666667</c:v>
                </c:pt>
                <c:pt idx="4069">
                  <c:v>42703.235474537039</c:v>
                </c:pt>
                <c:pt idx="4070">
                  <c:v>42703.235532407409</c:v>
                </c:pt>
                <c:pt idx="4071">
                  <c:v>42703.235590277778</c:v>
                </c:pt>
                <c:pt idx="4072">
                  <c:v>42703.235648148147</c:v>
                </c:pt>
                <c:pt idx="4073">
                  <c:v>42703.235706018524</c:v>
                </c:pt>
                <c:pt idx="4074">
                  <c:v>42703.235763888893</c:v>
                </c:pt>
                <c:pt idx="4075">
                  <c:v>42703.235821759263</c:v>
                </c:pt>
                <c:pt idx="4076">
                  <c:v>42703.235879629632</c:v>
                </c:pt>
                <c:pt idx="4077">
                  <c:v>42703.235937500001</c:v>
                </c:pt>
                <c:pt idx="4078">
                  <c:v>42703.235995370371</c:v>
                </c:pt>
                <c:pt idx="4079">
                  <c:v>42703.23605324074</c:v>
                </c:pt>
                <c:pt idx="4080">
                  <c:v>42703.236111111117</c:v>
                </c:pt>
                <c:pt idx="4081">
                  <c:v>42703.236168981486</c:v>
                </c:pt>
                <c:pt idx="4082">
                  <c:v>42703.236226851855</c:v>
                </c:pt>
                <c:pt idx="4083">
                  <c:v>42703.236284722225</c:v>
                </c:pt>
                <c:pt idx="4084">
                  <c:v>42703.236342592594</c:v>
                </c:pt>
                <c:pt idx="4085">
                  <c:v>42703.236400462964</c:v>
                </c:pt>
                <c:pt idx="4086">
                  <c:v>42703.236458333333</c:v>
                </c:pt>
                <c:pt idx="4087">
                  <c:v>42703.236516203709</c:v>
                </c:pt>
                <c:pt idx="4088">
                  <c:v>42703.236574074079</c:v>
                </c:pt>
                <c:pt idx="4089">
                  <c:v>42703.236631944448</c:v>
                </c:pt>
                <c:pt idx="4090">
                  <c:v>42703.236689814818</c:v>
                </c:pt>
                <c:pt idx="4091">
                  <c:v>42703.236747685187</c:v>
                </c:pt>
                <c:pt idx="4092">
                  <c:v>42703.236805555556</c:v>
                </c:pt>
                <c:pt idx="4093">
                  <c:v>42703.236863425926</c:v>
                </c:pt>
                <c:pt idx="4094">
                  <c:v>42703.236921296302</c:v>
                </c:pt>
                <c:pt idx="4095">
                  <c:v>42703.236979166672</c:v>
                </c:pt>
                <c:pt idx="4096">
                  <c:v>42703.237037037041</c:v>
                </c:pt>
                <c:pt idx="4097">
                  <c:v>42703.23709490741</c:v>
                </c:pt>
                <c:pt idx="4098">
                  <c:v>42703.23715277778</c:v>
                </c:pt>
                <c:pt idx="4099">
                  <c:v>42703.237210648149</c:v>
                </c:pt>
                <c:pt idx="4100">
                  <c:v>42703.237268518518</c:v>
                </c:pt>
                <c:pt idx="4101">
                  <c:v>42703.237326388895</c:v>
                </c:pt>
                <c:pt idx="4102">
                  <c:v>42703.237384259264</c:v>
                </c:pt>
                <c:pt idx="4103">
                  <c:v>42703.237442129634</c:v>
                </c:pt>
                <c:pt idx="4104">
                  <c:v>42703.237500000003</c:v>
                </c:pt>
                <c:pt idx="4105">
                  <c:v>42703.237557870372</c:v>
                </c:pt>
                <c:pt idx="4106">
                  <c:v>42703.237615740742</c:v>
                </c:pt>
                <c:pt idx="4107">
                  <c:v>42703.237673611111</c:v>
                </c:pt>
                <c:pt idx="4108">
                  <c:v>42703.23773148148</c:v>
                </c:pt>
                <c:pt idx="4109">
                  <c:v>42703.237789351857</c:v>
                </c:pt>
                <c:pt idx="4110">
                  <c:v>42703.237847222226</c:v>
                </c:pt>
                <c:pt idx="4111">
                  <c:v>42703.237905092596</c:v>
                </c:pt>
                <c:pt idx="4112">
                  <c:v>42703.237962962965</c:v>
                </c:pt>
                <c:pt idx="4113">
                  <c:v>42703.238020833334</c:v>
                </c:pt>
                <c:pt idx="4114">
                  <c:v>42703.238078703704</c:v>
                </c:pt>
                <c:pt idx="4115">
                  <c:v>42703.238136574073</c:v>
                </c:pt>
                <c:pt idx="4116">
                  <c:v>42703.23819444445</c:v>
                </c:pt>
                <c:pt idx="4117">
                  <c:v>42703.238252314819</c:v>
                </c:pt>
                <c:pt idx="4118">
                  <c:v>42703.238310185188</c:v>
                </c:pt>
                <c:pt idx="4119">
                  <c:v>42703.238368055558</c:v>
                </c:pt>
                <c:pt idx="4120">
                  <c:v>42703.238425925927</c:v>
                </c:pt>
                <c:pt idx="4121">
                  <c:v>42703.238483796296</c:v>
                </c:pt>
                <c:pt idx="4122">
                  <c:v>42703.238541666666</c:v>
                </c:pt>
                <c:pt idx="4123">
                  <c:v>42703.238599537042</c:v>
                </c:pt>
                <c:pt idx="4124">
                  <c:v>42703.238657407412</c:v>
                </c:pt>
                <c:pt idx="4125">
                  <c:v>42703.238715277781</c:v>
                </c:pt>
                <c:pt idx="4126">
                  <c:v>42703.23877314815</c:v>
                </c:pt>
                <c:pt idx="4127">
                  <c:v>42703.23883101852</c:v>
                </c:pt>
                <c:pt idx="4128">
                  <c:v>42703.238888888889</c:v>
                </c:pt>
                <c:pt idx="4129">
                  <c:v>42703.238946759258</c:v>
                </c:pt>
                <c:pt idx="4130">
                  <c:v>42703.239004629635</c:v>
                </c:pt>
                <c:pt idx="4131">
                  <c:v>42703.239062500004</c:v>
                </c:pt>
                <c:pt idx="4132">
                  <c:v>42703.239120370374</c:v>
                </c:pt>
                <c:pt idx="4133">
                  <c:v>42703.239178240743</c:v>
                </c:pt>
                <c:pt idx="4134">
                  <c:v>42703.239236111112</c:v>
                </c:pt>
                <c:pt idx="4135">
                  <c:v>42703.239293981482</c:v>
                </c:pt>
                <c:pt idx="4136">
                  <c:v>42703.239351851851</c:v>
                </c:pt>
                <c:pt idx="4137">
                  <c:v>42703.239409722228</c:v>
                </c:pt>
                <c:pt idx="4138">
                  <c:v>42703.239467592597</c:v>
                </c:pt>
                <c:pt idx="4139">
                  <c:v>42703.239525462966</c:v>
                </c:pt>
                <c:pt idx="4140">
                  <c:v>42703.239583333336</c:v>
                </c:pt>
                <c:pt idx="4141">
                  <c:v>42703.239641203705</c:v>
                </c:pt>
                <c:pt idx="4142">
                  <c:v>42703.239699074074</c:v>
                </c:pt>
                <c:pt idx="4143">
                  <c:v>42703.239756944444</c:v>
                </c:pt>
                <c:pt idx="4144">
                  <c:v>42703.23981481482</c:v>
                </c:pt>
                <c:pt idx="4145">
                  <c:v>42703.23987268519</c:v>
                </c:pt>
                <c:pt idx="4146">
                  <c:v>42703.239930555559</c:v>
                </c:pt>
                <c:pt idx="4147">
                  <c:v>42703.239988425928</c:v>
                </c:pt>
                <c:pt idx="4148">
                  <c:v>42703.240046296298</c:v>
                </c:pt>
                <c:pt idx="4149">
                  <c:v>42703.240104166667</c:v>
                </c:pt>
                <c:pt idx="4150">
                  <c:v>42703.240162037036</c:v>
                </c:pt>
                <c:pt idx="4151">
                  <c:v>42703.240219907413</c:v>
                </c:pt>
                <c:pt idx="4152">
                  <c:v>42703.240277777782</c:v>
                </c:pt>
                <c:pt idx="4153">
                  <c:v>42703.240335648152</c:v>
                </c:pt>
                <c:pt idx="4154">
                  <c:v>42703.240393518521</c:v>
                </c:pt>
                <c:pt idx="4155">
                  <c:v>42703.240451388891</c:v>
                </c:pt>
                <c:pt idx="4156">
                  <c:v>42703.24050925926</c:v>
                </c:pt>
                <c:pt idx="4157">
                  <c:v>42703.240567129629</c:v>
                </c:pt>
                <c:pt idx="4158">
                  <c:v>42703.240625000006</c:v>
                </c:pt>
                <c:pt idx="4159">
                  <c:v>42703.240682870375</c:v>
                </c:pt>
                <c:pt idx="4160">
                  <c:v>42703.240740740745</c:v>
                </c:pt>
                <c:pt idx="4161">
                  <c:v>42703.240798611114</c:v>
                </c:pt>
                <c:pt idx="4162">
                  <c:v>42703.240856481483</c:v>
                </c:pt>
                <c:pt idx="4163">
                  <c:v>42703.240914351853</c:v>
                </c:pt>
                <c:pt idx="4164">
                  <c:v>42703.240972222222</c:v>
                </c:pt>
                <c:pt idx="4165">
                  <c:v>42703.241030092599</c:v>
                </c:pt>
                <c:pt idx="4166">
                  <c:v>42703.241087962968</c:v>
                </c:pt>
                <c:pt idx="4167">
                  <c:v>42703.241145833337</c:v>
                </c:pt>
                <c:pt idx="4168">
                  <c:v>42703.241203703707</c:v>
                </c:pt>
                <c:pt idx="4169">
                  <c:v>42703.241261574076</c:v>
                </c:pt>
                <c:pt idx="4170">
                  <c:v>42703.241319444445</c:v>
                </c:pt>
                <c:pt idx="4171">
                  <c:v>42703.241377314815</c:v>
                </c:pt>
                <c:pt idx="4172">
                  <c:v>42703.241435185191</c:v>
                </c:pt>
                <c:pt idx="4173">
                  <c:v>42703.241493055561</c:v>
                </c:pt>
                <c:pt idx="4174">
                  <c:v>42703.24155092593</c:v>
                </c:pt>
                <c:pt idx="4175">
                  <c:v>42703.241608796299</c:v>
                </c:pt>
                <c:pt idx="4176">
                  <c:v>42703.241666666669</c:v>
                </c:pt>
                <c:pt idx="4177">
                  <c:v>42703.241724537038</c:v>
                </c:pt>
                <c:pt idx="4178">
                  <c:v>42703.241782407407</c:v>
                </c:pt>
                <c:pt idx="4179">
                  <c:v>42703.241840277777</c:v>
                </c:pt>
                <c:pt idx="4180">
                  <c:v>42703.241898148153</c:v>
                </c:pt>
                <c:pt idx="4181">
                  <c:v>42703.241956018523</c:v>
                </c:pt>
                <c:pt idx="4182">
                  <c:v>42703.242013888892</c:v>
                </c:pt>
                <c:pt idx="4183">
                  <c:v>42703.242071759261</c:v>
                </c:pt>
                <c:pt idx="4184">
                  <c:v>42703.242129629631</c:v>
                </c:pt>
                <c:pt idx="4185">
                  <c:v>42703.2421875</c:v>
                </c:pt>
                <c:pt idx="4186">
                  <c:v>42703.242245370369</c:v>
                </c:pt>
                <c:pt idx="4187">
                  <c:v>42703.242303240746</c:v>
                </c:pt>
                <c:pt idx="4188">
                  <c:v>42703.242361111115</c:v>
                </c:pt>
                <c:pt idx="4189">
                  <c:v>42703.242418981485</c:v>
                </c:pt>
                <c:pt idx="4190">
                  <c:v>42703.242476851854</c:v>
                </c:pt>
                <c:pt idx="4191">
                  <c:v>42703.242534722223</c:v>
                </c:pt>
                <c:pt idx="4192">
                  <c:v>42703.242592592593</c:v>
                </c:pt>
                <c:pt idx="4193">
                  <c:v>42703.242650462962</c:v>
                </c:pt>
                <c:pt idx="4194">
                  <c:v>42703.242708333339</c:v>
                </c:pt>
                <c:pt idx="4195">
                  <c:v>42703.242766203708</c:v>
                </c:pt>
                <c:pt idx="4196">
                  <c:v>42703.242824074077</c:v>
                </c:pt>
                <c:pt idx="4197">
                  <c:v>42703.242881944447</c:v>
                </c:pt>
                <c:pt idx="4198">
                  <c:v>42703.242939814816</c:v>
                </c:pt>
                <c:pt idx="4199">
                  <c:v>42703.242997685185</c:v>
                </c:pt>
                <c:pt idx="4200">
                  <c:v>42703.243055555555</c:v>
                </c:pt>
                <c:pt idx="4201">
                  <c:v>42703.243113425931</c:v>
                </c:pt>
                <c:pt idx="4202">
                  <c:v>42703.243171296301</c:v>
                </c:pt>
                <c:pt idx="4203">
                  <c:v>42703.24322916667</c:v>
                </c:pt>
                <c:pt idx="4204">
                  <c:v>42703.243287037039</c:v>
                </c:pt>
                <c:pt idx="4205">
                  <c:v>42703.243344907409</c:v>
                </c:pt>
                <c:pt idx="4206">
                  <c:v>42703.243402777778</c:v>
                </c:pt>
                <c:pt idx="4207">
                  <c:v>42703.243460648147</c:v>
                </c:pt>
                <c:pt idx="4208">
                  <c:v>42703.243518518524</c:v>
                </c:pt>
                <c:pt idx="4209">
                  <c:v>42703.243576388893</c:v>
                </c:pt>
                <c:pt idx="4210">
                  <c:v>42703.243634259263</c:v>
                </c:pt>
                <c:pt idx="4211">
                  <c:v>42703.243692129632</c:v>
                </c:pt>
                <c:pt idx="4212">
                  <c:v>42703.243750000001</c:v>
                </c:pt>
                <c:pt idx="4213">
                  <c:v>42703.243807870371</c:v>
                </c:pt>
                <c:pt idx="4214">
                  <c:v>42703.24386574074</c:v>
                </c:pt>
                <c:pt idx="4215">
                  <c:v>42703.243923611117</c:v>
                </c:pt>
                <c:pt idx="4216">
                  <c:v>42703.243981481486</c:v>
                </c:pt>
                <c:pt idx="4217">
                  <c:v>42703.244039351855</c:v>
                </c:pt>
                <c:pt idx="4218">
                  <c:v>42703.244097222225</c:v>
                </c:pt>
                <c:pt idx="4219">
                  <c:v>42703.244155092594</c:v>
                </c:pt>
                <c:pt idx="4220">
                  <c:v>42703.244212962964</c:v>
                </c:pt>
                <c:pt idx="4221">
                  <c:v>42703.244270833333</c:v>
                </c:pt>
                <c:pt idx="4222">
                  <c:v>42703.244328703709</c:v>
                </c:pt>
                <c:pt idx="4223">
                  <c:v>42703.244386574079</c:v>
                </c:pt>
                <c:pt idx="4224">
                  <c:v>42703.244444444448</c:v>
                </c:pt>
                <c:pt idx="4225">
                  <c:v>42703.244502314818</c:v>
                </c:pt>
                <c:pt idx="4226">
                  <c:v>42703.244560185187</c:v>
                </c:pt>
                <c:pt idx="4227">
                  <c:v>42703.244618055556</c:v>
                </c:pt>
                <c:pt idx="4228">
                  <c:v>42703.244675925926</c:v>
                </c:pt>
                <c:pt idx="4229">
                  <c:v>42703.244733796302</c:v>
                </c:pt>
                <c:pt idx="4230">
                  <c:v>42703.244791666672</c:v>
                </c:pt>
                <c:pt idx="4231">
                  <c:v>42703.244849537041</c:v>
                </c:pt>
                <c:pt idx="4232">
                  <c:v>42703.24490740741</c:v>
                </c:pt>
                <c:pt idx="4233">
                  <c:v>42703.24496527778</c:v>
                </c:pt>
                <c:pt idx="4234">
                  <c:v>42703.245023148149</c:v>
                </c:pt>
                <c:pt idx="4235">
                  <c:v>42703.245081018518</c:v>
                </c:pt>
                <c:pt idx="4236">
                  <c:v>42703.245138888895</c:v>
                </c:pt>
                <c:pt idx="4237">
                  <c:v>42703.245196759264</c:v>
                </c:pt>
                <c:pt idx="4238">
                  <c:v>42703.245254629634</c:v>
                </c:pt>
                <c:pt idx="4239">
                  <c:v>42703.245312500003</c:v>
                </c:pt>
                <c:pt idx="4240">
                  <c:v>42703.245370370372</c:v>
                </c:pt>
                <c:pt idx="4241">
                  <c:v>42703.245428240742</c:v>
                </c:pt>
                <c:pt idx="4242">
                  <c:v>42703.245486111111</c:v>
                </c:pt>
                <c:pt idx="4243">
                  <c:v>42703.24554398148</c:v>
                </c:pt>
                <c:pt idx="4244">
                  <c:v>42703.245601851857</c:v>
                </c:pt>
                <c:pt idx="4245">
                  <c:v>42703.245659722226</c:v>
                </c:pt>
                <c:pt idx="4246">
                  <c:v>42703.245717592596</c:v>
                </c:pt>
                <c:pt idx="4247">
                  <c:v>42703.245775462965</c:v>
                </c:pt>
                <c:pt idx="4248">
                  <c:v>42703.245833333334</c:v>
                </c:pt>
                <c:pt idx="4249">
                  <c:v>42703.245891203704</c:v>
                </c:pt>
                <c:pt idx="4250">
                  <c:v>42703.245949074073</c:v>
                </c:pt>
                <c:pt idx="4251">
                  <c:v>42703.24600694445</c:v>
                </c:pt>
                <c:pt idx="4252">
                  <c:v>42703.246064814819</c:v>
                </c:pt>
                <c:pt idx="4253">
                  <c:v>42703.246122685188</c:v>
                </c:pt>
                <c:pt idx="4254">
                  <c:v>42703.246180555558</c:v>
                </c:pt>
                <c:pt idx="4255">
                  <c:v>42703.246238425927</c:v>
                </c:pt>
                <c:pt idx="4256">
                  <c:v>42703.246296296296</c:v>
                </c:pt>
                <c:pt idx="4257">
                  <c:v>42703.246354166666</c:v>
                </c:pt>
                <c:pt idx="4258">
                  <c:v>42703.246412037042</c:v>
                </c:pt>
                <c:pt idx="4259">
                  <c:v>42703.246469907412</c:v>
                </c:pt>
                <c:pt idx="4260">
                  <c:v>42703.246527777781</c:v>
                </c:pt>
                <c:pt idx="4261">
                  <c:v>42703.24658564815</c:v>
                </c:pt>
                <c:pt idx="4262">
                  <c:v>42703.24664351852</c:v>
                </c:pt>
                <c:pt idx="4263">
                  <c:v>42703.246701388889</c:v>
                </c:pt>
                <c:pt idx="4264">
                  <c:v>42703.246759259258</c:v>
                </c:pt>
                <c:pt idx="4265">
                  <c:v>42703.246817129635</c:v>
                </c:pt>
                <c:pt idx="4266">
                  <c:v>42703.246875000004</c:v>
                </c:pt>
                <c:pt idx="4267">
                  <c:v>42703.246932870374</c:v>
                </c:pt>
                <c:pt idx="4268">
                  <c:v>42703.246990740743</c:v>
                </c:pt>
                <c:pt idx="4269">
                  <c:v>42703.247048611112</c:v>
                </c:pt>
                <c:pt idx="4270">
                  <c:v>42703.247106481482</c:v>
                </c:pt>
                <c:pt idx="4271">
                  <c:v>42703.247164351851</c:v>
                </c:pt>
                <c:pt idx="4272">
                  <c:v>42703.247222222228</c:v>
                </c:pt>
                <c:pt idx="4273">
                  <c:v>42703.247280092597</c:v>
                </c:pt>
                <c:pt idx="4274">
                  <c:v>42703.247337962966</c:v>
                </c:pt>
                <c:pt idx="4275">
                  <c:v>42703.247395833336</c:v>
                </c:pt>
                <c:pt idx="4276">
                  <c:v>42703.247453703705</c:v>
                </c:pt>
                <c:pt idx="4277">
                  <c:v>42703.247511574074</c:v>
                </c:pt>
                <c:pt idx="4278">
                  <c:v>42703.247569444444</c:v>
                </c:pt>
                <c:pt idx="4279">
                  <c:v>42703.24762731482</c:v>
                </c:pt>
                <c:pt idx="4280">
                  <c:v>42703.24768518519</c:v>
                </c:pt>
                <c:pt idx="4281">
                  <c:v>42703.247743055559</c:v>
                </c:pt>
                <c:pt idx="4282">
                  <c:v>42703.247800925928</c:v>
                </c:pt>
                <c:pt idx="4283">
                  <c:v>42703.247858796298</c:v>
                </c:pt>
                <c:pt idx="4284">
                  <c:v>42703.247916666667</c:v>
                </c:pt>
                <c:pt idx="4285">
                  <c:v>42703.247974537036</c:v>
                </c:pt>
                <c:pt idx="4286">
                  <c:v>42703.248032407413</c:v>
                </c:pt>
                <c:pt idx="4287">
                  <c:v>42703.248090277782</c:v>
                </c:pt>
                <c:pt idx="4288">
                  <c:v>42703.248148148152</c:v>
                </c:pt>
                <c:pt idx="4289">
                  <c:v>42703.248206018521</c:v>
                </c:pt>
                <c:pt idx="4290">
                  <c:v>42703.248263888891</c:v>
                </c:pt>
                <c:pt idx="4291">
                  <c:v>42703.24832175926</c:v>
                </c:pt>
                <c:pt idx="4292">
                  <c:v>42703.248379629629</c:v>
                </c:pt>
                <c:pt idx="4293">
                  <c:v>42703.248437500006</c:v>
                </c:pt>
                <c:pt idx="4294">
                  <c:v>42703.248495370375</c:v>
                </c:pt>
                <c:pt idx="4295">
                  <c:v>42703.248553240745</c:v>
                </c:pt>
                <c:pt idx="4296">
                  <c:v>42703.248611111114</c:v>
                </c:pt>
                <c:pt idx="4297">
                  <c:v>42703.248668981483</c:v>
                </c:pt>
                <c:pt idx="4298">
                  <c:v>42703.248726851853</c:v>
                </c:pt>
                <c:pt idx="4299">
                  <c:v>42703.248784722222</c:v>
                </c:pt>
                <c:pt idx="4300">
                  <c:v>42703.248842592599</c:v>
                </c:pt>
                <c:pt idx="4301">
                  <c:v>42703.248900462968</c:v>
                </c:pt>
                <c:pt idx="4302">
                  <c:v>42703.248958333337</c:v>
                </c:pt>
                <c:pt idx="4303">
                  <c:v>42703.249016203707</c:v>
                </c:pt>
                <c:pt idx="4304">
                  <c:v>42703.249074074076</c:v>
                </c:pt>
                <c:pt idx="4305">
                  <c:v>42703.249131944445</c:v>
                </c:pt>
                <c:pt idx="4306">
                  <c:v>42703.249189814815</c:v>
                </c:pt>
                <c:pt idx="4307">
                  <c:v>42703.249247685191</c:v>
                </c:pt>
                <c:pt idx="4308">
                  <c:v>42703.249305555561</c:v>
                </c:pt>
                <c:pt idx="4309">
                  <c:v>42703.24936342593</c:v>
                </c:pt>
                <c:pt idx="4310">
                  <c:v>42703.249421296299</c:v>
                </c:pt>
                <c:pt idx="4311">
                  <c:v>42703.249479166669</c:v>
                </c:pt>
                <c:pt idx="4312">
                  <c:v>42703.249537037038</c:v>
                </c:pt>
                <c:pt idx="4313">
                  <c:v>42703.249594907407</c:v>
                </c:pt>
                <c:pt idx="4314">
                  <c:v>42703.249652777777</c:v>
                </c:pt>
                <c:pt idx="4315">
                  <c:v>42703.249710648153</c:v>
                </c:pt>
                <c:pt idx="4316">
                  <c:v>42703.249768518523</c:v>
                </c:pt>
                <c:pt idx="4317">
                  <c:v>42703.249826388892</c:v>
                </c:pt>
                <c:pt idx="4318">
                  <c:v>42703.249884259261</c:v>
                </c:pt>
                <c:pt idx="4319">
                  <c:v>42703.249942129631</c:v>
                </c:pt>
                <c:pt idx="4320">
                  <c:v>42703.25</c:v>
                </c:pt>
                <c:pt idx="4321">
                  <c:v>42703.250057870369</c:v>
                </c:pt>
                <c:pt idx="4322">
                  <c:v>42703.250115740746</c:v>
                </c:pt>
                <c:pt idx="4323">
                  <c:v>42703.250173611115</c:v>
                </c:pt>
                <c:pt idx="4324">
                  <c:v>42703.250231481485</c:v>
                </c:pt>
                <c:pt idx="4325">
                  <c:v>42703.250289351854</c:v>
                </c:pt>
                <c:pt idx="4326">
                  <c:v>42703.250347222223</c:v>
                </c:pt>
                <c:pt idx="4327">
                  <c:v>42703.250405092593</c:v>
                </c:pt>
                <c:pt idx="4328">
                  <c:v>42703.250462962962</c:v>
                </c:pt>
                <c:pt idx="4329">
                  <c:v>42703.250520833339</c:v>
                </c:pt>
                <c:pt idx="4330">
                  <c:v>42703.250578703708</c:v>
                </c:pt>
                <c:pt idx="4331">
                  <c:v>42703.250636574077</c:v>
                </c:pt>
                <c:pt idx="4332">
                  <c:v>42703.250694444447</c:v>
                </c:pt>
                <c:pt idx="4333">
                  <c:v>42703.250752314816</c:v>
                </c:pt>
                <c:pt idx="4334">
                  <c:v>42703.250810185185</c:v>
                </c:pt>
                <c:pt idx="4335">
                  <c:v>42703.250868055555</c:v>
                </c:pt>
                <c:pt idx="4336">
                  <c:v>42703.250925925931</c:v>
                </c:pt>
                <c:pt idx="4337">
                  <c:v>42703.250983796301</c:v>
                </c:pt>
                <c:pt idx="4338">
                  <c:v>42703.25104166667</c:v>
                </c:pt>
                <c:pt idx="4339">
                  <c:v>42703.251099537039</c:v>
                </c:pt>
                <c:pt idx="4340">
                  <c:v>42703.251157407409</c:v>
                </c:pt>
                <c:pt idx="4341">
                  <c:v>42703.251215277778</c:v>
                </c:pt>
                <c:pt idx="4342">
                  <c:v>42703.251273148147</c:v>
                </c:pt>
                <c:pt idx="4343">
                  <c:v>42703.251331018524</c:v>
                </c:pt>
                <c:pt idx="4344">
                  <c:v>42703.251388888893</c:v>
                </c:pt>
                <c:pt idx="4345">
                  <c:v>42703.251446759263</c:v>
                </c:pt>
                <c:pt idx="4346">
                  <c:v>42703.251504629632</c:v>
                </c:pt>
                <c:pt idx="4347">
                  <c:v>42703.251562500001</c:v>
                </c:pt>
                <c:pt idx="4348">
                  <c:v>42703.251620370371</c:v>
                </c:pt>
                <c:pt idx="4349">
                  <c:v>42703.25167824074</c:v>
                </c:pt>
                <c:pt idx="4350">
                  <c:v>42703.251736111117</c:v>
                </c:pt>
                <c:pt idx="4351">
                  <c:v>42703.251793981486</c:v>
                </c:pt>
                <c:pt idx="4352">
                  <c:v>42703.251851851855</c:v>
                </c:pt>
                <c:pt idx="4353">
                  <c:v>42703.251909722225</c:v>
                </c:pt>
                <c:pt idx="4354">
                  <c:v>42703.251967592594</c:v>
                </c:pt>
                <c:pt idx="4355">
                  <c:v>42703.252025462964</c:v>
                </c:pt>
                <c:pt idx="4356">
                  <c:v>42703.252083333333</c:v>
                </c:pt>
                <c:pt idx="4357">
                  <c:v>42703.252141203709</c:v>
                </c:pt>
                <c:pt idx="4358">
                  <c:v>42703.252199074079</c:v>
                </c:pt>
                <c:pt idx="4359">
                  <c:v>42703.252256944448</c:v>
                </c:pt>
                <c:pt idx="4360">
                  <c:v>42703.252314814818</c:v>
                </c:pt>
                <c:pt idx="4361">
                  <c:v>42703.252372685187</c:v>
                </c:pt>
                <c:pt idx="4362">
                  <c:v>42703.252430555556</c:v>
                </c:pt>
                <c:pt idx="4363">
                  <c:v>42703.252488425926</c:v>
                </c:pt>
                <c:pt idx="4364">
                  <c:v>42703.252546296302</c:v>
                </c:pt>
                <c:pt idx="4365">
                  <c:v>42703.252604166672</c:v>
                </c:pt>
                <c:pt idx="4366">
                  <c:v>42703.252662037041</c:v>
                </c:pt>
                <c:pt idx="4367">
                  <c:v>42703.25271990741</c:v>
                </c:pt>
                <c:pt idx="4368">
                  <c:v>42703.25277777778</c:v>
                </c:pt>
                <c:pt idx="4369">
                  <c:v>42703.252835648149</c:v>
                </c:pt>
                <c:pt idx="4370">
                  <c:v>42703.252893518518</c:v>
                </c:pt>
                <c:pt idx="4371">
                  <c:v>42703.252951388895</c:v>
                </c:pt>
                <c:pt idx="4372">
                  <c:v>42703.253009259264</c:v>
                </c:pt>
                <c:pt idx="4373">
                  <c:v>42703.253067129634</c:v>
                </c:pt>
                <c:pt idx="4374">
                  <c:v>42703.253125000003</c:v>
                </c:pt>
                <c:pt idx="4375">
                  <c:v>42703.253182870372</c:v>
                </c:pt>
                <c:pt idx="4376">
                  <c:v>42703.253240740742</c:v>
                </c:pt>
                <c:pt idx="4377">
                  <c:v>42703.253298611111</c:v>
                </c:pt>
                <c:pt idx="4378">
                  <c:v>42703.25335648148</c:v>
                </c:pt>
                <c:pt idx="4379">
                  <c:v>42703.253414351857</c:v>
                </c:pt>
                <c:pt idx="4380">
                  <c:v>42703.253472222226</c:v>
                </c:pt>
                <c:pt idx="4381">
                  <c:v>42703.253530092596</c:v>
                </c:pt>
                <c:pt idx="4382">
                  <c:v>42703.253587962965</c:v>
                </c:pt>
                <c:pt idx="4383">
                  <c:v>42703.253645833334</c:v>
                </c:pt>
                <c:pt idx="4384">
                  <c:v>42703.253703703704</c:v>
                </c:pt>
                <c:pt idx="4385">
                  <c:v>42703.253761574073</c:v>
                </c:pt>
                <c:pt idx="4386">
                  <c:v>42703.25381944445</c:v>
                </c:pt>
                <c:pt idx="4387">
                  <c:v>42703.253877314819</c:v>
                </c:pt>
                <c:pt idx="4388">
                  <c:v>42703.253935185188</c:v>
                </c:pt>
                <c:pt idx="4389">
                  <c:v>42703.253993055558</c:v>
                </c:pt>
                <c:pt idx="4390">
                  <c:v>42703.254050925927</c:v>
                </c:pt>
                <c:pt idx="4391">
                  <c:v>42703.254108796296</c:v>
                </c:pt>
                <c:pt idx="4392">
                  <c:v>42703.254166666666</c:v>
                </c:pt>
                <c:pt idx="4393">
                  <c:v>42703.254224537042</c:v>
                </c:pt>
                <c:pt idx="4394">
                  <c:v>42703.254282407412</c:v>
                </c:pt>
                <c:pt idx="4395">
                  <c:v>42703.254340277781</c:v>
                </c:pt>
                <c:pt idx="4396">
                  <c:v>42703.25439814815</c:v>
                </c:pt>
                <c:pt idx="4397">
                  <c:v>42703.25445601852</c:v>
                </c:pt>
                <c:pt idx="4398">
                  <c:v>42703.254513888889</c:v>
                </c:pt>
                <c:pt idx="4399">
                  <c:v>42703.254571759258</c:v>
                </c:pt>
                <c:pt idx="4400">
                  <c:v>42703.254629629635</c:v>
                </c:pt>
                <c:pt idx="4401">
                  <c:v>42703.254687500004</c:v>
                </c:pt>
                <c:pt idx="4402">
                  <c:v>42703.254745370374</c:v>
                </c:pt>
                <c:pt idx="4403">
                  <c:v>42703.254803240743</c:v>
                </c:pt>
                <c:pt idx="4404">
                  <c:v>42703.254861111112</c:v>
                </c:pt>
                <c:pt idx="4405">
                  <c:v>42703.254918981482</c:v>
                </c:pt>
                <c:pt idx="4406">
                  <c:v>42703.254976851851</c:v>
                </c:pt>
                <c:pt idx="4407">
                  <c:v>42703.255034722228</c:v>
                </c:pt>
                <c:pt idx="4408">
                  <c:v>42703.255092592597</c:v>
                </c:pt>
                <c:pt idx="4409">
                  <c:v>42703.255150462966</c:v>
                </c:pt>
                <c:pt idx="4410">
                  <c:v>42703.255208333336</c:v>
                </c:pt>
                <c:pt idx="4411">
                  <c:v>42703.255266203705</c:v>
                </c:pt>
                <c:pt idx="4412">
                  <c:v>42703.255324074074</c:v>
                </c:pt>
                <c:pt idx="4413">
                  <c:v>42703.255381944444</c:v>
                </c:pt>
                <c:pt idx="4414">
                  <c:v>42703.25543981482</c:v>
                </c:pt>
                <c:pt idx="4415">
                  <c:v>42703.25549768519</c:v>
                </c:pt>
                <c:pt idx="4416">
                  <c:v>42703.255555555559</c:v>
                </c:pt>
                <c:pt idx="4417">
                  <c:v>42703.255613425928</c:v>
                </c:pt>
                <c:pt idx="4418">
                  <c:v>42703.255671296298</c:v>
                </c:pt>
                <c:pt idx="4419">
                  <c:v>42703.255729166667</c:v>
                </c:pt>
                <c:pt idx="4420">
                  <c:v>42703.255787037036</c:v>
                </c:pt>
                <c:pt idx="4421">
                  <c:v>42703.255844907413</c:v>
                </c:pt>
                <c:pt idx="4422">
                  <c:v>42703.255902777782</c:v>
                </c:pt>
                <c:pt idx="4423">
                  <c:v>42703.255960648152</c:v>
                </c:pt>
                <c:pt idx="4424">
                  <c:v>42703.256018518521</c:v>
                </c:pt>
                <c:pt idx="4425">
                  <c:v>42703.256076388891</c:v>
                </c:pt>
                <c:pt idx="4426">
                  <c:v>42703.25613425926</c:v>
                </c:pt>
                <c:pt idx="4427">
                  <c:v>42703.256192129629</c:v>
                </c:pt>
                <c:pt idx="4428">
                  <c:v>42703.256250000006</c:v>
                </c:pt>
                <c:pt idx="4429">
                  <c:v>42703.256307870375</c:v>
                </c:pt>
                <c:pt idx="4430">
                  <c:v>42703.256365740745</c:v>
                </c:pt>
                <c:pt idx="4431">
                  <c:v>42703.256423611114</c:v>
                </c:pt>
                <c:pt idx="4432">
                  <c:v>42703.256481481483</c:v>
                </c:pt>
                <c:pt idx="4433">
                  <c:v>42703.256539351853</c:v>
                </c:pt>
                <c:pt idx="4434">
                  <c:v>42703.256597222222</c:v>
                </c:pt>
                <c:pt idx="4435">
                  <c:v>42703.256655092599</c:v>
                </c:pt>
                <c:pt idx="4436">
                  <c:v>42703.256712962968</c:v>
                </c:pt>
                <c:pt idx="4437">
                  <c:v>42703.256770833337</c:v>
                </c:pt>
                <c:pt idx="4438">
                  <c:v>42703.256828703707</c:v>
                </c:pt>
                <c:pt idx="4439">
                  <c:v>42703.256886574076</c:v>
                </c:pt>
                <c:pt idx="4440">
                  <c:v>42703.256944444445</c:v>
                </c:pt>
                <c:pt idx="4441">
                  <c:v>42703.257002314815</c:v>
                </c:pt>
                <c:pt idx="4442">
                  <c:v>42703.257060185191</c:v>
                </c:pt>
                <c:pt idx="4443">
                  <c:v>42703.257118055561</c:v>
                </c:pt>
                <c:pt idx="4444">
                  <c:v>42703.25717592593</c:v>
                </c:pt>
                <c:pt idx="4445">
                  <c:v>42703.257233796299</c:v>
                </c:pt>
                <c:pt idx="4446">
                  <c:v>42703.257291666669</c:v>
                </c:pt>
                <c:pt idx="4447">
                  <c:v>42703.257349537038</c:v>
                </c:pt>
                <c:pt idx="4448">
                  <c:v>42703.257407407407</c:v>
                </c:pt>
                <c:pt idx="4449">
                  <c:v>42703.257465277777</c:v>
                </c:pt>
                <c:pt idx="4450">
                  <c:v>42703.257523148153</c:v>
                </c:pt>
                <c:pt idx="4451">
                  <c:v>42703.257581018523</c:v>
                </c:pt>
                <c:pt idx="4452">
                  <c:v>42703.257638888892</c:v>
                </c:pt>
                <c:pt idx="4453">
                  <c:v>42703.257696759261</c:v>
                </c:pt>
                <c:pt idx="4454">
                  <c:v>42703.257754629631</c:v>
                </c:pt>
                <c:pt idx="4455">
                  <c:v>42703.2578125</c:v>
                </c:pt>
                <c:pt idx="4456">
                  <c:v>42703.257870370369</c:v>
                </c:pt>
                <c:pt idx="4457">
                  <c:v>42703.257928240746</c:v>
                </c:pt>
                <c:pt idx="4458">
                  <c:v>42703.257986111115</c:v>
                </c:pt>
                <c:pt idx="4459">
                  <c:v>42703.258043981485</c:v>
                </c:pt>
                <c:pt idx="4460">
                  <c:v>42703.258101851854</c:v>
                </c:pt>
                <c:pt idx="4461">
                  <c:v>42703.258159722223</c:v>
                </c:pt>
                <c:pt idx="4462">
                  <c:v>42703.258217592593</c:v>
                </c:pt>
                <c:pt idx="4463">
                  <c:v>42703.258275462962</c:v>
                </c:pt>
                <c:pt idx="4464">
                  <c:v>42703.258333333339</c:v>
                </c:pt>
                <c:pt idx="4465">
                  <c:v>42703.258391203708</c:v>
                </c:pt>
                <c:pt idx="4466">
                  <c:v>42703.258449074077</c:v>
                </c:pt>
                <c:pt idx="4467">
                  <c:v>42703.258506944447</c:v>
                </c:pt>
                <c:pt idx="4468">
                  <c:v>42703.258564814816</c:v>
                </c:pt>
                <c:pt idx="4469">
                  <c:v>42703.258622685185</c:v>
                </c:pt>
                <c:pt idx="4470">
                  <c:v>42703.258680555555</c:v>
                </c:pt>
                <c:pt idx="4471">
                  <c:v>42703.258738425931</c:v>
                </c:pt>
                <c:pt idx="4472">
                  <c:v>42703.258796296301</c:v>
                </c:pt>
                <c:pt idx="4473">
                  <c:v>42703.25885416667</c:v>
                </c:pt>
                <c:pt idx="4474">
                  <c:v>42703.258912037039</c:v>
                </c:pt>
                <c:pt idx="4475">
                  <c:v>42703.258969907409</c:v>
                </c:pt>
                <c:pt idx="4476">
                  <c:v>42703.259027777778</c:v>
                </c:pt>
                <c:pt idx="4477">
                  <c:v>42703.259085648147</c:v>
                </c:pt>
                <c:pt idx="4478">
                  <c:v>42703.259143518524</c:v>
                </c:pt>
                <c:pt idx="4479">
                  <c:v>42703.259201388893</c:v>
                </c:pt>
                <c:pt idx="4480">
                  <c:v>42703.259259259263</c:v>
                </c:pt>
                <c:pt idx="4481">
                  <c:v>42703.259317129632</c:v>
                </c:pt>
                <c:pt idx="4482">
                  <c:v>42703.259375000001</c:v>
                </c:pt>
                <c:pt idx="4483">
                  <c:v>42703.259432870371</c:v>
                </c:pt>
                <c:pt idx="4484">
                  <c:v>42703.25949074074</c:v>
                </c:pt>
                <c:pt idx="4485">
                  <c:v>42703.259548611117</c:v>
                </c:pt>
                <c:pt idx="4486">
                  <c:v>42703.259606481486</c:v>
                </c:pt>
                <c:pt idx="4487">
                  <c:v>42703.259664351855</c:v>
                </c:pt>
                <c:pt idx="4488">
                  <c:v>42703.259722222225</c:v>
                </c:pt>
                <c:pt idx="4489">
                  <c:v>42703.259780092594</c:v>
                </c:pt>
                <c:pt idx="4490">
                  <c:v>42703.259837962964</c:v>
                </c:pt>
                <c:pt idx="4491">
                  <c:v>42703.259895833333</c:v>
                </c:pt>
                <c:pt idx="4492">
                  <c:v>42703.259953703709</c:v>
                </c:pt>
                <c:pt idx="4493">
                  <c:v>42703.260011574079</c:v>
                </c:pt>
                <c:pt idx="4494">
                  <c:v>42703.260069444448</c:v>
                </c:pt>
                <c:pt idx="4495">
                  <c:v>42703.260127314818</c:v>
                </c:pt>
                <c:pt idx="4496">
                  <c:v>42703.260185185187</c:v>
                </c:pt>
                <c:pt idx="4497">
                  <c:v>42703.260243055556</c:v>
                </c:pt>
                <c:pt idx="4498">
                  <c:v>42703.260300925926</c:v>
                </c:pt>
                <c:pt idx="4499">
                  <c:v>42703.260358796302</c:v>
                </c:pt>
                <c:pt idx="4500">
                  <c:v>42703.260416666672</c:v>
                </c:pt>
                <c:pt idx="4501">
                  <c:v>42703.260474537041</c:v>
                </c:pt>
                <c:pt idx="4502">
                  <c:v>42703.26053240741</c:v>
                </c:pt>
                <c:pt idx="4503">
                  <c:v>42703.26059027778</c:v>
                </c:pt>
                <c:pt idx="4504">
                  <c:v>42703.260648148149</c:v>
                </c:pt>
                <c:pt idx="4505">
                  <c:v>42703.260706018518</c:v>
                </c:pt>
                <c:pt idx="4506">
                  <c:v>42703.260763888895</c:v>
                </c:pt>
                <c:pt idx="4507">
                  <c:v>42703.260821759264</c:v>
                </c:pt>
                <c:pt idx="4508">
                  <c:v>42703.260879629634</c:v>
                </c:pt>
                <c:pt idx="4509">
                  <c:v>42703.260937500003</c:v>
                </c:pt>
                <c:pt idx="4510">
                  <c:v>42703.260995370372</c:v>
                </c:pt>
                <c:pt idx="4511">
                  <c:v>42703.261053240742</c:v>
                </c:pt>
                <c:pt idx="4512">
                  <c:v>42703.261111111111</c:v>
                </c:pt>
                <c:pt idx="4513">
                  <c:v>42703.26116898148</c:v>
                </c:pt>
                <c:pt idx="4514">
                  <c:v>42703.261226851857</c:v>
                </c:pt>
                <c:pt idx="4515">
                  <c:v>42703.261284722226</c:v>
                </c:pt>
                <c:pt idx="4516">
                  <c:v>42703.261342592596</c:v>
                </c:pt>
                <c:pt idx="4517">
                  <c:v>42703.261400462965</c:v>
                </c:pt>
                <c:pt idx="4518">
                  <c:v>42703.261458333334</c:v>
                </c:pt>
                <c:pt idx="4519">
                  <c:v>42703.261516203704</c:v>
                </c:pt>
                <c:pt idx="4520">
                  <c:v>42703.261574074073</c:v>
                </c:pt>
                <c:pt idx="4521">
                  <c:v>42703.26163194445</c:v>
                </c:pt>
                <c:pt idx="4522">
                  <c:v>42703.261689814819</c:v>
                </c:pt>
                <c:pt idx="4523">
                  <c:v>42703.261747685188</c:v>
                </c:pt>
                <c:pt idx="4524">
                  <c:v>42703.261805555558</c:v>
                </c:pt>
                <c:pt idx="4525">
                  <c:v>42703.261863425927</c:v>
                </c:pt>
                <c:pt idx="4526">
                  <c:v>42703.261921296296</c:v>
                </c:pt>
                <c:pt idx="4527">
                  <c:v>42703.261979166666</c:v>
                </c:pt>
                <c:pt idx="4528">
                  <c:v>42703.262037037042</c:v>
                </c:pt>
                <c:pt idx="4529">
                  <c:v>42703.262094907412</c:v>
                </c:pt>
                <c:pt idx="4530">
                  <c:v>42703.262152777781</c:v>
                </c:pt>
                <c:pt idx="4531">
                  <c:v>42703.26221064815</c:v>
                </c:pt>
                <c:pt idx="4532">
                  <c:v>42703.26226851852</c:v>
                </c:pt>
                <c:pt idx="4533">
                  <c:v>42703.262326388889</c:v>
                </c:pt>
                <c:pt idx="4534">
                  <c:v>42703.262384259258</c:v>
                </c:pt>
                <c:pt idx="4535">
                  <c:v>42703.262442129635</c:v>
                </c:pt>
                <c:pt idx="4536">
                  <c:v>42703.262500000004</c:v>
                </c:pt>
                <c:pt idx="4537">
                  <c:v>42703.262557870374</c:v>
                </c:pt>
                <c:pt idx="4538">
                  <c:v>42703.262615740743</c:v>
                </c:pt>
                <c:pt idx="4539">
                  <c:v>42703.262673611112</c:v>
                </c:pt>
                <c:pt idx="4540">
                  <c:v>42703.262731481482</c:v>
                </c:pt>
                <c:pt idx="4541">
                  <c:v>42703.262789351851</c:v>
                </c:pt>
                <c:pt idx="4542">
                  <c:v>42703.262847222228</c:v>
                </c:pt>
                <c:pt idx="4543">
                  <c:v>42703.262905092597</c:v>
                </c:pt>
                <c:pt idx="4544">
                  <c:v>42703.262962962966</c:v>
                </c:pt>
                <c:pt idx="4545">
                  <c:v>42703.263020833336</c:v>
                </c:pt>
                <c:pt idx="4546">
                  <c:v>42703.263078703705</c:v>
                </c:pt>
                <c:pt idx="4547">
                  <c:v>42703.263136574074</c:v>
                </c:pt>
                <c:pt idx="4548">
                  <c:v>42703.263194444444</c:v>
                </c:pt>
                <c:pt idx="4549">
                  <c:v>42703.26325231482</c:v>
                </c:pt>
                <c:pt idx="4550">
                  <c:v>42703.26331018519</c:v>
                </c:pt>
                <c:pt idx="4551">
                  <c:v>42703.263368055559</c:v>
                </c:pt>
                <c:pt idx="4552">
                  <c:v>42703.263425925928</c:v>
                </c:pt>
                <c:pt idx="4553">
                  <c:v>42703.263483796298</c:v>
                </c:pt>
                <c:pt idx="4554">
                  <c:v>42703.263541666667</c:v>
                </c:pt>
                <c:pt idx="4555">
                  <c:v>42703.263599537036</c:v>
                </c:pt>
                <c:pt idx="4556">
                  <c:v>42703.263657407413</c:v>
                </c:pt>
                <c:pt idx="4557">
                  <c:v>42703.263715277782</c:v>
                </c:pt>
                <c:pt idx="4558">
                  <c:v>42703.263773148152</c:v>
                </c:pt>
                <c:pt idx="4559">
                  <c:v>42703.263831018521</c:v>
                </c:pt>
                <c:pt idx="4560">
                  <c:v>42703.263888888891</c:v>
                </c:pt>
                <c:pt idx="4561">
                  <c:v>42703.26394675926</c:v>
                </c:pt>
                <c:pt idx="4562">
                  <c:v>42703.264004629629</c:v>
                </c:pt>
                <c:pt idx="4563">
                  <c:v>42703.264062500006</c:v>
                </c:pt>
                <c:pt idx="4564">
                  <c:v>42703.264120370375</c:v>
                </c:pt>
                <c:pt idx="4565">
                  <c:v>42703.264178240745</c:v>
                </c:pt>
                <c:pt idx="4566">
                  <c:v>42703.264236111114</c:v>
                </c:pt>
                <c:pt idx="4567">
                  <c:v>42703.264293981483</c:v>
                </c:pt>
                <c:pt idx="4568">
                  <c:v>42703.264351851853</c:v>
                </c:pt>
                <c:pt idx="4569">
                  <c:v>42703.264409722222</c:v>
                </c:pt>
                <c:pt idx="4570">
                  <c:v>42703.264467592599</c:v>
                </c:pt>
                <c:pt idx="4571">
                  <c:v>42703.264525462968</c:v>
                </c:pt>
                <c:pt idx="4572">
                  <c:v>42703.264583333337</c:v>
                </c:pt>
                <c:pt idx="4573">
                  <c:v>42703.264641203707</c:v>
                </c:pt>
                <c:pt idx="4574">
                  <c:v>42703.264699074076</c:v>
                </c:pt>
                <c:pt idx="4575">
                  <c:v>42703.264756944445</c:v>
                </c:pt>
                <c:pt idx="4576">
                  <c:v>42703.264814814815</c:v>
                </c:pt>
                <c:pt idx="4577">
                  <c:v>42703.264872685191</c:v>
                </c:pt>
                <c:pt idx="4578">
                  <c:v>42703.264930555561</c:v>
                </c:pt>
                <c:pt idx="4579">
                  <c:v>42703.26498842593</c:v>
                </c:pt>
                <c:pt idx="4580">
                  <c:v>42703.265046296299</c:v>
                </c:pt>
                <c:pt idx="4581">
                  <c:v>42703.265104166669</c:v>
                </c:pt>
                <c:pt idx="4582">
                  <c:v>42703.265162037038</c:v>
                </c:pt>
                <c:pt idx="4583">
                  <c:v>42703.265219907407</c:v>
                </c:pt>
                <c:pt idx="4584">
                  <c:v>42703.265277777777</c:v>
                </c:pt>
                <c:pt idx="4585">
                  <c:v>42703.265335648153</c:v>
                </c:pt>
                <c:pt idx="4586">
                  <c:v>42703.265393518523</c:v>
                </c:pt>
                <c:pt idx="4587">
                  <c:v>42703.265451388892</c:v>
                </c:pt>
                <c:pt idx="4588">
                  <c:v>42703.265509259261</c:v>
                </c:pt>
                <c:pt idx="4589">
                  <c:v>42703.265567129631</c:v>
                </c:pt>
                <c:pt idx="4590">
                  <c:v>42703.265625</c:v>
                </c:pt>
                <c:pt idx="4591">
                  <c:v>42703.265682870369</c:v>
                </c:pt>
                <c:pt idx="4592">
                  <c:v>42703.265740740746</c:v>
                </c:pt>
                <c:pt idx="4593">
                  <c:v>42703.265798611115</c:v>
                </c:pt>
                <c:pt idx="4594">
                  <c:v>42703.265856481485</c:v>
                </c:pt>
                <c:pt idx="4595">
                  <c:v>42703.265914351854</c:v>
                </c:pt>
                <c:pt idx="4596">
                  <c:v>42703.265972222223</c:v>
                </c:pt>
                <c:pt idx="4597">
                  <c:v>42703.266030092593</c:v>
                </c:pt>
                <c:pt idx="4598">
                  <c:v>42703.266087962962</c:v>
                </c:pt>
                <c:pt idx="4599">
                  <c:v>42703.266145833339</c:v>
                </c:pt>
                <c:pt idx="4600">
                  <c:v>42703.266203703708</c:v>
                </c:pt>
                <c:pt idx="4601">
                  <c:v>42703.266261574077</c:v>
                </c:pt>
                <c:pt idx="4602">
                  <c:v>42703.266319444447</c:v>
                </c:pt>
                <c:pt idx="4603">
                  <c:v>42703.266377314816</c:v>
                </c:pt>
                <c:pt idx="4604">
                  <c:v>42703.266435185185</c:v>
                </c:pt>
                <c:pt idx="4605">
                  <c:v>42703.266493055555</c:v>
                </c:pt>
                <c:pt idx="4606">
                  <c:v>42703.266550925931</c:v>
                </c:pt>
                <c:pt idx="4607">
                  <c:v>42703.266608796301</c:v>
                </c:pt>
                <c:pt idx="4608">
                  <c:v>42703.26666666667</c:v>
                </c:pt>
                <c:pt idx="4609">
                  <c:v>42703.266724537039</c:v>
                </c:pt>
                <c:pt idx="4610">
                  <c:v>42703.266782407409</c:v>
                </c:pt>
                <c:pt idx="4611">
                  <c:v>42703.266840277778</c:v>
                </c:pt>
                <c:pt idx="4612">
                  <c:v>42703.266898148147</c:v>
                </c:pt>
                <c:pt idx="4613">
                  <c:v>42703.266956018524</c:v>
                </c:pt>
                <c:pt idx="4614">
                  <c:v>42703.267013888893</c:v>
                </c:pt>
                <c:pt idx="4615">
                  <c:v>42703.267071759263</c:v>
                </c:pt>
                <c:pt idx="4616">
                  <c:v>42703.267129629632</c:v>
                </c:pt>
                <c:pt idx="4617">
                  <c:v>42703.267187500001</c:v>
                </c:pt>
                <c:pt idx="4618">
                  <c:v>42703.267245370371</c:v>
                </c:pt>
                <c:pt idx="4619">
                  <c:v>42703.26730324074</c:v>
                </c:pt>
                <c:pt idx="4620">
                  <c:v>42703.267361111117</c:v>
                </c:pt>
                <c:pt idx="4621">
                  <c:v>42703.267418981486</c:v>
                </c:pt>
                <c:pt idx="4622">
                  <c:v>42703.267476851855</c:v>
                </c:pt>
                <c:pt idx="4623">
                  <c:v>42703.267534722225</c:v>
                </c:pt>
                <c:pt idx="4624">
                  <c:v>42703.267592592594</c:v>
                </c:pt>
                <c:pt idx="4625">
                  <c:v>42703.267650462964</c:v>
                </c:pt>
                <c:pt idx="4626">
                  <c:v>42703.267708333333</c:v>
                </c:pt>
                <c:pt idx="4627">
                  <c:v>42703.267766203709</c:v>
                </c:pt>
                <c:pt idx="4628">
                  <c:v>42703.267824074079</c:v>
                </c:pt>
                <c:pt idx="4629">
                  <c:v>42703.267881944448</c:v>
                </c:pt>
                <c:pt idx="4630">
                  <c:v>42703.267939814818</c:v>
                </c:pt>
                <c:pt idx="4631">
                  <c:v>42703.267997685187</c:v>
                </c:pt>
                <c:pt idx="4632">
                  <c:v>42703.268055555556</c:v>
                </c:pt>
                <c:pt idx="4633">
                  <c:v>42703.268113425926</c:v>
                </c:pt>
                <c:pt idx="4634">
                  <c:v>42703.268171296302</c:v>
                </c:pt>
                <c:pt idx="4635">
                  <c:v>42703.268229166672</c:v>
                </c:pt>
                <c:pt idx="4636">
                  <c:v>42703.268287037041</c:v>
                </c:pt>
                <c:pt idx="4637">
                  <c:v>42703.26834490741</c:v>
                </c:pt>
                <c:pt idx="4638">
                  <c:v>42703.26840277778</c:v>
                </c:pt>
                <c:pt idx="4639">
                  <c:v>42703.268460648149</c:v>
                </c:pt>
                <c:pt idx="4640">
                  <c:v>42703.268518518518</c:v>
                </c:pt>
                <c:pt idx="4641">
                  <c:v>42703.268576388895</c:v>
                </c:pt>
                <c:pt idx="4642">
                  <c:v>42703.268634259264</c:v>
                </c:pt>
                <c:pt idx="4643">
                  <c:v>42703.268692129634</c:v>
                </c:pt>
                <c:pt idx="4644">
                  <c:v>42703.268750000003</c:v>
                </c:pt>
                <c:pt idx="4645">
                  <c:v>42703.268807870372</c:v>
                </c:pt>
                <c:pt idx="4646">
                  <c:v>42703.268865740742</c:v>
                </c:pt>
                <c:pt idx="4647">
                  <c:v>42703.268923611111</c:v>
                </c:pt>
                <c:pt idx="4648">
                  <c:v>42703.26898148148</c:v>
                </c:pt>
                <c:pt idx="4649">
                  <c:v>42703.269039351857</c:v>
                </c:pt>
                <c:pt idx="4650">
                  <c:v>42703.269097222226</c:v>
                </c:pt>
                <c:pt idx="4651">
                  <c:v>42703.269155092596</c:v>
                </c:pt>
                <c:pt idx="4652">
                  <c:v>42703.269212962965</c:v>
                </c:pt>
                <c:pt idx="4653">
                  <c:v>42703.269270833334</c:v>
                </c:pt>
                <c:pt idx="4654">
                  <c:v>42703.269328703704</c:v>
                </c:pt>
                <c:pt idx="4655">
                  <c:v>42703.269386574073</c:v>
                </c:pt>
                <c:pt idx="4656">
                  <c:v>42703.26944444445</c:v>
                </c:pt>
                <c:pt idx="4657">
                  <c:v>42703.269502314819</c:v>
                </c:pt>
                <c:pt idx="4658">
                  <c:v>42703.269560185188</c:v>
                </c:pt>
                <c:pt idx="4659">
                  <c:v>42703.269618055558</c:v>
                </c:pt>
                <c:pt idx="4660">
                  <c:v>42703.269675925927</c:v>
                </c:pt>
                <c:pt idx="4661">
                  <c:v>42703.269733796296</c:v>
                </c:pt>
                <c:pt idx="4662">
                  <c:v>42703.269791666666</c:v>
                </c:pt>
                <c:pt idx="4663">
                  <c:v>42703.269849537042</c:v>
                </c:pt>
                <c:pt idx="4664">
                  <c:v>42703.269907407412</c:v>
                </c:pt>
                <c:pt idx="4665">
                  <c:v>42703.269965277781</c:v>
                </c:pt>
                <c:pt idx="4666">
                  <c:v>42703.27002314815</c:v>
                </c:pt>
                <c:pt idx="4667">
                  <c:v>42703.27008101852</c:v>
                </c:pt>
                <c:pt idx="4668">
                  <c:v>42703.270138888889</c:v>
                </c:pt>
                <c:pt idx="4669">
                  <c:v>42703.270196759258</c:v>
                </c:pt>
                <c:pt idx="4670">
                  <c:v>42703.270254629635</c:v>
                </c:pt>
                <c:pt idx="4671">
                  <c:v>42703.270312500004</c:v>
                </c:pt>
                <c:pt idx="4672">
                  <c:v>42703.270370370374</c:v>
                </c:pt>
                <c:pt idx="4673">
                  <c:v>42703.270428240743</c:v>
                </c:pt>
                <c:pt idx="4674">
                  <c:v>42703.270486111112</c:v>
                </c:pt>
                <c:pt idx="4675">
                  <c:v>42703.270543981482</c:v>
                </c:pt>
                <c:pt idx="4676">
                  <c:v>42703.270601851851</c:v>
                </c:pt>
                <c:pt idx="4677">
                  <c:v>42703.270659722228</c:v>
                </c:pt>
                <c:pt idx="4678">
                  <c:v>42703.270717592597</c:v>
                </c:pt>
                <c:pt idx="4679">
                  <c:v>42703.270775462966</c:v>
                </c:pt>
                <c:pt idx="4680">
                  <c:v>42703.270833333336</c:v>
                </c:pt>
                <c:pt idx="4681">
                  <c:v>42703.270891203705</c:v>
                </c:pt>
                <c:pt idx="4682">
                  <c:v>42703.270949074074</c:v>
                </c:pt>
                <c:pt idx="4683">
                  <c:v>42703.271006944444</c:v>
                </c:pt>
                <c:pt idx="4684">
                  <c:v>42703.27106481482</c:v>
                </c:pt>
                <c:pt idx="4685">
                  <c:v>42703.27112268519</c:v>
                </c:pt>
                <c:pt idx="4686">
                  <c:v>42703.271180555559</c:v>
                </c:pt>
                <c:pt idx="4687">
                  <c:v>42703.271238425928</c:v>
                </c:pt>
                <c:pt idx="4688">
                  <c:v>42703.271296296298</c:v>
                </c:pt>
                <c:pt idx="4689">
                  <c:v>42703.271354166667</c:v>
                </c:pt>
                <c:pt idx="4690">
                  <c:v>42703.271412037036</c:v>
                </c:pt>
                <c:pt idx="4691">
                  <c:v>42703.271469907413</c:v>
                </c:pt>
                <c:pt idx="4692">
                  <c:v>42703.271527777782</c:v>
                </c:pt>
                <c:pt idx="4693">
                  <c:v>42703.271585648152</c:v>
                </c:pt>
                <c:pt idx="4694">
                  <c:v>42703.271643518521</c:v>
                </c:pt>
                <c:pt idx="4695">
                  <c:v>42703.271701388891</c:v>
                </c:pt>
                <c:pt idx="4696">
                  <c:v>42703.27175925926</c:v>
                </c:pt>
                <c:pt idx="4697">
                  <c:v>42703.271817129629</c:v>
                </c:pt>
                <c:pt idx="4698">
                  <c:v>42703.271875000006</c:v>
                </c:pt>
                <c:pt idx="4699">
                  <c:v>42703.271932870375</c:v>
                </c:pt>
                <c:pt idx="4700">
                  <c:v>42703.271990740745</c:v>
                </c:pt>
                <c:pt idx="4701">
                  <c:v>42703.272048611114</c:v>
                </c:pt>
                <c:pt idx="4702">
                  <c:v>42703.272106481483</c:v>
                </c:pt>
                <c:pt idx="4703">
                  <c:v>42703.272164351853</c:v>
                </c:pt>
                <c:pt idx="4704">
                  <c:v>42703.272222222222</c:v>
                </c:pt>
                <c:pt idx="4705">
                  <c:v>42703.272280092599</c:v>
                </c:pt>
                <c:pt idx="4706">
                  <c:v>42703.272337962968</c:v>
                </c:pt>
                <c:pt idx="4707">
                  <c:v>42703.272395833337</c:v>
                </c:pt>
                <c:pt idx="4708">
                  <c:v>42703.272453703707</c:v>
                </c:pt>
                <c:pt idx="4709">
                  <c:v>42703.272511574076</c:v>
                </c:pt>
                <c:pt idx="4710">
                  <c:v>42703.272569444445</c:v>
                </c:pt>
                <c:pt idx="4711">
                  <c:v>42703.272627314815</c:v>
                </c:pt>
                <c:pt idx="4712">
                  <c:v>42703.272685185191</c:v>
                </c:pt>
                <c:pt idx="4713">
                  <c:v>42703.272743055561</c:v>
                </c:pt>
                <c:pt idx="4714">
                  <c:v>42703.27280092593</c:v>
                </c:pt>
                <c:pt idx="4715">
                  <c:v>42703.272858796299</c:v>
                </c:pt>
                <c:pt idx="4716">
                  <c:v>42703.272916666669</c:v>
                </c:pt>
                <c:pt idx="4717">
                  <c:v>42703.272974537038</c:v>
                </c:pt>
                <c:pt idx="4718">
                  <c:v>42703.273032407407</c:v>
                </c:pt>
                <c:pt idx="4719">
                  <c:v>42703.273090277777</c:v>
                </c:pt>
                <c:pt idx="4720">
                  <c:v>42703.273148148153</c:v>
                </c:pt>
                <c:pt idx="4721">
                  <c:v>42703.273206018523</c:v>
                </c:pt>
                <c:pt idx="4722">
                  <c:v>42703.273263888892</c:v>
                </c:pt>
                <c:pt idx="4723">
                  <c:v>42703.273321759261</c:v>
                </c:pt>
                <c:pt idx="4724">
                  <c:v>42703.273379629631</c:v>
                </c:pt>
                <c:pt idx="4725">
                  <c:v>42703.2734375</c:v>
                </c:pt>
                <c:pt idx="4726">
                  <c:v>42703.273495370369</c:v>
                </c:pt>
                <c:pt idx="4727">
                  <c:v>42703.273553240746</c:v>
                </c:pt>
                <c:pt idx="4728">
                  <c:v>42703.273611111115</c:v>
                </c:pt>
                <c:pt idx="4729">
                  <c:v>42703.273668981485</c:v>
                </c:pt>
                <c:pt idx="4730">
                  <c:v>42703.273726851854</c:v>
                </c:pt>
                <c:pt idx="4731">
                  <c:v>42703.273784722223</c:v>
                </c:pt>
                <c:pt idx="4732">
                  <c:v>42703.273842592593</c:v>
                </c:pt>
                <c:pt idx="4733">
                  <c:v>42703.273900462962</c:v>
                </c:pt>
                <c:pt idx="4734">
                  <c:v>42703.273958333339</c:v>
                </c:pt>
                <c:pt idx="4735">
                  <c:v>42703.274016203708</c:v>
                </c:pt>
                <c:pt idx="4736">
                  <c:v>42703.274074074077</c:v>
                </c:pt>
                <c:pt idx="4737">
                  <c:v>42703.274131944447</c:v>
                </c:pt>
                <c:pt idx="4738">
                  <c:v>42703.274189814816</c:v>
                </c:pt>
                <c:pt idx="4739">
                  <c:v>42703.274247685185</c:v>
                </c:pt>
                <c:pt idx="4740">
                  <c:v>42703.274305555555</c:v>
                </c:pt>
                <c:pt idx="4741">
                  <c:v>42703.274363425931</c:v>
                </c:pt>
                <c:pt idx="4742">
                  <c:v>42703.274421296301</c:v>
                </c:pt>
                <c:pt idx="4743">
                  <c:v>42703.27447916667</c:v>
                </c:pt>
                <c:pt idx="4744">
                  <c:v>42703.274537037039</c:v>
                </c:pt>
                <c:pt idx="4745">
                  <c:v>42703.274594907409</c:v>
                </c:pt>
                <c:pt idx="4746">
                  <c:v>42703.274652777778</c:v>
                </c:pt>
                <c:pt idx="4747">
                  <c:v>42703.274710648147</c:v>
                </c:pt>
                <c:pt idx="4748">
                  <c:v>42703.274768518524</c:v>
                </c:pt>
                <c:pt idx="4749">
                  <c:v>42703.274826388893</c:v>
                </c:pt>
                <c:pt idx="4750">
                  <c:v>42703.274884259263</c:v>
                </c:pt>
                <c:pt idx="4751">
                  <c:v>42703.274942129632</c:v>
                </c:pt>
                <c:pt idx="4752">
                  <c:v>42703.275000000001</c:v>
                </c:pt>
                <c:pt idx="4753">
                  <c:v>42703.275057870371</c:v>
                </c:pt>
                <c:pt idx="4754">
                  <c:v>42703.27511574074</c:v>
                </c:pt>
                <c:pt idx="4755">
                  <c:v>42703.275173611117</c:v>
                </c:pt>
                <c:pt idx="4756">
                  <c:v>42703.275231481486</c:v>
                </c:pt>
                <c:pt idx="4757">
                  <c:v>42703.275289351855</c:v>
                </c:pt>
                <c:pt idx="4758">
                  <c:v>42703.275347222225</c:v>
                </c:pt>
                <c:pt idx="4759">
                  <c:v>42703.275405092594</c:v>
                </c:pt>
                <c:pt idx="4760">
                  <c:v>42703.275462962964</c:v>
                </c:pt>
                <c:pt idx="4761">
                  <c:v>42703.275520833333</c:v>
                </c:pt>
                <c:pt idx="4762">
                  <c:v>42703.275578703709</c:v>
                </c:pt>
                <c:pt idx="4763">
                  <c:v>42703.275636574079</c:v>
                </c:pt>
                <c:pt idx="4764">
                  <c:v>42703.275694444448</c:v>
                </c:pt>
                <c:pt idx="4765">
                  <c:v>42703.275752314818</c:v>
                </c:pt>
                <c:pt idx="4766">
                  <c:v>42703.275810185187</c:v>
                </c:pt>
                <c:pt idx="4767">
                  <c:v>42703.275868055556</c:v>
                </c:pt>
                <c:pt idx="4768">
                  <c:v>42703.275925925926</c:v>
                </c:pt>
                <c:pt idx="4769">
                  <c:v>42703.275983796302</c:v>
                </c:pt>
                <c:pt idx="4770">
                  <c:v>42703.276041666672</c:v>
                </c:pt>
                <c:pt idx="4771">
                  <c:v>42703.276099537041</c:v>
                </c:pt>
                <c:pt idx="4772">
                  <c:v>42703.27615740741</c:v>
                </c:pt>
                <c:pt idx="4773">
                  <c:v>42703.27621527778</c:v>
                </c:pt>
                <c:pt idx="4774">
                  <c:v>42703.276273148149</c:v>
                </c:pt>
                <c:pt idx="4775">
                  <c:v>42703.276331018518</c:v>
                </c:pt>
                <c:pt idx="4776">
                  <c:v>42703.276388888895</c:v>
                </c:pt>
                <c:pt idx="4777">
                  <c:v>42703.276446759264</c:v>
                </c:pt>
                <c:pt idx="4778">
                  <c:v>42703.276504629634</c:v>
                </c:pt>
                <c:pt idx="4779">
                  <c:v>42703.276562500003</c:v>
                </c:pt>
                <c:pt idx="4780">
                  <c:v>42703.276620370372</c:v>
                </c:pt>
                <c:pt idx="4781">
                  <c:v>42703.276678240742</c:v>
                </c:pt>
                <c:pt idx="4782">
                  <c:v>42703.276736111111</c:v>
                </c:pt>
                <c:pt idx="4783">
                  <c:v>42703.27679398148</c:v>
                </c:pt>
                <c:pt idx="4784">
                  <c:v>42703.276851851857</c:v>
                </c:pt>
                <c:pt idx="4785">
                  <c:v>42703.276909722226</c:v>
                </c:pt>
                <c:pt idx="4786">
                  <c:v>42703.276967592596</c:v>
                </c:pt>
                <c:pt idx="4787">
                  <c:v>42703.277025462965</c:v>
                </c:pt>
                <c:pt idx="4788">
                  <c:v>42703.277083333334</c:v>
                </c:pt>
                <c:pt idx="4789">
                  <c:v>42703.277141203704</c:v>
                </c:pt>
                <c:pt idx="4790">
                  <c:v>42703.277199074073</c:v>
                </c:pt>
                <c:pt idx="4791">
                  <c:v>42703.27725694445</c:v>
                </c:pt>
                <c:pt idx="4792">
                  <c:v>42703.277314814819</c:v>
                </c:pt>
                <c:pt idx="4793">
                  <c:v>42703.277372685188</c:v>
                </c:pt>
                <c:pt idx="4794">
                  <c:v>42703.277430555558</c:v>
                </c:pt>
                <c:pt idx="4795">
                  <c:v>42703.277488425927</c:v>
                </c:pt>
                <c:pt idx="4796">
                  <c:v>42703.277546296296</c:v>
                </c:pt>
                <c:pt idx="4797">
                  <c:v>42703.277604166666</c:v>
                </c:pt>
                <c:pt idx="4798">
                  <c:v>42703.277662037042</c:v>
                </c:pt>
                <c:pt idx="4799">
                  <c:v>42703.277719907412</c:v>
                </c:pt>
                <c:pt idx="4800">
                  <c:v>42703.277777777781</c:v>
                </c:pt>
                <c:pt idx="4801">
                  <c:v>42703.27783564815</c:v>
                </c:pt>
                <c:pt idx="4802">
                  <c:v>42703.27789351852</c:v>
                </c:pt>
                <c:pt idx="4803">
                  <c:v>42703.277951388889</c:v>
                </c:pt>
                <c:pt idx="4804">
                  <c:v>42703.278009259258</c:v>
                </c:pt>
                <c:pt idx="4805">
                  <c:v>42703.278067129635</c:v>
                </c:pt>
                <c:pt idx="4806">
                  <c:v>42703.278125000004</c:v>
                </c:pt>
                <c:pt idx="4807">
                  <c:v>42703.278182870374</c:v>
                </c:pt>
                <c:pt idx="4808">
                  <c:v>42703.278240740743</c:v>
                </c:pt>
                <c:pt idx="4809">
                  <c:v>42703.278298611112</c:v>
                </c:pt>
                <c:pt idx="4810">
                  <c:v>42703.278356481482</c:v>
                </c:pt>
                <c:pt idx="4811">
                  <c:v>42703.278414351851</c:v>
                </c:pt>
                <c:pt idx="4812">
                  <c:v>42703.278472222228</c:v>
                </c:pt>
                <c:pt idx="4813">
                  <c:v>42703.278530092597</c:v>
                </c:pt>
                <c:pt idx="4814">
                  <c:v>42703.278587962966</c:v>
                </c:pt>
                <c:pt idx="4815">
                  <c:v>42703.278645833336</c:v>
                </c:pt>
                <c:pt idx="4816">
                  <c:v>42703.278703703705</c:v>
                </c:pt>
                <c:pt idx="4817">
                  <c:v>42703.278761574074</c:v>
                </c:pt>
                <c:pt idx="4818">
                  <c:v>42703.278819444444</c:v>
                </c:pt>
                <c:pt idx="4819">
                  <c:v>42703.27887731482</c:v>
                </c:pt>
                <c:pt idx="4820">
                  <c:v>42703.27893518519</c:v>
                </c:pt>
                <c:pt idx="4821">
                  <c:v>42703.278993055559</c:v>
                </c:pt>
                <c:pt idx="4822">
                  <c:v>42703.279050925928</c:v>
                </c:pt>
                <c:pt idx="4823">
                  <c:v>42703.279108796298</c:v>
                </c:pt>
                <c:pt idx="4824">
                  <c:v>42703.279166666667</c:v>
                </c:pt>
                <c:pt idx="4825">
                  <c:v>42703.279224537036</c:v>
                </c:pt>
                <c:pt idx="4826">
                  <c:v>42703.279282407413</c:v>
                </c:pt>
                <c:pt idx="4827">
                  <c:v>42703.279340277782</c:v>
                </c:pt>
                <c:pt idx="4828">
                  <c:v>42703.279398148152</c:v>
                </c:pt>
                <c:pt idx="4829">
                  <c:v>42703.279456018521</c:v>
                </c:pt>
                <c:pt idx="4830">
                  <c:v>42703.279513888891</c:v>
                </c:pt>
                <c:pt idx="4831">
                  <c:v>42703.27957175926</c:v>
                </c:pt>
                <c:pt idx="4832">
                  <c:v>42703.279629629629</c:v>
                </c:pt>
                <c:pt idx="4833">
                  <c:v>42703.279687500006</c:v>
                </c:pt>
                <c:pt idx="4834">
                  <c:v>42703.279745370375</c:v>
                </c:pt>
                <c:pt idx="4835">
                  <c:v>42703.279803240745</c:v>
                </c:pt>
                <c:pt idx="4836">
                  <c:v>42703.279861111114</c:v>
                </c:pt>
                <c:pt idx="4837">
                  <c:v>42703.279918981483</c:v>
                </c:pt>
                <c:pt idx="4838">
                  <c:v>42703.279976851853</c:v>
                </c:pt>
                <c:pt idx="4839">
                  <c:v>42703.280034722222</c:v>
                </c:pt>
                <c:pt idx="4840">
                  <c:v>42703.280092592599</c:v>
                </c:pt>
                <c:pt idx="4841">
                  <c:v>42703.280150462968</c:v>
                </c:pt>
                <c:pt idx="4842">
                  <c:v>42703.280208333337</c:v>
                </c:pt>
                <c:pt idx="4843">
                  <c:v>42703.280266203707</c:v>
                </c:pt>
                <c:pt idx="4844">
                  <c:v>42703.280324074076</c:v>
                </c:pt>
                <c:pt idx="4845">
                  <c:v>42703.280381944445</c:v>
                </c:pt>
                <c:pt idx="4846">
                  <c:v>42703.280439814815</c:v>
                </c:pt>
                <c:pt idx="4847">
                  <c:v>42703.280497685191</c:v>
                </c:pt>
                <c:pt idx="4848">
                  <c:v>42703.280555555561</c:v>
                </c:pt>
                <c:pt idx="4849">
                  <c:v>42703.28061342593</c:v>
                </c:pt>
                <c:pt idx="4850">
                  <c:v>42703.280671296299</c:v>
                </c:pt>
                <c:pt idx="4851">
                  <c:v>42703.280729166669</c:v>
                </c:pt>
                <c:pt idx="4852">
                  <c:v>42703.280787037038</c:v>
                </c:pt>
                <c:pt idx="4853">
                  <c:v>42703.280844907407</c:v>
                </c:pt>
                <c:pt idx="4854">
                  <c:v>42703.280902777777</c:v>
                </c:pt>
                <c:pt idx="4855">
                  <c:v>42703.280960648153</c:v>
                </c:pt>
                <c:pt idx="4856">
                  <c:v>42703.281018518523</c:v>
                </c:pt>
                <c:pt idx="4857">
                  <c:v>42703.281076388892</c:v>
                </c:pt>
                <c:pt idx="4858">
                  <c:v>42703.281134259261</c:v>
                </c:pt>
                <c:pt idx="4859">
                  <c:v>42703.281192129631</c:v>
                </c:pt>
                <c:pt idx="4860">
                  <c:v>42703.28125</c:v>
                </c:pt>
                <c:pt idx="4861">
                  <c:v>42703.281307870369</c:v>
                </c:pt>
                <c:pt idx="4862">
                  <c:v>42703.281365740746</c:v>
                </c:pt>
                <c:pt idx="4863">
                  <c:v>42703.281423611115</c:v>
                </c:pt>
                <c:pt idx="4864">
                  <c:v>42703.281481481485</c:v>
                </c:pt>
                <c:pt idx="4865">
                  <c:v>42703.281539351854</c:v>
                </c:pt>
                <c:pt idx="4866">
                  <c:v>42703.281597222223</c:v>
                </c:pt>
                <c:pt idx="4867">
                  <c:v>42703.281655092593</c:v>
                </c:pt>
                <c:pt idx="4868">
                  <c:v>42703.281712962962</c:v>
                </c:pt>
                <c:pt idx="4869">
                  <c:v>42703.281770833339</c:v>
                </c:pt>
                <c:pt idx="4870">
                  <c:v>42703.281828703708</c:v>
                </c:pt>
                <c:pt idx="4871">
                  <c:v>42703.281886574077</c:v>
                </c:pt>
                <c:pt idx="4872">
                  <c:v>42703.281944444447</c:v>
                </c:pt>
                <c:pt idx="4873">
                  <c:v>42703.282002314816</c:v>
                </c:pt>
                <c:pt idx="4874">
                  <c:v>42703.282060185185</c:v>
                </c:pt>
                <c:pt idx="4875">
                  <c:v>42703.282118055555</c:v>
                </c:pt>
                <c:pt idx="4876">
                  <c:v>42703.282175925931</c:v>
                </c:pt>
                <c:pt idx="4877">
                  <c:v>42703.282233796301</c:v>
                </c:pt>
                <c:pt idx="4878">
                  <c:v>42703.28229166667</c:v>
                </c:pt>
                <c:pt idx="4879">
                  <c:v>42703.282349537039</c:v>
                </c:pt>
                <c:pt idx="4880">
                  <c:v>42703.282407407409</c:v>
                </c:pt>
                <c:pt idx="4881">
                  <c:v>42703.282465277778</c:v>
                </c:pt>
                <c:pt idx="4882">
                  <c:v>42703.282523148147</c:v>
                </c:pt>
                <c:pt idx="4883">
                  <c:v>42703.282581018524</c:v>
                </c:pt>
                <c:pt idx="4884">
                  <c:v>42703.282638888893</c:v>
                </c:pt>
                <c:pt idx="4885">
                  <c:v>42703.282696759263</c:v>
                </c:pt>
                <c:pt idx="4886">
                  <c:v>42703.282754629632</c:v>
                </c:pt>
                <c:pt idx="4887">
                  <c:v>42703.282812500001</c:v>
                </c:pt>
                <c:pt idx="4888">
                  <c:v>42703.282870370371</c:v>
                </c:pt>
                <c:pt idx="4889">
                  <c:v>42703.28292824074</c:v>
                </c:pt>
                <c:pt idx="4890">
                  <c:v>42703.282986111117</c:v>
                </c:pt>
                <c:pt idx="4891">
                  <c:v>42703.283043981486</c:v>
                </c:pt>
                <c:pt idx="4892">
                  <c:v>42703.283101851855</c:v>
                </c:pt>
                <c:pt idx="4893">
                  <c:v>42703.283159722225</c:v>
                </c:pt>
                <c:pt idx="4894">
                  <c:v>42703.283217592594</c:v>
                </c:pt>
                <c:pt idx="4895">
                  <c:v>42703.283275462964</c:v>
                </c:pt>
                <c:pt idx="4896">
                  <c:v>42703.283333333333</c:v>
                </c:pt>
                <c:pt idx="4897">
                  <c:v>42703.283391203709</c:v>
                </c:pt>
                <c:pt idx="4898">
                  <c:v>42703.283449074079</c:v>
                </c:pt>
                <c:pt idx="4899">
                  <c:v>42703.283506944448</c:v>
                </c:pt>
                <c:pt idx="4900">
                  <c:v>42703.283564814818</c:v>
                </c:pt>
                <c:pt idx="4901">
                  <c:v>42703.283622685187</c:v>
                </c:pt>
                <c:pt idx="4902">
                  <c:v>42703.283680555556</c:v>
                </c:pt>
                <c:pt idx="4903">
                  <c:v>42703.283738425926</c:v>
                </c:pt>
                <c:pt idx="4904">
                  <c:v>42703.283796296302</c:v>
                </c:pt>
                <c:pt idx="4905">
                  <c:v>42703.283854166672</c:v>
                </c:pt>
                <c:pt idx="4906">
                  <c:v>42703.283912037041</c:v>
                </c:pt>
                <c:pt idx="4907">
                  <c:v>42703.28396990741</c:v>
                </c:pt>
                <c:pt idx="4908">
                  <c:v>42703.28402777778</c:v>
                </c:pt>
                <c:pt idx="4909">
                  <c:v>42703.284085648149</c:v>
                </c:pt>
                <c:pt idx="4910">
                  <c:v>42703.284143518518</c:v>
                </c:pt>
                <c:pt idx="4911">
                  <c:v>42703.284201388895</c:v>
                </c:pt>
                <c:pt idx="4912">
                  <c:v>42703.284259259264</c:v>
                </c:pt>
                <c:pt idx="4913">
                  <c:v>42703.284317129634</c:v>
                </c:pt>
                <c:pt idx="4914">
                  <c:v>42703.284375000003</c:v>
                </c:pt>
                <c:pt idx="4915">
                  <c:v>42703.284432870372</c:v>
                </c:pt>
                <c:pt idx="4916">
                  <c:v>42703.284490740742</c:v>
                </c:pt>
                <c:pt idx="4917">
                  <c:v>42703.284548611111</c:v>
                </c:pt>
                <c:pt idx="4918">
                  <c:v>42703.28460648148</c:v>
                </c:pt>
                <c:pt idx="4919">
                  <c:v>42703.284664351857</c:v>
                </c:pt>
                <c:pt idx="4920">
                  <c:v>42703.284722222226</c:v>
                </c:pt>
                <c:pt idx="4921">
                  <c:v>42703.284780092596</c:v>
                </c:pt>
                <c:pt idx="4922">
                  <c:v>42703.284837962965</c:v>
                </c:pt>
                <c:pt idx="4923">
                  <c:v>42703.284895833334</c:v>
                </c:pt>
                <c:pt idx="4924">
                  <c:v>42703.284953703704</c:v>
                </c:pt>
                <c:pt idx="4925">
                  <c:v>42703.285011574073</c:v>
                </c:pt>
                <c:pt idx="4926">
                  <c:v>42703.28506944445</c:v>
                </c:pt>
                <c:pt idx="4927">
                  <c:v>42703.285127314819</c:v>
                </c:pt>
                <c:pt idx="4928">
                  <c:v>42703.285185185188</c:v>
                </c:pt>
                <c:pt idx="4929">
                  <c:v>42703.285243055558</c:v>
                </c:pt>
                <c:pt idx="4930">
                  <c:v>42703.285300925927</c:v>
                </c:pt>
                <c:pt idx="4931">
                  <c:v>42703.285358796296</c:v>
                </c:pt>
                <c:pt idx="4932">
                  <c:v>42703.285416666666</c:v>
                </c:pt>
                <c:pt idx="4933">
                  <c:v>42703.285474537042</c:v>
                </c:pt>
                <c:pt idx="4934">
                  <c:v>42703.285532407412</c:v>
                </c:pt>
                <c:pt idx="4935">
                  <c:v>42703.285590277781</c:v>
                </c:pt>
                <c:pt idx="4936">
                  <c:v>42703.28564814815</c:v>
                </c:pt>
                <c:pt idx="4937">
                  <c:v>42703.28570601852</c:v>
                </c:pt>
                <c:pt idx="4938">
                  <c:v>42703.285763888889</c:v>
                </c:pt>
                <c:pt idx="4939">
                  <c:v>42703.285821759258</c:v>
                </c:pt>
                <c:pt idx="4940">
                  <c:v>42703.285879629635</c:v>
                </c:pt>
                <c:pt idx="4941">
                  <c:v>42703.285937500004</c:v>
                </c:pt>
                <c:pt idx="4942">
                  <c:v>42703.285995370374</c:v>
                </c:pt>
                <c:pt idx="4943">
                  <c:v>42703.286053240743</c:v>
                </c:pt>
                <c:pt idx="4944">
                  <c:v>42703.286111111112</c:v>
                </c:pt>
                <c:pt idx="4945">
                  <c:v>42703.286168981482</c:v>
                </c:pt>
                <c:pt idx="4946">
                  <c:v>42703.286226851851</c:v>
                </c:pt>
                <c:pt idx="4947">
                  <c:v>42703.286284722228</c:v>
                </c:pt>
                <c:pt idx="4948">
                  <c:v>42703.286342592597</c:v>
                </c:pt>
                <c:pt idx="4949">
                  <c:v>42703.286400462966</c:v>
                </c:pt>
                <c:pt idx="4950">
                  <c:v>42703.286458333336</c:v>
                </c:pt>
                <c:pt idx="4951">
                  <c:v>42703.286516203705</c:v>
                </c:pt>
                <c:pt idx="4952">
                  <c:v>42703.286574074074</c:v>
                </c:pt>
                <c:pt idx="4953">
                  <c:v>42703.286631944444</c:v>
                </c:pt>
                <c:pt idx="4954">
                  <c:v>42703.28668981482</c:v>
                </c:pt>
                <c:pt idx="4955">
                  <c:v>42703.28674768519</c:v>
                </c:pt>
                <c:pt idx="4956">
                  <c:v>42703.286805555559</c:v>
                </c:pt>
                <c:pt idx="4957">
                  <c:v>42703.286863425928</c:v>
                </c:pt>
                <c:pt idx="4958">
                  <c:v>42703.286921296298</c:v>
                </c:pt>
                <c:pt idx="4959">
                  <c:v>42703.286979166667</c:v>
                </c:pt>
                <c:pt idx="4960">
                  <c:v>42703.287037037036</c:v>
                </c:pt>
                <c:pt idx="4961">
                  <c:v>42703.287094907413</c:v>
                </c:pt>
                <c:pt idx="4962">
                  <c:v>42703.287152777782</c:v>
                </c:pt>
                <c:pt idx="4963">
                  <c:v>42703.287210648152</c:v>
                </c:pt>
                <c:pt idx="4964">
                  <c:v>42703.287268518521</c:v>
                </c:pt>
                <c:pt idx="4965">
                  <c:v>42703.287326388891</c:v>
                </c:pt>
                <c:pt idx="4966">
                  <c:v>42703.28738425926</c:v>
                </c:pt>
                <c:pt idx="4967">
                  <c:v>42703.287442129629</c:v>
                </c:pt>
                <c:pt idx="4968">
                  <c:v>42703.287500000006</c:v>
                </c:pt>
                <c:pt idx="4969">
                  <c:v>42703.287557870375</c:v>
                </c:pt>
                <c:pt idx="4970">
                  <c:v>42703.287615740745</c:v>
                </c:pt>
                <c:pt idx="4971">
                  <c:v>42703.287673611114</c:v>
                </c:pt>
                <c:pt idx="4972">
                  <c:v>42703.287731481483</c:v>
                </c:pt>
                <c:pt idx="4973">
                  <c:v>42703.287789351853</c:v>
                </c:pt>
                <c:pt idx="4974">
                  <c:v>42703.287847222222</c:v>
                </c:pt>
                <c:pt idx="4975">
                  <c:v>42703.287905092599</c:v>
                </c:pt>
                <c:pt idx="4976">
                  <c:v>42703.287962962968</c:v>
                </c:pt>
                <c:pt idx="4977">
                  <c:v>42703.288020833337</c:v>
                </c:pt>
                <c:pt idx="4978">
                  <c:v>42703.288078703707</c:v>
                </c:pt>
                <c:pt idx="4979">
                  <c:v>42703.288136574076</c:v>
                </c:pt>
                <c:pt idx="4980">
                  <c:v>42703.288194444445</c:v>
                </c:pt>
                <c:pt idx="4981">
                  <c:v>42703.288252314815</c:v>
                </c:pt>
                <c:pt idx="4982">
                  <c:v>42703.288310185191</c:v>
                </c:pt>
                <c:pt idx="4983">
                  <c:v>42703.288368055561</c:v>
                </c:pt>
                <c:pt idx="4984">
                  <c:v>42703.28842592593</c:v>
                </c:pt>
                <c:pt idx="4985">
                  <c:v>42703.288483796299</c:v>
                </c:pt>
                <c:pt idx="4986">
                  <c:v>42703.288541666669</c:v>
                </c:pt>
                <c:pt idx="4987">
                  <c:v>42703.288599537038</c:v>
                </c:pt>
                <c:pt idx="4988">
                  <c:v>42703.288657407407</c:v>
                </c:pt>
                <c:pt idx="4989">
                  <c:v>42703.288715277777</c:v>
                </c:pt>
                <c:pt idx="4990">
                  <c:v>42703.288773148153</c:v>
                </c:pt>
                <c:pt idx="4991">
                  <c:v>42703.288831018523</c:v>
                </c:pt>
                <c:pt idx="4992">
                  <c:v>42703.288888888892</c:v>
                </c:pt>
                <c:pt idx="4993">
                  <c:v>42703.288946759261</c:v>
                </c:pt>
                <c:pt idx="4994">
                  <c:v>42703.289004629631</c:v>
                </c:pt>
                <c:pt idx="4995">
                  <c:v>42703.2890625</c:v>
                </c:pt>
                <c:pt idx="4996">
                  <c:v>42703.289120370369</c:v>
                </c:pt>
                <c:pt idx="4997">
                  <c:v>42703.289178240746</c:v>
                </c:pt>
                <c:pt idx="4998">
                  <c:v>42703.289236111115</c:v>
                </c:pt>
                <c:pt idx="4999">
                  <c:v>42703.289293981485</c:v>
                </c:pt>
                <c:pt idx="5000">
                  <c:v>42703.289351851854</c:v>
                </c:pt>
                <c:pt idx="5001">
                  <c:v>42703.289409722223</c:v>
                </c:pt>
                <c:pt idx="5002">
                  <c:v>42703.289467592593</c:v>
                </c:pt>
                <c:pt idx="5003">
                  <c:v>42703.289525462962</c:v>
                </c:pt>
                <c:pt idx="5004">
                  <c:v>42703.289583333339</c:v>
                </c:pt>
                <c:pt idx="5005">
                  <c:v>42703.289641203708</c:v>
                </c:pt>
                <c:pt idx="5006">
                  <c:v>42703.289699074077</c:v>
                </c:pt>
                <c:pt idx="5007">
                  <c:v>42703.289756944447</c:v>
                </c:pt>
                <c:pt idx="5008">
                  <c:v>42703.289814814816</c:v>
                </c:pt>
                <c:pt idx="5009">
                  <c:v>42703.289872685185</c:v>
                </c:pt>
                <c:pt idx="5010">
                  <c:v>42703.289930555555</c:v>
                </c:pt>
                <c:pt idx="5011">
                  <c:v>42703.289988425931</c:v>
                </c:pt>
                <c:pt idx="5012">
                  <c:v>42703.290046296301</c:v>
                </c:pt>
                <c:pt idx="5013">
                  <c:v>42703.29010416667</c:v>
                </c:pt>
                <c:pt idx="5014">
                  <c:v>42703.290162037039</c:v>
                </c:pt>
                <c:pt idx="5015">
                  <c:v>42703.290219907409</c:v>
                </c:pt>
                <c:pt idx="5016">
                  <c:v>42703.290277777778</c:v>
                </c:pt>
                <c:pt idx="5017">
                  <c:v>42703.290335648147</c:v>
                </c:pt>
                <c:pt idx="5018">
                  <c:v>42703.290393518524</c:v>
                </c:pt>
                <c:pt idx="5019">
                  <c:v>42703.290451388893</c:v>
                </c:pt>
                <c:pt idx="5020">
                  <c:v>42703.290509259263</c:v>
                </c:pt>
                <c:pt idx="5021">
                  <c:v>42703.290567129632</c:v>
                </c:pt>
                <c:pt idx="5022">
                  <c:v>42703.290625000001</c:v>
                </c:pt>
                <c:pt idx="5023">
                  <c:v>42703.290682870371</c:v>
                </c:pt>
                <c:pt idx="5024">
                  <c:v>42703.29074074074</c:v>
                </c:pt>
                <c:pt idx="5025">
                  <c:v>42703.290798611117</c:v>
                </c:pt>
                <c:pt idx="5026">
                  <c:v>42703.290856481486</c:v>
                </c:pt>
                <c:pt idx="5027">
                  <c:v>42703.290914351855</c:v>
                </c:pt>
                <c:pt idx="5028">
                  <c:v>42703.290972222225</c:v>
                </c:pt>
                <c:pt idx="5029">
                  <c:v>42703.291030092594</c:v>
                </c:pt>
                <c:pt idx="5030">
                  <c:v>42703.291087962964</c:v>
                </c:pt>
                <c:pt idx="5031">
                  <c:v>42703.291145833333</c:v>
                </c:pt>
                <c:pt idx="5032">
                  <c:v>42703.291203703709</c:v>
                </c:pt>
                <c:pt idx="5033">
                  <c:v>42703.291261574079</c:v>
                </c:pt>
                <c:pt idx="5034">
                  <c:v>42703.291319444448</c:v>
                </c:pt>
                <c:pt idx="5035">
                  <c:v>42703.291377314818</c:v>
                </c:pt>
                <c:pt idx="5036">
                  <c:v>42703.291435185187</c:v>
                </c:pt>
                <c:pt idx="5037">
                  <c:v>42703.291493055556</c:v>
                </c:pt>
                <c:pt idx="5038">
                  <c:v>42703.291550925926</c:v>
                </c:pt>
                <c:pt idx="5039">
                  <c:v>42703.291608796302</c:v>
                </c:pt>
                <c:pt idx="5040">
                  <c:v>42703.291666666672</c:v>
                </c:pt>
                <c:pt idx="5041">
                  <c:v>42703.291724537041</c:v>
                </c:pt>
                <c:pt idx="5042">
                  <c:v>42703.29178240741</c:v>
                </c:pt>
                <c:pt idx="5043">
                  <c:v>42703.29184027778</c:v>
                </c:pt>
                <c:pt idx="5044">
                  <c:v>42703.291898148149</c:v>
                </c:pt>
                <c:pt idx="5045">
                  <c:v>42703.291956018518</c:v>
                </c:pt>
                <c:pt idx="5046">
                  <c:v>42703.292013888895</c:v>
                </c:pt>
                <c:pt idx="5047">
                  <c:v>42703.292071759264</c:v>
                </c:pt>
                <c:pt idx="5048">
                  <c:v>42703.292129629634</c:v>
                </c:pt>
                <c:pt idx="5049">
                  <c:v>42703.292187500003</c:v>
                </c:pt>
                <c:pt idx="5050">
                  <c:v>42703.292245370372</c:v>
                </c:pt>
                <c:pt idx="5051">
                  <c:v>42703.292303240742</c:v>
                </c:pt>
                <c:pt idx="5052">
                  <c:v>42703.292361111111</c:v>
                </c:pt>
                <c:pt idx="5053">
                  <c:v>42703.29241898148</c:v>
                </c:pt>
                <c:pt idx="5054">
                  <c:v>42703.292476851857</c:v>
                </c:pt>
                <c:pt idx="5055">
                  <c:v>42703.292534722226</c:v>
                </c:pt>
                <c:pt idx="5056">
                  <c:v>42703.292592592596</c:v>
                </c:pt>
                <c:pt idx="5057">
                  <c:v>42703.292650462965</c:v>
                </c:pt>
                <c:pt idx="5058">
                  <c:v>42703.292708333334</c:v>
                </c:pt>
                <c:pt idx="5059">
                  <c:v>42703.292766203704</c:v>
                </c:pt>
                <c:pt idx="5060">
                  <c:v>42703.292824074073</c:v>
                </c:pt>
                <c:pt idx="5061">
                  <c:v>42703.29288194445</c:v>
                </c:pt>
                <c:pt idx="5062">
                  <c:v>42703.292939814819</c:v>
                </c:pt>
                <c:pt idx="5063">
                  <c:v>42703.292997685188</c:v>
                </c:pt>
                <c:pt idx="5064">
                  <c:v>42703.293055555558</c:v>
                </c:pt>
                <c:pt idx="5065">
                  <c:v>42703.293113425927</c:v>
                </c:pt>
                <c:pt idx="5066">
                  <c:v>42703.293171296296</c:v>
                </c:pt>
                <c:pt idx="5067">
                  <c:v>42703.293229166666</c:v>
                </c:pt>
                <c:pt idx="5068">
                  <c:v>42703.293287037042</c:v>
                </c:pt>
                <c:pt idx="5069">
                  <c:v>42703.293344907412</c:v>
                </c:pt>
                <c:pt idx="5070">
                  <c:v>42703.293402777781</c:v>
                </c:pt>
                <c:pt idx="5071">
                  <c:v>42703.29346064815</c:v>
                </c:pt>
                <c:pt idx="5072">
                  <c:v>42703.29351851852</c:v>
                </c:pt>
                <c:pt idx="5073">
                  <c:v>42703.293576388889</c:v>
                </c:pt>
                <c:pt idx="5074">
                  <c:v>42703.293634259258</c:v>
                </c:pt>
                <c:pt idx="5075">
                  <c:v>42703.293692129635</c:v>
                </c:pt>
                <c:pt idx="5076">
                  <c:v>42703.293750000004</c:v>
                </c:pt>
                <c:pt idx="5077">
                  <c:v>42703.293807870374</c:v>
                </c:pt>
                <c:pt idx="5078">
                  <c:v>42703.293865740743</c:v>
                </c:pt>
                <c:pt idx="5079">
                  <c:v>42703.293923611112</c:v>
                </c:pt>
                <c:pt idx="5080">
                  <c:v>42703.293981481482</c:v>
                </c:pt>
                <c:pt idx="5081">
                  <c:v>42703.294039351851</c:v>
                </c:pt>
                <c:pt idx="5082">
                  <c:v>42703.294097222228</c:v>
                </c:pt>
                <c:pt idx="5083">
                  <c:v>42703.294155092597</c:v>
                </c:pt>
                <c:pt idx="5084">
                  <c:v>42703.294212962966</c:v>
                </c:pt>
                <c:pt idx="5085">
                  <c:v>42703.294270833336</c:v>
                </c:pt>
                <c:pt idx="5086">
                  <c:v>42703.294328703705</c:v>
                </c:pt>
                <c:pt idx="5087">
                  <c:v>42703.294386574074</c:v>
                </c:pt>
                <c:pt idx="5088">
                  <c:v>42703.294444444444</c:v>
                </c:pt>
                <c:pt idx="5089">
                  <c:v>42703.29450231482</c:v>
                </c:pt>
                <c:pt idx="5090">
                  <c:v>42703.29456018519</c:v>
                </c:pt>
                <c:pt idx="5091">
                  <c:v>42703.294618055559</c:v>
                </c:pt>
                <c:pt idx="5092">
                  <c:v>42703.294675925928</c:v>
                </c:pt>
                <c:pt idx="5093">
                  <c:v>42703.294733796298</c:v>
                </c:pt>
                <c:pt idx="5094">
                  <c:v>42703.294791666667</c:v>
                </c:pt>
                <c:pt idx="5095">
                  <c:v>42703.294849537036</c:v>
                </c:pt>
                <c:pt idx="5096">
                  <c:v>42703.294907407413</c:v>
                </c:pt>
                <c:pt idx="5097">
                  <c:v>42703.294965277782</c:v>
                </c:pt>
                <c:pt idx="5098">
                  <c:v>42703.295023148152</c:v>
                </c:pt>
                <c:pt idx="5099">
                  <c:v>42703.295081018521</c:v>
                </c:pt>
                <c:pt idx="5100">
                  <c:v>42703.295138888891</c:v>
                </c:pt>
                <c:pt idx="5101">
                  <c:v>42703.29519675926</c:v>
                </c:pt>
                <c:pt idx="5102">
                  <c:v>42703.295254629629</c:v>
                </c:pt>
                <c:pt idx="5103">
                  <c:v>42703.295312500006</c:v>
                </c:pt>
                <c:pt idx="5104">
                  <c:v>42703.295370370375</c:v>
                </c:pt>
                <c:pt idx="5105">
                  <c:v>42703.295428240745</c:v>
                </c:pt>
                <c:pt idx="5106">
                  <c:v>42703.295486111114</c:v>
                </c:pt>
                <c:pt idx="5107">
                  <c:v>42703.295543981483</c:v>
                </c:pt>
                <c:pt idx="5108">
                  <c:v>42703.295601851853</c:v>
                </c:pt>
                <c:pt idx="5109">
                  <c:v>42703.295659722222</c:v>
                </c:pt>
                <c:pt idx="5110">
                  <c:v>42703.295717592599</c:v>
                </c:pt>
                <c:pt idx="5111">
                  <c:v>42703.295775462968</c:v>
                </c:pt>
                <c:pt idx="5112">
                  <c:v>42703.295833333337</c:v>
                </c:pt>
                <c:pt idx="5113">
                  <c:v>42703.295891203707</c:v>
                </c:pt>
                <c:pt idx="5114">
                  <c:v>42703.295949074076</c:v>
                </c:pt>
                <c:pt idx="5115">
                  <c:v>42703.296006944445</c:v>
                </c:pt>
                <c:pt idx="5116">
                  <c:v>42703.296064814815</c:v>
                </c:pt>
                <c:pt idx="5117">
                  <c:v>42703.296122685191</c:v>
                </c:pt>
                <c:pt idx="5118">
                  <c:v>42703.296180555561</c:v>
                </c:pt>
                <c:pt idx="5119">
                  <c:v>42703.29623842593</c:v>
                </c:pt>
                <c:pt idx="5120">
                  <c:v>42703.296296296299</c:v>
                </c:pt>
                <c:pt idx="5121">
                  <c:v>42703.296354166669</c:v>
                </c:pt>
                <c:pt idx="5122">
                  <c:v>42703.296412037038</c:v>
                </c:pt>
                <c:pt idx="5123">
                  <c:v>42703.296469907407</c:v>
                </c:pt>
                <c:pt idx="5124">
                  <c:v>42703.296527777777</c:v>
                </c:pt>
                <c:pt idx="5125">
                  <c:v>42703.296585648153</c:v>
                </c:pt>
                <c:pt idx="5126">
                  <c:v>42703.296643518523</c:v>
                </c:pt>
                <c:pt idx="5127">
                  <c:v>42703.296701388892</c:v>
                </c:pt>
                <c:pt idx="5128">
                  <c:v>42703.296759259261</c:v>
                </c:pt>
                <c:pt idx="5129">
                  <c:v>42703.296817129631</c:v>
                </c:pt>
                <c:pt idx="5130">
                  <c:v>42703.296875</c:v>
                </c:pt>
                <c:pt idx="5131">
                  <c:v>42703.296932870369</c:v>
                </c:pt>
                <c:pt idx="5132">
                  <c:v>42703.296990740746</c:v>
                </c:pt>
                <c:pt idx="5133">
                  <c:v>42703.297048611115</c:v>
                </c:pt>
                <c:pt idx="5134">
                  <c:v>42703.297106481485</c:v>
                </c:pt>
                <c:pt idx="5135">
                  <c:v>42703.297164351854</c:v>
                </c:pt>
                <c:pt idx="5136">
                  <c:v>42703.297222222223</c:v>
                </c:pt>
                <c:pt idx="5137">
                  <c:v>42703.297280092593</c:v>
                </c:pt>
                <c:pt idx="5138">
                  <c:v>42703.297337962962</c:v>
                </c:pt>
                <c:pt idx="5139">
                  <c:v>42703.297395833339</c:v>
                </c:pt>
                <c:pt idx="5140">
                  <c:v>42703.297453703708</c:v>
                </c:pt>
                <c:pt idx="5141">
                  <c:v>42703.297511574077</c:v>
                </c:pt>
                <c:pt idx="5142">
                  <c:v>42703.297569444447</c:v>
                </c:pt>
                <c:pt idx="5143">
                  <c:v>42703.297627314816</c:v>
                </c:pt>
                <c:pt idx="5144">
                  <c:v>42703.297685185185</c:v>
                </c:pt>
                <c:pt idx="5145">
                  <c:v>42703.297743055555</c:v>
                </c:pt>
                <c:pt idx="5146">
                  <c:v>42703.297800925931</c:v>
                </c:pt>
                <c:pt idx="5147">
                  <c:v>42703.297858796301</c:v>
                </c:pt>
                <c:pt idx="5148">
                  <c:v>42703.29791666667</c:v>
                </c:pt>
                <c:pt idx="5149">
                  <c:v>42703.297974537039</c:v>
                </c:pt>
                <c:pt idx="5150">
                  <c:v>42703.298032407409</c:v>
                </c:pt>
                <c:pt idx="5151">
                  <c:v>42703.298090277778</c:v>
                </c:pt>
                <c:pt idx="5152">
                  <c:v>42703.298148148147</c:v>
                </c:pt>
                <c:pt idx="5153">
                  <c:v>42703.298206018524</c:v>
                </c:pt>
                <c:pt idx="5154">
                  <c:v>42703.298263888893</c:v>
                </c:pt>
                <c:pt idx="5155">
                  <c:v>42703.298321759263</c:v>
                </c:pt>
                <c:pt idx="5156">
                  <c:v>42703.298379629632</c:v>
                </c:pt>
                <c:pt idx="5157">
                  <c:v>42703.298437500001</c:v>
                </c:pt>
                <c:pt idx="5158">
                  <c:v>42703.298495370371</c:v>
                </c:pt>
                <c:pt idx="5159">
                  <c:v>42703.29855324074</c:v>
                </c:pt>
                <c:pt idx="5160">
                  <c:v>42703.298611111117</c:v>
                </c:pt>
                <c:pt idx="5161">
                  <c:v>42703.298668981486</c:v>
                </c:pt>
                <c:pt idx="5162">
                  <c:v>42703.298726851855</c:v>
                </c:pt>
                <c:pt idx="5163">
                  <c:v>42703.298784722225</c:v>
                </c:pt>
                <c:pt idx="5164">
                  <c:v>42703.298842592594</c:v>
                </c:pt>
                <c:pt idx="5165">
                  <c:v>42703.298900462964</c:v>
                </c:pt>
                <c:pt idx="5166">
                  <c:v>42703.298958333333</c:v>
                </c:pt>
                <c:pt idx="5167">
                  <c:v>42703.299016203709</c:v>
                </c:pt>
                <c:pt idx="5168">
                  <c:v>42703.299074074079</c:v>
                </c:pt>
                <c:pt idx="5169">
                  <c:v>42703.299131944448</c:v>
                </c:pt>
                <c:pt idx="5170">
                  <c:v>42703.299189814818</c:v>
                </c:pt>
                <c:pt idx="5171">
                  <c:v>42703.299247685187</c:v>
                </c:pt>
                <c:pt idx="5172">
                  <c:v>42703.299305555556</c:v>
                </c:pt>
                <c:pt idx="5173">
                  <c:v>42703.299363425926</c:v>
                </c:pt>
                <c:pt idx="5174">
                  <c:v>42703.299421296302</c:v>
                </c:pt>
                <c:pt idx="5175">
                  <c:v>42703.299479166672</c:v>
                </c:pt>
                <c:pt idx="5176">
                  <c:v>42703.299537037041</c:v>
                </c:pt>
                <c:pt idx="5177">
                  <c:v>42703.29959490741</c:v>
                </c:pt>
                <c:pt idx="5178">
                  <c:v>42703.29965277778</c:v>
                </c:pt>
                <c:pt idx="5179">
                  <c:v>42703.299710648149</c:v>
                </c:pt>
                <c:pt idx="5180">
                  <c:v>42703.299768518518</c:v>
                </c:pt>
                <c:pt idx="5181">
                  <c:v>42703.299826388895</c:v>
                </c:pt>
                <c:pt idx="5182">
                  <c:v>42703.299884259264</c:v>
                </c:pt>
                <c:pt idx="5183">
                  <c:v>42703.299942129634</c:v>
                </c:pt>
                <c:pt idx="5184">
                  <c:v>42703.3</c:v>
                </c:pt>
                <c:pt idx="5185">
                  <c:v>42703.300057870372</c:v>
                </c:pt>
                <c:pt idx="5186">
                  <c:v>42703.300115740742</c:v>
                </c:pt>
                <c:pt idx="5187">
                  <c:v>42703.300173611111</c:v>
                </c:pt>
                <c:pt idx="5188">
                  <c:v>42703.30023148148</c:v>
                </c:pt>
                <c:pt idx="5189">
                  <c:v>42703.300289351857</c:v>
                </c:pt>
                <c:pt idx="5190">
                  <c:v>42703.300347222226</c:v>
                </c:pt>
                <c:pt idx="5191">
                  <c:v>42703.300405092596</c:v>
                </c:pt>
                <c:pt idx="5192">
                  <c:v>42703.300462962965</c:v>
                </c:pt>
                <c:pt idx="5193">
                  <c:v>42703.300520833334</c:v>
                </c:pt>
                <c:pt idx="5194">
                  <c:v>42703.300578703704</c:v>
                </c:pt>
                <c:pt idx="5195">
                  <c:v>42703.300636574073</c:v>
                </c:pt>
                <c:pt idx="5196">
                  <c:v>42703.30069444445</c:v>
                </c:pt>
                <c:pt idx="5197">
                  <c:v>42703.300752314819</c:v>
                </c:pt>
                <c:pt idx="5198">
                  <c:v>42703.300810185188</c:v>
                </c:pt>
                <c:pt idx="5199">
                  <c:v>42703.300868055558</c:v>
                </c:pt>
                <c:pt idx="5200">
                  <c:v>42703.300925925927</c:v>
                </c:pt>
                <c:pt idx="5201">
                  <c:v>42703.300983796296</c:v>
                </c:pt>
                <c:pt idx="5202">
                  <c:v>42703.301041666666</c:v>
                </c:pt>
                <c:pt idx="5203">
                  <c:v>42703.301099537042</c:v>
                </c:pt>
                <c:pt idx="5204">
                  <c:v>42703.301157407412</c:v>
                </c:pt>
                <c:pt idx="5205">
                  <c:v>42703.301215277781</c:v>
                </c:pt>
                <c:pt idx="5206">
                  <c:v>42703.30127314815</c:v>
                </c:pt>
                <c:pt idx="5207">
                  <c:v>42703.30133101852</c:v>
                </c:pt>
                <c:pt idx="5208">
                  <c:v>42703.301388888889</c:v>
                </c:pt>
                <c:pt idx="5209">
                  <c:v>42703.301446759258</c:v>
                </c:pt>
                <c:pt idx="5210">
                  <c:v>42703.301504629635</c:v>
                </c:pt>
                <c:pt idx="5211">
                  <c:v>42703.301562500004</c:v>
                </c:pt>
                <c:pt idx="5212">
                  <c:v>42703.301620370374</c:v>
                </c:pt>
                <c:pt idx="5213">
                  <c:v>42703.301678240743</c:v>
                </c:pt>
                <c:pt idx="5214">
                  <c:v>42703.301736111112</c:v>
                </c:pt>
                <c:pt idx="5215">
                  <c:v>42703.301793981482</c:v>
                </c:pt>
                <c:pt idx="5216">
                  <c:v>42703.301851851851</c:v>
                </c:pt>
                <c:pt idx="5217">
                  <c:v>42703.301909722228</c:v>
                </c:pt>
                <c:pt idx="5218">
                  <c:v>42703.301967592597</c:v>
                </c:pt>
                <c:pt idx="5219">
                  <c:v>42703.302025462966</c:v>
                </c:pt>
                <c:pt idx="5220">
                  <c:v>42703.302083333336</c:v>
                </c:pt>
                <c:pt idx="5221">
                  <c:v>42703.302141203705</c:v>
                </c:pt>
                <c:pt idx="5222">
                  <c:v>42703.302199074074</c:v>
                </c:pt>
                <c:pt idx="5223">
                  <c:v>42703.302256944444</c:v>
                </c:pt>
                <c:pt idx="5224">
                  <c:v>42703.30231481482</c:v>
                </c:pt>
                <c:pt idx="5225">
                  <c:v>42703.30237268519</c:v>
                </c:pt>
                <c:pt idx="5226">
                  <c:v>42703.302430555559</c:v>
                </c:pt>
                <c:pt idx="5227">
                  <c:v>42703.302488425928</c:v>
                </c:pt>
                <c:pt idx="5228">
                  <c:v>42703.302546296298</c:v>
                </c:pt>
                <c:pt idx="5229">
                  <c:v>42703.302604166667</c:v>
                </c:pt>
                <c:pt idx="5230">
                  <c:v>42703.302662037036</c:v>
                </c:pt>
                <c:pt idx="5231">
                  <c:v>42703.302719907413</c:v>
                </c:pt>
                <c:pt idx="5232">
                  <c:v>42703.302777777782</c:v>
                </c:pt>
                <c:pt idx="5233">
                  <c:v>42703.302835648152</c:v>
                </c:pt>
                <c:pt idx="5234">
                  <c:v>42703.302893518521</c:v>
                </c:pt>
                <c:pt idx="5235">
                  <c:v>42703.302951388891</c:v>
                </c:pt>
                <c:pt idx="5236">
                  <c:v>42703.30300925926</c:v>
                </c:pt>
                <c:pt idx="5237">
                  <c:v>42703.303067129629</c:v>
                </c:pt>
                <c:pt idx="5238">
                  <c:v>42703.303125000006</c:v>
                </c:pt>
                <c:pt idx="5239">
                  <c:v>42703.303182870375</c:v>
                </c:pt>
                <c:pt idx="5240">
                  <c:v>42703.303240740745</c:v>
                </c:pt>
                <c:pt idx="5241">
                  <c:v>42703.303298611114</c:v>
                </c:pt>
                <c:pt idx="5242">
                  <c:v>42703.303356481483</c:v>
                </c:pt>
                <c:pt idx="5243">
                  <c:v>42703.303414351853</c:v>
                </c:pt>
                <c:pt idx="5244">
                  <c:v>42703.303472222222</c:v>
                </c:pt>
                <c:pt idx="5245">
                  <c:v>42703.303530092599</c:v>
                </c:pt>
                <c:pt idx="5246">
                  <c:v>42703.303587962968</c:v>
                </c:pt>
                <c:pt idx="5247">
                  <c:v>42703.303645833337</c:v>
                </c:pt>
                <c:pt idx="5248">
                  <c:v>42703.303703703707</c:v>
                </c:pt>
                <c:pt idx="5249">
                  <c:v>42703.303761574076</c:v>
                </c:pt>
                <c:pt idx="5250">
                  <c:v>42703.303819444445</c:v>
                </c:pt>
                <c:pt idx="5251">
                  <c:v>42703.303877314815</c:v>
                </c:pt>
                <c:pt idx="5252">
                  <c:v>42703.303935185191</c:v>
                </c:pt>
                <c:pt idx="5253">
                  <c:v>42703.303993055561</c:v>
                </c:pt>
                <c:pt idx="5254">
                  <c:v>42703.30405092593</c:v>
                </c:pt>
                <c:pt idx="5255">
                  <c:v>42703.304108796299</c:v>
                </c:pt>
                <c:pt idx="5256">
                  <c:v>42703.304166666669</c:v>
                </c:pt>
                <c:pt idx="5257">
                  <c:v>42703.304224537038</c:v>
                </c:pt>
                <c:pt idx="5258">
                  <c:v>42703.304282407407</c:v>
                </c:pt>
                <c:pt idx="5259">
                  <c:v>42703.304340277777</c:v>
                </c:pt>
                <c:pt idx="5260">
                  <c:v>42703.304398148153</c:v>
                </c:pt>
                <c:pt idx="5261">
                  <c:v>42703.304456018523</c:v>
                </c:pt>
                <c:pt idx="5262">
                  <c:v>42703.304513888892</c:v>
                </c:pt>
                <c:pt idx="5263">
                  <c:v>42703.304571759261</c:v>
                </c:pt>
                <c:pt idx="5264">
                  <c:v>42703.304629629631</c:v>
                </c:pt>
                <c:pt idx="5265">
                  <c:v>42703.3046875</c:v>
                </c:pt>
                <c:pt idx="5266">
                  <c:v>42703.304745370369</c:v>
                </c:pt>
                <c:pt idx="5267">
                  <c:v>42703.304803240746</c:v>
                </c:pt>
                <c:pt idx="5268">
                  <c:v>42703.304861111115</c:v>
                </c:pt>
                <c:pt idx="5269">
                  <c:v>42703.304918981485</c:v>
                </c:pt>
                <c:pt idx="5270">
                  <c:v>42703.304976851854</c:v>
                </c:pt>
                <c:pt idx="5271">
                  <c:v>42703.305034722223</c:v>
                </c:pt>
                <c:pt idx="5272">
                  <c:v>42703.305092592593</c:v>
                </c:pt>
                <c:pt idx="5273">
                  <c:v>42703.305150462962</c:v>
                </c:pt>
                <c:pt idx="5274">
                  <c:v>42703.305208333339</c:v>
                </c:pt>
                <c:pt idx="5275">
                  <c:v>42703.305266203708</c:v>
                </c:pt>
                <c:pt idx="5276">
                  <c:v>42703.305324074077</c:v>
                </c:pt>
                <c:pt idx="5277">
                  <c:v>42703.305381944447</c:v>
                </c:pt>
                <c:pt idx="5278">
                  <c:v>42703.305439814816</c:v>
                </c:pt>
                <c:pt idx="5279">
                  <c:v>42703.305497685185</c:v>
                </c:pt>
                <c:pt idx="5280">
                  <c:v>42703.305555555555</c:v>
                </c:pt>
                <c:pt idx="5281">
                  <c:v>42703.305613425931</c:v>
                </c:pt>
                <c:pt idx="5282">
                  <c:v>42703.305671296301</c:v>
                </c:pt>
                <c:pt idx="5283">
                  <c:v>42703.30572916667</c:v>
                </c:pt>
                <c:pt idx="5284">
                  <c:v>42703.305787037039</c:v>
                </c:pt>
                <c:pt idx="5285">
                  <c:v>42703.305844907409</c:v>
                </c:pt>
                <c:pt idx="5286">
                  <c:v>42703.305902777778</c:v>
                </c:pt>
                <c:pt idx="5287">
                  <c:v>42703.305960648147</c:v>
                </c:pt>
                <c:pt idx="5288">
                  <c:v>42703.306018518524</c:v>
                </c:pt>
                <c:pt idx="5289">
                  <c:v>42703.306076388893</c:v>
                </c:pt>
                <c:pt idx="5290">
                  <c:v>42703.306134259263</c:v>
                </c:pt>
                <c:pt idx="5291">
                  <c:v>42703.306192129632</c:v>
                </c:pt>
                <c:pt idx="5292">
                  <c:v>42703.306250000001</c:v>
                </c:pt>
                <c:pt idx="5293">
                  <c:v>42703.306307870371</c:v>
                </c:pt>
                <c:pt idx="5294">
                  <c:v>42703.30636574074</c:v>
                </c:pt>
                <c:pt idx="5295">
                  <c:v>42703.306423611117</c:v>
                </c:pt>
                <c:pt idx="5296">
                  <c:v>42703.306481481486</c:v>
                </c:pt>
                <c:pt idx="5297">
                  <c:v>42703.306539351855</c:v>
                </c:pt>
                <c:pt idx="5298">
                  <c:v>42703.306597222225</c:v>
                </c:pt>
                <c:pt idx="5299">
                  <c:v>42703.306655092594</c:v>
                </c:pt>
                <c:pt idx="5300">
                  <c:v>42703.306712962964</c:v>
                </c:pt>
                <c:pt idx="5301">
                  <c:v>42703.306770833333</c:v>
                </c:pt>
                <c:pt idx="5302">
                  <c:v>42703.306828703709</c:v>
                </c:pt>
                <c:pt idx="5303">
                  <c:v>42703.306886574079</c:v>
                </c:pt>
                <c:pt idx="5304">
                  <c:v>42703.306944444448</c:v>
                </c:pt>
                <c:pt idx="5305">
                  <c:v>42703.307002314818</c:v>
                </c:pt>
                <c:pt idx="5306">
                  <c:v>42703.307060185187</c:v>
                </c:pt>
                <c:pt idx="5307">
                  <c:v>42703.307118055556</c:v>
                </c:pt>
                <c:pt idx="5308">
                  <c:v>42703.307175925926</c:v>
                </c:pt>
                <c:pt idx="5309">
                  <c:v>42703.307233796302</c:v>
                </c:pt>
                <c:pt idx="5310">
                  <c:v>42703.307291666672</c:v>
                </c:pt>
                <c:pt idx="5311">
                  <c:v>42703.307349537041</c:v>
                </c:pt>
                <c:pt idx="5312">
                  <c:v>42703.30740740741</c:v>
                </c:pt>
                <c:pt idx="5313">
                  <c:v>42703.30746527778</c:v>
                </c:pt>
                <c:pt idx="5314">
                  <c:v>42703.307523148149</c:v>
                </c:pt>
                <c:pt idx="5315">
                  <c:v>42703.307581018518</c:v>
                </c:pt>
                <c:pt idx="5316">
                  <c:v>42703.307638888895</c:v>
                </c:pt>
                <c:pt idx="5317">
                  <c:v>42703.307696759264</c:v>
                </c:pt>
                <c:pt idx="5318">
                  <c:v>42703.307754629634</c:v>
                </c:pt>
                <c:pt idx="5319">
                  <c:v>42703.307812500003</c:v>
                </c:pt>
                <c:pt idx="5320">
                  <c:v>42703.307870370372</c:v>
                </c:pt>
                <c:pt idx="5321">
                  <c:v>42703.307928240742</c:v>
                </c:pt>
                <c:pt idx="5322">
                  <c:v>42703.307986111111</c:v>
                </c:pt>
                <c:pt idx="5323">
                  <c:v>42703.30804398148</c:v>
                </c:pt>
                <c:pt idx="5324">
                  <c:v>42703.308101851857</c:v>
                </c:pt>
                <c:pt idx="5325">
                  <c:v>42703.308159722226</c:v>
                </c:pt>
                <c:pt idx="5326">
                  <c:v>42703.308217592596</c:v>
                </c:pt>
                <c:pt idx="5327">
                  <c:v>42703.308275462965</c:v>
                </c:pt>
                <c:pt idx="5328">
                  <c:v>42703.308333333334</c:v>
                </c:pt>
                <c:pt idx="5329">
                  <c:v>42703.308391203704</c:v>
                </c:pt>
                <c:pt idx="5330">
                  <c:v>42703.308449074073</c:v>
                </c:pt>
                <c:pt idx="5331">
                  <c:v>42703.30850694445</c:v>
                </c:pt>
                <c:pt idx="5332">
                  <c:v>42703.308564814819</c:v>
                </c:pt>
                <c:pt idx="5333">
                  <c:v>42703.308622685188</c:v>
                </c:pt>
                <c:pt idx="5334">
                  <c:v>42703.308680555558</c:v>
                </c:pt>
                <c:pt idx="5335">
                  <c:v>42703.308738425927</c:v>
                </c:pt>
                <c:pt idx="5336">
                  <c:v>42703.308796296296</c:v>
                </c:pt>
                <c:pt idx="5337">
                  <c:v>42703.308854166666</c:v>
                </c:pt>
                <c:pt idx="5338">
                  <c:v>42703.308912037042</c:v>
                </c:pt>
                <c:pt idx="5339">
                  <c:v>42703.308969907412</c:v>
                </c:pt>
                <c:pt idx="5340">
                  <c:v>42703.309027777781</c:v>
                </c:pt>
                <c:pt idx="5341">
                  <c:v>42703.30908564815</c:v>
                </c:pt>
                <c:pt idx="5342">
                  <c:v>42703.30914351852</c:v>
                </c:pt>
                <c:pt idx="5343">
                  <c:v>42703.309201388889</c:v>
                </c:pt>
                <c:pt idx="5344">
                  <c:v>42703.309259259258</c:v>
                </c:pt>
                <c:pt idx="5345">
                  <c:v>42703.309317129635</c:v>
                </c:pt>
                <c:pt idx="5346">
                  <c:v>42703.309375000004</c:v>
                </c:pt>
                <c:pt idx="5347">
                  <c:v>42703.309432870374</c:v>
                </c:pt>
                <c:pt idx="5348">
                  <c:v>42703.309490740743</c:v>
                </c:pt>
                <c:pt idx="5349">
                  <c:v>42703.309548611112</c:v>
                </c:pt>
                <c:pt idx="5350">
                  <c:v>42703.309606481482</c:v>
                </c:pt>
                <c:pt idx="5351">
                  <c:v>42703.309664351851</c:v>
                </c:pt>
                <c:pt idx="5352">
                  <c:v>42703.309722222228</c:v>
                </c:pt>
                <c:pt idx="5353">
                  <c:v>42703.309780092597</c:v>
                </c:pt>
                <c:pt idx="5354">
                  <c:v>42703.309837962966</c:v>
                </c:pt>
                <c:pt idx="5355">
                  <c:v>42703.309895833336</c:v>
                </c:pt>
                <c:pt idx="5356">
                  <c:v>42703.309953703705</c:v>
                </c:pt>
                <c:pt idx="5357">
                  <c:v>42703.310011574074</c:v>
                </c:pt>
                <c:pt idx="5358">
                  <c:v>42703.310069444444</c:v>
                </c:pt>
                <c:pt idx="5359">
                  <c:v>42703.31012731482</c:v>
                </c:pt>
                <c:pt idx="5360">
                  <c:v>42703.31018518519</c:v>
                </c:pt>
                <c:pt idx="5361">
                  <c:v>42703.310243055559</c:v>
                </c:pt>
                <c:pt idx="5362">
                  <c:v>42703.310300925928</c:v>
                </c:pt>
                <c:pt idx="5363">
                  <c:v>42703.310358796298</c:v>
                </c:pt>
                <c:pt idx="5364">
                  <c:v>42703.310416666667</c:v>
                </c:pt>
                <c:pt idx="5365">
                  <c:v>42703.310474537036</c:v>
                </c:pt>
                <c:pt idx="5366">
                  <c:v>42703.310532407413</c:v>
                </c:pt>
                <c:pt idx="5367">
                  <c:v>42703.310590277782</c:v>
                </c:pt>
                <c:pt idx="5368">
                  <c:v>42703.310648148152</c:v>
                </c:pt>
                <c:pt idx="5369">
                  <c:v>42703.310706018521</c:v>
                </c:pt>
                <c:pt idx="5370">
                  <c:v>42703.310763888891</c:v>
                </c:pt>
                <c:pt idx="5371">
                  <c:v>42703.31082175926</c:v>
                </c:pt>
                <c:pt idx="5372">
                  <c:v>42703.310879629629</c:v>
                </c:pt>
                <c:pt idx="5373">
                  <c:v>42703.310937500006</c:v>
                </c:pt>
                <c:pt idx="5374">
                  <c:v>42703.310995370375</c:v>
                </c:pt>
                <c:pt idx="5375">
                  <c:v>42703.311053240745</c:v>
                </c:pt>
                <c:pt idx="5376">
                  <c:v>42703.311111111114</c:v>
                </c:pt>
                <c:pt idx="5377">
                  <c:v>42703.311168981483</c:v>
                </c:pt>
                <c:pt idx="5378">
                  <c:v>42703.311226851853</c:v>
                </c:pt>
                <c:pt idx="5379">
                  <c:v>42703.311284722222</c:v>
                </c:pt>
                <c:pt idx="5380">
                  <c:v>42703.311342592599</c:v>
                </c:pt>
                <c:pt idx="5381">
                  <c:v>42703.311400462968</c:v>
                </c:pt>
                <c:pt idx="5382">
                  <c:v>42703.311458333337</c:v>
                </c:pt>
                <c:pt idx="5383">
                  <c:v>42703.311516203707</c:v>
                </c:pt>
                <c:pt idx="5384">
                  <c:v>42703.311574074076</c:v>
                </c:pt>
                <c:pt idx="5385">
                  <c:v>42703.311631944445</c:v>
                </c:pt>
                <c:pt idx="5386">
                  <c:v>42703.311689814815</c:v>
                </c:pt>
                <c:pt idx="5387">
                  <c:v>42703.311747685191</c:v>
                </c:pt>
                <c:pt idx="5388">
                  <c:v>42703.311805555561</c:v>
                </c:pt>
                <c:pt idx="5389">
                  <c:v>42703.31186342593</c:v>
                </c:pt>
                <c:pt idx="5390">
                  <c:v>42703.311921296299</c:v>
                </c:pt>
                <c:pt idx="5391">
                  <c:v>42703.311979166669</c:v>
                </c:pt>
                <c:pt idx="5392">
                  <c:v>42703.312037037038</c:v>
                </c:pt>
                <c:pt idx="5393">
                  <c:v>42703.312094907407</c:v>
                </c:pt>
                <c:pt idx="5394">
                  <c:v>42703.312152777777</c:v>
                </c:pt>
                <c:pt idx="5395">
                  <c:v>42703.312210648153</c:v>
                </c:pt>
                <c:pt idx="5396">
                  <c:v>42703.312268518523</c:v>
                </c:pt>
                <c:pt idx="5397">
                  <c:v>42703.312326388892</c:v>
                </c:pt>
                <c:pt idx="5398">
                  <c:v>42703.312384259261</c:v>
                </c:pt>
                <c:pt idx="5399">
                  <c:v>42703.312442129631</c:v>
                </c:pt>
                <c:pt idx="5400">
                  <c:v>42703.3125</c:v>
                </c:pt>
                <c:pt idx="5401">
                  <c:v>42703.312557870369</c:v>
                </c:pt>
                <c:pt idx="5402">
                  <c:v>42703.312615740746</c:v>
                </c:pt>
                <c:pt idx="5403">
                  <c:v>42703.312673611115</c:v>
                </c:pt>
                <c:pt idx="5404">
                  <c:v>42703.312731481485</c:v>
                </c:pt>
                <c:pt idx="5405">
                  <c:v>42703.312789351854</c:v>
                </c:pt>
                <c:pt idx="5406">
                  <c:v>42703.312847222223</c:v>
                </c:pt>
                <c:pt idx="5407">
                  <c:v>42703.312905092593</c:v>
                </c:pt>
                <c:pt idx="5408">
                  <c:v>42703.312962962962</c:v>
                </c:pt>
                <c:pt idx="5409">
                  <c:v>42703.313020833339</c:v>
                </c:pt>
                <c:pt idx="5410">
                  <c:v>42703.313078703708</c:v>
                </c:pt>
                <c:pt idx="5411">
                  <c:v>42703.313136574077</c:v>
                </c:pt>
                <c:pt idx="5412">
                  <c:v>42703.313194444447</c:v>
                </c:pt>
                <c:pt idx="5413">
                  <c:v>42703.313252314816</c:v>
                </c:pt>
                <c:pt idx="5414">
                  <c:v>42703.313310185185</c:v>
                </c:pt>
                <c:pt idx="5415">
                  <c:v>42703.313368055555</c:v>
                </c:pt>
                <c:pt idx="5416">
                  <c:v>42703.313425925931</c:v>
                </c:pt>
                <c:pt idx="5417">
                  <c:v>42703.313483796301</c:v>
                </c:pt>
                <c:pt idx="5418">
                  <c:v>42703.31354166667</c:v>
                </c:pt>
                <c:pt idx="5419">
                  <c:v>42703.313599537039</c:v>
                </c:pt>
                <c:pt idx="5420">
                  <c:v>42703.313657407409</c:v>
                </c:pt>
                <c:pt idx="5421">
                  <c:v>42703.313715277778</c:v>
                </c:pt>
                <c:pt idx="5422">
                  <c:v>42703.313773148147</c:v>
                </c:pt>
                <c:pt idx="5423">
                  <c:v>42703.313831018524</c:v>
                </c:pt>
                <c:pt idx="5424">
                  <c:v>42703.313888888893</c:v>
                </c:pt>
                <c:pt idx="5425">
                  <c:v>42703.313946759263</c:v>
                </c:pt>
                <c:pt idx="5426">
                  <c:v>42703.314004629632</c:v>
                </c:pt>
                <c:pt idx="5427">
                  <c:v>42703.314062500001</c:v>
                </c:pt>
                <c:pt idx="5428">
                  <c:v>42703.314120370371</c:v>
                </c:pt>
                <c:pt idx="5429">
                  <c:v>42703.31417824074</c:v>
                </c:pt>
                <c:pt idx="5430">
                  <c:v>42703.314236111117</c:v>
                </c:pt>
                <c:pt idx="5431">
                  <c:v>42703.314293981486</c:v>
                </c:pt>
                <c:pt idx="5432">
                  <c:v>42703.314351851855</c:v>
                </c:pt>
                <c:pt idx="5433">
                  <c:v>42703.314409722225</c:v>
                </c:pt>
                <c:pt idx="5434">
                  <c:v>42703.314467592594</c:v>
                </c:pt>
                <c:pt idx="5435">
                  <c:v>42703.314525462964</c:v>
                </c:pt>
                <c:pt idx="5436">
                  <c:v>42703.314583333333</c:v>
                </c:pt>
                <c:pt idx="5437">
                  <c:v>42703.314641203709</c:v>
                </c:pt>
                <c:pt idx="5438">
                  <c:v>42703.314699074079</c:v>
                </c:pt>
                <c:pt idx="5439">
                  <c:v>42703.314756944448</c:v>
                </c:pt>
                <c:pt idx="5440">
                  <c:v>42703.314814814818</c:v>
                </c:pt>
                <c:pt idx="5441">
                  <c:v>42703.314872685187</c:v>
                </c:pt>
                <c:pt idx="5442">
                  <c:v>42703.314930555556</c:v>
                </c:pt>
                <c:pt idx="5443">
                  <c:v>42703.314988425926</c:v>
                </c:pt>
                <c:pt idx="5444">
                  <c:v>42703.315046296302</c:v>
                </c:pt>
                <c:pt idx="5445">
                  <c:v>42703.315104166672</c:v>
                </c:pt>
                <c:pt idx="5446">
                  <c:v>42703.315162037041</c:v>
                </c:pt>
                <c:pt idx="5447">
                  <c:v>42703.31521990741</c:v>
                </c:pt>
                <c:pt idx="5448">
                  <c:v>42703.31527777778</c:v>
                </c:pt>
                <c:pt idx="5449">
                  <c:v>42703.315335648149</c:v>
                </c:pt>
                <c:pt idx="5450">
                  <c:v>42703.315393518518</c:v>
                </c:pt>
                <c:pt idx="5451">
                  <c:v>42703.315451388895</c:v>
                </c:pt>
                <c:pt idx="5452">
                  <c:v>42703.315509259264</c:v>
                </c:pt>
                <c:pt idx="5453">
                  <c:v>42703.315567129634</c:v>
                </c:pt>
                <c:pt idx="5454">
                  <c:v>42703.315625000003</c:v>
                </c:pt>
                <c:pt idx="5455">
                  <c:v>42703.315682870372</c:v>
                </c:pt>
                <c:pt idx="5456">
                  <c:v>42703.315740740742</c:v>
                </c:pt>
                <c:pt idx="5457">
                  <c:v>42703.315798611111</c:v>
                </c:pt>
                <c:pt idx="5458">
                  <c:v>42703.31585648148</c:v>
                </c:pt>
                <c:pt idx="5459">
                  <c:v>42703.315914351857</c:v>
                </c:pt>
                <c:pt idx="5460">
                  <c:v>42703.315972222226</c:v>
                </c:pt>
                <c:pt idx="5461">
                  <c:v>42703.316030092596</c:v>
                </c:pt>
                <c:pt idx="5462">
                  <c:v>42703.316087962965</c:v>
                </c:pt>
                <c:pt idx="5463">
                  <c:v>42703.316145833334</c:v>
                </c:pt>
                <c:pt idx="5464">
                  <c:v>42703.316203703704</c:v>
                </c:pt>
                <c:pt idx="5465">
                  <c:v>42703.316261574073</c:v>
                </c:pt>
                <c:pt idx="5466">
                  <c:v>42703.31631944445</c:v>
                </c:pt>
                <c:pt idx="5467">
                  <c:v>42703.316377314819</c:v>
                </c:pt>
                <c:pt idx="5468">
                  <c:v>42703.316435185188</c:v>
                </c:pt>
                <c:pt idx="5469">
                  <c:v>42703.316493055558</c:v>
                </c:pt>
                <c:pt idx="5470">
                  <c:v>42703.316550925927</c:v>
                </c:pt>
                <c:pt idx="5471">
                  <c:v>42703.316608796296</c:v>
                </c:pt>
                <c:pt idx="5472">
                  <c:v>42703.316666666666</c:v>
                </c:pt>
                <c:pt idx="5473">
                  <c:v>42703.316724537042</c:v>
                </c:pt>
                <c:pt idx="5474">
                  <c:v>42703.316782407412</c:v>
                </c:pt>
                <c:pt idx="5475">
                  <c:v>42703.316840277781</c:v>
                </c:pt>
                <c:pt idx="5476">
                  <c:v>42703.31689814815</c:v>
                </c:pt>
                <c:pt idx="5477">
                  <c:v>42703.31695601852</c:v>
                </c:pt>
                <c:pt idx="5478">
                  <c:v>42703.317013888889</c:v>
                </c:pt>
                <c:pt idx="5479">
                  <c:v>42703.317071759258</c:v>
                </c:pt>
                <c:pt idx="5480">
                  <c:v>42703.317129629635</c:v>
                </c:pt>
                <c:pt idx="5481">
                  <c:v>42703.317187500004</c:v>
                </c:pt>
                <c:pt idx="5482">
                  <c:v>42703.317245370374</c:v>
                </c:pt>
                <c:pt idx="5483">
                  <c:v>42703.317303240743</c:v>
                </c:pt>
                <c:pt idx="5484">
                  <c:v>42703.317361111112</c:v>
                </c:pt>
                <c:pt idx="5485">
                  <c:v>42703.317418981482</c:v>
                </c:pt>
                <c:pt idx="5486">
                  <c:v>42703.317476851851</c:v>
                </c:pt>
                <c:pt idx="5487">
                  <c:v>42703.317534722228</c:v>
                </c:pt>
                <c:pt idx="5488">
                  <c:v>42703.317592592597</c:v>
                </c:pt>
                <c:pt idx="5489">
                  <c:v>42703.317650462966</c:v>
                </c:pt>
                <c:pt idx="5490">
                  <c:v>42703.317708333336</c:v>
                </c:pt>
                <c:pt idx="5491">
                  <c:v>42703.317766203705</c:v>
                </c:pt>
                <c:pt idx="5492">
                  <c:v>42703.317824074074</c:v>
                </c:pt>
                <c:pt idx="5493">
                  <c:v>42703.317881944444</c:v>
                </c:pt>
                <c:pt idx="5494">
                  <c:v>42703.31793981482</c:v>
                </c:pt>
                <c:pt idx="5495">
                  <c:v>42703.31799768519</c:v>
                </c:pt>
                <c:pt idx="5496">
                  <c:v>42703.318055555559</c:v>
                </c:pt>
                <c:pt idx="5497">
                  <c:v>42703.318113425928</c:v>
                </c:pt>
                <c:pt idx="5498">
                  <c:v>42703.318171296298</c:v>
                </c:pt>
                <c:pt idx="5499">
                  <c:v>42703.318229166667</c:v>
                </c:pt>
                <c:pt idx="5500">
                  <c:v>42703.318287037036</c:v>
                </c:pt>
                <c:pt idx="5501">
                  <c:v>42703.318344907413</c:v>
                </c:pt>
                <c:pt idx="5502">
                  <c:v>42703.318402777782</c:v>
                </c:pt>
                <c:pt idx="5503">
                  <c:v>42703.318460648152</c:v>
                </c:pt>
                <c:pt idx="5504">
                  <c:v>42703.318518518521</c:v>
                </c:pt>
                <c:pt idx="5505">
                  <c:v>42703.318576388891</c:v>
                </c:pt>
                <c:pt idx="5506">
                  <c:v>42703.31863425926</c:v>
                </c:pt>
                <c:pt idx="5507">
                  <c:v>42703.318692129629</c:v>
                </c:pt>
                <c:pt idx="5508">
                  <c:v>42703.318750000006</c:v>
                </c:pt>
                <c:pt idx="5509">
                  <c:v>42703.318807870375</c:v>
                </c:pt>
                <c:pt idx="5510">
                  <c:v>42703.318865740745</c:v>
                </c:pt>
                <c:pt idx="5511">
                  <c:v>42703.318923611114</c:v>
                </c:pt>
                <c:pt idx="5512">
                  <c:v>42703.318981481483</c:v>
                </c:pt>
                <c:pt idx="5513">
                  <c:v>42703.319039351853</c:v>
                </c:pt>
                <c:pt idx="5514">
                  <c:v>42703.319097222222</c:v>
                </c:pt>
                <c:pt idx="5515">
                  <c:v>42703.319155092599</c:v>
                </c:pt>
                <c:pt idx="5516">
                  <c:v>42703.319212962968</c:v>
                </c:pt>
                <c:pt idx="5517">
                  <c:v>42703.319270833337</c:v>
                </c:pt>
                <c:pt idx="5518">
                  <c:v>42703.319328703707</c:v>
                </c:pt>
                <c:pt idx="5519">
                  <c:v>42703.319386574076</c:v>
                </c:pt>
                <c:pt idx="5520">
                  <c:v>42703.319444444445</c:v>
                </c:pt>
                <c:pt idx="5521">
                  <c:v>42703.319502314815</c:v>
                </c:pt>
                <c:pt idx="5522">
                  <c:v>42703.319560185191</c:v>
                </c:pt>
                <c:pt idx="5523">
                  <c:v>42703.319618055561</c:v>
                </c:pt>
                <c:pt idx="5524">
                  <c:v>42703.31967592593</c:v>
                </c:pt>
                <c:pt idx="5525">
                  <c:v>42703.319733796299</c:v>
                </c:pt>
                <c:pt idx="5526">
                  <c:v>42703.319791666669</c:v>
                </c:pt>
                <c:pt idx="5527">
                  <c:v>42703.319849537038</c:v>
                </c:pt>
                <c:pt idx="5528">
                  <c:v>42703.319907407407</c:v>
                </c:pt>
                <c:pt idx="5529">
                  <c:v>42703.319965277777</c:v>
                </c:pt>
                <c:pt idx="5530">
                  <c:v>42703.320023148153</c:v>
                </c:pt>
                <c:pt idx="5531">
                  <c:v>42703.320081018523</c:v>
                </c:pt>
                <c:pt idx="5532">
                  <c:v>42703.320138888892</c:v>
                </c:pt>
                <c:pt idx="5533">
                  <c:v>42703.320196759261</c:v>
                </c:pt>
                <c:pt idx="5534">
                  <c:v>42703.320254629631</c:v>
                </c:pt>
                <c:pt idx="5535">
                  <c:v>42703.3203125</c:v>
                </c:pt>
                <c:pt idx="5536">
                  <c:v>42703.320370370369</c:v>
                </c:pt>
                <c:pt idx="5537">
                  <c:v>42703.320428240746</c:v>
                </c:pt>
                <c:pt idx="5538">
                  <c:v>42703.320486111115</c:v>
                </c:pt>
                <c:pt idx="5539">
                  <c:v>42703.320543981485</c:v>
                </c:pt>
                <c:pt idx="5540">
                  <c:v>42703.320601851854</c:v>
                </c:pt>
                <c:pt idx="5541">
                  <c:v>42703.320659722223</c:v>
                </c:pt>
                <c:pt idx="5542">
                  <c:v>42703.320717592593</c:v>
                </c:pt>
                <c:pt idx="5543">
                  <c:v>42703.320775462962</c:v>
                </c:pt>
                <c:pt idx="5544">
                  <c:v>42703.320833333339</c:v>
                </c:pt>
                <c:pt idx="5545">
                  <c:v>42703.320891203708</c:v>
                </c:pt>
                <c:pt idx="5546">
                  <c:v>42703.320949074077</c:v>
                </c:pt>
                <c:pt idx="5547">
                  <c:v>42703.321006944447</c:v>
                </c:pt>
                <c:pt idx="5548">
                  <c:v>42703.321064814816</c:v>
                </c:pt>
                <c:pt idx="5549">
                  <c:v>42703.321122685185</c:v>
                </c:pt>
                <c:pt idx="5550">
                  <c:v>42703.321180555555</c:v>
                </c:pt>
                <c:pt idx="5551">
                  <c:v>42703.321238425931</c:v>
                </c:pt>
                <c:pt idx="5552">
                  <c:v>42703.321296296301</c:v>
                </c:pt>
                <c:pt idx="5553">
                  <c:v>42703.32135416667</c:v>
                </c:pt>
                <c:pt idx="5554">
                  <c:v>42703.321412037039</c:v>
                </c:pt>
                <c:pt idx="5555">
                  <c:v>42703.321469907409</c:v>
                </c:pt>
                <c:pt idx="5556">
                  <c:v>42703.321527777778</c:v>
                </c:pt>
                <c:pt idx="5557">
                  <c:v>42703.321585648147</c:v>
                </c:pt>
                <c:pt idx="5558">
                  <c:v>42703.321643518524</c:v>
                </c:pt>
                <c:pt idx="5559">
                  <c:v>42703.321701388893</c:v>
                </c:pt>
                <c:pt idx="5560">
                  <c:v>42703.321759259263</c:v>
                </c:pt>
                <c:pt idx="5561">
                  <c:v>42703.321817129632</c:v>
                </c:pt>
                <c:pt idx="5562">
                  <c:v>42703.321875000001</c:v>
                </c:pt>
                <c:pt idx="5563">
                  <c:v>42703.321932870371</c:v>
                </c:pt>
                <c:pt idx="5564">
                  <c:v>42703.32199074074</c:v>
                </c:pt>
                <c:pt idx="5565">
                  <c:v>42703.322048611117</c:v>
                </c:pt>
                <c:pt idx="5566">
                  <c:v>42703.322106481486</c:v>
                </c:pt>
                <c:pt idx="5567">
                  <c:v>42703.322164351855</c:v>
                </c:pt>
                <c:pt idx="5568">
                  <c:v>42703.322222222225</c:v>
                </c:pt>
                <c:pt idx="5569">
                  <c:v>42703.322280092594</c:v>
                </c:pt>
                <c:pt idx="5570">
                  <c:v>42703.322337962964</c:v>
                </c:pt>
                <c:pt idx="5571">
                  <c:v>42703.322395833333</c:v>
                </c:pt>
                <c:pt idx="5572">
                  <c:v>42703.322453703709</c:v>
                </c:pt>
                <c:pt idx="5573">
                  <c:v>42703.322511574079</c:v>
                </c:pt>
                <c:pt idx="5574">
                  <c:v>42703.322569444448</c:v>
                </c:pt>
                <c:pt idx="5575">
                  <c:v>42703.322627314818</c:v>
                </c:pt>
                <c:pt idx="5576">
                  <c:v>42703.322685185187</c:v>
                </c:pt>
                <c:pt idx="5577">
                  <c:v>42703.322743055556</c:v>
                </c:pt>
                <c:pt idx="5578">
                  <c:v>42703.322800925926</c:v>
                </c:pt>
                <c:pt idx="5579">
                  <c:v>42703.322858796302</c:v>
                </c:pt>
                <c:pt idx="5580">
                  <c:v>42703.322916666672</c:v>
                </c:pt>
                <c:pt idx="5581">
                  <c:v>42703.322974537041</c:v>
                </c:pt>
                <c:pt idx="5582">
                  <c:v>42703.32303240741</c:v>
                </c:pt>
                <c:pt idx="5583">
                  <c:v>42703.32309027778</c:v>
                </c:pt>
                <c:pt idx="5584">
                  <c:v>42703.323148148149</c:v>
                </c:pt>
                <c:pt idx="5585">
                  <c:v>42703.323206018518</c:v>
                </c:pt>
                <c:pt idx="5586">
                  <c:v>42703.323263888895</c:v>
                </c:pt>
                <c:pt idx="5587">
                  <c:v>42703.323321759264</c:v>
                </c:pt>
                <c:pt idx="5588">
                  <c:v>42703.323379629634</c:v>
                </c:pt>
                <c:pt idx="5589">
                  <c:v>42703.323437500003</c:v>
                </c:pt>
                <c:pt idx="5590">
                  <c:v>42703.323495370372</c:v>
                </c:pt>
                <c:pt idx="5591">
                  <c:v>42703.323553240742</c:v>
                </c:pt>
                <c:pt idx="5592">
                  <c:v>42703.323611111111</c:v>
                </c:pt>
                <c:pt idx="5593">
                  <c:v>42703.32366898148</c:v>
                </c:pt>
                <c:pt idx="5594">
                  <c:v>42703.323726851857</c:v>
                </c:pt>
                <c:pt idx="5595">
                  <c:v>42703.323784722226</c:v>
                </c:pt>
                <c:pt idx="5596">
                  <c:v>42703.323842592596</c:v>
                </c:pt>
                <c:pt idx="5597">
                  <c:v>42703.323900462965</c:v>
                </c:pt>
                <c:pt idx="5598">
                  <c:v>42703.323958333334</c:v>
                </c:pt>
                <c:pt idx="5599">
                  <c:v>42703.324016203704</c:v>
                </c:pt>
                <c:pt idx="5600">
                  <c:v>42703.324074074073</c:v>
                </c:pt>
                <c:pt idx="5601">
                  <c:v>42703.32413194445</c:v>
                </c:pt>
                <c:pt idx="5602">
                  <c:v>42703.324189814819</c:v>
                </c:pt>
                <c:pt idx="5603">
                  <c:v>42703.324247685188</c:v>
                </c:pt>
                <c:pt idx="5604">
                  <c:v>42703.324305555558</c:v>
                </c:pt>
                <c:pt idx="5605">
                  <c:v>42703.324363425927</c:v>
                </c:pt>
                <c:pt idx="5606">
                  <c:v>42703.324421296296</c:v>
                </c:pt>
                <c:pt idx="5607">
                  <c:v>42703.324479166666</c:v>
                </c:pt>
                <c:pt idx="5608">
                  <c:v>42703.324537037042</c:v>
                </c:pt>
                <c:pt idx="5609">
                  <c:v>42703.324594907412</c:v>
                </c:pt>
                <c:pt idx="5610">
                  <c:v>42703.324652777781</c:v>
                </c:pt>
                <c:pt idx="5611">
                  <c:v>42703.32471064815</c:v>
                </c:pt>
                <c:pt idx="5612">
                  <c:v>42703.32476851852</c:v>
                </c:pt>
                <c:pt idx="5613">
                  <c:v>42703.324826388889</c:v>
                </c:pt>
                <c:pt idx="5614">
                  <c:v>42703.324884259258</c:v>
                </c:pt>
                <c:pt idx="5615">
                  <c:v>42703.324942129635</c:v>
                </c:pt>
                <c:pt idx="5616">
                  <c:v>42703.325000000004</c:v>
                </c:pt>
                <c:pt idx="5617">
                  <c:v>42703.325057870374</c:v>
                </c:pt>
                <c:pt idx="5618">
                  <c:v>42703.325115740743</c:v>
                </c:pt>
                <c:pt idx="5619">
                  <c:v>42703.325173611112</c:v>
                </c:pt>
                <c:pt idx="5620">
                  <c:v>42703.325231481482</c:v>
                </c:pt>
                <c:pt idx="5621">
                  <c:v>42703.325289351851</c:v>
                </c:pt>
                <c:pt idx="5622">
                  <c:v>42703.325347222228</c:v>
                </c:pt>
                <c:pt idx="5623">
                  <c:v>42703.325405092597</c:v>
                </c:pt>
                <c:pt idx="5624">
                  <c:v>42703.325462962966</c:v>
                </c:pt>
                <c:pt idx="5625">
                  <c:v>42703.325520833336</c:v>
                </c:pt>
                <c:pt idx="5626">
                  <c:v>42703.325578703705</c:v>
                </c:pt>
                <c:pt idx="5627">
                  <c:v>42703.325636574074</c:v>
                </c:pt>
                <c:pt idx="5628">
                  <c:v>42703.325694444444</c:v>
                </c:pt>
                <c:pt idx="5629">
                  <c:v>42703.32575231482</c:v>
                </c:pt>
                <c:pt idx="5630">
                  <c:v>42703.32581018519</c:v>
                </c:pt>
                <c:pt idx="5631">
                  <c:v>42703.325868055559</c:v>
                </c:pt>
                <c:pt idx="5632">
                  <c:v>42703.325925925928</c:v>
                </c:pt>
                <c:pt idx="5633">
                  <c:v>42703.325983796298</c:v>
                </c:pt>
                <c:pt idx="5634">
                  <c:v>42703.326041666667</c:v>
                </c:pt>
                <c:pt idx="5635">
                  <c:v>42703.326099537036</c:v>
                </c:pt>
                <c:pt idx="5636">
                  <c:v>42703.326157407413</c:v>
                </c:pt>
                <c:pt idx="5637">
                  <c:v>42703.326215277782</c:v>
                </c:pt>
                <c:pt idx="5638">
                  <c:v>42703.326273148152</c:v>
                </c:pt>
                <c:pt idx="5639">
                  <c:v>42703.326331018521</c:v>
                </c:pt>
                <c:pt idx="5640">
                  <c:v>42703.326388888891</c:v>
                </c:pt>
                <c:pt idx="5641">
                  <c:v>42703.32644675926</c:v>
                </c:pt>
                <c:pt idx="5642">
                  <c:v>42703.326504629629</c:v>
                </c:pt>
                <c:pt idx="5643">
                  <c:v>42703.326562500006</c:v>
                </c:pt>
                <c:pt idx="5644">
                  <c:v>42703.326620370375</c:v>
                </c:pt>
                <c:pt idx="5645">
                  <c:v>42703.326678240745</c:v>
                </c:pt>
                <c:pt idx="5646">
                  <c:v>42703.326736111114</c:v>
                </c:pt>
                <c:pt idx="5647">
                  <c:v>42703.326793981483</c:v>
                </c:pt>
                <c:pt idx="5648">
                  <c:v>42703.326851851853</c:v>
                </c:pt>
                <c:pt idx="5649">
                  <c:v>42703.326909722222</c:v>
                </c:pt>
                <c:pt idx="5650">
                  <c:v>42703.326967592599</c:v>
                </c:pt>
                <c:pt idx="5651">
                  <c:v>42703.327025462968</c:v>
                </c:pt>
                <c:pt idx="5652">
                  <c:v>42703.327083333337</c:v>
                </c:pt>
                <c:pt idx="5653">
                  <c:v>42703.327141203707</c:v>
                </c:pt>
                <c:pt idx="5654">
                  <c:v>42703.327199074076</c:v>
                </c:pt>
                <c:pt idx="5655">
                  <c:v>42703.327256944445</c:v>
                </c:pt>
                <c:pt idx="5656">
                  <c:v>42703.327314814815</c:v>
                </c:pt>
                <c:pt idx="5657">
                  <c:v>42703.327372685191</c:v>
                </c:pt>
                <c:pt idx="5658">
                  <c:v>42703.327430555561</c:v>
                </c:pt>
                <c:pt idx="5659">
                  <c:v>42703.32748842593</c:v>
                </c:pt>
                <c:pt idx="5660">
                  <c:v>42703.327546296299</c:v>
                </c:pt>
                <c:pt idx="5661">
                  <c:v>42703.327604166669</c:v>
                </c:pt>
                <c:pt idx="5662">
                  <c:v>42703.327662037038</c:v>
                </c:pt>
                <c:pt idx="5663">
                  <c:v>42703.327719907407</c:v>
                </c:pt>
                <c:pt idx="5664">
                  <c:v>42703.327777777777</c:v>
                </c:pt>
                <c:pt idx="5665">
                  <c:v>42703.327835648153</c:v>
                </c:pt>
                <c:pt idx="5666">
                  <c:v>42703.327893518523</c:v>
                </c:pt>
                <c:pt idx="5667">
                  <c:v>42703.327951388892</c:v>
                </c:pt>
                <c:pt idx="5668">
                  <c:v>42703.328009259261</c:v>
                </c:pt>
                <c:pt idx="5669">
                  <c:v>42703.328067129631</c:v>
                </c:pt>
                <c:pt idx="5670">
                  <c:v>42703.328125</c:v>
                </c:pt>
                <c:pt idx="5671">
                  <c:v>42703.328182870369</c:v>
                </c:pt>
                <c:pt idx="5672">
                  <c:v>42703.328240740746</c:v>
                </c:pt>
                <c:pt idx="5673">
                  <c:v>42703.328298611115</c:v>
                </c:pt>
                <c:pt idx="5674">
                  <c:v>42703.328356481485</c:v>
                </c:pt>
                <c:pt idx="5675">
                  <c:v>42703.328414351854</c:v>
                </c:pt>
                <c:pt idx="5676">
                  <c:v>42703.328472222223</c:v>
                </c:pt>
                <c:pt idx="5677">
                  <c:v>42703.328530092593</c:v>
                </c:pt>
                <c:pt idx="5678">
                  <c:v>42703.328587962962</c:v>
                </c:pt>
                <c:pt idx="5679">
                  <c:v>42703.328645833339</c:v>
                </c:pt>
                <c:pt idx="5680">
                  <c:v>42703.328703703708</c:v>
                </c:pt>
                <c:pt idx="5681">
                  <c:v>42703.328761574077</c:v>
                </c:pt>
                <c:pt idx="5682">
                  <c:v>42703.328819444447</c:v>
                </c:pt>
                <c:pt idx="5683">
                  <c:v>42703.328877314816</c:v>
                </c:pt>
                <c:pt idx="5684">
                  <c:v>42703.328935185185</c:v>
                </c:pt>
                <c:pt idx="5685">
                  <c:v>42703.328993055555</c:v>
                </c:pt>
                <c:pt idx="5686">
                  <c:v>42703.329050925931</c:v>
                </c:pt>
                <c:pt idx="5687">
                  <c:v>42703.329108796301</c:v>
                </c:pt>
                <c:pt idx="5688">
                  <c:v>42703.32916666667</c:v>
                </c:pt>
                <c:pt idx="5689">
                  <c:v>42703.329224537039</c:v>
                </c:pt>
                <c:pt idx="5690">
                  <c:v>42703.329282407409</c:v>
                </c:pt>
                <c:pt idx="5691">
                  <c:v>42703.329340277778</c:v>
                </c:pt>
                <c:pt idx="5692">
                  <c:v>42703.329398148147</c:v>
                </c:pt>
                <c:pt idx="5693">
                  <c:v>42703.329456018524</c:v>
                </c:pt>
                <c:pt idx="5694">
                  <c:v>42703.329513888893</c:v>
                </c:pt>
                <c:pt idx="5695">
                  <c:v>42703.329571759263</c:v>
                </c:pt>
                <c:pt idx="5696">
                  <c:v>42703.329629629632</c:v>
                </c:pt>
                <c:pt idx="5697">
                  <c:v>42703.329687500001</c:v>
                </c:pt>
                <c:pt idx="5698">
                  <c:v>42703.329745370371</c:v>
                </c:pt>
                <c:pt idx="5699">
                  <c:v>42703.32980324074</c:v>
                </c:pt>
                <c:pt idx="5700">
                  <c:v>42703.329861111117</c:v>
                </c:pt>
                <c:pt idx="5701">
                  <c:v>42703.329918981486</c:v>
                </c:pt>
                <c:pt idx="5702">
                  <c:v>42703.329976851855</c:v>
                </c:pt>
                <c:pt idx="5703">
                  <c:v>42703.330034722225</c:v>
                </c:pt>
                <c:pt idx="5704">
                  <c:v>42703.330092592594</c:v>
                </c:pt>
                <c:pt idx="5705">
                  <c:v>42703.330150462964</c:v>
                </c:pt>
                <c:pt idx="5706">
                  <c:v>42703.330208333333</c:v>
                </c:pt>
                <c:pt idx="5707">
                  <c:v>42703.330266203709</c:v>
                </c:pt>
                <c:pt idx="5708">
                  <c:v>42703.330324074079</c:v>
                </c:pt>
                <c:pt idx="5709">
                  <c:v>42703.330381944448</c:v>
                </c:pt>
                <c:pt idx="5710">
                  <c:v>42703.330439814818</c:v>
                </c:pt>
                <c:pt idx="5711">
                  <c:v>42703.330497685187</c:v>
                </c:pt>
                <c:pt idx="5712">
                  <c:v>42703.330555555556</c:v>
                </c:pt>
                <c:pt idx="5713">
                  <c:v>42703.330613425926</c:v>
                </c:pt>
                <c:pt idx="5714">
                  <c:v>42703.330671296302</c:v>
                </c:pt>
                <c:pt idx="5715">
                  <c:v>42703.330729166672</c:v>
                </c:pt>
                <c:pt idx="5716">
                  <c:v>42703.330787037041</c:v>
                </c:pt>
                <c:pt idx="5717">
                  <c:v>42703.33084490741</c:v>
                </c:pt>
                <c:pt idx="5718">
                  <c:v>42703.33090277778</c:v>
                </c:pt>
                <c:pt idx="5719">
                  <c:v>42703.330960648149</c:v>
                </c:pt>
                <c:pt idx="5720">
                  <c:v>42703.331018518518</c:v>
                </c:pt>
                <c:pt idx="5721">
                  <c:v>42703.331076388895</c:v>
                </c:pt>
                <c:pt idx="5722">
                  <c:v>42703.331134259264</c:v>
                </c:pt>
                <c:pt idx="5723">
                  <c:v>42703.331192129634</c:v>
                </c:pt>
                <c:pt idx="5724">
                  <c:v>42703.331250000003</c:v>
                </c:pt>
                <c:pt idx="5725">
                  <c:v>42703.331307870372</c:v>
                </c:pt>
                <c:pt idx="5726">
                  <c:v>42703.331365740742</c:v>
                </c:pt>
                <c:pt idx="5727">
                  <c:v>42703.331423611111</c:v>
                </c:pt>
                <c:pt idx="5728">
                  <c:v>42703.33148148148</c:v>
                </c:pt>
                <c:pt idx="5729">
                  <c:v>42703.331539351857</c:v>
                </c:pt>
                <c:pt idx="5730">
                  <c:v>42703.331597222226</c:v>
                </c:pt>
                <c:pt idx="5731">
                  <c:v>42703.331655092596</c:v>
                </c:pt>
                <c:pt idx="5732">
                  <c:v>42703.331712962965</c:v>
                </c:pt>
                <c:pt idx="5733">
                  <c:v>42703.331770833334</c:v>
                </c:pt>
                <c:pt idx="5734">
                  <c:v>42703.331828703704</c:v>
                </c:pt>
                <c:pt idx="5735">
                  <c:v>42703.331886574073</c:v>
                </c:pt>
                <c:pt idx="5736">
                  <c:v>42703.33194444445</c:v>
                </c:pt>
                <c:pt idx="5737">
                  <c:v>42703.332002314819</c:v>
                </c:pt>
                <c:pt idx="5738">
                  <c:v>42703.332060185188</c:v>
                </c:pt>
                <c:pt idx="5739">
                  <c:v>42703.332118055558</c:v>
                </c:pt>
                <c:pt idx="5740">
                  <c:v>42703.332175925927</c:v>
                </c:pt>
                <c:pt idx="5741">
                  <c:v>42703.332233796296</c:v>
                </c:pt>
                <c:pt idx="5742">
                  <c:v>42703.332291666666</c:v>
                </c:pt>
                <c:pt idx="5743">
                  <c:v>42703.332349537042</c:v>
                </c:pt>
                <c:pt idx="5744">
                  <c:v>42703.332407407412</c:v>
                </c:pt>
                <c:pt idx="5745">
                  <c:v>42703.332465277781</c:v>
                </c:pt>
                <c:pt idx="5746">
                  <c:v>42703.33252314815</c:v>
                </c:pt>
                <c:pt idx="5747">
                  <c:v>42703.33258101852</c:v>
                </c:pt>
                <c:pt idx="5748">
                  <c:v>42703.332638888889</c:v>
                </c:pt>
                <c:pt idx="5749">
                  <c:v>42703.332696759258</c:v>
                </c:pt>
                <c:pt idx="5750">
                  <c:v>42703.332754629635</c:v>
                </c:pt>
                <c:pt idx="5751">
                  <c:v>42703.332812500004</c:v>
                </c:pt>
                <c:pt idx="5752">
                  <c:v>42703.332870370374</c:v>
                </c:pt>
                <c:pt idx="5753">
                  <c:v>42703.332928240743</c:v>
                </c:pt>
                <c:pt idx="5754">
                  <c:v>42703.332986111112</c:v>
                </c:pt>
                <c:pt idx="5755">
                  <c:v>42703.333043981482</c:v>
                </c:pt>
                <c:pt idx="5756">
                  <c:v>42703.333101851851</c:v>
                </c:pt>
                <c:pt idx="5757">
                  <c:v>42703.333159722228</c:v>
                </c:pt>
                <c:pt idx="5758">
                  <c:v>42703.333217592597</c:v>
                </c:pt>
                <c:pt idx="5759">
                  <c:v>42703.333275462966</c:v>
                </c:pt>
                <c:pt idx="5760">
                  <c:v>42703.333333333336</c:v>
                </c:pt>
                <c:pt idx="5761">
                  <c:v>42703.333391203705</c:v>
                </c:pt>
                <c:pt idx="5762">
                  <c:v>42703.333449074074</c:v>
                </c:pt>
                <c:pt idx="5763">
                  <c:v>42703.333506944444</c:v>
                </c:pt>
                <c:pt idx="5764">
                  <c:v>42703.33356481482</c:v>
                </c:pt>
                <c:pt idx="5765">
                  <c:v>42703.33362268519</c:v>
                </c:pt>
                <c:pt idx="5766">
                  <c:v>42703.333680555559</c:v>
                </c:pt>
                <c:pt idx="5767">
                  <c:v>42703.333738425928</c:v>
                </c:pt>
                <c:pt idx="5768">
                  <c:v>42703.333796296298</c:v>
                </c:pt>
                <c:pt idx="5769">
                  <c:v>42703.333854166667</c:v>
                </c:pt>
                <c:pt idx="5770">
                  <c:v>42703.333912037036</c:v>
                </c:pt>
                <c:pt idx="5771">
                  <c:v>42703.333969907413</c:v>
                </c:pt>
                <c:pt idx="5772">
                  <c:v>42703.334027777782</c:v>
                </c:pt>
                <c:pt idx="5773">
                  <c:v>42703.334085648152</c:v>
                </c:pt>
                <c:pt idx="5774">
                  <c:v>42703.334143518521</c:v>
                </c:pt>
                <c:pt idx="5775">
                  <c:v>42703.334201388891</c:v>
                </c:pt>
                <c:pt idx="5776">
                  <c:v>42703.33425925926</c:v>
                </c:pt>
                <c:pt idx="5777">
                  <c:v>42703.334317129629</c:v>
                </c:pt>
                <c:pt idx="5778">
                  <c:v>42703.334375000006</c:v>
                </c:pt>
                <c:pt idx="5779">
                  <c:v>42703.334432870375</c:v>
                </c:pt>
                <c:pt idx="5780">
                  <c:v>42703.334490740745</c:v>
                </c:pt>
                <c:pt idx="5781">
                  <c:v>42703.334548611114</c:v>
                </c:pt>
                <c:pt idx="5782">
                  <c:v>42703.334606481483</c:v>
                </c:pt>
                <c:pt idx="5783">
                  <c:v>42703.334664351853</c:v>
                </c:pt>
                <c:pt idx="5784">
                  <c:v>42703.334722222222</c:v>
                </c:pt>
                <c:pt idx="5785">
                  <c:v>42703.334780092599</c:v>
                </c:pt>
                <c:pt idx="5786">
                  <c:v>42703.334837962968</c:v>
                </c:pt>
                <c:pt idx="5787">
                  <c:v>42703.334895833337</c:v>
                </c:pt>
                <c:pt idx="5788">
                  <c:v>42703.334953703707</c:v>
                </c:pt>
                <c:pt idx="5789">
                  <c:v>42703.335011574076</c:v>
                </c:pt>
                <c:pt idx="5790">
                  <c:v>42703.335069444445</c:v>
                </c:pt>
                <c:pt idx="5791">
                  <c:v>42703.335127314815</c:v>
                </c:pt>
                <c:pt idx="5792">
                  <c:v>42703.335185185191</c:v>
                </c:pt>
                <c:pt idx="5793">
                  <c:v>42703.335243055561</c:v>
                </c:pt>
                <c:pt idx="5794">
                  <c:v>42703.33530092593</c:v>
                </c:pt>
                <c:pt idx="5795">
                  <c:v>42703.335358796299</c:v>
                </c:pt>
                <c:pt idx="5796">
                  <c:v>42703.335416666669</c:v>
                </c:pt>
                <c:pt idx="5797">
                  <c:v>42703.335474537038</c:v>
                </c:pt>
                <c:pt idx="5798">
                  <c:v>42703.335532407407</c:v>
                </c:pt>
                <c:pt idx="5799">
                  <c:v>42703.335590277777</c:v>
                </c:pt>
                <c:pt idx="5800">
                  <c:v>42703.335648148153</c:v>
                </c:pt>
                <c:pt idx="5801">
                  <c:v>42703.335706018523</c:v>
                </c:pt>
                <c:pt idx="5802">
                  <c:v>42703.335763888892</c:v>
                </c:pt>
                <c:pt idx="5803">
                  <c:v>42703.335821759261</c:v>
                </c:pt>
                <c:pt idx="5804">
                  <c:v>42703.335879629631</c:v>
                </c:pt>
                <c:pt idx="5805">
                  <c:v>42703.3359375</c:v>
                </c:pt>
                <c:pt idx="5806">
                  <c:v>42703.335995370369</c:v>
                </c:pt>
                <c:pt idx="5807">
                  <c:v>42703.336053240746</c:v>
                </c:pt>
                <c:pt idx="5808">
                  <c:v>42703.336111111115</c:v>
                </c:pt>
                <c:pt idx="5809">
                  <c:v>42703.336168981485</c:v>
                </c:pt>
                <c:pt idx="5810">
                  <c:v>42703.336226851854</c:v>
                </c:pt>
                <c:pt idx="5811">
                  <c:v>42703.336284722223</c:v>
                </c:pt>
                <c:pt idx="5812">
                  <c:v>42703.336342592593</c:v>
                </c:pt>
                <c:pt idx="5813">
                  <c:v>42703.336400462962</c:v>
                </c:pt>
                <c:pt idx="5814">
                  <c:v>42703.336458333339</c:v>
                </c:pt>
                <c:pt idx="5815">
                  <c:v>42703.336516203708</c:v>
                </c:pt>
                <c:pt idx="5816">
                  <c:v>42703.336574074077</c:v>
                </c:pt>
                <c:pt idx="5817">
                  <c:v>42703.336631944447</c:v>
                </c:pt>
                <c:pt idx="5818">
                  <c:v>42703.336689814816</c:v>
                </c:pt>
                <c:pt idx="5819">
                  <c:v>42703.336747685185</c:v>
                </c:pt>
                <c:pt idx="5820">
                  <c:v>42703.336805555555</c:v>
                </c:pt>
                <c:pt idx="5821">
                  <c:v>42703.336863425931</c:v>
                </c:pt>
                <c:pt idx="5822">
                  <c:v>42703.336921296301</c:v>
                </c:pt>
                <c:pt idx="5823">
                  <c:v>42703.33697916667</c:v>
                </c:pt>
                <c:pt idx="5824">
                  <c:v>42703.337037037039</c:v>
                </c:pt>
                <c:pt idx="5825">
                  <c:v>42703.337094907409</c:v>
                </c:pt>
                <c:pt idx="5826">
                  <c:v>42703.337152777778</c:v>
                </c:pt>
                <c:pt idx="5827">
                  <c:v>42703.337210648147</c:v>
                </c:pt>
                <c:pt idx="5828">
                  <c:v>42703.337268518524</c:v>
                </c:pt>
                <c:pt idx="5829">
                  <c:v>42703.337326388893</c:v>
                </c:pt>
                <c:pt idx="5830">
                  <c:v>42703.337384259263</c:v>
                </c:pt>
                <c:pt idx="5831">
                  <c:v>42703.337442129632</c:v>
                </c:pt>
                <c:pt idx="5832">
                  <c:v>42703.337500000001</c:v>
                </c:pt>
                <c:pt idx="5833">
                  <c:v>42703.337557870371</c:v>
                </c:pt>
                <c:pt idx="5834">
                  <c:v>42703.33761574074</c:v>
                </c:pt>
                <c:pt idx="5835">
                  <c:v>42703.337673611117</c:v>
                </c:pt>
                <c:pt idx="5836">
                  <c:v>42703.337731481486</c:v>
                </c:pt>
                <c:pt idx="5837">
                  <c:v>42703.337789351855</c:v>
                </c:pt>
                <c:pt idx="5838">
                  <c:v>42703.337847222225</c:v>
                </c:pt>
                <c:pt idx="5839">
                  <c:v>42703.337905092594</c:v>
                </c:pt>
                <c:pt idx="5840">
                  <c:v>42703.337962962964</c:v>
                </c:pt>
                <c:pt idx="5841">
                  <c:v>42703.338020833333</c:v>
                </c:pt>
                <c:pt idx="5842">
                  <c:v>42703.338078703709</c:v>
                </c:pt>
                <c:pt idx="5843">
                  <c:v>42703.338136574079</c:v>
                </c:pt>
                <c:pt idx="5844">
                  <c:v>42703.338194444448</c:v>
                </c:pt>
                <c:pt idx="5845">
                  <c:v>42703.338252314818</c:v>
                </c:pt>
                <c:pt idx="5846">
                  <c:v>42703.338310185187</c:v>
                </c:pt>
                <c:pt idx="5847">
                  <c:v>42703.338368055556</c:v>
                </c:pt>
                <c:pt idx="5848">
                  <c:v>42703.338425925926</c:v>
                </c:pt>
                <c:pt idx="5849">
                  <c:v>42703.338483796302</c:v>
                </c:pt>
                <c:pt idx="5850">
                  <c:v>42703.338541666672</c:v>
                </c:pt>
                <c:pt idx="5851">
                  <c:v>42703.338599537041</c:v>
                </c:pt>
                <c:pt idx="5852">
                  <c:v>42703.33865740741</c:v>
                </c:pt>
                <c:pt idx="5853">
                  <c:v>42703.33871527778</c:v>
                </c:pt>
                <c:pt idx="5854">
                  <c:v>42703.338773148149</c:v>
                </c:pt>
                <c:pt idx="5855">
                  <c:v>42703.338831018518</c:v>
                </c:pt>
                <c:pt idx="5856">
                  <c:v>42703.338888888895</c:v>
                </c:pt>
                <c:pt idx="5857">
                  <c:v>42703.338946759264</c:v>
                </c:pt>
                <c:pt idx="5858">
                  <c:v>42703.339004629634</c:v>
                </c:pt>
                <c:pt idx="5859">
                  <c:v>42703.339062500003</c:v>
                </c:pt>
                <c:pt idx="5860">
                  <c:v>42703.339120370372</c:v>
                </c:pt>
                <c:pt idx="5861">
                  <c:v>42703.339178240742</c:v>
                </c:pt>
                <c:pt idx="5862">
                  <c:v>42703.339236111111</c:v>
                </c:pt>
                <c:pt idx="5863">
                  <c:v>42703.33929398148</c:v>
                </c:pt>
                <c:pt idx="5864">
                  <c:v>42703.339351851857</c:v>
                </c:pt>
                <c:pt idx="5865">
                  <c:v>42703.339409722226</c:v>
                </c:pt>
                <c:pt idx="5866">
                  <c:v>42703.339467592596</c:v>
                </c:pt>
                <c:pt idx="5867">
                  <c:v>42703.339525462965</c:v>
                </c:pt>
                <c:pt idx="5868">
                  <c:v>42703.339583333334</c:v>
                </c:pt>
                <c:pt idx="5869">
                  <c:v>42703.339641203704</c:v>
                </c:pt>
                <c:pt idx="5870">
                  <c:v>42703.339699074073</c:v>
                </c:pt>
                <c:pt idx="5871">
                  <c:v>42703.33975694445</c:v>
                </c:pt>
                <c:pt idx="5872">
                  <c:v>42703.339814814819</c:v>
                </c:pt>
                <c:pt idx="5873">
                  <c:v>42703.339872685188</c:v>
                </c:pt>
                <c:pt idx="5874">
                  <c:v>42703.339930555558</c:v>
                </c:pt>
                <c:pt idx="5875">
                  <c:v>42703.339988425927</c:v>
                </c:pt>
                <c:pt idx="5876">
                  <c:v>42703.340046296296</c:v>
                </c:pt>
                <c:pt idx="5877">
                  <c:v>42703.340104166666</c:v>
                </c:pt>
                <c:pt idx="5878">
                  <c:v>42703.340162037042</c:v>
                </c:pt>
                <c:pt idx="5879">
                  <c:v>42703.340219907412</c:v>
                </c:pt>
                <c:pt idx="5880">
                  <c:v>42703.340277777781</c:v>
                </c:pt>
                <c:pt idx="5881">
                  <c:v>42703.34033564815</c:v>
                </c:pt>
                <c:pt idx="5882">
                  <c:v>42703.34039351852</c:v>
                </c:pt>
                <c:pt idx="5883">
                  <c:v>42703.340451388889</c:v>
                </c:pt>
                <c:pt idx="5884">
                  <c:v>42703.340509259258</c:v>
                </c:pt>
                <c:pt idx="5885">
                  <c:v>42703.340567129635</c:v>
                </c:pt>
                <c:pt idx="5886">
                  <c:v>42703.340625000004</c:v>
                </c:pt>
                <c:pt idx="5887">
                  <c:v>42703.340682870374</c:v>
                </c:pt>
                <c:pt idx="5888">
                  <c:v>42703.340740740743</c:v>
                </c:pt>
                <c:pt idx="5889">
                  <c:v>42703.340798611112</c:v>
                </c:pt>
                <c:pt idx="5890">
                  <c:v>42703.340856481482</c:v>
                </c:pt>
                <c:pt idx="5891">
                  <c:v>42703.340914351851</c:v>
                </c:pt>
                <c:pt idx="5892">
                  <c:v>42703.340972222228</c:v>
                </c:pt>
                <c:pt idx="5893">
                  <c:v>42703.341030092597</c:v>
                </c:pt>
                <c:pt idx="5894">
                  <c:v>42703.341087962966</c:v>
                </c:pt>
                <c:pt idx="5895">
                  <c:v>42703.341145833336</c:v>
                </c:pt>
                <c:pt idx="5896">
                  <c:v>42703.341203703705</c:v>
                </c:pt>
                <c:pt idx="5897">
                  <c:v>42703.341261574074</c:v>
                </c:pt>
                <c:pt idx="5898">
                  <c:v>42703.341319444444</c:v>
                </c:pt>
                <c:pt idx="5899">
                  <c:v>42703.34137731482</c:v>
                </c:pt>
                <c:pt idx="5900">
                  <c:v>42703.34143518519</c:v>
                </c:pt>
                <c:pt idx="5901">
                  <c:v>42703.341493055559</c:v>
                </c:pt>
                <c:pt idx="5902">
                  <c:v>42703.341550925928</c:v>
                </c:pt>
                <c:pt idx="5903">
                  <c:v>42703.341608796298</c:v>
                </c:pt>
                <c:pt idx="5904">
                  <c:v>42703.341666666667</c:v>
                </c:pt>
                <c:pt idx="5905">
                  <c:v>42703.341724537036</c:v>
                </c:pt>
                <c:pt idx="5906">
                  <c:v>42703.341782407413</c:v>
                </c:pt>
                <c:pt idx="5907">
                  <c:v>42703.341840277782</c:v>
                </c:pt>
                <c:pt idx="5908">
                  <c:v>42703.341898148152</c:v>
                </c:pt>
                <c:pt idx="5909">
                  <c:v>42703.341956018521</c:v>
                </c:pt>
                <c:pt idx="5910">
                  <c:v>42703.342013888891</c:v>
                </c:pt>
                <c:pt idx="5911">
                  <c:v>42703.34207175926</c:v>
                </c:pt>
                <c:pt idx="5912">
                  <c:v>42703.342129629629</c:v>
                </c:pt>
                <c:pt idx="5913">
                  <c:v>42703.342187500006</c:v>
                </c:pt>
                <c:pt idx="5914">
                  <c:v>42703.342245370375</c:v>
                </c:pt>
                <c:pt idx="5915">
                  <c:v>42703.342303240745</c:v>
                </c:pt>
                <c:pt idx="5916">
                  <c:v>42703.342361111114</c:v>
                </c:pt>
                <c:pt idx="5917">
                  <c:v>42703.342418981483</c:v>
                </c:pt>
                <c:pt idx="5918">
                  <c:v>42703.342476851853</c:v>
                </c:pt>
                <c:pt idx="5919">
                  <c:v>42703.342534722222</c:v>
                </c:pt>
                <c:pt idx="5920">
                  <c:v>42703.342592592599</c:v>
                </c:pt>
                <c:pt idx="5921">
                  <c:v>42703.342650462968</c:v>
                </c:pt>
                <c:pt idx="5922">
                  <c:v>42703.342708333337</c:v>
                </c:pt>
                <c:pt idx="5923">
                  <c:v>42703.342766203707</c:v>
                </c:pt>
                <c:pt idx="5924">
                  <c:v>42703.342824074076</c:v>
                </c:pt>
                <c:pt idx="5925">
                  <c:v>42703.342881944445</c:v>
                </c:pt>
                <c:pt idx="5926">
                  <c:v>42703.342939814815</c:v>
                </c:pt>
                <c:pt idx="5927">
                  <c:v>42703.342997685191</c:v>
                </c:pt>
                <c:pt idx="5928">
                  <c:v>42703.343055555561</c:v>
                </c:pt>
                <c:pt idx="5929">
                  <c:v>42703.34311342593</c:v>
                </c:pt>
                <c:pt idx="5930">
                  <c:v>42703.343171296299</c:v>
                </c:pt>
                <c:pt idx="5931">
                  <c:v>42703.343229166669</c:v>
                </c:pt>
                <c:pt idx="5932">
                  <c:v>42703.343287037038</c:v>
                </c:pt>
                <c:pt idx="5933">
                  <c:v>42703.343344907407</c:v>
                </c:pt>
                <c:pt idx="5934">
                  <c:v>42703.343402777777</c:v>
                </c:pt>
                <c:pt idx="5935">
                  <c:v>42703.343460648153</c:v>
                </c:pt>
                <c:pt idx="5936">
                  <c:v>42703.343518518523</c:v>
                </c:pt>
                <c:pt idx="5937">
                  <c:v>42703.343576388892</c:v>
                </c:pt>
                <c:pt idx="5938">
                  <c:v>42703.343634259261</c:v>
                </c:pt>
                <c:pt idx="5939">
                  <c:v>42703.343692129631</c:v>
                </c:pt>
                <c:pt idx="5940">
                  <c:v>42703.34375</c:v>
                </c:pt>
                <c:pt idx="5941">
                  <c:v>42703.343807870369</c:v>
                </c:pt>
                <c:pt idx="5942">
                  <c:v>42703.343865740746</c:v>
                </c:pt>
                <c:pt idx="5943">
                  <c:v>42703.343923611115</c:v>
                </c:pt>
                <c:pt idx="5944">
                  <c:v>42703.343981481485</c:v>
                </c:pt>
                <c:pt idx="5945">
                  <c:v>42703.344039351854</c:v>
                </c:pt>
                <c:pt idx="5946">
                  <c:v>42703.344097222223</c:v>
                </c:pt>
                <c:pt idx="5947">
                  <c:v>42703.344155092593</c:v>
                </c:pt>
                <c:pt idx="5948">
                  <c:v>42703.344212962962</c:v>
                </c:pt>
                <c:pt idx="5949">
                  <c:v>42703.344270833339</c:v>
                </c:pt>
                <c:pt idx="5950">
                  <c:v>42703.344328703708</c:v>
                </c:pt>
                <c:pt idx="5951">
                  <c:v>42703.344386574077</c:v>
                </c:pt>
                <c:pt idx="5952">
                  <c:v>42703.344444444447</c:v>
                </c:pt>
                <c:pt idx="5953">
                  <c:v>42703.344502314816</c:v>
                </c:pt>
                <c:pt idx="5954">
                  <c:v>42703.344560185185</c:v>
                </c:pt>
                <c:pt idx="5955">
                  <c:v>42703.344618055555</c:v>
                </c:pt>
                <c:pt idx="5956">
                  <c:v>42703.344675925931</c:v>
                </c:pt>
                <c:pt idx="5957">
                  <c:v>42703.344733796301</c:v>
                </c:pt>
                <c:pt idx="5958">
                  <c:v>42703.34479166667</c:v>
                </c:pt>
                <c:pt idx="5959">
                  <c:v>42703.344849537039</c:v>
                </c:pt>
                <c:pt idx="5960">
                  <c:v>42703.344907407409</c:v>
                </c:pt>
                <c:pt idx="5961">
                  <c:v>42703.344965277778</c:v>
                </c:pt>
                <c:pt idx="5962">
                  <c:v>42703.345023148147</c:v>
                </c:pt>
                <c:pt idx="5963">
                  <c:v>42703.345081018524</c:v>
                </c:pt>
                <c:pt idx="5964">
                  <c:v>42703.345138888893</c:v>
                </c:pt>
                <c:pt idx="5965">
                  <c:v>42703.345196759263</c:v>
                </c:pt>
                <c:pt idx="5966">
                  <c:v>42703.345254629632</c:v>
                </c:pt>
                <c:pt idx="5967">
                  <c:v>42703.345312500001</c:v>
                </c:pt>
                <c:pt idx="5968">
                  <c:v>42703.345370370371</c:v>
                </c:pt>
                <c:pt idx="5969">
                  <c:v>42703.34542824074</c:v>
                </c:pt>
                <c:pt idx="5970">
                  <c:v>42703.345486111117</c:v>
                </c:pt>
                <c:pt idx="5971">
                  <c:v>42703.345543981486</c:v>
                </c:pt>
                <c:pt idx="5972">
                  <c:v>42703.345601851855</c:v>
                </c:pt>
                <c:pt idx="5973">
                  <c:v>42703.345659722225</c:v>
                </c:pt>
                <c:pt idx="5974">
                  <c:v>42703.345717592594</c:v>
                </c:pt>
                <c:pt idx="5975">
                  <c:v>42703.345775462964</c:v>
                </c:pt>
                <c:pt idx="5976">
                  <c:v>42703.345833333333</c:v>
                </c:pt>
                <c:pt idx="5977">
                  <c:v>42703.345891203709</c:v>
                </c:pt>
                <c:pt idx="5978">
                  <c:v>42703.345949074079</c:v>
                </c:pt>
                <c:pt idx="5979">
                  <c:v>42703.346006944448</c:v>
                </c:pt>
                <c:pt idx="5980">
                  <c:v>42703.346064814818</c:v>
                </c:pt>
                <c:pt idx="5981">
                  <c:v>42703.346122685187</c:v>
                </c:pt>
                <c:pt idx="5982">
                  <c:v>42703.346180555556</c:v>
                </c:pt>
                <c:pt idx="5983">
                  <c:v>42703.346238425926</c:v>
                </c:pt>
                <c:pt idx="5984">
                  <c:v>42703.346296296302</c:v>
                </c:pt>
                <c:pt idx="5985">
                  <c:v>42703.346354166672</c:v>
                </c:pt>
                <c:pt idx="5986">
                  <c:v>42703.346412037041</c:v>
                </c:pt>
                <c:pt idx="5987">
                  <c:v>42703.34646990741</c:v>
                </c:pt>
                <c:pt idx="5988">
                  <c:v>42703.34652777778</c:v>
                </c:pt>
                <c:pt idx="5989">
                  <c:v>42703.346585648149</c:v>
                </c:pt>
                <c:pt idx="5990">
                  <c:v>42703.346643518518</c:v>
                </c:pt>
                <c:pt idx="5991">
                  <c:v>42703.346701388895</c:v>
                </c:pt>
                <c:pt idx="5992">
                  <c:v>42703.346759259264</c:v>
                </c:pt>
                <c:pt idx="5993">
                  <c:v>42703.346817129634</c:v>
                </c:pt>
                <c:pt idx="5994">
                  <c:v>42703.346875000003</c:v>
                </c:pt>
                <c:pt idx="5995">
                  <c:v>42703.346932870372</c:v>
                </c:pt>
                <c:pt idx="5996">
                  <c:v>42703.346990740742</c:v>
                </c:pt>
                <c:pt idx="5997">
                  <c:v>42703.347048611111</c:v>
                </c:pt>
                <c:pt idx="5998">
                  <c:v>42703.34710648148</c:v>
                </c:pt>
                <c:pt idx="5999">
                  <c:v>42703.347164351857</c:v>
                </c:pt>
                <c:pt idx="6000">
                  <c:v>42703.347222222226</c:v>
                </c:pt>
                <c:pt idx="6001">
                  <c:v>42703.347280092596</c:v>
                </c:pt>
                <c:pt idx="6002">
                  <c:v>42703.347337962965</c:v>
                </c:pt>
                <c:pt idx="6003">
                  <c:v>42703.347395833334</c:v>
                </c:pt>
                <c:pt idx="6004">
                  <c:v>42703.347453703704</c:v>
                </c:pt>
                <c:pt idx="6005">
                  <c:v>42703.347511574073</c:v>
                </c:pt>
                <c:pt idx="6006">
                  <c:v>42703.34756944445</c:v>
                </c:pt>
                <c:pt idx="6007">
                  <c:v>42703.347627314819</c:v>
                </c:pt>
                <c:pt idx="6008">
                  <c:v>42703.347685185188</c:v>
                </c:pt>
                <c:pt idx="6009">
                  <c:v>42703.347743055558</c:v>
                </c:pt>
                <c:pt idx="6010">
                  <c:v>42703.347800925927</c:v>
                </c:pt>
                <c:pt idx="6011">
                  <c:v>42703.347858796296</c:v>
                </c:pt>
                <c:pt idx="6012">
                  <c:v>42703.347916666666</c:v>
                </c:pt>
                <c:pt idx="6013">
                  <c:v>42703.347974537042</c:v>
                </c:pt>
                <c:pt idx="6014">
                  <c:v>42703.348032407412</c:v>
                </c:pt>
                <c:pt idx="6015">
                  <c:v>42703.348090277781</c:v>
                </c:pt>
                <c:pt idx="6016">
                  <c:v>42703.34814814815</c:v>
                </c:pt>
                <c:pt idx="6017">
                  <c:v>42703.34820601852</c:v>
                </c:pt>
                <c:pt idx="6018">
                  <c:v>42703.348263888889</c:v>
                </c:pt>
                <c:pt idx="6019">
                  <c:v>42703.348321759258</c:v>
                </c:pt>
                <c:pt idx="6020">
                  <c:v>42703.348379629635</c:v>
                </c:pt>
                <c:pt idx="6021">
                  <c:v>42703.348437500004</c:v>
                </c:pt>
                <c:pt idx="6022">
                  <c:v>42703.348495370374</c:v>
                </c:pt>
                <c:pt idx="6023">
                  <c:v>42703.348553240743</c:v>
                </c:pt>
                <c:pt idx="6024">
                  <c:v>42703.348611111112</c:v>
                </c:pt>
                <c:pt idx="6025">
                  <c:v>42703.348668981482</c:v>
                </c:pt>
                <c:pt idx="6026">
                  <c:v>42703.348726851851</c:v>
                </c:pt>
                <c:pt idx="6027">
                  <c:v>42703.348784722228</c:v>
                </c:pt>
                <c:pt idx="6028">
                  <c:v>42703.348842592597</c:v>
                </c:pt>
                <c:pt idx="6029">
                  <c:v>42703.348900462966</c:v>
                </c:pt>
                <c:pt idx="6030">
                  <c:v>42703.348958333336</c:v>
                </c:pt>
                <c:pt idx="6031">
                  <c:v>42703.349016203705</c:v>
                </c:pt>
                <c:pt idx="6032">
                  <c:v>42703.349074074074</c:v>
                </c:pt>
                <c:pt idx="6033">
                  <c:v>42703.349131944444</c:v>
                </c:pt>
                <c:pt idx="6034">
                  <c:v>42703.34918981482</c:v>
                </c:pt>
                <c:pt idx="6035">
                  <c:v>42703.34924768519</c:v>
                </c:pt>
                <c:pt idx="6036">
                  <c:v>42703.349305555559</c:v>
                </c:pt>
                <c:pt idx="6037">
                  <c:v>42703.349363425928</c:v>
                </c:pt>
                <c:pt idx="6038">
                  <c:v>42703.349421296298</c:v>
                </c:pt>
                <c:pt idx="6039">
                  <c:v>42703.349479166667</c:v>
                </c:pt>
                <c:pt idx="6040">
                  <c:v>42703.349537037036</c:v>
                </c:pt>
                <c:pt idx="6041">
                  <c:v>42703.349594907413</c:v>
                </c:pt>
                <c:pt idx="6042">
                  <c:v>42703.349652777782</c:v>
                </c:pt>
                <c:pt idx="6043">
                  <c:v>42703.349710648152</c:v>
                </c:pt>
                <c:pt idx="6044">
                  <c:v>42703.349768518521</c:v>
                </c:pt>
                <c:pt idx="6045">
                  <c:v>42703.349826388891</c:v>
                </c:pt>
                <c:pt idx="6046">
                  <c:v>42703.34988425926</c:v>
                </c:pt>
                <c:pt idx="6047">
                  <c:v>42703.349942129629</c:v>
                </c:pt>
                <c:pt idx="6048">
                  <c:v>42703.350000000006</c:v>
                </c:pt>
                <c:pt idx="6049">
                  <c:v>42703.350057870375</c:v>
                </c:pt>
                <c:pt idx="6050">
                  <c:v>42703.350115740745</c:v>
                </c:pt>
                <c:pt idx="6051">
                  <c:v>42703.350173611114</c:v>
                </c:pt>
                <c:pt idx="6052">
                  <c:v>42703.350231481483</c:v>
                </c:pt>
                <c:pt idx="6053">
                  <c:v>42703.350289351853</c:v>
                </c:pt>
                <c:pt idx="6054">
                  <c:v>42703.350347222222</c:v>
                </c:pt>
                <c:pt idx="6055">
                  <c:v>42703.350405092599</c:v>
                </c:pt>
                <c:pt idx="6056">
                  <c:v>42703.350462962968</c:v>
                </c:pt>
                <c:pt idx="6057">
                  <c:v>42703.350520833337</c:v>
                </c:pt>
                <c:pt idx="6058">
                  <c:v>42703.350578703707</c:v>
                </c:pt>
                <c:pt idx="6059">
                  <c:v>42703.350636574076</c:v>
                </c:pt>
                <c:pt idx="6060">
                  <c:v>42703.350694444445</c:v>
                </c:pt>
                <c:pt idx="6061">
                  <c:v>42703.350752314815</c:v>
                </c:pt>
                <c:pt idx="6062">
                  <c:v>42703.350810185191</c:v>
                </c:pt>
                <c:pt idx="6063">
                  <c:v>42703.350868055561</c:v>
                </c:pt>
                <c:pt idx="6064">
                  <c:v>42703.35092592593</c:v>
                </c:pt>
                <c:pt idx="6065">
                  <c:v>42703.350983796299</c:v>
                </c:pt>
                <c:pt idx="6066">
                  <c:v>42703.351041666669</c:v>
                </c:pt>
                <c:pt idx="6067">
                  <c:v>42703.351099537038</c:v>
                </c:pt>
                <c:pt idx="6068">
                  <c:v>42703.351157407407</c:v>
                </c:pt>
                <c:pt idx="6069">
                  <c:v>42703.351215277777</c:v>
                </c:pt>
                <c:pt idx="6070">
                  <c:v>42703.351273148153</c:v>
                </c:pt>
                <c:pt idx="6071">
                  <c:v>42703.351331018523</c:v>
                </c:pt>
                <c:pt idx="6072">
                  <c:v>42703.351388888892</c:v>
                </c:pt>
                <c:pt idx="6073">
                  <c:v>42703.351446759261</c:v>
                </c:pt>
                <c:pt idx="6074">
                  <c:v>42703.351504629631</c:v>
                </c:pt>
                <c:pt idx="6075">
                  <c:v>42703.3515625</c:v>
                </c:pt>
                <c:pt idx="6076">
                  <c:v>42703.351620370369</c:v>
                </c:pt>
                <c:pt idx="6077">
                  <c:v>42703.351678240746</c:v>
                </c:pt>
                <c:pt idx="6078">
                  <c:v>42703.351736111115</c:v>
                </c:pt>
                <c:pt idx="6079">
                  <c:v>42703.351793981485</c:v>
                </c:pt>
                <c:pt idx="6080">
                  <c:v>42703.351851851854</c:v>
                </c:pt>
                <c:pt idx="6081">
                  <c:v>42703.351909722223</c:v>
                </c:pt>
                <c:pt idx="6082">
                  <c:v>42703.351967592593</c:v>
                </c:pt>
                <c:pt idx="6083">
                  <c:v>42703.352025462962</c:v>
                </c:pt>
                <c:pt idx="6084">
                  <c:v>42703.352083333339</c:v>
                </c:pt>
                <c:pt idx="6085">
                  <c:v>42703.352141203708</c:v>
                </c:pt>
                <c:pt idx="6086">
                  <c:v>42703.352199074077</c:v>
                </c:pt>
                <c:pt idx="6087">
                  <c:v>42703.352256944447</c:v>
                </c:pt>
                <c:pt idx="6088">
                  <c:v>42703.352314814816</c:v>
                </c:pt>
                <c:pt idx="6089">
                  <c:v>42703.352372685185</c:v>
                </c:pt>
                <c:pt idx="6090">
                  <c:v>42703.352430555555</c:v>
                </c:pt>
                <c:pt idx="6091">
                  <c:v>42703.352488425931</c:v>
                </c:pt>
                <c:pt idx="6092">
                  <c:v>42703.352546296301</c:v>
                </c:pt>
                <c:pt idx="6093">
                  <c:v>42703.35260416667</c:v>
                </c:pt>
                <c:pt idx="6094">
                  <c:v>42703.352662037039</c:v>
                </c:pt>
                <c:pt idx="6095">
                  <c:v>42703.352719907409</c:v>
                </c:pt>
                <c:pt idx="6096">
                  <c:v>42703.352777777778</c:v>
                </c:pt>
                <c:pt idx="6097">
                  <c:v>42703.352835648147</c:v>
                </c:pt>
                <c:pt idx="6098">
                  <c:v>42703.352893518524</c:v>
                </c:pt>
                <c:pt idx="6099">
                  <c:v>42703.352951388893</c:v>
                </c:pt>
                <c:pt idx="6100">
                  <c:v>42703.353009259263</c:v>
                </c:pt>
                <c:pt idx="6101">
                  <c:v>42703.353067129632</c:v>
                </c:pt>
                <c:pt idx="6102">
                  <c:v>42703.353125000001</c:v>
                </c:pt>
                <c:pt idx="6103">
                  <c:v>42703.353182870371</c:v>
                </c:pt>
                <c:pt idx="6104">
                  <c:v>42703.35324074074</c:v>
                </c:pt>
                <c:pt idx="6105">
                  <c:v>42703.353298611117</c:v>
                </c:pt>
                <c:pt idx="6106">
                  <c:v>42703.353356481486</c:v>
                </c:pt>
                <c:pt idx="6107">
                  <c:v>42703.353414351855</c:v>
                </c:pt>
                <c:pt idx="6108">
                  <c:v>42703.353472222225</c:v>
                </c:pt>
                <c:pt idx="6109">
                  <c:v>42703.353530092594</c:v>
                </c:pt>
                <c:pt idx="6110">
                  <c:v>42703.353587962964</c:v>
                </c:pt>
                <c:pt idx="6111">
                  <c:v>42703.353645833333</c:v>
                </c:pt>
                <c:pt idx="6112">
                  <c:v>42703.353703703709</c:v>
                </c:pt>
                <c:pt idx="6113">
                  <c:v>42703.353761574079</c:v>
                </c:pt>
                <c:pt idx="6114">
                  <c:v>42703.353819444448</c:v>
                </c:pt>
                <c:pt idx="6115">
                  <c:v>42703.353877314818</c:v>
                </c:pt>
                <c:pt idx="6116">
                  <c:v>42703.353935185187</c:v>
                </c:pt>
                <c:pt idx="6117">
                  <c:v>42703.353993055556</c:v>
                </c:pt>
                <c:pt idx="6118">
                  <c:v>42703.354050925926</c:v>
                </c:pt>
                <c:pt idx="6119">
                  <c:v>42703.354108796302</c:v>
                </c:pt>
                <c:pt idx="6120">
                  <c:v>42703.354166666672</c:v>
                </c:pt>
                <c:pt idx="6121">
                  <c:v>42703.354224537041</c:v>
                </c:pt>
                <c:pt idx="6122">
                  <c:v>42703.35428240741</c:v>
                </c:pt>
                <c:pt idx="6123">
                  <c:v>42703.35434027778</c:v>
                </c:pt>
                <c:pt idx="6124">
                  <c:v>42703.354398148149</c:v>
                </c:pt>
                <c:pt idx="6125">
                  <c:v>42703.354456018518</c:v>
                </c:pt>
                <c:pt idx="6126">
                  <c:v>42703.354513888895</c:v>
                </c:pt>
                <c:pt idx="6127">
                  <c:v>42703.354571759264</c:v>
                </c:pt>
                <c:pt idx="6128">
                  <c:v>42703.354629629634</c:v>
                </c:pt>
                <c:pt idx="6129">
                  <c:v>42703.354687500003</c:v>
                </c:pt>
                <c:pt idx="6130">
                  <c:v>42703.354745370372</c:v>
                </c:pt>
                <c:pt idx="6131">
                  <c:v>42703.354803240742</c:v>
                </c:pt>
                <c:pt idx="6132">
                  <c:v>42703.354861111111</c:v>
                </c:pt>
                <c:pt idx="6133">
                  <c:v>42703.35491898148</c:v>
                </c:pt>
                <c:pt idx="6134">
                  <c:v>42703.354976851857</c:v>
                </c:pt>
                <c:pt idx="6135">
                  <c:v>42703.355034722226</c:v>
                </c:pt>
                <c:pt idx="6136">
                  <c:v>42703.355092592596</c:v>
                </c:pt>
                <c:pt idx="6137">
                  <c:v>42703.355150462965</c:v>
                </c:pt>
                <c:pt idx="6138">
                  <c:v>42703.355208333334</c:v>
                </c:pt>
                <c:pt idx="6139">
                  <c:v>42703.355266203704</c:v>
                </c:pt>
                <c:pt idx="6140">
                  <c:v>42703.355324074073</c:v>
                </c:pt>
                <c:pt idx="6141">
                  <c:v>42703.35538194445</c:v>
                </c:pt>
                <c:pt idx="6142">
                  <c:v>42703.355439814819</c:v>
                </c:pt>
                <c:pt idx="6143">
                  <c:v>42703.355497685188</c:v>
                </c:pt>
                <c:pt idx="6144">
                  <c:v>42703.355555555558</c:v>
                </c:pt>
                <c:pt idx="6145">
                  <c:v>42703.355613425927</c:v>
                </c:pt>
                <c:pt idx="6146">
                  <c:v>42703.355671296296</c:v>
                </c:pt>
                <c:pt idx="6147">
                  <c:v>42703.355729166666</c:v>
                </c:pt>
                <c:pt idx="6148">
                  <c:v>42703.355787037042</c:v>
                </c:pt>
                <c:pt idx="6149">
                  <c:v>42703.355844907412</c:v>
                </c:pt>
                <c:pt idx="6150">
                  <c:v>42703.355902777781</c:v>
                </c:pt>
                <c:pt idx="6151">
                  <c:v>42703.35596064815</c:v>
                </c:pt>
                <c:pt idx="6152">
                  <c:v>42703.35601851852</c:v>
                </c:pt>
                <c:pt idx="6153">
                  <c:v>42703.356076388889</c:v>
                </c:pt>
                <c:pt idx="6154">
                  <c:v>42703.356134259258</c:v>
                </c:pt>
                <c:pt idx="6155">
                  <c:v>42703.356192129635</c:v>
                </c:pt>
                <c:pt idx="6156">
                  <c:v>42703.356250000004</c:v>
                </c:pt>
                <c:pt idx="6157">
                  <c:v>42703.356307870374</c:v>
                </c:pt>
                <c:pt idx="6158">
                  <c:v>42703.356365740743</c:v>
                </c:pt>
                <c:pt idx="6159">
                  <c:v>42703.356423611112</c:v>
                </c:pt>
                <c:pt idx="6160">
                  <c:v>42703.356481481482</c:v>
                </c:pt>
                <c:pt idx="6161">
                  <c:v>42703.356539351851</c:v>
                </c:pt>
                <c:pt idx="6162">
                  <c:v>42703.356597222228</c:v>
                </c:pt>
                <c:pt idx="6163">
                  <c:v>42703.356655092597</c:v>
                </c:pt>
                <c:pt idx="6164">
                  <c:v>42703.356712962966</c:v>
                </c:pt>
                <c:pt idx="6165">
                  <c:v>42703.356770833336</c:v>
                </c:pt>
                <c:pt idx="6166">
                  <c:v>42703.356828703705</c:v>
                </c:pt>
                <c:pt idx="6167">
                  <c:v>42703.356886574074</c:v>
                </c:pt>
                <c:pt idx="6168">
                  <c:v>42703.356944444444</c:v>
                </c:pt>
                <c:pt idx="6169">
                  <c:v>42703.35700231482</c:v>
                </c:pt>
                <c:pt idx="6170">
                  <c:v>42703.35706018519</c:v>
                </c:pt>
                <c:pt idx="6171">
                  <c:v>42703.357118055559</c:v>
                </c:pt>
                <c:pt idx="6172">
                  <c:v>42703.357175925928</c:v>
                </c:pt>
                <c:pt idx="6173">
                  <c:v>42703.357233796298</c:v>
                </c:pt>
                <c:pt idx="6174">
                  <c:v>42703.357291666667</c:v>
                </c:pt>
                <c:pt idx="6175">
                  <c:v>42703.357349537036</c:v>
                </c:pt>
                <c:pt idx="6176">
                  <c:v>42703.357407407413</c:v>
                </c:pt>
                <c:pt idx="6177">
                  <c:v>42703.357465277782</c:v>
                </c:pt>
                <c:pt idx="6178">
                  <c:v>42703.357523148152</c:v>
                </c:pt>
                <c:pt idx="6179">
                  <c:v>42703.357581018521</c:v>
                </c:pt>
                <c:pt idx="6180">
                  <c:v>42703.357638888891</c:v>
                </c:pt>
                <c:pt idx="6181">
                  <c:v>42703.35769675926</c:v>
                </c:pt>
                <c:pt idx="6182">
                  <c:v>42703.357754629629</c:v>
                </c:pt>
                <c:pt idx="6183">
                  <c:v>42703.357812500006</c:v>
                </c:pt>
                <c:pt idx="6184">
                  <c:v>42703.357870370375</c:v>
                </c:pt>
                <c:pt idx="6185">
                  <c:v>42703.357928240745</c:v>
                </c:pt>
                <c:pt idx="6186">
                  <c:v>42703.357986111114</c:v>
                </c:pt>
                <c:pt idx="6187">
                  <c:v>42703.358043981483</c:v>
                </c:pt>
                <c:pt idx="6188">
                  <c:v>42703.358101851853</c:v>
                </c:pt>
                <c:pt idx="6189">
                  <c:v>42703.358159722222</c:v>
                </c:pt>
                <c:pt idx="6190">
                  <c:v>42703.358217592599</c:v>
                </c:pt>
                <c:pt idx="6191">
                  <c:v>42703.358275462968</c:v>
                </c:pt>
                <c:pt idx="6192">
                  <c:v>42703.358333333337</c:v>
                </c:pt>
                <c:pt idx="6193">
                  <c:v>42703.358391203707</c:v>
                </c:pt>
                <c:pt idx="6194">
                  <c:v>42703.358449074076</c:v>
                </c:pt>
                <c:pt idx="6195">
                  <c:v>42703.358506944445</c:v>
                </c:pt>
                <c:pt idx="6196">
                  <c:v>42703.358564814815</c:v>
                </c:pt>
                <c:pt idx="6197">
                  <c:v>42703.358622685191</c:v>
                </c:pt>
                <c:pt idx="6198">
                  <c:v>42703.358680555561</c:v>
                </c:pt>
                <c:pt idx="6199">
                  <c:v>42703.35873842593</c:v>
                </c:pt>
                <c:pt idx="6200">
                  <c:v>42703.358796296299</c:v>
                </c:pt>
                <c:pt idx="6201">
                  <c:v>42703.358854166669</c:v>
                </c:pt>
                <c:pt idx="6202">
                  <c:v>42703.358912037038</c:v>
                </c:pt>
                <c:pt idx="6203">
                  <c:v>42703.358969907407</c:v>
                </c:pt>
                <c:pt idx="6204">
                  <c:v>42703.359027777777</c:v>
                </c:pt>
                <c:pt idx="6205">
                  <c:v>42703.359085648153</c:v>
                </c:pt>
                <c:pt idx="6206">
                  <c:v>42703.359143518523</c:v>
                </c:pt>
                <c:pt idx="6207">
                  <c:v>42703.359201388892</c:v>
                </c:pt>
                <c:pt idx="6208">
                  <c:v>42703.359259259261</c:v>
                </c:pt>
                <c:pt idx="6209">
                  <c:v>42703.359317129631</c:v>
                </c:pt>
                <c:pt idx="6210">
                  <c:v>42703.359375</c:v>
                </c:pt>
                <c:pt idx="6211">
                  <c:v>42703.359432870369</c:v>
                </c:pt>
                <c:pt idx="6212">
                  <c:v>42703.359490740746</c:v>
                </c:pt>
                <c:pt idx="6213">
                  <c:v>42703.359548611115</c:v>
                </c:pt>
                <c:pt idx="6214">
                  <c:v>42703.359606481485</c:v>
                </c:pt>
                <c:pt idx="6215">
                  <c:v>42703.359664351854</c:v>
                </c:pt>
                <c:pt idx="6216">
                  <c:v>42703.359722222223</c:v>
                </c:pt>
                <c:pt idx="6217">
                  <c:v>42703.359780092593</c:v>
                </c:pt>
                <c:pt idx="6218">
                  <c:v>42703.359837962962</c:v>
                </c:pt>
                <c:pt idx="6219">
                  <c:v>42703.359895833339</c:v>
                </c:pt>
                <c:pt idx="6220">
                  <c:v>42703.359953703708</c:v>
                </c:pt>
                <c:pt idx="6221">
                  <c:v>42703.360011574077</c:v>
                </c:pt>
                <c:pt idx="6222">
                  <c:v>42703.360069444447</c:v>
                </c:pt>
                <c:pt idx="6223">
                  <c:v>42703.360127314816</c:v>
                </c:pt>
                <c:pt idx="6224">
                  <c:v>42703.360185185185</c:v>
                </c:pt>
                <c:pt idx="6225">
                  <c:v>42703.360243055555</c:v>
                </c:pt>
                <c:pt idx="6226">
                  <c:v>42703.360300925931</c:v>
                </c:pt>
                <c:pt idx="6227">
                  <c:v>42703.360358796301</c:v>
                </c:pt>
                <c:pt idx="6228">
                  <c:v>42703.36041666667</c:v>
                </c:pt>
                <c:pt idx="6229">
                  <c:v>42703.360474537039</c:v>
                </c:pt>
                <c:pt idx="6230">
                  <c:v>42703.360532407409</c:v>
                </c:pt>
                <c:pt idx="6231">
                  <c:v>42703.360590277778</c:v>
                </c:pt>
                <c:pt idx="6232">
                  <c:v>42703.360648148147</c:v>
                </c:pt>
                <c:pt idx="6233">
                  <c:v>42703.360706018524</c:v>
                </c:pt>
                <c:pt idx="6234">
                  <c:v>42703.360763888893</c:v>
                </c:pt>
                <c:pt idx="6235">
                  <c:v>42703.360821759263</c:v>
                </c:pt>
                <c:pt idx="6236">
                  <c:v>42703.360879629632</c:v>
                </c:pt>
                <c:pt idx="6237">
                  <c:v>42703.360937500001</c:v>
                </c:pt>
                <c:pt idx="6238">
                  <c:v>42703.360995370371</c:v>
                </c:pt>
                <c:pt idx="6239">
                  <c:v>42703.36105324074</c:v>
                </c:pt>
                <c:pt idx="6240">
                  <c:v>42703.361111111117</c:v>
                </c:pt>
                <c:pt idx="6241">
                  <c:v>42703.361168981486</c:v>
                </c:pt>
                <c:pt idx="6242">
                  <c:v>42703.361226851855</c:v>
                </c:pt>
                <c:pt idx="6243">
                  <c:v>42703.361284722225</c:v>
                </c:pt>
                <c:pt idx="6244">
                  <c:v>42703.361342592594</c:v>
                </c:pt>
                <c:pt idx="6245">
                  <c:v>42703.361400462964</c:v>
                </c:pt>
                <c:pt idx="6246">
                  <c:v>42703.361458333333</c:v>
                </c:pt>
                <c:pt idx="6247">
                  <c:v>42703.361516203709</c:v>
                </c:pt>
                <c:pt idx="6248">
                  <c:v>42703.361574074079</c:v>
                </c:pt>
                <c:pt idx="6249">
                  <c:v>42703.361631944448</c:v>
                </c:pt>
                <c:pt idx="6250">
                  <c:v>42703.361689814818</c:v>
                </c:pt>
                <c:pt idx="6251">
                  <c:v>42703.361747685187</c:v>
                </c:pt>
                <c:pt idx="6252">
                  <c:v>42703.361805555556</c:v>
                </c:pt>
                <c:pt idx="6253">
                  <c:v>42703.361863425926</c:v>
                </c:pt>
                <c:pt idx="6254">
                  <c:v>42703.361921296302</c:v>
                </c:pt>
                <c:pt idx="6255">
                  <c:v>42703.361979166672</c:v>
                </c:pt>
                <c:pt idx="6256">
                  <c:v>42703.362037037041</c:v>
                </c:pt>
                <c:pt idx="6257">
                  <c:v>42703.36209490741</c:v>
                </c:pt>
                <c:pt idx="6258">
                  <c:v>42703.36215277778</c:v>
                </c:pt>
                <c:pt idx="6259">
                  <c:v>42703.362210648149</c:v>
                </c:pt>
                <c:pt idx="6260">
                  <c:v>42703.362268518518</c:v>
                </c:pt>
                <c:pt idx="6261">
                  <c:v>42703.362326388895</c:v>
                </c:pt>
                <c:pt idx="6262">
                  <c:v>42703.362384259264</c:v>
                </c:pt>
                <c:pt idx="6263">
                  <c:v>42703.362442129634</c:v>
                </c:pt>
                <c:pt idx="6264">
                  <c:v>42703.362500000003</c:v>
                </c:pt>
                <c:pt idx="6265">
                  <c:v>42703.362557870372</c:v>
                </c:pt>
                <c:pt idx="6266">
                  <c:v>42703.362615740742</c:v>
                </c:pt>
                <c:pt idx="6267">
                  <c:v>42703.362673611111</c:v>
                </c:pt>
                <c:pt idx="6268">
                  <c:v>42703.36273148148</c:v>
                </c:pt>
                <c:pt idx="6269">
                  <c:v>42703.362789351857</c:v>
                </c:pt>
                <c:pt idx="6270">
                  <c:v>42703.362847222226</c:v>
                </c:pt>
                <c:pt idx="6271">
                  <c:v>42703.362905092596</c:v>
                </c:pt>
                <c:pt idx="6272">
                  <c:v>42703.362962962965</c:v>
                </c:pt>
                <c:pt idx="6273">
                  <c:v>42703.363020833334</c:v>
                </c:pt>
                <c:pt idx="6274">
                  <c:v>42703.363078703704</c:v>
                </c:pt>
                <c:pt idx="6275">
                  <c:v>42703.363136574073</c:v>
                </c:pt>
                <c:pt idx="6276">
                  <c:v>42703.36319444445</c:v>
                </c:pt>
                <c:pt idx="6277">
                  <c:v>42703.363252314819</c:v>
                </c:pt>
                <c:pt idx="6278">
                  <c:v>42703.363310185188</c:v>
                </c:pt>
                <c:pt idx="6279">
                  <c:v>42703.363368055558</c:v>
                </c:pt>
                <c:pt idx="6280">
                  <c:v>42703.363425925927</c:v>
                </c:pt>
                <c:pt idx="6281">
                  <c:v>42703.363483796296</c:v>
                </c:pt>
                <c:pt idx="6282">
                  <c:v>42703.363541666666</c:v>
                </c:pt>
                <c:pt idx="6283">
                  <c:v>42703.363599537042</c:v>
                </c:pt>
                <c:pt idx="6284">
                  <c:v>42703.363657407412</c:v>
                </c:pt>
                <c:pt idx="6285">
                  <c:v>42703.363715277781</c:v>
                </c:pt>
                <c:pt idx="6286">
                  <c:v>42703.36377314815</c:v>
                </c:pt>
                <c:pt idx="6287">
                  <c:v>42703.36383101852</c:v>
                </c:pt>
                <c:pt idx="6288">
                  <c:v>42703.363888888889</c:v>
                </c:pt>
                <c:pt idx="6289">
                  <c:v>42703.363946759258</c:v>
                </c:pt>
                <c:pt idx="6290">
                  <c:v>42703.364004629635</c:v>
                </c:pt>
                <c:pt idx="6291">
                  <c:v>42703.364062500004</c:v>
                </c:pt>
                <c:pt idx="6292">
                  <c:v>42703.364120370374</c:v>
                </c:pt>
                <c:pt idx="6293">
                  <c:v>42703.364178240743</c:v>
                </c:pt>
                <c:pt idx="6294">
                  <c:v>42703.364236111112</c:v>
                </c:pt>
                <c:pt idx="6295">
                  <c:v>42703.364293981482</c:v>
                </c:pt>
                <c:pt idx="6296">
                  <c:v>42703.364351851851</c:v>
                </c:pt>
                <c:pt idx="6297">
                  <c:v>42703.364409722228</c:v>
                </c:pt>
                <c:pt idx="6298">
                  <c:v>42703.364467592597</c:v>
                </c:pt>
                <c:pt idx="6299">
                  <c:v>42703.364525462966</c:v>
                </c:pt>
                <c:pt idx="6300">
                  <c:v>42703.364583333336</c:v>
                </c:pt>
                <c:pt idx="6301">
                  <c:v>42703.364641203705</c:v>
                </c:pt>
                <c:pt idx="6302">
                  <c:v>42703.364699074074</c:v>
                </c:pt>
                <c:pt idx="6303">
                  <c:v>42703.364756944444</c:v>
                </c:pt>
                <c:pt idx="6304">
                  <c:v>42703.36481481482</c:v>
                </c:pt>
                <c:pt idx="6305">
                  <c:v>42703.36487268519</c:v>
                </c:pt>
                <c:pt idx="6306">
                  <c:v>42703.364930555559</c:v>
                </c:pt>
                <c:pt idx="6307">
                  <c:v>42703.364988425928</c:v>
                </c:pt>
                <c:pt idx="6308">
                  <c:v>42703.365046296298</c:v>
                </c:pt>
                <c:pt idx="6309">
                  <c:v>42703.365104166667</c:v>
                </c:pt>
                <c:pt idx="6310">
                  <c:v>42703.365162037036</c:v>
                </c:pt>
                <c:pt idx="6311">
                  <c:v>42703.365219907413</c:v>
                </c:pt>
                <c:pt idx="6312">
                  <c:v>42703.365277777782</c:v>
                </c:pt>
                <c:pt idx="6313">
                  <c:v>42703.365335648152</c:v>
                </c:pt>
                <c:pt idx="6314">
                  <c:v>42703.365393518521</c:v>
                </c:pt>
                <c:pt idx="6315">
                  <c:v>42703.365451388891</c:v>
                </c:pt>
                <c:pt idx="6316">
                  <c:v>42703.36550925926</c:v>
                </c:pt>
                <c:pt idx="6317">
                  <c:v>42703.365567129629</c:v>
                </c:pt>
                <c:pt idx="6318">
                  <c:v>42703.365625000006</c:v>
                </c:pt>
                <c:pt idx="6319">
                  <c:v>42703.365682870375</c:v>
                </c:pt>
                <c:pt idx="6320">
                  <c:v>42703.365740740745</c:v>
                </c:pt>
                <c:pt idx="6321">
                  <c:v>42703.365798611114</c:v>
                </c:pt>
                <c:pt idx="6322">
                  <c:v>42703.365856481483</c:v>
                </c:pt>
                <c:pt idx="6323">
                  <c:v>42703.365914351853</c:v>
                </c:pt>
                <c:pt idx="6324">
                  <c:v>42703.365972222222</c:v>
                </c:pt>
                <c:pt idx="6325">
                  <c:v>42703.366030092599</c:v>
                </c:pt>
                <c:pt idx="6326">
                  <c:v>42703.366087962968</c:v>
                </c:pt>
                <c:pt idx="6327">
                  <c:v>42703.366145833337</c:v>
                </c:pt>
                <c:pt idx="6328">
                  <c:v>42703.366203703707</c:v>
                </c:pt>
                <c:pt idx="6329">
                  <c:v>42703.366261574076</c:v>
                </c:pt>
                <c:pt idx="6330">
                  <c:v>42703.366319444445</c:v>
                </c:pt>
                <c:pt idx="6331">
                  <c:v>42703.366377314815</c:v>
                </c:pt>
                <c:pt idx="6332">
                  <c:v>42703.366435185191</c:v>
                </c:pt>
                <c:pt idx="6333">
                  <c:v>42703.366493055561</c:v>
                </c:pt>
                <c:pt idx="6334">
                  <c:v>42703.36655092593</c:v>
                </c:pt>
                <c:pt idx="6335">
                  <c:v>42703.366608796299</c:v>
                </c:pt>
                <c:pt idx="6336">
                  <c:v>42703.366666666669</c:v>
                </c:pt>
                <c:pt idx="6337">
                  <c:v>42703.366724537038</c:v>
                </c:pt>
                <c:pt idx="6338">
                  <c:v>42703.366782407407</c:v>
                </c:pt>
                <c:pt idx="6339">
                  <c:v>42703.366840277777</c:v>
                </c:pt>
                <c:pt idx="6340">
                  <c:v>42703.366898148153</c:v>
                </c:pt>
                <c:pt idx="6341">
                  <c:v>42703.366956018523</c:v>
                </c:pt>
                <c:pt idx="6342">
                  <c:v>42703.367013888892</c:v>
                </c:pt>
                <c:pt idx="6343">
                  <c:v>42703.367071759261</c:v>
                </c:pt>
                <c:pt idx="6344">
                  <c:v>42703.367129629631</c:v>
                </c:pt>
                <c:pt idx="6345">
                  <c:v>42703.3671875</c:v>
                </c:pt>
                <c:pt idx="6346">
                  <c:v>42703.367245370369</c:v>
                </c:pt>
                <c:pt idx="6347">
                  <c:v>42703.367303240746</c:v>
                </c:pt>
                <c:pt idx="6348">
                  <c:v>42703.367361111115</c:v>
                </c:pt>
                <c:pt idx="6349">
                  <c:v>42703.367418981485</c:v>
                </c:pt>
                <c:pt idx="6350">
                  <c:v>42703.367476851854</c:v>
                </c:pt>
                <c:pt idx="6351">
                  <c:v>42703.367534722223</c:v>
                </c:pt>
                <c:pt idx="6352">
                  <c:v>42703.367592592593</c:v>
                </c:pt>
                <c:pt idx="6353">
                  <c:v>42703.367650462962</c:v>
                </c:pt>
                <c:pt idx="6354">
                  <c:v>42703.367708333339</c:v>
                </c:pt>
                <c:pt idx="6355">
                  <c:v>42703.367766203708</c:v>
                </c:pt>
                <c:pt idx="6356">
                  <c:v>42703.367824074077</c:v>
                </c:pt>
                <c:pt idx="6357">
                  <c:v>42703.367881944447</c:v>
                </c:pt>
                <c:pt idx="6358">
                  <c:v>42703.367939814816</c:v>
                </c:pt>
                <c:pt idx="6359">
                  <c:v>42703.367997685185</c:v>
                </c:pt>
                <c:pt idx="6360">
                  <c:v>42703.368055555555</c:v>
                </c:pt>
                <c:pt idx="6361">
                  <c:v>42703.368113425931</c:v>
                </c:pt>
                <c:pt idx="6362">
                  <c:v>42703.368171296301</c:v>
                </c:pt>
                <c:pt idx="6363">
                  <c:v>42703.36822916667</c:v>
                </c:pt>
                <c:pt idx="6364">
                  <c:v>42703.368287037039</c:v>
                </c:pt>
                <c:pt idx="6365">
                  <c:v>42703.368344907409</c:v>
                </c:pt>
                <c:pt idx="6366">
                  <c:v>42703.368402777778</c:v>
                </c:pt>
                <c:pt idx="6367">
                  <c:v>42703.368460648147</c:v>
                </c:pt>
                <c:pt idx="6368">
                  <c:v>42703.368518518524</c:v>
                </c:pt>
                <c:pt idx="6369">
                  <c:v>42703.368576388893</c:v>
                </c:pt>
                <c:pt idx="6370">
                  <c:v>42703.368634259263</c:v>
                </c:pt>
                <c:pt idx="6371">
                  <c:v>42703.368692129632</c:v>
                </c:pt>
                <c:pt idx="6372">
                  <c:v>42703.368750000001</c:v>
                </c:pt>
                <c:pt idx="6373">
                  <c:v>42703.368807870371</c:v>
                </c:pt>
                <c:pt idx="6374">
                  <c:v>42703.36886574074</c:v>
                </c:pt>
                <c:pt idx="6375">
                  <c:v>42703.368923611117</c:v>
                </c:pt>
                <c:pt idx="6376">
                  <c:v>42703.368981481486</c:v>
                </c:pt>
                <c:pt idx="6377">
                  <c:v>42703.369039351855</c:v>
                </c:pt>
                <c:pt idx="6378">
                  <c:v>42703.369097222225</c:v>
                </c:pt>
                <c:pt idx="6379">
                  <c:v>42703.369155092594</c:v>
                </c:pt>
                <c:pt idx="6380">
                  <c:v>42703.369212962964</c:v>
                </c:pt>
                <c:pt idx="6381">
                  <c:v>42703.369270833333</c:v>
                </c:pt>
                <c:pt idx="6382">
                  <c:v>42703.369328703709</c:v>
                </c:pt>
                <c:pt idx="6383">
                  <c:v>42703.369386574079</c:v>
                </c:pt>
                <c:pt idx="6384">
                  <c:v>42703.369444444448</c:v>
                </c:pt>
                <c:pt idx="6385">
                  <c:v>42703.369502314818</c:v>
                </c:pt>
                <c:pt idx="6386">
                  <c:v>42703.369560185187</c:v>
                </c:pt>
                <c:pt idx="6387">
                  <c:v>42703.369618055556</c:v>
                </c:pt>
                <c:pt idx="6388">
                  <c:v>42703.369675925926</c:v>
                </c:pt>
                <c:pt idx="6389">
                  <c:v>42703.369733796302</c:v>
                </c:pt>
                <c:pt idx="6390">
                  <c:v>42703.369791666672</c:v>
                </c:pt>
                <c:pt idx="6391">
                  <c:v>42703.369849537041</c:v>
                </c:pt>
                <c:pt idx="6392">
                  <c:v>42703.36990740741</c:v>
                </c:pt>
                <c:pt idx="6393">
                  <c:v>42703.36996527778</c:v>
                </c:pt>
                <c:pt idx="6394">
                  <c:v>42703.370023148149</c:v>
                </c:pt>
                <c:pt idx="6395">
                  <c:v>42703.370081018518</c:v>
                </c:pt>
                <c:pt idx="6396">
                  <c:v>42703.370138888895</c:v>
                </c:pt>
                <c:pt idx="6397">
                  <c:v>42703.370196759264</c:v>
                </c:pt>
                <c:pt idx="6398">
                  <c:v>42703.370254629634</c:v>
                </c:pt>
                <c:pt idx="6399">
                  <c:v>42703.370312500003</c:v>
                </c:pt>
                <c:pt idx="6400">
                  <c:v>42703.370370370372</c:v>
                </c:pt>
                <c:pt idx="6401">
                  <c:v>42703.370428240742</c:v>
                </c:pt>
                <c:pt idx="6402">
                  <c:v>42703.370486111111</c:v>
                </c:pt>
                <c:pt idx="6403">
                  <c:v>42703.37054398148</c:v>
                </c:pt>
                <c:pt idx="6404">
                  <c:v>42703.370601851857</c:v>
                </c:pt>
                <c:pt idx="6405">
                  <c:v>42703.370659722226</c:v>
                </c:pt>
                <c:pt idx="6406">
                  <c:v>42703.370717592596</c:v>
                </c:pt>
                <c:pt idx="6407">
                  <c:v>42703.370775462965</c:v>
                </c:pt>
                <c:pt idx="6408">
                  <c:v>42703.370833333334</c:v>
                </c:pt>
                <c:pt idx="6409">
                  <c:v>42703.370891203704</c:v>
                </c:pt>
                <c:pt idx="6410">
                  <c:v>42703.370949074073</c:v>
                </c:pt>
                <c:pt idx="6411">
                  <c:v>42703.37100694445</c:v>
                </c:pt>
                <c:pt idx="6412">
                  <c:v>42703.371064814819</c:v>
                </c:pt>
                <c:pt idx="6413">
                  <c:v>42703.371122685188</c:v>
                </c:pt>
                <c:pt idx="6414">
                  <c:v>42703.371180555558</c:v>
                </c:pt>
                <c:pt idx="6415">
                  <c:v>42703.371238425927</c:v>
                </c:pt>
                <c:pt idx="6416">
                  <c:v>42703.371296296296</c:v>
                </c:pt>
                <c:pt idx="6417">
                  <c:v>42703.371354166666</c:v>
                </c:pt>
                <c:pt idx="6418">
                  <c:v>42703.371412037042</c:v>
                </c:pt>
                <c:pt idx="6419">
                  <c:v>42703.371469907412</c:v>
                </c:pt>
                <c:pt idx="6420">
                  <c:v>42703.371527777781</c:v>
                </c:pt>
                <c:pt idx="6421">
                  <c:v>42703.37158564815</c:v>
                </c:pt>
                <c:pt idx="6422">
                  <c:v>42703.37164351852</c:v>
                </c:pt>
                <c:pt idx="6423">
                  <c:v>42703.371701388889</c:v>
                </c:pt>
                <c:pt idx="6424">
                  <c:v>42703.371759259258</c:v>
                </c:pt>
                <c:pt idx="6425">
                  <c:v>42703.371817129635</c:v>
                </c:pt>
                <c:pt idx="6426">
                  <c:v>42703.371875000004</c:v>
                </c:pt>
                <c:pt idx="6427">
                  <c:v>42703.371932870374</c:v>
                </c:pt>
                <c:pt idx="6428">
                  <c:v>42703.371990740743</c:v>
                </c:pt>
                <c:pt idx="6429">
                  <c:v>42703.372048611112</c:v>
                </c:pt>
                <c:pt idx="6430">
                  <c:v>42703.372106481482</c:v>
                </c:pt>
                <c:pt idx="6431">
                  <c:v>42703.372164351851</c:v>
                </c:pt>
                <c:pt idx="6432">
                  <c:v>42703.372222222228</c:v>
                </c:pt>
                <c:pt idx="6433">
                  <c:v>42703.372280092597</c:v>
                </c:pt>
                <c:pt idx="6434">
                  <c:v>42703.372337962966</c:v>
                </c:pt>
                <c:pt idx="6435">
                  <c:v>42703.372395833336</c:v>
                </c:pt>
                <c:pt idx="6436">
                  <c:v>42703.372453703705</c:v>
                </c:pt>
                <c:pt idx="6437">
                  <c:v>42703.372511574074</c:v>
                </c:pt>
                <c:pt idx="6438">
                  <c:v>42703.372569444444</c:v>
                </c:pt>
                <c:pt idx="6439">
                  <c:v>42703.37262731482</c:v>
                </c:pt>
                <c:pt idx="6440">
                  <c:v>42703.37268518519</c:v>
                </c:pt>
                <c:pt idx="6441">
                  <c:v>42703.372743055559</c:v>
                </c:pt>
                <c:pt idx="6442">
                  <c:v>42703.372800925928</c:v>
                </c:pt>
                <c:pt idx="6443">
                  <c:v>42703.372858796298</c:v>
                </c:pt>
                <c:pt idx="6444">
                  <c:v>42703.372916666667</c:v>
                </c:pt>
                <c:pt idx="6445">
                  <c:v>42703.372974537036</c:v>
                </c:pt>
                <c:pt idx="6446">
                  <c:v>42703.373032407413</c:v>
                </c:pt>
                <c:pt idx="6447">
                  <c:v>42703.373090277782</c:v>
                </c:pt>
                <c:pt idx="6448">
                  <c:v>42703.373148148152</c:v>
                </c:pt>
                <c:pt idx="6449">
                  <c:v>42703.373206018521</c:v>
                </c:pt>
                <c:pt idx="6450">
                  <c:v>42703.373263888891</c:v>
                </c:pt>
                <c:pt idx="6451">
                  <c:v>42703.37332175926</c:v>
                </c:pt>
                <c:pt idx="6452">
                  <c:v>42703.373379629629</c:v>
                </c:pt>
                <c:pt idx="6453">
                  <c:v>42703.373437500006</c:v>
                </c:pt>
                <c:pt idx="6454">
                  <c:v>42703.373495370375</c:v>
                </c:pt>
                <c:pt idx="6455">
                  <c:v>42703.373553240745</c:v>
                </c:pt>
                <c:pt idx="6456">
                  <c:v>42703.373611111114</c:v>
                </c:pt>
                <c:pt idx="6457">
                  <c:v>42703.373668981483</c:v>
                </c:pt>
                <c:pt idx="6458">
                  <c:v>42703.373726851853</c:v>
                </c:pt>
                <c:pt idx="6459">
                  <c:v>42703.373784722222</c:v>
                </c:pt>
                <c:pt idx="6460">
                  <c:v>42703.373842592599</c:v>
                </c:pt>
                <c:pt idx="6461">
                  <c:v>42703.373900462968</c:v>
                </c:pt>
                <c:pt idx="6462">
                  <c:v>42703.373958333337</c:v>
                </c:pt>
                <c:pt idx="6463">
                  <c:v>42703.374016203707</c:v>
                </c:pt>
                <c:pt idx="6464">
                  <c:v>42703.374074074076</c:v>
                </c:pt>
                <c:pt idx="6465">
                  <c:v>42703.374131944445</c:v>
                </c:pt>
                <c:pt idx="6466">
                  <c:v>42703.374189814815</c:v>
                </c:pt>
                <c:pt idx="6467">
                  <c:v>42703.374247685191</c:v>
                </c:pt>
                <c:pt idx="6468">
                  <c:v>42703.374305555561</c:v>
                </c:pt>
                <c:pt idx="6469">
                  <c:v>42703.37436342593</c:v>
                </c:pt>
                <c:pt idx="6470">
                  <c:v>42703.374421296299</c:v>
                </c:pt>
                <c:pt idx="6471">
                  <c:v>42703.374479166669</c:v>
                </c:pt>
                <c:pt idx="6472">
                  <c:v>42703.374537037038</c:v>
                </c:pt>
                <c:pt idx="6473">
                  <c:v>42703.374594907407</c:v>
                </c:pt>
                <c:pt idx="6474">
                  <c:v>42703.374652777777</c:v>
                </c:pt>
                <c:pt idx="6475">
                  <c:v>42703.374710648153</c:v>
                </c:pt>
                <c:pt idx="6476">
                  <c:v>42703.374768518523</c:v>
                </c:pt>
                <c:pt idx="6477">
                  <c:v>42703.374826388892</c:v>
                </c:pt>
                <c:pt idx="6478">
                  <c:v>42703.374884259261</c:v>
                </c:pt>
                <c:pt idx="6479">
                  <c:v>42703.374942129631</c:v>
                </c:pt>
                <c:pt idx="6480">
                  <c:v>42703.375</c:v>
                </c:pt>
                <c:pt idx="6481">
                  <c:v>42703.375057870369</c:v>
                </c:pt>
                <c:pt idx="6482">
                  <c:v>42703.375115740746</c:v>
                </c:pt>
                <c:pt idx="6483">
                  <c:v>42703.375173611115</c:v>
                </c:pt>
                <c:pt idx="6484">
                  <c:v>42703.375231481485</c:v>
                </c:pt>
                <c:pt idx="6485">
                  <c:v>42703.375289351854</c:v>
                </c:pt>
                <c:pt idx="6486">
                  <c:v>42703.375347222223</c:v>
                </c:pt>
                <c:pt idx="6487">
                  <c:v>42703.375405092593</c:v>
                </c:pt>
                <c:pt idx="6488">
                  <c:v>42703.375462962962</c:v>
                </c:pt>
                <c:pt idx="6489">
                  <c:v>42703.375520833339</c:v>
                </c:pt>
                <c:pt idx="6490">
                  <c:v>42703.375578703708</c:v>
                </c:pt>
                <c:pt idx="6491">
                  <c:v>42703.375636574077</c:v>
                </c:pt>
                <c:pt idx="6492">
                  <c:v>42703.375694444447</c:v>
                </c:pt>
                <c:pt idx="6493">
                  <c:v>42703.375752314816</c:v>
                </c:pt>
                <c:pt idx="6494">
                  <c:v>42703.375810185185</c:v>
                </c:pt>
                <c:pt idx="6495">
                  <c:v>42703.375868055555</c:v>
                </c:pt>
                <c:pt idx="6496">
                  <c:v>42703.375925925931</c:v>
                </c:pt>
                <c:pt idx="6497">
                  <c:v>42703.375983796301</c:v>
                </c:pt>
                <c:pt idx="6498">
                  <c:v>42703.37604166667</c:v>
                </c:pt>
                <c:pt idx="6499">
                  <c:v>42703.376099537039</c:v>
                </c:pt>
                <c:pt idx="6500">
                  <c:v>42703.376157407409</c:v>
                </c:pt>
                <c:pt idx="6501">
                  <c:v>42703.376215277778</c:v>
                </c:pt>
                <c:pt idx="6502">
                  <c:v>42703.376273148147</c:v>
                </c:pt>
                <c:pt idx="6503">
                  <c:v>42703.376331018524</c:v>
                </c:pt>
                <c:pt idx="6504">
                  <c:v>42703.376388888893</c:v>
                </c:pt>
                <c:pt idx="6505">
                  <c:v>42703.376446759263</c:v>
                </c:pt>
                <c:pt idx="6506">
                  <c:v>42703.376504629632</c:v>
                </c:pt>
                <c:pt idx="6507">
                  <c:v>42703.376562500001</c:v>
                </c:pt>
                <c:pt idx="6508">
                  <c:v>42703.376620370371</c:v>
                </c:pt>
                <c:pt idx="6509">
                  <c:v>42703.37667824074</c:v>
                </c:pt>
                <c:pt idx="6510">
                  <c:v>42703.376736111117</c:v>
                </c:pt>
                <c:pt idx="6511">
                  <c:v>42703.376793981486</c:v>
                </c:pt>
                <c:pt idx="6512">
                  <c:v>42703.376851851855</c:v>
                </c:pt>
                <c:pt idx="6513">
                  <c:v>42703.376909722225</c:v>
                </c:pt>
                <c:pt idx="6514">
                  <c:v>42703.376967592594</c:v>
                </c:pt>
                <c:pt idx="6515">
                  <c:v>42703.377025462964</c:v>
                </c:pt>
                <c:pt idx="6516">
                  <c:v>42703.377083333333</c:v>
                </c:pt>
                <c:pt idx="6517">
                  <c:v>42703.377141203709</c:v>
                </c:pt>
                <c:pt idx="6518">
                  <c:v>42703.377199074079</c:v>
                </c:pt>
                <c:pt idx="6519">
                  <c:v>42703.377256944448</c:v>
                </c:pt>
                <c:pt idx="6520">
                  <c:v>42703.377314814818</c:v>
                </c:pt>
                <c:pt idx="6521">
                  <c:v>42703.377372685187</c:v>
                </c:pt>
                <c:pt idx="6522">
                  <c:v>42703.377430555556</c:v>
                </c:pt>
                <c:pt idx="6523">
                  <c:v>42703.377488425926</c:v>
                </c:pt>
                <c:pt idx="6524">
                  <c:v>42703.377546296302</c:v>
                </c:pt>
                <c:pt idx="6525">
                  <c:v>42703.377604166672</c:v>
                </c:pt>
                <c:pt idx="6526">
                  <c:v>42703.377662037041</c:v>
                </c:pt>
                <c:pt idx="6527">
                  <c:v>42703.37771990741</c:v>
                </c:pt>
                <c:pt idx="6528">
                  <c:v>42703.37777777778</c:v>
                </c:pt>
                <c:pt idx="6529">
                  <c:v>42703.377835648149</c:v>
                </c:pt>
                <c:pt idx="6530">
                  <c:v>42703.377893518518</c:v>
                </c:pt>
                <c:pt idx="6531">
                  <c:v>42703.377951388895</c:v>
                </c:pt>
                <c:pt idx="6532">
                  <c:v>42703.378009259264</c:v>
                </c:pt>
                <c:pt idx="6533">
                  <c:v>42703.378067129634</c:v>
                </c:pt>
                <c:pt idx="6534">
                  <c:v>42703.378125000003</c:v>
                </c:pt>
                <c:pt idx="6535">
                  <c:v>42703.378182870372</c:v>
                </c:pt>
                <c:pt idx="6536">
                  <c:v>42703.378240740742</c:v>
                </c:pt>
                <c:pt idx="6537">
                  <c:v>42703.378298611111</c:v>
                </c:pt>
                <c:pt idx="6538">
                  <c:v>42703.37835648148</c:v>
                </c:pt>
                <c:pt idx="6539">
                  <c:v>42703.378414351857</c:v>
                </c:pt>
                <c:pt idx="6540">
                  <c:v>42703.378472222226</c:v>
                </c:pt>
                <c:pt idx="6541">
                  <c:v>42703.378530092596</c:v>
                </c:pt>
                <c:pt idx="6542">
                  <c:v>42703.378587962965</c:v>
                </c:pt>
                <c:pt idx="6543">
                  <c:v>42703.378645833334</c:v>
                </c:pt>
                <c:pt idx="6544">
                  <c:v>42703.378703703704</c:v>
                </c:pt>
                <c:pt idx="6545">
                  <c:v>42703.378761574073</c:v>
                </c:pt>
                <c:pt idx="6546">
                  <c:v>42703.37881944445</c:v>
                </c:pt>
                <c:pt idx="6547">
                  <c:v>42703.378877314819</c:v>
                </c:pt>
                <c:pt idx="6548">
                  <c:v>42703.378935185188</c:v>
                </c:pt>
                <c:pt idx="6549">
                  <c:v>42703.378993055558</c:v>
                </c:pt>
                <c:pt idx="6550">
                  <c:v>42703.379050925927</c:v>
                </c:pt>
                <c:pt idx="6551">
                  <c:v>42703.379108796296</c:v>
                </c:pt>
                <c:pt idx="6552">
                  <c:v>42703.379166666666</c:v>
                </c:pt>
                <c:pt idx="6553">
                  <c:v>42703.379224537042</c:v>
                </c:pt>
                <c:pt idx="6554">
                  <c:v>42703.379282407412</c:v>
                </c:pt>
                <c:pt idx="6555">
                  <c:v>42703.379340277781</c:v>
                </c:pt>
                <c:pt idx="6556">
                  <c:v>42703.37939814815</c:v>
                </c:pt>
                <c:pt idx="6557">
                  <c:v>42703.37945601852</c:v>
                </c:pt>
                <c:pt idx="6558">
                  <c:v>42703.379513888889</c:v>
                </c:pt>
                <c:pt idx="6559">
                  <c:v>42703.379571759258</c:v>
                </c:pt>
                <c:pt idx="6560">
                  <c:v>42703.379629629635</c:v>
                </c:pt>
                <c:pt idx="6561">
                  <c:v>42703.379687500004</c:v>
                </c:pt>
                <c:pt idx="6562">
                  <c:v>42703.379745370374</c:v>
                </c:pt>
                <c:pt idx="6563">
                  <c:v>42703.379803240743</c:v>
                </c:pt>
                <c:pt idx="6564">
                  <c:v>42703.379861111112</c:v>
                </c:pt>
                <c:pt idx="6565">
                  <c:v>42703.379918981482</c:v>
                </c:pt>
                <c:pt idx="6566">
                  <c:v>42703.379976851851</c:v>
                </c:pt>
                <c:pt idx="6567">
                  <c:v>42703.380034722228</c:v>
                </c:pt>
                <c:pt idx="6568">
                  <c:v>42703.380092592597</c:v>
                </c:pt>
                <c:pt idx="6569">
                  <c:v>42703.380150462966</c:v>
                </c:pt>
                <c:pt idx="6570">
                  <c:v>42703.380208333336</c:v>
                </c:pt>
                <c:pt idx="6571">
                  <c:v>42703.380266203705</c:v>
                </c:pt>
                <c:pt idx="6572">
                  <c:v>42703.380324074074</c:v>
                </c:pt>
                <c:pt idx="6573">
                  <c:v>42703.380381944444</c:v>
                </c:pt>
                <c:pt idx="6574">
                  <c:v>42703.38043981482</c:v>
                </c:pt>
                <c:pt idx="6575">
                  <c:v>42703.38049768519</c:v>
                </c:pt>
                <c:pt idx="6576">
                  <c:v>42703.380555555559</c:v>
                </c:pt>
                <c:pt idx="6577">
                  <c:v>42703.380613425928</c:v>
                </c:pt>
                <c:pt idx="6578">
                  <c:v>42703.380671296298</c:v>
                </c:pt>
                <c:pt idx="6579">
                  <c:v>42703.380729166667</c:v>
                </c:pt>
                <c:pt idx="6580">
                  <c:v>42703.380787037036</c:v>
                </c:pt>
                <c:pt idx="6581">
                  <c:v>42703.380844907413</c:v>
                </c:pt>
                <c:pt idx="6582">
                  <c:v>42703.380902777782</c:v>
                </c:pt>
                <c:pt idx="6583">
                  <c:v>42703.380960648152</c:v>
                </c:pt>
                <c:pt idx="6584">
                  <c:v>42703.381018518521</c:v>
                </c:pt>
                <c:pt idx="6585">
                  <c:v>42703.381076388891</c:v>
                </c:pt>
                <c:pt idx="6586">
                  <c:v>42703.38113425926</c:v>
                </c:pt>
                <c:pt idx="6587">
                  <c:v>42703.381192129629</c:v>
                </c:pt>
                <c:pt idx="6588">
                  <c:v>42703.381250000006</c:v>
                </c:pt>
                <c:pt idx="6589">
                  <c:v>42703.381307870375</c:v>
                </c:pt>
                <c:pt idx="6590">
                  <c:v>42703.381365740745</c:v>
                </c:pt>
                <c:pt idx="6591">
                  <c:v>42703.381423611114</c:v>
                </c:pt>
                <c:pt idx="6592">
                  <c:v>42703.381481481483</c:v>
                </c:pt>
                <c:pt idx="6593">
                  <c:v>42703.381539351853</c:v>
                </c:pt>
                <c:pt idx="6594">
                  <c:v>42703.381597222222</c:v>
                </c:pt>
                <c:pt idx="6595">
                  <c:v>42703.381655092599</c:v>
                </c:pt>
                <c:pt idx="6596">
                  <c:v>42703.381712962968</c:v>
                </c:pt>
                <c:pt idx="6597">
                  <c:v>42703.381770833337</c:v>
                </c:pt>
                <c:pt idx="6598">
                  <c:v>42703.381828703707</c:v>
                </c:pt>
                <c:pt idx="6599">
                  <c:v>42703.381886574076</c:v>
                </c:pt>
                <c:pt idx="6600">
                  <c:v>42703.381944444445</c:v>
                </c:pt>
                <c:pt idx="6601">
                  <c:v>42703.382002314815</c:v>
                </c:pt>
                <c:pt idx="6602">
                  <c:v>42703.382060185191</c:v>
                </c:pt>
                <c:pt idx="6603">
                  <c:v>42703.382118055561</c:v>
                </c:pt>
                <c:pt idx="6604">
                  <c:v>42703.38217592593</c:v>
                </c:pt>
                <c:pt idx="6605">
                  <c:v>42703.382233796299</c:v>
                </c:pt>
                <c:pt idx="6606">
                  <c:v>42703.382291666669</c:v>
                </c:pt>
                <c:pt idx="6607">
                  <c:v>42703.382349537038</c:v>
                </c:pt>
                <c:pt idx="6608">
                  <c:v>42703.382407407407</c:v>
                </c:pt>
                <c:pt idx="6609">
                  <c:v>42703.382465277777</c:v>
                </c:pt>
                <c:pt idx="6610">
                  <c:v>42703.382523148153</c:v>
                </c:pt>
                <c:pt idx="6611">
                  <c:v>42703.382581018523</c:v>
                </c:pt>
                <c:pt idx="6612">
                  <c:v>42703.382638888892</c:v>
                </c:pt>
                <c:pt idx="6613">
                  <c:v>42703.382696759261</c:v>
                </c:pt>
                <c:pt idx="6614">
                  <c:v>42703.382754629631</c:v>
                </c:pt>
                <c:pt idx="6615">
                  <c:v>42703.3828125</c:v>
                </c:pt>
                <c:pt idx="6616">
                  <c:v>42703.382870370369</c:v>
                </c:pt>
                <c:pt idx="6617">
                  <c:v>42703.382928240746</c:v>
                </c:pt>
                <c:pt idx="6618">
                  <c:v>42703.382986111115</c:v>
                </c:pt>
                <c:pt idx="6619">
                  <c:v>42703.383043981485</c:v>
                </c:pt>
                <c:pt idx="6620">
                  <c:v>42703.383101851854</c:v>
                </c:pt>
                <c:pt idx="6621">
                  <c:v>42703.383159722223</c:v>
                </c:pt>
                <c:pt idx="6622">
                  <c:v>42703.383217592593</c:v>
                </c:pt>
                <c:pt idx="6623">
                  <c:v>42703.383275462962</c:v>
                </c:pt>
                <c:pt idx="6624">
                  <c:v>42703.383333333339</c:v>
                </c:pt>
                <c:pt idx="6625">
                  <c:v>42703.383391203708</c:v>
                </c:pt>
                <c:pt idx="6626">
                  <c:v>42703.383449074077</c:v>
                </c:pt>
                <c:pt idx="6627">
                  <c:v>42703.383506944447</c:v>
                </c:pt>
                <c:pt idx="6628">
                  <c:v>42703.383564814816</c:v>
                </c:pt>
                <c:pt idx="6629">
                  <c:v>42703.383622685185</c:v>
                </c:pt>
                <c:pt idx="6630">
                  <c:v>42703.383680555555</c:v>
                </c:pt>
                <c:pt idx="6631">
                  <c:v>42703.383738425931</c:v>
                </c:pt>
                <c:pt idx="6632">
                  <c:v>42703.383796296301</c:v>
                </c:pt>
                <c:pt idx="6633">
                  <c:v>42703.38385416667</c:v>
                </c:pt>
                <c:pt idx="6634">
                  <c:v>42703.383912037039</c:v>
                </c:pt>
                <c:pt idx="6635">
                  <c:v>42703.383969907409</c:v>
                </c:pt>
                <c:pt idx="6636">
                  <c:v>42703.384027777778</c:v>
                </c:pt>
                <c:pt idx="6637">
                  <c:v>42703.384085648147</c:v>
                </c:pt>
                <c:pt idx="6638">
                  <c:v>42703.384143518524</c:v>
                </c:pt>
                <c:pt idx="6639">
                  <c:v>42703.384201388893</c:v>
                </c:pt>
                <c:pt idx="6640">
                  <c:v>42703.384259259263</c:v>
                </c:pt>
                <c:pt idx="6641">
                  <c:v>42703.384317129632</c:v>
                </c:pt>
                <c:pt idx="6642">
                  <c:v>42703.384375000001</c:v>
                </c:pt>
                <c:pt idx="6643">
                  <c:v>42703.384432870371</c:v>
                </c:pt>
                <c:pt idx="6644">
                  <c:v>42703.38449074074</c:v>
                </c:pt>
                <c:pt idx="6645">
                  <c:v>42703.384548611117</c:v>
                </c:pt>
                <c:pt idx="6646">
                  <c:v>42703.384606481486</c:v>
                </c:pt>
                <c:pt idx="6647">
                  <c:v>42703.384664351855</c:v>
                </c:pt>
                <c:pt idx="6648">
                  <c:v>42703.384722222225</c:v>
                </c:pt>
                <c:pt idx="6649">
                  <c:v>42703.384780092594</c:v>
                </c:pt>
                <c:pt idx="6650">
                  <c:v>42703.384837962964</c:v>
                </c:pt>
                <c:pt idx="6651">
                  <c:v>42703.384895833333</c:v>
                </c:pt>
                <c:pt idx="6652">
                  <c:v>42703.384953703709</c:v>
                </c:pt>
                <c:pt idx="6653">
                  <c:v>42703.385011574079</c:v>
                </c:pt>
                <c:pt idx="6654">
                  <c:v>42703.385069444448</c:v>
                </c:pt>
                <c:pt idx="6655">
                  <c:v>42703.385127314818</c:v>
                </c:pt>
                <c:pt idx="6656">
                  <c:v>42703.385185185187</c:v>
                </c:pt>
                <c:pt idx="6657">
                  <c:v>42703.385243055556</c:v>
                </c:pt>
                <c:pt idx="6658">
                  <c:v>42703.385300925926</c:v>
                </c:pt>
                <c:pt idx="6659">
                  <c:v>42703.385358796302</c:v>
                </c:pt>
                <c:pt idx="6660">
                  <c:v>42703.385416666672</c:v>
                </c:pt>
                <c:pt idx="6661">
                  <c:v>42703.385474537041</c:v>
                </c:pt>
                <c:pt idx="6662">
                  <c:v>42703.38553240741</c:v>
                </c:pt>
                <c:pt idx="6663">
                  <c:v>42703.38559027778</c:v>
                </c:pt>
                <c:pt idx="6664">
                  <c:v>42703.385648148149</c:v>
                </c:pt>
                <c:pt idx="6665">
                  <c:v>42703.385706018518</c:v>
                </c:pt>
                <c:pt idx="6666">
                  <c:v>42703.385763888895</c:v>
                </c:pt>
                <c:pt idx="6667">
                  <c:v>42703.385821759264</c:v>
                </c:pt>
                <c:pt idx="6668">
                  <c:v>42703.385879629634</c:v>
                </c:pt>
                <c:pt idx="6669">
                  <c:v>42703.385937500003</c:v>
                </c:pt>
                <c:pt idx="6670">
                  <c:v>42703.385995370372</c:v>
                </c:pt>
                <c:pt idx="6671">
                  <c:v>42703.386053240742</c:v>
                </c:pt>
                <c:pt idx="6672">
                  <c:v>42703.386111111111</c:v>
                </c:pt>
                <c:pt idx="6673">
                  <c:v>42703.38616898148</c:v>
                </c:pt>
                <c:pt idx="6674">
                  <c:v>42703.386226851857</c:v>
                </c:pt>
                <c:pt idx="6675">
                  <c:v>42703.386284722226</c:v>
                </c:pt>
                <c:pt idx="6676">
                  <c:v>42703.386342592596</c:v>
                </c:pt>
                <c:pt idx="6677">
                  <c:v>42703.386400462965</c:v>
                </c:pt>
                <c:pt idx="6678">
                  <c:v>42703.386458333334</c:v>
                </c:pt>
                <c:pt idx="6679">
                  <c:v>42703.386516203704</c:v>
                </c:pt>
                <c:pt idx="6680">
                  <c:v>42703.386574074073</c:v>
                </c:pt>
                <c:pt idx="6681">
                  <c:v>42703.38663194445</c:v>
                </c:pt>
                <c:pt idx="6682">
                  <c:v>42703.386689814819</c:v>
                </c:pt>
                <c:pt idx="6683">
                  <c:v>42703.386747685188</c:v>
                </c:pt>
                <c:pt idx="6684">
                  <c:v>42703.386805555558</c:v>
                </c:pt>
                <c:pt idx="6685">
                  <c:v>42703.386863425927</c:v>
                </c:pt>
                <c:pt idx="6686">
                  <c:v>42703.386921296296</c:v>
                </c:pt>
                <c:pt idx="6687">
                  <c:v>42703.386979166666</c:v>
                </c:pt>
                <c:pt idx="6688">
                  <c:v>42703.387037037042</c:v>
                </c:pt>
                <c:pt idx="6689">
                  <c:v>42703.387094907412</c:v>
                </c:pt>
                <c:pt idx="6690">
                  <c:v>42703.387152777781</c:v>
                </c:pt>
                <c:pt idx="6691">
                  <c:v>42703.38721064815</c:v>
                </c:pt>
                <c:pt idx="6692">
                  <c:v>42703.38726851852</c:v>
                </c:pt>
                <c:pt idx="6693">
                  <c:v>42703.387326388889</c:v>
                </c:pt>
                <c:pt idx="6694">
                  <c:v>42703.387384259258</c:v>
                </c:pt>
                <c:pt idx="6695">
                  <c:v>42703.387442129635</c:v>
                </c:pt>
                <c:pt idx="6696">
                  <c:v>42703.387500000004</c:v>
                </c:pt>
                <c:pt idx="6697">
                  <c:v>42703.387557870374</c:v>
                </c:pt>
                <c:pt idx="6698">
                  <c:v>42703.387615740743</c:v>
                </c:pt>
                <c:pt idx="6699">
                  <c:v>42703.387673611112</c:v>
                </c:pt>
                <c:pt idx="6700">
                  <c:v>42703.387731481482</c:v>
                </c:pt>
                <c:pt idx="6701">
                  <c:v>42703.387789351851</c:v>
                </c:pt>
                <c:pt idx="6702">
                  <c:v>42703.387847222228</c:v>
                </c:pt>
                <c:pt idx="6703">
                  <c:v>42703.387905092597</c:v>
                </c:pt>
                <c:pt idx="6704">
                  <c:v>42703.387962962966</c:v>
                </c:pt>
                <c:pt idx="6705">
                  <c:v>42703.388020833336</c:v>
                </c:pt>
                <c:pt idx="6706">
                  <c:v>42703.388078703705</c:v>
                </c:pt>
                <c:pt idx="6707">
                  <c:v>42703.388136574074</c:v>
                </c:pt>
                <c:pt idx="6708">
                  <c:v>42703.388194444444</c:v>
                </c:pt>
                <c:pt idx="6709">
                  <c:v>42703.38825231482</c:v>
                </c:pt>
                <c:pt idx="6710">
                  <c:v>42703.38831018519</c:v>
                </c:pt>
                <c:pt idx="6711">
                  <c:v>42703.388368055559</c:v>
                </c:pt>
                <c:pt idx="6712">
                  <c:v>42703.388425925928</c:v>
                </c:pt>
                <c:pt idx="6713">
                  <c:v>42703.388483796298</c:v>
                </c:pt>
                <c:pt idx="6714">
                  <c:v>42703.388541666667</c:v>
                </c:pt>
                <c:pt idx="6715">
                  <c:v>42703.388599537036</c:v>
                </c:pt>
                <c:pt idx="6716">
                  <c:v>42703.388657407413</c:v>
                </c:pt>
                <c:pt idx="6717">
                  <c:v>42703.388715277782</c:v>
                </c:pt>
                <c:pt idx="6718">
                  <c:v>42703.388773148152</c:v>
                </c:pt>
                <c:pt idx="6719">
                  <c:v>42703.388831018521</c:v>
                </c:pt>
                <c:pt idx="6720">
                  <c:v>42703.388888888891</c:v>
                </c:pt>
                <c:pt idx="6721">
                  <c:v>42703.38894675926</c:v>
                </c:pt>
                <c:pt idx="6722">
                  <c:v>42703.389004629629</c:v>
                </c:pt>
                <c:pt idx="6723">
                  <c:v>42703.389062500006</c:v>
                </c:pt>
                <c:pt idx="6724">
                  <c:v>42703.389120370375</c:v>
                </c:pt>
                <c:pt idx="6725">
                  <c:v>42703.389178240745</c:v>
                </c:pt>
                <c:pt idx="6726">
                  <c:v>42703.389236111114</c:v>
                </c:pt>
                <c:pt idx="6727">
                  <c:v>42703.389293981483</c:v>
                </c:pt>
                <c:pt idx="6728">
                  <c:v>42703.389351851853</c:v>
                </c:pt>
                <c:pt idx="6729">
                  <c:v>42703.389409722222</c:v>
                </c:pt>
                <c:pt idx="6730">
                  <c:v>42703.389467592599</c:v>
                </c:pt>
                <c:pt idx="6731">
                  <c:v>42703.389525462968</c:v>
                </c:pt>
                <c:pt idx="6732">
                  <c:v>42703.389583333337</c:v>
                </c:pt>
                <c:pt idx="6733">
                  <c:v>42703.389641203707</c:v>
                </c:pt>
                <c:pt idx="6734">
                  <c:v>42703.389699074076</c:v>
                </c:pt>
                <c:pt idx="6735">
                  <c:v>42703.389756944445</c:v>
                </c:pt>
                <c:pt idx="6736">
                  <c:v>42703.389814814815</c:v>
                </c:pt>
                <c:pt idx="6737">
                  <c:v>42703.389872685191</c:v>
                </c:pt>
                <c:pt idx="6738">
                  <c:v>42703.389930555561</c:v>
                </c:pt>
                <c:pt idx="6739">
                  <c:v>42703.38998842593</c:v>
                </c:pt>
                <c:pt idx="6740">
                  <c:v>42703.390046296299</c:v>
                </c:pt>
                <c:pt idx="6741">
                  <c:v>42703.390104166669</c:v>
                </c:pt>
                <c:pt idx="6742">
                  <c:v>42703.390162037038</c:v>
                </c:pt>
                <c:pt idx="6743">
                  <c:v>42703.390219907407</c:v>
                </c:pt>
                <c:pt idx="6744">
                  <c:v>42703.390277777777</c:v>
                </c:pt>
                <c:pt idx="6745">
                  <c:v>42703.390335648153</c:v>
                </c:pt>
                <c:pt idx="6746">
                  <c:v>42703.390393518523</c:v>
                </c:pt>
                <c:pt idx="6747">
                  <c:v>42703.390451388892</c:v>
                </c:pt>
                <c:pt idx="6748">
                  <c:v>42703.390509259261</c:v>
                </c:pt>
                <c:pt idx="6749">
                  <c:v>42703.390567129631</c:v>
                </c:pt>
                <c:pt idx="6750">
                  <c:v>42703.390625</c:v>
                </c:pt>
                <c:pt idx="6751">
                  <c:v>42703.390682870369</c:v>
                </c:pt>
                <c:pt idx="6752">
                  <c:v>42703.390740740746</c:v>
                </c:pt>
                <c:pt idx="6753">
                  <c:v>42703.390798611115</c:v>
                </c:pt>
                <c:pt idx="6754">
                  <c:v>42703.390856481485</c:v>
                </c:pt>
                <c:pt idx="6755">
                  <c:v>42703.390914351854</c:v>
                </c:pt>
                <c:pt idx="6756">
                  <c:v>42703.390972222223</c:v>
                </c:pt>
                <c:pt idx="6757">
                  <c:v>42703.391030092593</c:v>
                </c:pt>
                <c:pt idx="6758">
                  <c:v>42703.391087962962</c:v>
                </c:pt>
                <c:pt idx="6759">
                  <c:v>42703.391145833339</c:v>
                </c:pt>
                <c:pt idx="6760">
                  <c:v>42703.391203703708</c:v>
                </c:pt>
                <c:pt idx="6761">
                  <c:v>42703.391261574077</c:v>
                </c:pt>
                <c:pt idx="6762">
                  <c:v>42703.391319444447</c:v>
                </c:pt>
                <c:pt idx="6763">
                  <c:v>42703.391377314816</c:v>
                </c:pt>
                <c:pt idx="6764">
                  <c:v>42703.391435185185</c:v>
                </c:pt>
                <c:pt idx="6765">
                  <c:v>42703.391493055555</c:v>
                </c:pt>
                <c:pt idx="6766">
                  <c:v>42703.391550925931</c:v>
                </c:pt>
                <c:pt idx="6767">
                  <c:v>42703.391608796301</c:v>
                </c:pt>
                <c:pt idx="6768">
                  <c:v>42703.39166666667</c:v>
                </c:pt>
                <c:pt idx="6769">
                  <c:v>42703.391724537039</c:v>
                </c:pt>
                <c:pt idx="6770">
                  <c:v>42703.391782407409</c:v>
                </c:pt>
                <c:pt idx="6771">
                  <c:v>42703.391840277778</c:v>
                </c:pt>
                <c:pt idx="6772">
                  <c:v>42703.391898148147</c:v>
                </c:pt>
                <c:pt idx="6773">
                  <c:v>42703.391956018524</c:v>
                </c:pt>
                <c:pt idx="6774">
                  <c:v>42703.392013888893</c:v>
                </c:pt>
                <c:pt idx="6775">
                  <c:v>42703.392071759263</c:v>
                </c:pt>
                <c:pt idx="6776">
                  <c:v>42703.392129629632</c:v>
                </c:pt>
                <c:pt idx="6777">
                  <c:v>42703.392187500001</c:v>
                </c:pt>
                <c:pt idx="6778">
                  <c:v>42703.392245370371</c:v>
                </c:pt>
                <c:pt idx="6779">
                  <c:v>42703.39230324074</c:v>
                </c:pt>
                <c:pt idx="6780">
                  <c:v>42703.392361111117</c:v>
                </c:pt>
                <c:pt idx="6781">
                  <c:v>42703.392418981486</c:v>
                </c:pt>
                <c:pt idx="6782">
                  <c:v>42703.392476851855</c:v>
                </c:pt>
                <c:pt idx="6783">
                  <c:v>42703.392534722225</c:v>
                </c:pt>
                <c:pt idx="6784">
                  <c:v>42703.392592592594</c:v>
                </c:pt>
                <c:pt idx="6785">
                  <c:v>42703.392650462964</c:v>
                </c:pt>
                <c:pt idx="6786">
                  <c:v>42703.392708333333</c:v>
                </c:pt>
                <c:pt idx="6787">
                  <c:v>42703.392766203709</c:v>
                </c:pt>
                <c:pt idx="6788">
                  <c:v>42703.392824074079</c:v>
                </c:pt>
                <c:pt idx="6789">
                  <c:v>42703.392881944448</c:v>
                </c:pt>
                <c:pt idx="6790">
                  <c:v>42703.392939814818</c:v>
                </c:pt>
                <c:pt idx="6791">
                  <c:v>42703.392997685187</c:v>
                </c:pt>
                <c:pt idx="6792">
                  <c:v>42703.393055555556</c:v>
                </c:pt>
                <c:pt idx="6793">
                  <c:v>42703.393113425926</c:v>
                </c:pt>
                <c:pt idx="6794">
                  <c:v>42703.393171296302</c:v>
                </c:pt>
                <c:pt idx="6795">
                  <c:v>42703.393229166672</c:v>
                </c:pt>
                <c:pt idx="6796">
                  <c:v>42703.393287037041</c:v>
                </c:pt>
                <c:pt idx="6797">
                  <c:v>42703.39334490741</c:v>
                </c:pt>
                <c:pt idx="6798">
                  <c:v>42703.39340277778</c:v>
                </c:pt>
                <c:pt idx="6799">
                  <c:v>42703.393460648149</c:v>
                </c:pt>
                <c:pt idx="6800">
                  <c:v>42703.393518518518</c:v>
                </c:pt>
                <c:pt idx="6801">
                  <c:v>42703.393576388895</c:v>
                </c:pt>
                <c:pt idx="6802">
                  <c:v>42703.393634259264</c:v>
                </c:pt>
                <c:pt idx="6803">
                  <c:v>42703.393692129634</c:v>
                </c:pt>
                <c:pt idx="6804">
                  <c:v>42703.393750000003</c:v>
                </c:pt>
                <c:pt idx="6805">
                  <c:v>42703.393807870372</c:v>
                </c:pt>
                <c:pt idx="6806">
                  <c:v>42703.393865740742</c:v>
                </c:pt>
                <c:pt idx="6807">
                  <c:v>42703.393923611111</c:v>
                </c:pt>
                <c:pt idx="6808">
                  <c:v>42703.39398148148</c:v>
                </c:pt>
                <c:pt idx="6809">
                  <c:v>42703.394039351857</c:v>
                </c:pt>
                <c:pt idx="6810">
                  <c:v>42703.394097222226</c:v>
                </c:pt>
                <c:pt idx="6811">
                  <c:v>42703.394155092596</c:v>
                </c:pt>
                <c:pt idx="6812">
                  <c:v>42703.394212962965</c:v>
                </c:pt>
                <c:pt idx="6813">
                  <c:v>42703.394270833334</c:v>
                </c:pt>
                <c:pt idx="6814">
                  <c:v>42703.394328703704</c:v>
                </c:pt>
                <c:pt idx="6815">
                  <c:v>42703.394386574073</c:v>
                </c:pt>
                <c:pt idx="6816">
                  <c:v>42703.39444444445</c:v>
                </c:pt>
                <c:pt idx="6817">
                  <c:v>42703.394502314819</c:v>
                </c:pt>
                <c:pt idx="6818">
                  <c:v>42703.394560185188</c:v>
                </c:pt>
                <c:pt idx="6819">
                  <c:v>42703.394618055558</c:v>
                </c:pt>
                <c:pt idx="6820">
                  <c:v>42703.394675925927</c:v>
                </c:pt>
                <c:pt idx="6821">
                  <c:v>42703.394733796296</c:v>
                </c:pt>
                <c:pt idx="6822">
                  <c:v>42703.394791666666</c:v>
                </c:pt>
                <c:pt idx="6823">
                  <c:v>42703.394849537042</c:v>
                </c:pt>
                <c:pt idx="6824">
                  <c:v>42703.394907407412</c:v>
                </c:pt>
                <c:pt idx="6825">
                  <c:v>42703.394965277781</c:v>
                </c:pt>
                <c:pt idx="6826">
                  <c:v>42703.39502314815</c:v>
                </c:pt>
                <c:pt idx="6827">
                  <c:v>42703.39508101852</c:v>
                </c:pt>
                <c:pt idx="6828">
                  <c:v>42703.395138888889</c:v>
                </c:pt>
                <c:pt idx="6829">
                  <c:v>42703.395196759258</c:v>
                </c:pt>
                <c:pt idx="6830">
                  <c:v>42703.395254629635</c:v>
                </c:pt>
                <c:pt idx="6831">
                  <c:v>42703.395312500004</c:v>
                </c:pt>
                <c:pt idx="6832">
                  <c:v>42703.395370370374</c:v>
                </c:pt>
                <c:pt idx="6833">
                  <c:v>42703.395428240743</c:v>
                </c:pt>
                <c:pt idx="6834">
                  <c:v>42703.395486111112</c:v>
                </c:pt>
                <c:pt idx="6835">
                  <c:v>42703.395543981482</c:v>
                </c:pt>
                <c:pt idx="6836">
                  <c:v>42703.395601851851</c:v>
                </c:pt>
                <c:pt idx="6837">
                  <c:v>42703.395659722228</c:v>
                </c:pt>
                <c:pt idx="6838">
                  <c:v>42703.395717592597</c:v>
                </c:pt>
                <c:pt idx="6839">
                  <c:v>42703.395775462966</c:v>
                </c:pt>
                <c:pt idx="6840">
                  <c:v>42703.395833333336</c:v>
                </c:pt>
                <c:pt idx="6841">
                  <c:v>42703.395891203705</c:v>
                </c:pt>
                <c:pt idx="6842">
                  <c:v>42703.395949074074</c:v>
                </c:pt>
                <c:pt idx="6843">
                  <c:v>42703.396006944444</c:v>
                </c:pt>
                <c:pt idx="6844">
                  <c:v>42703.39606481482</c:v>
                </c:pt>
                <c:pt idx="6845">
                  <c:v>42703.39612268519</c:v>
                </c:pt>
                <c:pt idx="6846">
                  <c:v>42703.396180555559</c:v>
                </c:pt>
                <c:pt idx="6847">
                  <c:v>42703.396238425928</c:v>
                </c:pt>
                <c:pt idx="6848">
                  <c:v>42703.396296296298</c:v>
                </c:pt>
                <c:pt idx="6849">
                  <c:v>42703.396354166667</c:v>
                </c:pt>
                <c:pt idx="6850">
                  <c:v>42703.396412037036</c:v>
                </c:pt>
                <c:pt idx="6851">
                  <c:v>42703.396469907413</c:v>
                </c:pt>
                <c:pt idx="6852">
                  <c:v>42703.396527777782</c:v>
                </c:pt>
                <c:pt idx="6853">
                  <c:v>42703.396585648152</c:v>
                </c:pt>
                <c:pt idx="6854">
                  <c:v>42703.396643518521</c:v>
                </c:pt>
                <c:pt idx="6855">
                  <c:v>42703.396701388891</c:v>
                </c:pt>
                <c:pt idx="6856">
                  <c:v>42703.39675925926</c:v>
                </c:pt>
                <c:pt idx="6857">
                  <c:v>42703.396817129629</c:v>
                </c:pt>
                <c:pt idx="6858">
                  <c:v>42703.396875000006</c:v>
                </c:pt>
                <c:pt idx="6859">
                  <c:v>42703.396932870375</c:v>
                </c:pt>
                <c:pt idx="6860">
                  <c:v>42703.396990740745</c:v>
                </c:pt>
                <c:pt idx="6861">
                  <c:v>42703.397048611114</c:v>
                </c:pt>
                <c:pt idx="6862">
                  <c:v>42703.397106481483</c:v>
                </c:pt>
                <c:pt idx="6863">
                  <c:v>42703.397164351853</c:v>
                </c:pt>
                <c:pt idx="6864">
                  <c:v>42703.397222222222</c:v>
                </c:pt>
                <c:pt idx="6865">
                  <c:v>42703.397280092599</c:v>
                </c:pt>
                <c:pt idx="6866">
                  <c:v>42703.397337962968</c:v>
                </c:pt>
                <c:pt idx="6867">
                  <c:v>42703.397395833337</c:v>
                </c:pt>
                <c:pt idx="6868">
                  <c:v>42703.397453703707</c:v>
                </c:pt>
                <c:pt idx="6869">
                  <c:v>42703.397511574076</c:v>
                </c:pt>
                <c:pt idx="6870">
                  <c:v>42703.397569444445</c:v>
                </c:pt>
                <c:pt idx="6871">
                  <c:v>42703.397627314815</c:v>
                </c:pt>
                <c:pt idx="6872">
                  <c:v>42703.397685185191</c:v>
                </c:pt>
                <c:pt idx="6873">
                  <c:v>42703.397743055561</c:v>
                </c:pt>
                <c:pt idx="6874">
                  <c:v>42703.39780092593</c:v>
                </c:pt>
                <c:pt idx="6875">
                  <c:v>42703.397858796299</c:v>
                </c:pt>
                <c:pt idx="6876">
                  <c:v>42703.397916666669</c:v>
                </c:pt>
                <c:pt idx="6877">
                  <c:v>42703.397974537038</c:v>
                </c:pt>
                <c:pt idx="6878">
                  <c:v>42703.398032407407</c:v>
                </c:pt>
                <c:pt idx="6879">
                  <c:v>42703.398090277777</c:v>
                </c:pt>
                <c:pt idx="6880">
                  <c:v>42703.398148148153</c:v>
                </c:pt>
                <c:pt idx="6881">
                  <c:v>42703.398206018523</c:v>
                </c:pt>
                <c:pt idx="6882">
                  <c:v>42703.398263888892</c:v>
                </c:pt>
                <c:pt idx="6883">
                  <c:v>42703.398321759261</c:v>
                </c:pt>
                <c:pt idx="6884">
                  <c:v>42703.398379629631</c:v>
                </c:pt>
                <c:pt idx="6885">
                  <c:v>42703.3984375</c:v>
                </c:pt>
                <c:pt idx="6886">
                  <c:v>42703.398495370369</c:v>
                </c:pt>
                <c:pt idx="6887">
                  <c:v>42703.398553240746</c:v>
                </c:pt>
                <c:pt idx="6888">
                  <c:v>42703.398611111115</c:v>
                </c:pt>
                <c:pt idx="6889">
                  <c:v>42703.398668981485</c:v>
                </c:pt>
                <c:pt idx="6890">
                  <c:v>42703.398726851854</c:v>
                </c:pt>
                <c:pt idx="6891">
                  <c:v>42703.398784722223</c:v>
                </c:pt>
                <c:pt idx="6892">
                  <c:v>42703.398842592593</c:v>
                </c:pt>
                <c:pt idx="6893">
                  <c:v>42703.398900462962</c:v>
                </c:pt>
                <c:pt idx="6894">
                  <c:v>42703.398958333339</c:v>
                </c:pt>
                <c:pt idx="6895">
                  <c:v>42703.399016203708</c:v>
                </c:pt>
                <c:pt idx="6896">
                  <c:v>42703.399074074077</c:v>
                </c:pt>
                <c:pt idx="6897">
                  <c:v>42703.399131944447</c:v>
                </c:pt>
                <c:pt idx="6898">
                  <c:v>42703.399189814816</c:v>
                </c:pt>
                <c:pt idx="6899">
                  <c:v>42703.399247685185</c:v>
                </c:pt>
                <c:pt idx="6900">
                  <c:v>42703.399305555555</c:v>
                </c:pt>
                <c:pt idx="6901">
                  <c:v>42703.399363425931</c:v>
                </c:pt>
                <c:pt idx="6902">
                  <c:v>42703.399421296301</c:v>
                </c:pt>
                <c:pt idx="6903">
                  <c:v>42703.39947916667</c:v>
                </c:pt>
                <c:pt idx="6904">
                  <c:v>42703.399537037039</c:v>
                </c:pt>
                <c:pt idx="6905">
                  <c:v>42703.399594907409</c:v>
                </c:pt>
                <c:pt idx="6906">
                  <c:v>42703.399652777778</c:v>
                </c:pt>
                <c:pt idx="6907">
                  <c:v>42703.399710648147</c:v>
                </c:pt>
                <c:pt idx="6908">
                  <c:v>42703.399768518524</c:v>
                </c:pt>
                <c:pt idx="6909">
                  <c:v>42703.399826388893</c:v>
                </c:pt>
                <c:pt idx="6910">
                  <c:v>42703.399884259263</c:v>
                </c:pt>
                <c:pt idx="6911">
                  <c:v>42703.399942129632</c:v>
                </c:pt>
                <c:pt idx="6912">
                  <c:v>42703.4</c:v>
                </c:pt>
                <c:pt idx="6913">
                  <c:v>42703.400057870371</c:v>
                </c:pt>
                <c:pt idx="6914">
                  <c:v>42703.40011574074</c:v>
                </c:pt>
                <c:pt idx="6915">
                  <c:v>42703.400173611117</c:v>
                </c:pt>
                <c:pt idx="6916">
                  <c:v>42703.400231481486</c:v>
                </c:pt>
                <c:pt idx="6917">
                  <c:v>42703.400289351855</c:v>
                </c:pt>
                <c:pt idx="6918">
                  <c:v>42703.400347222225</c:v>
                </c:pt>
                <c:pt idx="6919">
                  <c:v>42703.400405092594</c:v>
                </c:pt>
                <c:pt idx="6920">
                  <c:v>42703.400462962964</c:v>
                </c:pt>
                <c:pt idx="6921">
                  <c:v>42703.400520833333</c:v>
                </c:pt>
                <c:pt idx="6922">
                  <c:v>42703.400578703709</c:v>
                </c:pt>
                <c:pt idx="6923">
                  <c:v>42703.400636574079</c:v>
                </c:pt>
                <c:pt idx="6924">
                  <c:v>42703.400694444448</c:v>
                </c:pt>
                <c:pt idx="6925">
                  <c:v>42703.400752314818</c:v>
                </c:pt>
                <c:pt idx="6926">
                  <c:v>42703.400810185187</c:v>
                </c:pt>
                <c:pt idx="6927">
                  <c:v>42703.400868055556</c:v>
                </c:pt>
                <c:pt idx="6928">
                  <c:v>42703.400925925926</c:v>
                </c:pt>
                <c:pt idx="6929">
                  <c:v>42703.400983796302</c:v>
                </c:pt>
                <c:pt idx="6930">
                  <c:v>42703.401041666672</c:v>
                </c:pt>
                <c:pt idx="6931">
                  <c:v>42703.401099537041</c:v>
                </c:pt>
                <c:pt idx="6932">
                  <c:v>42703.40115740741</c:v>
                </c:pt>
                <c:pt idx="6933">
                  <c:v>42703.40121527778</c:v>
                </c:pt>
                <c:pt idx="6934">
                  <c:v>42703.401273148149</c:v>
                </c:pt>
                <c:pt idx="6935">
                  <c:v>42703.401331018518</c:v>
                </c:pt>
                <c:pt idx="6936">
                  <c:v>42703.401388888895</c:v>
                </c:pt>
                <c:pt idx="6937">
                  <c:v>42703.401446759264</c:v>
                </c:pt>
                <c:pt idx="6938">
                  <c:v>42703.401504629634</c:v>
                </c:pt>
                <c:pt idx="6939">
                  <c:v>42703.401562500003</c:v>
                </c:pt>
                <c:pt idx="6940">
                  <c:v>42703.401620370372</c:v>
                </c:pt>
                <c:pt idx="6941">
                  <c:v>42703.401678240742</c:v>
                </c:pt>
                <c:pt idx="6942">
                  <c:v>42703.401736111111</c:v>
                </c:pt>
                <c:pt idx="6943">
                  <c:v>42703.40179398148</c:v>
                </c:pt>
                <c:pt idx="6944">
                  <c:v>42703.401851851857</c:v>
                </c:pt>
                <c:pt idx="6945">
                  <c:v>42703.401909722226</c:v>
                </c:pt>
                <c:pt idx="6946">
                  <c:v>42703.401967592596</c:v>
                </c:pt>
                <c:pt idx="6947">
                  <c:v>42703.402025462965</c:v>
                </c:pt>
                <c:pt idx="6948">
                  <c:v>42703.402083333334</c:v>
                </c:pt>
                <c:pt idx="6949">
                  <c:v>42703.402141203704</c:v>
                </c:pt>
                <c:pt idx="6950">
                  <c:v>42703.402199074073</c:v>
                </c:pt>
                <c:pt idx="6951">
                  <c:v>42703.40225694445</c:v>
                </c:pt>
                <c:pt idx="6952">
                  <c:v>42703.402314814819</c:v>
                </c:pt>
                <c:pt idx="6953">
                  <c:v>42703.402372685188</c:v>
                </c:pt>
                <c:pt idx="6954">
                  <c:v>42703.402430555558</c:v>
                </c:pt>
                <c:pt idx="6955">
                  <c:v>42703.402488425927</c:v>
                </c:pt>
                <c:pt idx="6956">
                  <c:v>42703.402546296296</c:v>
                </c:pt>
                <c:pt idx="6957">
                  <c:v>42703.402604166666</c:v>
                </c:pt>
                <c:pt idx="6958">
                  <c:v>42703.402662037042</c:v>
                </c:pt>
                <c:pt idx="6959">
                  <c:v>42703.402719907412</c:v>
                </c:pt>
                <c:pt idx="6960">
                  <c:v>42703.402777777781</c:v>
                </c:pt>
                <c:pt idx="6961">
                  <c:v>42703.40283564815</c:v>
                </c:pt>
                <c:pt idx="6962">
                  <c:v>42703.40289351852</c:v>
                </c:pt>
                <c:pt idx="6963">
                  <c:v>42703.402951388889</c:v>
                </c:pt>
                <c:pt idx="6964">
                  <c:v>42703.403009259258</c:v>
                </c:pt>
                <c:pt idx="6965">
                  <c:v>42703.403067129635</c:v>
                </c:pt>
                <c:pt idx="6966">
                  <c:v>42703.403125000004</c:v>
                </c:pt>
                <c:pt idx="6967">
                  <c:v>42703.403182870374</c:v>
                </c:pt>
                <c:pt idx="6968">
                  <c:v>42703.403240740743</c:v>
                </c:pt>
                <c:pt idx="6969">
                  <c:v>42703.403298611112</c:v>
                </c:pt>
                <c:pt idx="6970">
                  <c:v>42703.403356481482</c:v>
                </c:pt>
                <c:pt idx="6971">
                  <c:v>42703.403414351851</c:v>
                </c:pt>
                <c:pt idx="6972">
                  <c:v>42703.403472222228</c:v>
                </c:pt>
                <c:pt idx="6973">
                  <c:v>42703.403530092597</c:v>
                </c:pt>
                <c:pt idx="6974">
                  <c:v>42703.403587962966</c:v>
                </c:pt>
                <c:pt idx="6975">
                  <c:v>42703.403645833336</c:v>
                </c:pt>
                <c:pt idx="6976">
                  <c:v>42703.403703703705</c:v>
                </c:pt>
                <c:pt idx="6977">
                  <c:v>42703.403761574074</c:v>
                </c:pt>
                <c:pt idx="6978">
                  <c:v>42703.403819444444</c:v>
                </c:pt>
                <c:pt idx="6979">
                  <c:v>42703.40387731482</c:v>
                </c:pt>
                <c:pt idx="6980">
                  <c:v>42703.40393518519</c:v>
                </c:pt>
                <c:pt idx="6981">
                  <c:v>42703.403993055559</c:v>
                </c:pt>
                <c:pt idx="6982">
                  <c:v>42703.404050925928</c:v>
                </c:pt>
                <c:pt idx="6983">
                  <c:v>42703.404108796298</c:v>
                </c:pt>
                <c:pt idx="6984">
                  <c:v>42703.404166666667</c:v>
                </c:pt>
                <c:pt idx="6985">
                  <c:v>42703.404224537036</c:v>
                </c:pt>
                <c:pt idx="6986">
                  <c:v>42703.404282407413</c:v>
                </c:pt>
                <c:pt idx="6987">
                  <c:v>42703.404340277782</c:v>
                </c:pt>
                <c:pt idx="6988">
                  <c:v>42703.404398148152</c:v>
                </c:pt>
                <c:pt idx="6989">
                  <c:v>42703.404456018521</c:v>
                </c:pt>
                <c:pt idx="6990">
                  <c:v>42703.404513888891</c:v>
                </c:pt>
                <c:pt idx="6991">
                  <c:v>42703.40457175926</c:v>
                </c:pt>
                <c:pt idx="6992">
                  <c:v>42703.404629629629</c:v>
                </c:pt>
                <c:pt idx="6993">
                  <c:v>42703.404687500006</c:v>
                </c:pt>
                <c:pt idx="6994">
                  <c:v>42703.404745370375</c:v>
                </c:pt>
                <c:pt idx="6995">
                  <c:v>42703.404803240745</c:v>
                </c:pt>
                <c:pt idx="6996">
                  <c:v>42703.404861111114</c:v>
                </c:pt>
                <c:pt idx="6997">
                  <c:v>42703.404918981483</c:v>
                </c:pt>
                <c:pt idx="6998">
                  <c:v>42703.404976851853</c:v>
                </c:pt>
                <c:pt idx="6999">
                  <c:v>42703.405034722222</c:v>
                </c:pt>
                <c:pt idx="7000">
                  <c:v>42703.405092592599</c:v>
                </c:pt>
                <c:pt idx="7001">
                  <c:v>42703.405150462968</c:v>
                </c:pt>
                <c:pt idx="7002">
                  <c:v>42703.405208333337</c:v>
                </c:pt>
                <c:pt idx="7003">
                  <c:v>42703.405266203707</c:v>
                </c:pt>
                <c:pt idx="7004">
                  <c:v>42703.405324074076</c:v>
                </c:pt>
                <c:pt idx="7005">
                  <c:v>42703.405381944445</c:v>
                </c:pt>
                <c:pt idx="7006">
                  <c:v>42703.405439814815</c:v>
                </c:pt>
                <c:pt idx="7007">
                  <c:v>42703.405497685191</c:v>
                </c:pt>
                <c:pt idx="7008">
                  <c:v>42703.405555555561</c:v>
                </c:pt>
                <c:pt idx="7009">
                  <c:v>42703.40561342593</c:v>
                </c:pt>
                <c:pt idx="7010">
                  <c:v>42703.405671296299</c:v>
                </c:pt>
                <c:pt idx="7011">
                  <c:v>42703.405729166669</c:v>
                </c:pt>
                <c:pt idx="7012">
                  <c:v>42703.405787037038</c:v>
                </c:pt>
                <c:pt idx="7013">
                  <c:v>42703.405844907407</c:v>
                </c:pt>
                <c:pt idx="7014">
                  <c:v>42703.405902777777</c:v>
                </c:pt>
                <c:pt idx="7015">
                  <c:v>42703.405960648153</c:v>
                </c:pt>
                <c:pt idx="7016">
                  <c:v>42703.406018518523</c:v>
                </c:pt>
                <c:pt idx="7017">
                  <c:v>42703.406076388892</c:v>
                </c:pt>
                <c:pt idx="7018">
                  <c:v>42703.406134259261</c:v>
                </c:pt>
                <c:pt idx="7019">
                  <c:v>42703.406192129631</c:v>
                </c:pt>
                <c:pt idx="7020">
                  <c:v>42703.40625</c:v>
                </c:pt>
                <c:pt idx="7021">
                  <c:v>42703.406307870369</c:v>
                </c:pt>
                <c:pt idx="7022">
                  <c:v>42703.406365740746</c:v>
                </c:pt>
                <c:pt idx="7023">
                  <c:v>42703.406423611115</c:v>
                </c:pt>
                <c:pt idx="7024">
                  <c:v>42703.406481481485</c:v>
                </c:pt>
                <c:pt idx="7025">
                  <c:v>42703.406539351854</c:v>
                </c:pt>
                <c:pt idx="7026">
                  <c:v>42703.406597222223</c:v>
                </c:pt>
                <c:pt idx="7027">
                  <c:v>42703.406655092593</c:v>
                </c:pt>
                <c:pt idx="7028">
                  <c:v>42703.406712962962</c:v>
                </c:pt>
                <c:pt idx="7029">
                  <c:v>42703.406770833339</c:v>
                </c:pt>
                <c:pt idx="7030">
                  <c:v>42703.406828703708</c:v>
                </c:pt>
                <c:pt idx="7031">
                  <c:v>42703.406886574077</c:v>
                </c:pt>
                <c:pt idx="7032">
                  <c:v>42703.406944444447</c:v>
                </c:pt>
                <c:pt idx="7033">
                  <c:v>42703.407002314816</c:v>
                </c:pt>
                <c:pt idx="7034">
                  <c:v>42703.407060185185</c:v>
                </c:pt>
                <c:pt idx="7035">
                  <c:v>42703.407118055555</c:v>
                </c:pt>
                <c:pt idx="7036">
                  <c:v>42703.407175925931</c:v>
                </c:pt>
                <c:pt idx="7037">
                  <c:v>42703.407233796301</c:v>
                </c:pt>
                <c:pt idx="7038">
                  <c:v>42703.40729166667</c:v>
                </c:pt>
                <c:pt idx="7039">
                  <c:v>42703.407349537039</c:v>
                </c:pt>
                <c:pt idx="7040">
                  <c:v>42703.407407407409</c:v>
                </c:pt>
                <c:pt idx="7041">
                  <c:v>42703.407465277778</c:v>
                </c:pt>
                <c:pt idx="7042">
                  <c:v>42703.407523148147</c:v>
                </c:pt>
                <c:pt idx="7043">
                  <c:v>42703.407581018524</c:v>
                </c:pt>
                <c:pt idx="7044">
                  <c:v>42703.407638888893</c:v>
                </c:pt>
                <c:pt idx="7045">
                  <c:v>42703.407696759263</c:v>
                </c:pt>
                <c:pt idx="7046">
                  <c:v>42703.407754629632</c:v>
                </c:pt>
                <c:pt idx="7047">
                  <c:v>42703.407812500001</c:v>
                </c:pt>
                <c:pt idx="7048">
                  <c:v>42703.407870370371</c:v>
                </c:pt>
                <c:pt idx="7049">
                  <c:v>42703.40792824074</c:v>
                </c:pt>
                <c:pt idx="7050">
                  <c:v>42703.407986111117</c:v>
                </c:pt>
                <c:pt idx="7051">
                  <c:v>42703.408043981486</c:v>
                </c:pt>
                <c:pt idx="7052">
                  <c:v>42703.408101851855</c:v>
                </c:pt>
                <c:pt idx="7053">
                  <c:v>42703.408159722225</c:v>
                </c:pt>
                <c:pt idx="7054">
                  <c:v>42703.408217592594</c:v>
                </c:pt>
                <c:pt idx="7055">
                  <c:v>42703.408275462964</c:v>
                </c:pt>
                <c:pt idx="7056">
                  <c:v>42703.408333333333</c:v>
                </c:pt>
                <c:pt idx="7057">
                  <c:v>42703.408391203709</c:v>
                </c:pt>
                <c:pt idx="7058">
                  <c:v>42703.408449074079</c:v>
                </c:pt>
                <c:pt idx="7059">
                  <c:v>42703.408506944448</c:v>
                </c:pt>
                <c:pt idx="7060">
                  <c:v>42703.408564814818</c:v>
                </c:pt>
                <c:pt idx="7061">
                  <c:v>42703.408622685187</c:v>
                </c:pt>
                <c:pt idx="7062">
                  <c:v>42703.408680555556</c:v>
                </c:pt>
                <c:pt idx="7063">
                  <c:v>42703.408738425926</c:v>
                </c:pt>
                <c:pt idx="7064">
                  <c:v>42703.408796296302</c:v>
                </c:pt>
                <c:pt idx="7065">
                  <c:v>42703.408854166672</c:v>
                </c:pt>
                <c:pt idx="7066">
                  <c:v>42703.408912037041</c:v>
                </c:pt>
                <c:pt idx="7067">
                  <c:v>42703.40896990741</c:v>
                </c:pt>
                <c:pt idx="7068">
                  <c:v>42703.40902777778</c:v>
                </c:pt>
                <c:pt idx="7069">
                  <c:v>42703.409085648149</c:v>
                </c:pt>
                <c:pt idx="7070">
                  <c:v>42703.409143518518</c:v>
                </c:pt>
                <c:pt idx="7071">
                  <c:v>42703.409201388895</c:v>
                </c:pt>
                <c:pt idx="7072">
                  <c:v>42703.409259259264</c:v>
                </c:pt>
                <c:pt idx="7073">
                  <c:v>42703.409317129634</c:v>
                </c:pt>
                <c:pt idx="7074">
                  <c:v>42703.409375000003</c:v>
                </c:pt>
                <c:pt idx="7075">
                  <c:v>42703.409432870372</c:v>
                </c:pt>
                <c:pt idx="7076">
                  <c:v>42703.409490740742</c:v>
                </c:pt>
                <c:pt idx="7077">
                  <c:v>42703.409548611111</c:v>
                </c:pt>
                <c:pt idx="7078">
                  <c:v>42703.40960648148</c:v>
                </c:pt>
                <c:pt idx="7079">
                  <c:v>42703.409664351857</c:v>
                </c:pt>
                <c:pt idx="7080">
                  <c:v>42703.409722222226</c:v>
                </c:pt>
                <c:pt idx="7081">
                  <c:v>42703.409780092596</c:v>
                </c:pt>
                <c:pt idx="7082">
                  <c:v>42703.409837962965</c:v>
                </c:pt>
                <c:pt idx="7083">
                  <c:v>42703.409895833334</c:v>
                </c:pt>
                <c:pt idx="7084">
                  <c:v>42703.409953703704</c:v>
                </c:pt>
                <c:pt idx="7085">
                  <c:v>42703.410011574073</c:v>
                </c:pt>
                <c:pt idx="7086">
                  <c:v>42703.41006944445</c:v>
                </c:pt>
                <c:pt idx="7087">
                  <c:v>42703.410127314819</c:v>
                </c:pt>
                <c:pt idx="7088">
                  <c:v>42703.410185185188</c:v>
                </c:pt>
                <c:pt idx="7089">
                  <c:v>42703.410243055558</c:v>
                </c:pt>
                <c:pt idx="7090">
                  <c:v>42703.410300925927</c:v>
                </c:pt>
                <c:pt idx="7091">
                  <c:v>42703.410358796296</c:v>
                </c:pt>
                <c:pt idx="7092">
                  <c:v>42703.410416666666</c:v>
                </c:pt>
                <c:pt idx="7093">
                  <c:v>42703.410474537042</c:v>
                </c:pt>
                <c:pt idx="7094">
                  <c:v>42703.410532407412</c:v>
                </c:pt>
                <c:pt idx="7095">
                  <c:v>42703.410590277781</c:v>
                </c:pt>
                <c:pt idx="7096">
                  <c:v>42703.41064814815</c:v>
                </c:pt>
                <c:pt idx="7097">
                  <c:v>42703.41070601852</c:v>
                </c:pt>
                <c:pt idx="7098">
                  <c:v>42703.410763888889</c:v>
                </c:pt>
                <c:pt idx="7099">
                  <c:v>42703.410821759258</c:v>
                </c:pt>
                <c:pt idx="7100">
                  <c:v>42703.410879629635</c:v>
                </c:pt>
                <c:pt idx="7101">
                  <c:v>42703.410937500004</c:v>
                </c:pt>
                <c:pt idx="7102">
                  <c:v>42703.410995370374</c:v>
                </c:pt>
                <c:pt idx="7103">
                  <c:v>42703.411053240743</c:v>
                </c:pt>
                <c:pt idx="7104">
                  <c:v>42703.411111111112</c:v>
                </c:pt>
                <c:pt idx="7105">
                  <c:v>42703.411168981482</c:v>
                </c:pt>
                <c:pt idx="7106">
                  <c:v>42703.411226851851</c:v>
                </c:pt>
                <c:pt idx="7107">
                  <c:v>42703.411284722228</c:v>
                </c:pt>
                <c:pt idx="7108">
                  <c:v>42703.411342592597</c:v>
                </c:pt>
                <c:pt idx="7109">
                  <c:v>42703.411400462966</c:v>
                </c:pt>
                <c:pt idx="7110">
                  <c:v>42703.411458333336</c:v>
                </c:pt>
                <c:pt idx="7111">
                  <c:v>42703.411516203705</c:v>
                </c:pt>
                <c:pt idx="7112">
                  <c:v>42703.411574074074</c:v>
                </c:pt>
                <c:pt idx="7113">
                  <c:v>42703.411631944444</c:v>
                </c:pt>
                <c:pt idx="7114">
                  <c:v>42703.41168981482</c:v>
                </c:pt>
                <c:pt idx="7115">
                  <c:v>42703.41174768519</c:v>
                </c:pt>
                <c:pt idx="7116">
                  <c:v>42703.411805555559</c:v>
                </c:pt>
                <c:pt idx="7117">
                  <c:v>42703.411863425928</c:v>
                </c:pt>
                <c:pt idx="7118">
                  <c:v>42703.411921296298</c:v>
                </c:pt>
                <c:pt idx="7119">
                  <c:v>42703.411979166667</c:v>
                </c:pt>
                <c:pt idx="7120">
                  <c:v>42703.412037037036</c:v>
                </c:pt>
                <c:pt idx="7121">
                  <c:v>42703.412094907413</c:v>
                </c:pt>
                <c:pt idx="7122">
                  <c:v>42703.412152777782</c:v>
                </c:pt>
                <c:pt idx="7123">
                  <c:v>42703.412210648152</c:v>
                </c:pt>
                <c:pt idx="7124">
                  <c:v>42703.412268518521</c:v>
                </c:pt>
                <c:pt idx="7125">
                  <c:v>42703.412326388891</c:v>
                </c:pt>
                <c:pt idx="7126">
                  <c:v>42703.41238425926</c:v>
                </c:pt>
                <c:pt idx="7127">
                  <c:v>42703.412442129629</c:v>
                </c:pt>
                <c:pt idx="7128">
                  <c:v>42703.412500000006</c:v>
                </c:pt>
                <c:pt idx="7129">
                  <c:v>42703.412557870375</c:v>
                </c:pt>
                <c:pt idx="7130">
                  <c:v>42703.412615740745</c:v>
                </c:pt>
                <c:pt idx="7131">
                  <c:v>42703.412673611114</c:v>
                </c:pt>
                <c:pt idx="7132">
                  <c:v>42703.412731481483</c:v>
                </c:pt>
                <c:pt idx="7133">
                  <c:v>42703.412789351853</c:v>
                </c:pt>
                <c:pt idx="7134">
                  <c:v>42703.412847222222</c:v>
                </c:pt>
                <c:pt idx="7135">
                  <c:v>42703.412905092599</c:v>
                </c:pt>
                <c:pt idx="7136">
                  <c:v>42703.412962962968</c:v>
                </c:pt>
                <c:pt idx="7137">
                  <c:v>42703.413020833337</c:v>
                </c:pt>
                <c:pt idx="7138">
                  <c:v>42703.413078703707</c:v>
                </c:pt>
                <c:pt idx="7139">
                  <c:v>42703.413136574076</c:v>
                </c:pt>
                <c:pt idx="7140">
                  <c:v>42703.413194444445</c:v>
                </c:pt>
                <c:pt idx="7141">
                  <c:v>42703.413252314815</c:v>
                </c:pt>
                <c:pt idx="7142">
                  <c:v>42703.413310185191</c:v>
                </c:pt>
                <c:pt idx="7143">
                  <c:v>42703.413368055561</c:v>
                </c:pt>
                <c:pt idx="7144">
                  <c:v>42703.41342592593</c:v>
                </c:pt>
                <c:pt idx="7145">
                  <c:v>42703.413483796299</c:v>
                </c:pt>
                <c:pt idx="7146">
                  <c:v>42703.413541666669</c:v>
                </c:pt>
                <c:pt idx="7147">
                  <c:v>42703.413599537038</c:v>
                </c:pt>
                <c:pt idx="7148">
                  <c:v>42703.413657407407</c:v>
                </c:pt>
                <c:pt idx="7149">
                  <c:v>42703.413715277777</c:v>
                </c:pt>
                <c:pt idx="7150">
                  <c:v>42703.413773148153</c:v>
                </c:pt>
                <c:pt idx="7151">
                  <c:v>42703.413831018523</c:v>
                </c:pt>
                <c:pt idx="7152">
                  <c:v>42703.413888888892</c:v>
                </c:pt>
                <c:pt idx="7153">
                  <c:v>42703.413946759261</c:v>
                </c:pt>
                <c:pt idx="7154">
                  <c:v>42703.414004629631</c:v>
                </c:pt>
                <c:pt idx="7155">
                  <c:v>42703.4140625</c:v>
                </c:pt>
                <c:pt idx="7156">
                  <c:v>42703.414120370369</c:v>
                </c:pt>
                <c:pt idx="7157">
                  <c:v>42703.414178240746</c:v>
                </c:pt>
                <c:pt idx="7158">
                  <c:v>42703.414236111115</c:v>
                </c:pt>
                <c:pt idx="7159">
                  <c:v>42703.414293981485</c:v>
                </c:pt>
                <c:pt idx="7160">
                  <c:v>42703.414351851854</c:v>
                </c:pt>
                <c:pt idx="7161">
                  <c:v>42703.414409722223</c:v>
                </c:pt>
                <c:pt idx="7162">
                  <c:v>42703.414467592593</c:v>
                </c:pt>
                <c:pt idx="7163">
                  <c:v>42703.414525462962</c:v>
                </c:pt>
                <c:pt idx="7164">
                  <c:v>42703.414583333339</c:v>
                </c:pt>
                <c:pt idx="7165">
                  <c:v>42703.414641203708</c:v>
                </c:pt>
                <c:pt idx="7166">
                  <c:v>42703.414699074077</c:v>
                </c:pt>
                <c:pt idx="7167">
                  <c:v>42703.414756944447</c:v>
                </c:pt>
                <c:pt idx="7168">
                  <c:v>42703.414814814816</c:v>
                </c:pt>
                <c:pt idx="7169">
                  <c:v>42703.414872685185</c:v>
                </c:pt>
                <c:pt idx="7170">
                  <c:v>42703.414930555555</c:v>
                </c:pt>
                <c:pt idx="7171">
                  <c:v>42703.414988425931</c:v>
                </c:pt>
                <c:pt idx="7172">
                  <c:v>42703.415046296301</c:v>
                </c:pt>
                <c:pt idx="7173">
                  <c:v>42703.41510416667</c:v>
                </c:pt>
                <c:pt idx="7174">
                  <c:v>42703.415162037039</c:v>
                </c:pt>
                <c:pt idx="7175">
                  <c:v>42703.415219907409</c:v>
                </c:pt>
                <c:pt idx="7176">
                  <c:v>42703.415277777778</c:v>
                </c:pt>
                <c:pt idx="7177">
                  <c:v>42703.415335648147</c:v>
                </c:pt>
                <c:pt idx="7178">
                  <c:v>42703.415393518524</c:v>
                </c:pt>
                <c:pt idx="7179">
                  <c:v>42703.415451388893</c:v>
                </c:pt>
                <c:pt idx="7180">
                  <c:v>42703.415509259263</c:v>
                </c:pt>
                <c:pt idx="7181">
                  <c:v>42703.415567129632</c:v>
                </c:pt>
                <c:pt idx="7182">
                  <c:v>42703.415625000001</c:v>
                </c:pt>
                <c:pt idx="7183">
                  <c:v>42703.415682870371</c:v>
                </c:pt>
                <c:pt idx="7184">
                  <c:v>42703.41574074074</c:v>
                </c:pt>
                <c:pt idx="7185">
                  <c:v>42703.415798611117</c:v>
                </c:pt>
                <c:pt idx="7186">
                  <c:v>42703.415856481486</c:v>
                </c:pt>
                <c:pt idx="7187">
                  <c:v>42703.415914351855</c:v>
                </c:pt>
                <c:pt idx="7188">
                  <c:v>42703.415972222225</c:v>
                </c:pt>
                <c:pt idx="7189">
                  <c:v>42703.416030092594</c:v>
                </c:pt>
                <c:pt idx="7190">
                  <c:v>42703.416087962964</c:v>
                </c:pt>
                <c:pt idx="7191">
                  <c:v>42703.416145833333</c:v>
                </c:pt>
                <c:pt idx="7192">
                  <c:v>42703.416203703709</c:v>
                </c:pt>
                <c:pt idx="7193">
                  <c:v>42703.416261574079</c:v>
                </c:pt>
                <c:pt idx="7194">
                  <c:v>42703.416319444448</c:v>
                </c:pt>
                <c:pt idx="7195">
                  <c:v>42703.416377314818</c:v>
                </c:pt>
                <c:pt idx="7196">
                  <c:v>42703.416435185187</c:v>
                </c:pt>
                <c:pt idx="7197">
                  <c:v>42703.416493055556</c:v>
                </c:pt>
                <c:pt idx="7198">
                  <c:v>42703.416550925926</c:v>
                </c:pt>
                <c:pt idx="7199">
                  <c:v>42703.416608796302</c:v>
                </c:pt>
                <c:pt idx="7200">
                  <c:v>42703.416666666672</c:v>
                </c:pt>
                <c:pt idx="7201">
                  <c:v>42703.416724537041</c:v>
                </c:pt>
                <c:pt idx="7202">
                  <c:v>42703.41678240741</c:v>
                </c:pt>
                <c:pt idx="7203">
                  <c:v>42703.41684027778</c:v>
                </c:pt>
                <c:pt idx="7204">
                  <c:v>42703.416898148149</c:v>
                </c:pt>
                <c:pt idx="7205">
                  <c:v>42703.416956018518</c:v>
                </c:pt>
                <c:pt idx="7206">
                  <c:v>42703.417013888895</c:v>
                </c:pt>
                <c:pt idx="7207">
                  <c:v>42703.417071759264</c:v>
                </c:pt>
                <c:pt idx="7208">
                  <c:v>42703.417129629634</c:v>
                </c:pt>
                <c:pt idx="7209">
                  <c:v>42703.417187500003</c:v>
                </c:pt>
                <c:pt idx="7210">
                  <c:v>42703.417245370372</c:v>
                </c:pt>
                <c:pt idx="7211">
                  <c:v>42703.417303240742</c:v>
                </c:pt>
                <c:pt idx="7212">
                  <c:v>42703.417361111111</c:v>
                </c:pt>
                <c:pt idx="7213">
                  <c:v>42703.41741898148</c:v>
                </c:pt>
                <c:pt idx="7214">
                  <c:v>42703.417476851857</c:v>
                </c:pt>
                <c:pt idx="7215">
                  <c:v>42703.417534722226</c:v>
                </c:pt>
                <c:pt idx="7216">
                  <c:v>42703.417592592596</c:v>
                </c:pt>
                <c:pt idx="7217">
                  <c:v>42703.417650462965</c:v>
                </c:pt>
                <c:pt idx="7218">
                  <c:v>42703.417708333334</c:v>
                </c:pt>
                <c:pt idx="7219">
                  <c:v>42703.417766203704</c:v>
                </c:pt>
                <c:pt idx="7220">
                  <c:v>42703.417824074073</c:v>
                </c:pt>
                <c:pt idx="7221">
                  <c:v>42703.41788194445</c:v>
                </c:pt>
                <c:pt idx="7222">
                  <c:v>42703.417939814819</c:v>
                </c:pt>
                <c:pt idx="7223">
                  <c:v>42703.417997685188</c:v>
                </c:pt>
                <c:pt idx="7224">
                  <c:v>42703.418055555558</c:v>
                </c:pt>
                <c:pt idx="7225">
                  <c:v>42703.418113425927</c:v>
                </c:pt>
                <c:pt idx="7226">
                  <c:v>42703.418171296296</c:v>
                </c:pt>
                <c:pt idx="7227">
                  <c:v>42703.418229166666</c:v>
                </c:pt>
                <c:pt idx="7228">
                  <c:v>42703.418287037042</c:v>
                </c:pt>
                <c:pt idx="7229">
                  <c:v>42703.418344907412</c:v>
                </c:pt>
                <c:pt idx="7230">
                  <c:v>42703.418402777781</c:v>
                </c:pt>
                <c:pt idx="7231">
                  <c:v>42703.41846064815</c:v>
                </c:pt>
                <c:pt idx="7232">
                  <c:v>42703.41851851852</c:v>
                </c:pt>
                <c:pt idx="7233">
                  <c:v>42703.418576388889</c:v>
                </c:pt>
                <c:pt idx="7234">
                  <c:v>42703.418634259258</c:v>
                </c:pt>
                <c:pt idx="7235">
                  <c:v>42703.418692129635</c:v>
                </c:pt>
                <c:pt idx="7236">
                  <c:v>42703.418750000004</c:v>
                </c:pt>
                <c:pt idx="7237">
                  <c:v>42703.418807870374</c:v>
                </c:pt>
                <c:pt idx="7238">
                  <c:v>42703.418865740743</c:v>
                </c:pt>
                <c:pt idx="7239">
                  <c:v>42703.418923611112</c:v>
                </c:pt>
                <c:pt idx="7240">
                  <c:v>42703.418981481482</c:v>
                </c:pt>
                <c:pt idx="7241">
                  <c:v>42703.419039351851</c:v>
                </c:pt>
                <c:pt idx="7242">
                  <c:v>42703.419097222228</c:v>
                </c:pt>
                <c:pt idx="7243">
                  <c:v>42703.419155092597</c:v>
                </c:pt>
                <c:pt idx="7244">
                  <c:v>42703.419212962966</c:v>
                </c:pt>
                <c:pt idx="7245">
                  <c:v>42703.419270833336</c:v>
                </c:pt>
                <c:pt idx="7246">
                  <c:v>42703.419328703705</c:v>
                </c:pt>
                <c:pt idx="7247">
                  <c:v>42703.419386574074</c:v>
                </c:pt>
                <c:pt idx="7248">
                  <c:v>42703.419444444444</c:v>
                </c:pt>
                <c:pt idx="7249">
                  <c:v>42703.41950231482</c:v>
                </c:pt>
                <c:pt idx="7250">
                  <c:v>42703.41956018519</c:v>
                </c:pt>
                <c:pt idx="7251">
                  <c:v>42703.419618055559</c:v>
                </c:pt>
                <c:pt idx="7252">
                  <c:v>42703.419675925928</c:v>
                </c:pt>
                <c:pt idx="7253">
                  <c:v>42703.419733796298</c:v>
                </c:pt>
                <c:pt idx="7254">
                  <c:v>42703.419791666667</c:v>
                </c:pt>
                <c:pt idx="7255">
                  <c:v>42703.419849537036</c:v>
                </c:pt>
                <c:pt idx="7256">
                  <c:v>42703.419907407413</c:v>
                </c:pt>
                <c:pt idx="7257">
                  <c:v>42703.419965277782</c:v>
                </c:pt>
                <c:pt idx="7258">
                  <c:v>42703.420023148152</c:v>
                </c:pt>
                <c:pt idx="7259">
                  <c:v>42703.420081018521</c:v>
                </c:pt>
                <c:pt idx="7260">
                  <c:v>42703.420138888891</c:v>
                </c:pt>
                <c:pt idx="7261">
                  <c:v>42703.42019675926</c:v>
                </c:pt>
                <c:pt idx="7262">
                  <c:v>42703.420254629629</c:v>
                </c:pt>
                <c:pt idx="7263">
                  <c:v>42703.420312500006</c:v>
                </c:pt>
                <c:pt idx="7264">
                  <c:v>42703.420370370375</c:v>
                </c:pt>
                <c:pt idx="7265">
                  <c:v>42703.420428240745</c:v>
                </c:pt>
                <c:pt idx="7266">
                  <c:v>42703.420486111114</c:v>
                </c:pt>
                <c:pt idx="7267">
                  <c:v>42703.420543981483</c:v>
                </c:pt>
                <c:pt idx="7268">
                  <c:v>42703.420601851853</c:v>
                </c:pt>
                <c:pt idx="7269">
                  <c:v>42703.420659722222</c:v>
                </c:pt>
                <c:pt idx="7270">
                  <c:v>42703.420717592599</c:v>
                </c:pt>
                <c:pt idx="7271">
                  <c:v>42703.420775462968</c:v>
                </c:pt>
                <c:pt idx="7272">
                  <c:v>42703.420833333337</c:v>
                </c:pt>
                <c:pt idx="7273">
                  <c:v>42703.420891203707</c:v>
                </c:pt>
                <c:pt idx="7274">
                  <c:v>42703.420949074076</c:v>
                </c:pt>
                <c:pt idx="7275">
                  <c:v>42703.421006944445</c:v>
                </c:pt>
                <c:pt idx="7276">
                  <c:v>42703.421064814815</c:v>
                </c:pt>
                <c:pt idx="7277">
                  <c:v>42703.421122685191</c:v>
                </c:pt>
                <c:pt idx="7278">
                  <c:v>42703.421180555561</c:v>
                </c:pt>
                <c:pt idx="7279">
                  <c:v>42703.42123842593</c:v>
                </c:pt>
                <c:pt idx="7280">
                  <c:v>42703.421296296299</c:v>
                </c:pt>
                <c:pt idx="7281">
                  <c:v>42703.421354166669</c:v>
                </c:pt>
                <c:pt idx="7282">
                  <c:v>42703.421412037038</c:v>
                </c:pt>
                <c:pt idx="7283">
                  <c:v>42703.421469907407</c:v>
                </c:pt>
                <c:pt idx="7284">
                  <c:v>42703.421527777777</c:v>
                </c:pt>
                <c:pt idx="7285">
                  <c:v>42703.421585648153</c:v>
                </c:pt>
                <c:pt idx="7286">
                  <c:v>42703.421643518523</c:v>
                </c:pt>
                <c:pt idx="7287">
                  <c:v>42703.421701388892</c:v>
                </c:pt>
                <c:pt idx="7288">
                  <c:v>42703.421759259261</c:v>
                </c:pt>
                <c:pt idx="7289">
                  <c:v>42703.421817129631</c:v>
                </c:pt>
                <c:pt idx="7290">
                  <c:v>42703.421875</c:v>
                </c:pt>
                <c:pt idx="7291">
                  <c:v>42703.421932870369</c:v>
                </c:pt>
                <c:pt idx="7292">
                  <c:v>42703.421990740746</c:v>
                </c:pt>
                <c:pt idx="7293">
                  <c:v>42703.422048611115</c:v>
                </c:pt>
                <c:pt idx="7294">
                  <c:v>42703.422106481485</c:v>
                </c:pt>
                <c:pt idx="7295">
                  <c:v>42703.422164351854</c:v>
                </c:pt>
                <c:pt idx="7296">
                  <c:v>42703.422222222223</c:v>
                </c:pt>
                <c:pt idx="7297">
                  <c:v>42703.422280092593</c:v>
                </c:pt>
                <c:pt idx="7298">
                  <c:v>42703.422337962962</c:v>
                </c:pt>
                <c:pt idx="7299">
                  <c:v>42703.422395833339</c:v>
                </c:pt>
                <c:pt idx="7300">
                  <c:v>42703.422453703708</c:v>
                </c:pt>
                <c:pt idx="7301">
                  <c:v>42703.422511574077</c:v>
                </c:pt>
                <c:pt idx="7302">
                  <c:v>42703.422569444447</c:v>
                </c:pt>
                <c:pt idx="7303">
                  <c:v>42703.422627314816</c:v>
                </c:pt>
                <c:pt idx="7304">
                  <c:v>42703.422685185185</c:v>
                </c:pt>
                <c:pt idx="7305">
                  <c:v>42703.422743055555</c:v>
                </c:pt>
                <c:pt idx="7306">
                  <c:v>42703.422800925931</c:v>
                </c:pt>
                <c:pt idx="7307">
                  <c:v>42703.422858796301</c:v>
                </c:pt>
                <c:pt idx="7308">
                  <c:v>42703.42291666667</c:v>
                </c:pt>
                <c:pt idx="7309">
                  <c:v>42703.422974537039</c:v>
                </c:pt>
                <c:pt idx="7310">
                  <c:v>42703.423032407409</c:v>
                </c:pt>
                <c:pt idx="7311">
                  <c:v>42703.423090277778</c:v>
                </c:pt>
                <c:pt idx="7312">
                  <c:v>42703.423148148147</c:v>
                </c:pt>
                <c:pt idx="7313">
                  <c:v>42703.423206018524</c:v>
                </c:pt>
                <c:pt idx="7314">
                  <c:v>42703.423263888893</c:v>
                </c:pt>
                <c:pt idx="7315">
                  <c:v>42703.423321759263</c:v>
                </c:pt>
                <c:pt idx="7316">
                  <c:v>42703.423379629632</c:v>
                </c:pt>
                <c:pt idx="7317">
                  <c:v>42703.423437500001</c:v>
                </c:pt>
                <c:pt idx="7318">
                  <c:v>42703.423495370371</c:v>
                </c:pt>
                <c:pt idx="7319">
                  <c:v>42703.42355324074</c:v>
                </c:pt>
                <c:pt idx="7320">
                  <c:v>42703.423611111117</c:v>
                </c:pt>
                <c:pt idx="7321">
                  <c:v>42703.423668981486</c:v>
                </c:pt>
                <c:pt idx="7322">
                  <c:v>42703.423726851855</c:v>
                </c:pt>
                <c:pt idx="7323">
                  <c:v>42703.423784722225</c:v>
                </c:pt>
                <c:pt idx="7324">
                  <c:v>42703.423842592594</c:v>
                </c:pt>
                <c:pt idx="7325">
                  <c:v>42703.423900462964</c:v>
                </c:pt>
                <c:pt idx="7326">
                  <c:v>42703.423958333333</c:v>
                </c:pt>
                <c:pt idx="7327">
                  <c:v>42703.424016203709</c:v>
                </c:pt>
                <c:pt idx="7328">
                  <c:v>42703.424074074079</c:v>
                </c:pt>
                <c:pt idx="7329">
                  <c:v>42703.424131944448</c:v>
                </c:pt>
                <c:pt idx="7330">
                  <c:v>42703.424189814818</c:v>
                </c:pt>
                <c:pt idx="7331">
                  <c:v>42703.424247685187</c:v>
                </c:pt>
                <c:pt idx="7332">
                  <c:v>42703.424305555556</c:v>
                </c:pt>
                <c:pt idx="7333">
                  <c:v>42703.424363425926</c:v>
                </c:pt>
                <c:pt idx="7334">
                  <c:v>42703.424421296302</c:v>
                </c:pt>
                <c:pt idx="7335">
                  <c:v>42703.424479166672</c:v>
                </c:pt>
                <c:pt idx="7336">
                  <c:v>42703.424537037041</c:v>
                </c:pt>
                <c:pt idx="7337">
                  <c:v>42703.42459490741</c:v>
                </c:pt>
                <c:pt idx="7338">
                  <c:v>42703.42465277778</c:v>
                </c:pt>
                <c:pt idx="7339">
                  <c:v>42703.424710648149</c:v>
                </c:pt>
                <c:pt idx="7340">
                  <c:v>42703.424768518518</c:v>
                </c:pt>
                <c:pt idx="7341">
                  <c:v>42703.424826388895</c:v>
                </c:pt>
                <c:pt idx="7342">
                  <c:v>42703.424884259264</c:v>
                </c:pt>
                <c:pt idx="7343">
                  <c:v>42703.424942129634</c:v>
                </c:pt>
                <c:pt idx="7344">
                  <c:v>42703.425000000003</c:v>
                </c:pt>
                <c:pt idx="7345">
                  <c:v>42703.425057870372</c:v>
                </c:pt>
                <c:pt idx="7346">
                  <c:v>42703.425115740742</c:v>
                </c:pt>
                <c:pt idx="7347">
                  <c:v>42703.425173611111</c:v>
                </c:pt>
                <c:pt idx="7348">
                  <c:v>42703.42523148148</c:v>
                </c:pt>
                <c:pt idx="7349">
                  <c:v>42703.425289351857</c:v>
                </c:pt>
                <c:pt idx="7350">
                  <c:v>42703.425347222226</c:v>
                </c:pt>
                <c:pt idx="7351">
                  <c:v>42703.425405092596</c:v>
                </c:pt>
                <c:pt idx="7352">
                  <c:v>42703.425462962965</c:v>
                </c:pt>
                <c:pt idx="7353">
                  <c:v>42703.425520833334</c:v>
                </c:pt>
                <c:pt idx="7354">
                  <c:v>42703.425578703704</c:v>
                </c:pt>
                <c:pt idx="7355">
                  <c:v>42703.425636574073</c:v>
                </c:pt>
                <c:pt idx="7356">
                  <c:v>42703.42569444445</c:v>
                </c:pt>
                <c:pt idx="7357">
                  <c:v>42703.425752314819</c:v>
                </c:pt>
                <c:pt idx="7358">
                  <c:v>42703.425810185188</c:v>
                </c:pt>
                <c:pt idx="7359">
                  <c:v>42703.425868055558</c:v>
                </c:pt>
                <c:pt idx="7360">
                  <c:v>42703.425925925927</c:v>
                </c:pt>
                <c:pt idx="7361">
                  <c:v>42703.425983796296</c:v>
                </c:pt>
                <c:pt idx="7362">
                  <c:v>42703.426041666666</c:v>
                </c:pt>
                <c:pt idx="7363">
                  <c:v>42703.426099537042</c:v>
                </c:pt>
                <c:pt idx="7364">
                  <c:v>42703.426157407412</c:v>
                </c:pt>
                <c:pt idx="7365">
                  <c:v>42703.426215277781</c:v>
                </c:pt>
                <c:pt idx="7366">
                  <c:v>42703.42627314815</c:v>
                </c:pt>
                <c:pt idx="7367">
                  <c:v>42703.42633101852</c:v>
                </c:pt>
                <c:pt idx="7368">
                  <c:v>42703.426388888889</c:v>
                </c:pt>
                <c:pt idx="7369">
                  <c:v>42703.426446759258</c:v>
                </c:pt>
                <c:pt idx="7370">
                  <c:v>42703.426504629635</c:v>
                </c:pt>
                <c:pt idx="7371">
                  <c:v>42703.426562500004</c:v>
                </c:pt>
                <c:pt idx="7372">
                  <c:v>42703.426620370374</c:v>
                </c:pt>
                <c:pt idx="7373">
                  <c:v>42703.426678240743</c:v>
                </c:pt>
                <c:pt idx="7374">
                  <c:v>42703.426736111112</c:v>
                </c:pt>
                <c:pt idx="7375">
                  <c:v>42703.426793981482</c:v>
                </c:pt>
                <c:pt idx="7376">
                  <c:v>42703.426851851851</c:v>
                </c:pt>
                <c:pt idx="7377">
                  <c:v>42703.426909722228</c:v>
                </c:pt>
                <c:pt idx="7378">
                  <c:v>42703.426967592597</c:v>
                </c:pt>
                <c:pt idx="7379">
                  <c:v>42703.427025462966</c:v>
                </c:pt>
                <c:pt idx="7380">
                  <c:v>42703.427083333336</c:v>
                </c:pt>
                <c:pt idx="7381">
                  <c:v>42703.427141203705</c:v>
                </c:pt>
                <c:pt idx="7382">
                  <c:v>42703.427199074074</c:v>
                </c:pt>
                <c:pt idx="7383">
                  <c:v>42703.427256944444</c:v>
                </c:pt>
                <c:pt idx="7384">
                  <c:v>42703.42731481482</c:v>
                </c:pt>
                <c:pt idx="7385">
                  <c:v>42703.42737268519</c:v>
                </c:pt>
                <c:pt idx="7386">
                  <c:v>42703.427430555559</c:v>
                </c:pt>
                <c:pt idx="7387">
                  <c:v>42703.427488425928</c:v>
                </c:pt>
                <c:pt idx="7388">
                  <c:v>42703.427546296298</c:v>
                </c:pt>
                <c:pt idx="7389">
                  <c:v>42703.427604166667</c:v>
                </c:pt>
                <c:pt idx="7390">
                  <c:v>42703.427662037036</c:v>
                </c:pt>
                <c:pt idx="7391">
                  <c:v>42703.427719907413</c:v>
                </c:pt>
                <c:pt idx="7392">
                  <c:v>42703.427777777782</c:v>
                </c:pt>
                <c:pt idx="7393">
                  <c:v>42703.427835648152</c:v>
                </c:pt>
                <c:pt idx="7394">
                  <c:v>42703.427893518521</c:v>
                </c:pt>
                <c:pt idx="7395">
                  <c:v>42703.427951388891</c:v>
                </c:pt>
                <c:pt idx="7396">
                  <c:v>42703.42800925926</c:v>
                </c:pt>
                <c:pt idx="7397">
                  <c:v>42703.428067129629</c:v>
                </c:pt>
                <c:pt idx="7398">
                  <c:v>42703.428125000006</c:v>
                </c:pt>
                <c:pt idx="7399">
                  <c:v>42703.428182870375</c:v>
                </c:pt>
                <c:pt idx="7400">
                  <c:v>42703.428240740745</c:v>
                </c:pt>
                <c:pt idx="7401">
                  <c:v>42703.428298611114</c:v>
                </c:pt>
                <c:pt idx="7402">
                  <c:v>42703.428356481483</c:v>
                </c:pt>
                <c:pt idx="7403">
                  <c:v>42703.428414351853</c:v>
                </c:pt>
                <c:pt idx="7404">
                  <c:v>42703.428472222222</c:v>
                </c:pt>
                <c:pt idx="7405">
                  <c:v>42703.428530092599</c:v>
                </c:pt>
                <c:pt idx="7406">
                  <c:v>42703.428587962968</c:v>
                </c:pt>
                <c:pt idx="7407">
                  <c:v>42703.428645833337</c:v>
                </c:pt>
                <c:pt idx="7408">
                  <c:v>42703.428703703707</c:v>
                </c:pt>
                <c:pt idx="7409">
                  <c:v>42703.428761574076</c:v>
                </c:pt>
                <c:pt idx="7410">
                  <c:v>42703.428819444445</c:v>
                </c:pt>
                <c:pt idx="7411">
                  <c:v>42703.428877314815</c:v>
                </c:pt>
                <c:pt idx="7412">
                  <c:v>42703.428935185191</c:v>
                </c:pt>
                <c:pt idx="7413">
                  <c:v>42703.428993055561</c:v>
                </c:pt>
                <c:pt idx="7414">
                  <c:v>42703.42905092593</c:v>
                </c:pt>
                <c:pt idx="7415">
                  <c:v>42703.429108796299</c:v>
                </c:pt>
                <c:pt idx="7416">
                  <c:v>42703.429166666669</c:v>
                </c:pt>
                <c:pt idx="7417">
                  <c:v>42703.429224537038</c:v>
                </c:pt>
                <c:pt idx="7418">
                  <c:v>42703.429282407407</c:v>
                </c:pt>
                <c:pt idx="7419">
                  <c:v>42703.429340277777</c:v>
                </c:pt>
                <c:pt idx="7420">
                  <c:v>42703.429398148153</c:v>
                </c:pt>
                <c:pt idx="7421">
                  <c:v>42703.429456018523</c:v>
                </c:pt>
                <c:pt idx="7422">
                  <c:v>42703.429513888892</c:v>
                </c:pt>
                <c:pt idx="7423">
                  <c:v>42703.429571759261</c:v>
                </c:pt>
                <c:pt idx="7424">
                  <c:v>42703.429629629631</c:v>
                </c:pt>
                <c:pt idx="7425">
                  <c:v>42703.4296875</c:v>
                </c:pt>
                <c:pt idx="7426">
                  <c:v>42703.429745370369</c:v>
                </c:pt>
                <c:pt idx="7427">
                  <c:v>42703.429803240746</c:v>
                </c:pt>
                <c:pt idx="7428">
                  <c:v>42703.429861111115</c:v>
                </c:pt>
                <c:pt idx="7429">
                  <c:v>42703.429918981485</c:v>
                </c:pt>
                <c:pt idx="7430">
                  <c:v>42703.429976851854</c:v>
                </c:pt>
                <c:pt idx="7431">
                  <c:v>42703.430034722223</c:v>
                </c:pt>
                <c:pt idx="7432">
                  <c:v>42703.430092592593</c:v>
                </c:pt>
                <c:pt idx="7433">
                  <c:v>42703.430150462962</c:v>
                </c:pt>
                <c:pt idx="7434">
                  <c:v>42703.430208333339</c:v>
                </c:pt>
                <c:pt idx="7435">
                  <c:v>42703.430266203708</c:v>
                </c:pt>
                <c:pt idx="7436">
                  <c:v>42703.430324074077</c:v>
                </c:pt>
                <c:pt idx="7437">
                  <c:v>42703.430381944447</c:v>
                </c:pt>
                <c:pt idx="7438">
                  <c:v>42703.430439814816</c:v>
                </c:pt>
                <c:pt idx="7439">
                  <c:v>42703.430497685185</c:v>
                </c:pt>
                <c:pt idx="7440">
                  <c:v>42703.430555555555</c:v>
                </c:pt>
                <c:pt idx="7441">
                  <c:v>42703.430613425931</c:v>
                </c:pt>
                <c:pt idx="7442">
                  <c:v>42703.430671296301</c:v>
                </c:pt>
                <c:pt idx="7443">
                  <c:v>42703.43072916667</c:v>
                </c:pt>
                <c:pt idx="7444">
                  <c:v>42703.430787037039</c:v>
                </c:pt>
                <c:pt idx="7445">
                  <c:v>42703.430844907409</c:v>
                </c:pt>
                <c:pt idx="7446">
                  <c:v>42703.430902777778</c:v>
                </c:pt>
                <c:pt idx="7447">
                  <c:v>42703.430960648147</c:v>
                </c:pt>
                <c:pt idx="7448">
                  <c:v>42703.431018518524</c:v>
                </c:pt>
                <c:pt idx="7449">
                  <c:v>42703.431076388893</c:v>
                </c:pt>
                <c:pt idx="7450">
                  <c:v>42703.431134259263</c:v>
                </c:pt>
                <c:pt idx="7451">
                  <c:v>42703.431192129632</c:v>
                </c:pt>
                <c:pt idx="7452">
                  <c:v>42703.431250000001</c:v>
                </c:pt>
                <c:pt idx="7453">
                  <c:v>42703.431307870371</c:v>
                </c:pt>
                <c:pt idx="7454">
                  <c:v>42703.43136574074</c:v>
                </c:pt>
                <c:pt idx="7455">
                  <c:v>42703.431423611117</c:v>
                </c:pt>
                <c:pt idx="7456">
                  <c:v>42703.431481481486</c:v>
                </c:pt>
                <c:pt idx="7457">
                  <c:v>42703.431539351855</c:v>
                </c:pt>
                <c:pt idx="7458">
                  <c:v>42703.431597222225</c:v>
                </c:pt>
                <c:pt idx="7459">
                  <c:v>42703.431655092594</c:v>
                </c:pt>
                <c:pt idx="7460">
                  <c:v>42703.431712962964</c:v>
                </c:pt>
                <c:pt idx="7461">
                  <c:v>42703.431770833333</c:v>
                </c:pt>
                <c:pt idx="7462">
                  <c:v>42703.431828703709</c:v>
                </c:pt>
                <c:pt idx="7463">
                  <c:v>42703.431886574079</c:v>
                </c:pt>
                <c:pt idx="7464">
                  <c:v>42703.431944444448</c:v>
                </c:pt>
                <c:pt idx="7465">
                  <c:v>42703.432002314818</c:v>
                </c:pt>
                <c:pt idx="7466">
                  <c:v>42703.432060185187</c:v>
                </c:pt>
                <c:pt idx="7467">
                  <c:v>42703.432118055556</c:v>
                </c:pt>
                <c:pt idx="7468">
                  <c:v>42703.432175925926</c:v>
                </c:pt>
                <c:pt idx="7469">
                  <c:v>42703.432233796302</c:v>
                </c:pt>
                <c:pt idx="7470">
                  <c:v>42703.432291666672</c:v>
                </c:pt>
                <c:pt idx="7471">
                  <c:v>42703.432349537041</c:v>
                </c:pt>
                <c:pt idx="7472">
                  <c:v>42703.43240740741</c:v>
                </c:pt>
                <c:pt idx="7473">
                  <c:v>42703.43246527778</c:v>
                </c:pt>
                <c:pt idx="7474">
                  <c:v>42703.432523148149</c:v>
                </c:pt>
                <c:pt idx="7475">
                  <c:v>42703.432581018518</c:v>
                </c:pt>
                <c:pt idx="7476">
                  <c:v>42703.432638888895</c:v>
                </c:pt>
                <c:pt idx="7477">
                  <c:v>42703.432696759264</c:v>
                </c:pt>
                <c:pt idx="7478">
                  <c:v>42703.432754629634</c:v>
                </c:pt>
                <c:pt idx="7479">
                  <c:v>42703.432812500003</c:v>
                </c:pt>
                <c:pt idx="7480">
                  <c:v>42703.432870370372</c:v>
                </c:pt>
                <c:pt idx="7481">
                  <c:v>42703.432928240742</c:v>
                </c:pt>
                <c:pt idx="7482">
                  <c:v>42703.432986111111</c:v>
                </c:pt>
                <c:pt idx="7483">
                  <c:v>42703.43304398148</c:v>
                </c:pt>
                <c:pt idx="7484">
                  <c:v>42703.433101851857</c:v>
                </c:pt>
                <c:pt idx="7485">
                  <c:v>42703.433159722226</c:v>
                </c:pt>
                <c:pt idx="7486">
                  <c:v>42703.433217592596</c:v>
                </c:pt>
                <c:pt idx="7487">
                  <c:v>42703.433275462965</c:v>
                </c:pt>
                <c:pt idx="7488">
                  <c:v>42703.433333333334</c:v>
                </c:pt>
                <c:pt idx="7489">
                  <c:v>42703.433391203704</c:v>
                </c:pt>
                <c:pt idx="7490">
                  <c:v>42703.433449074073</c:v>
                </c:pt>
                <c:pt idx="7491">
                  <c:v>42703.43350694445</c:v>
                </c:pt>
                <c:pt idx="7492">
                  <c:v>42703.433564814819</c:v>
                </c:pt>
                <c:pt idx="7493">
                  <c:v>42703.433622685188</c:v>
                </c:pt>
                <c:pt idx="7494">
                  <c:v>42703.433680555558</c:v>
                </c:pt>
                <c:pt idx="7495">
                  <c:v>42703.433738425927</c:v>
                </c:pt>
                <c:pt idx="7496">
                  <c:v>42703.433796296296</c:v>
                </c:pt>
                <c:pt idx="7497">
                  <c:v>42703.433854166666</c:v>
                </c:pt>
                <c:pt idx="7498">
                  <c:v>42703.433912037042</c:v>
                </c:pt>
                <c:pt idx="7499">
                  <c:v>42703.433969907412</c:v>
                </c:pt>
                <c:pt idx="7500">
                  <c:v>42703.434027777781</c:v>
                </c:pt>
                <c:pt idx="7501">
                  <c:v>42703.43408564815</c:v>
                </c:pt>
                <c:pt idx="7502">
                  <c:v>42703.43414351852</c:v>
                </c:pt>
                <c:pt idx="7503">
                  <c:v>42703.434201388889</c:v>
                </c:pt>
                <c:pt idx="7504">
                  <c:v>42703.434259259258</c:v>
                </c:pt>
                <c:pt idx="7505">
                  <c:v>42703.434317129635</c:v>
                </c:pt>
                <c:pt idx="7506">
                  <c:v>42703.434375000004</c:v>
                </c:pt>
                <c:pt idx="7507">
                  <c:v>42703.434432870374</c:v>
                </c:pt>
                <c:pt idx="7508">
                  <c:v>42703.434490740743</c:v>
                </c:pt>
                <c:pt idx="7509">
                  <c:v>42703.434548611112</c:v>
                </c:pt>
                <c:pt idx="7510">
                  <c:v>42703.434606481482</c:v>
                </c:pt>
                <c:pt idx="7511">
                  <c:v>42703.434664351851</c:v>
                </c:pt>
                <c:pt idx="7512">
                  <c:v>42703.434722222228</c:v>
                </c:pt>
                <c:pt idx="7513">
                  <c:v>42703.434780092597</c:v>
                </c:pt>
                <c:pt idx="7514">
                  <c:v>42703.434837962966</c:v>
                </c:pt>
                <c:pt idx="7515">
                  <c:v>42703.434895833336</c:v>
                </c:pt>
                <c:pt idx="7516">
                  <c:v>42703.434953703705</c:v>
                </c:pt>
                <c:pt idx="7517">
                  <c:v>42703.435011574074</c:v>
                </c:pt>
                <c:pt idx="7518">
                  <c:v>42703.435069444444</c:v>
                </c:pt>
                <c:pt idx="7519">
                  <c:v>42703.43512731482</c:v>
                </c:pt>
                <c:pt idx="7520">
                  <c:v>42703.43518518519</c:v>
                </c:pt>
                <c:pt idx="7521">
                  <c:v>42703.435243055559</c:v>
                </c:pt>
                <c:pt idx="7522">
                  <c:v>42703.435300925928</c:v>
                </c:pt>
                <c:pt idx="7523">
                  <c:v>42703.435358796298</c:v>
                </c:pt>
                <c:pt idx="7524">
                  <c:v>42703.435416666667</c:v>
                </c:pt>
                <c:pt idx="7525">
                  <c:v>42703.435474537036</c:v>
                </c:pt>
                <c:pt idx="7526">
                  <c:v>42703.435532407413</c:v>
                </c:pt>
                <c:pt idx="7527">
                  <c:v>42703.435590277782</c:v>
                </c:pt>
                <c:pt idx="7528">
                  <c:v>42703.435648148152</c:v>
                </c:pt>
                <c:pt idx="7529">
                  <c:v>42703.435706018521</c:v>
                </c:pt>
                <c:pt idx="7530">
                  <c:v>42703.435763888891</c:v>
                </c:pt>
                <c:pt idx="7531">
                  <c:v>42703.43582175926</c:v>
                </c:pt>
                <c:pt idx="7532">
                  <c:v>42703.435879629629</c:v>
                </c:pt>
                <c:pt idx="7533">
                  <c:v>42703.435937500006</c:v>
                </c:pt>
                <c:pt idx="7534">
                  <c:v>42703.435995370375</c:v>
                </c:pt>
                <c:pt idx="7535">
                  <c:v>42703.436053240745</c:v>
                </c:pt>
                <c:pt idx="7536">
                  <c:v>42703.436111111114</c:v>
                </c:pt>
                <c:pt idx="7537">
                  <c:v>42703.436168981483</c:v>
                </c:pt>
                <c:pt idx="7538">
                  <c:v>42703.436226851853</c:v>
                </c:pt>
                <c:pt idx="7539">
                  <c:v>42703.436284722222</c:v>
                </c:pt>
                <c:pt idx="7540">
                  <c:v>42703.436342592599</c:v>
                </c:pt>
                <c:pt idx="7541">
                  <c:v>42703.436400462968</c:v>
                </c:pt>
                <c:pt idx="7542">
                  <c:v>42703.436458333337</c:v>
                </c:pt>
                <c:pt idx="7543">
                  <c:v>42703.436516203707</c:v>
                </c:pt>
                <c:pt idx="7544">
                  <c:v>42703.436574074076</c:v>
                </c:pt>
                <c:pt idx="7545">
                  <c:v>42703.436631944445</c:v>
                </c:pt>
                <c:pt idx="7546">
                  <c:v>42703.436689814815</c:v>
                </c:pt>
                <c:pt idx="7547">
                  <c:v>42703.436747685191</c:v>
                </c:pt>
                <c:pt idx="7548">
                  <c:v>42703.436805555561</c:v>
                </c:pt>
                <c:pt idx="7549">
                  <c:v>42703.43686342593</c:v>
                </c:pt>
                <c:pt idx="7550">
                  <c:v>42703.436921296299</c:v>
                </c:pt>
                <c:pt idx="7551">
                  <c:v>42703.436979166669</c:v>
                </c:pt>
                <c:pt idx="7552">
                  <c:v>42703.437037037038</c:v>
                </c:pt>
                <c:pt idx="7553">
                  <c:v>42703.437094907407</c:v>
                </c:pt>
                <c:pt idx="7554">
                  <c:v>42703.437152777777</c:v>
                </c:pt>
                <c:pt idx="7555">
                  <c:v>42703.437210648153</c:v>
                </c:pt>
                <c:pt idx="7556">
                  <c:v>42703.437268518523</c:v>
                </c:pt>
                <c:pt idx="7557">
                  <c:v>42703.437326388892</c:v>
                </c:pt>
                <c:pt idx="7558">
                  <c:v>42703.437384259261</c:v>
                </c:pt>
                <c:pt idx="7559">
                  <c:v>42703.437442129631</c:v>
                </c:pt>
                <c:pt idx="7560">
                  <c:v>42703.4375</c:v>
                </c:pt>
                <c:pt idx="7561">
                  <c:v>42703.437557870369</c:v>
                </c:pt>
                <c:pt idx="7562">
                  <c:v>42703.437615740746</c:v>
                </c:pt>
                <c:pt idx="7563">
                  <c:v>42703.437673611115</c:v>
                </c:pt>
                <c:pt idx="7564">
                  <c:v>42703.437731481485</c:v>
                </c:pt>
                <c:pt idx="7565">
                  <c:v>42703.437789351854</c:v>
                </c:pt>
                <c:pt idx="7566">
                  <c:v>42703.437847222223</c:v>
                </c:pt>
                <c:pt idx="7567">
                  <c:v>42703.437905092593</c:v>
                </c:pt>
                <c:pt idx="7568">
                  <c:v>42703.437962962962</c:v>
                </c:pt>
                <c:pt idx="7569">
                  <c:v>42703.438020833339</c:v>
                </c:pt>
                <c:pt idx="7570">
                  <c:v>42703.438078703708</c:v>
                </c:pt>
                <c:pt idx="7571">
                  <c:v>42703.438136574077</c:v>
                </c:pt>
                <c:pt idx="7572">
                  <c:v>42703.438194444447</c:v>
                </c:pt>
                <c:pt idx="7573">
                  <c:v>42703.438252314816</c:v>
                </c:pt>
                <c:pt idx="7574">
                  <c:v>42703.438310185185</c:v>
                </c:pt>
                <c:pt idx="7575">
                  <c:v>42703.438368055555</c:v>
                </c:pt>
                <c:pt idx="7576">
                  <c:v>42703.438425925931</c:v>
                </c:pt>
                <c:pt idx="7577">
                  <c:v>42703.438483796301</c:v>
                </c:pt>
                <c:pt idx="7578">
                  <c:v>42703.43854166667</c:v>
                </c:pt>
                <c:pt idx="7579">
                  <c:v>42703.438599537039</c:v>
                </c:pt>
                <c:pt idx="7580">
                  <c:v>42703.438657407409</c:v>
                </c:pt>
                <c:pt idx="7581">
                  <c:v>42703.438715277778</c:v>
                </c:pt>
                <c:pt idx="7582">
                  <c:v>42703.438773148147</c:v>
                </c:pt>
                <c:pt idx="7583">
                  <c:v>42703.438831018524</c:v>
                </c:pt>
                <c:pt idx="7584">
                  <c:v>42703.438888888893</c:v>
                </c:pt>
                <c:pt idx="7585">
                  <c:v>42703.438946759263</c:v>
                </c:pt>
                <c:pt idx="7586">
                  <c:v>42703.439004629632</c:v>
                </c:pt>
                <c:pt idx="7587">
                  <c:v>42703.439062500001</c:v>
                </c:pt>
                <c:pt idx="7588">
                  <c:v>42703.439120370371</c:v>
                </c:pt>
                <c:pt idx="7589">
                  <c:v>42703.43917824074</c:v>
                </c:pt>
                <c:pt idx="7590">
                  <c:v>42703.439236111117</c:v>
                </c:pt>
                <c:pt idx="7591">
                  <c:v>42703.439293981486</c:v>
                </c:pt>
                <c:pt idx="7592">
                  <c:v>42703.439351851855</c:v>
                </c:pt>
                <c:pt idx="7593">
                  <c:v>42703.439409722225</c:v>
                </c:pt>
                <c:pt idx="7594">
                  <c:v>42703.439467592594</c:v>
                </c:pt>
                <c:pt idx="7595">
                  <c:v>42703.439525462964</c:v>
                </c:pt>
                <c:pt idx="7596">
                  <c:v>42703.439583333333</c:v>
                </c:pt>
                <c:pt idx="7597">
                  <c:v>42703.439641203709</c:v>
                </c:pt>
                <c:pt idx="7598">
                  <c:v>42703.439699074079</c:v>
                </c:pt>
                <c:pt idx="7599">
                  <c:v>42703.439756944448</c:v>
                </c:pt>
                <c:pt idx="7600">
                  <c:v>42703.439814814818</c:v>
                </c:pt>
                <c:pt idx="7601">
                  <c:v>42703.439872685187</c:v>
                </c:pt>
                <c:pt idx="7602">
                  <c:v>42703.439930555556</c:v>
                </c:pt>
                <c:pt idx="7603">
                  <c:v>42703.439988425926</c:v>
                </c:pt>
                <c:pt idx="7604">
                  <c:v>42703.440046296302</c:v>
                </c:pt>
                <c:pt idx="7605">
                  <c:v>42703.440104166672</c:v>
                </c:pt>
                <c:pt idx="7606">
                  <c:v>42703.440162037041</c:v>
                </c:pt>
                <c:pt idx="7607">
                  <c:v>42703.44021990741</c:v>
                </c:pt>
                <c:pt idx="7608">
                  <c:v>42703.44027777778</c:v>
                </c:pt>
                <c:pt idx="7609">
                  <c:v>42703.440335648149</c:v>
                </c:pt>
                <c:pt idx="7610">
                  <c:v>42703.440393518518</c:v>
                </c:pt>
                <c:pt idx="7611">
                  <c:v>42703.440451388895</c:v>
                </c:pt>
                <c:pt idx="7612">
                  <c:v>42703.440509259264</c:v>
                </c:pt>
                <c:pt idx="7613">
                  <c:v>42703.440567129634</c:v>
                </c:pt>
                <c:pt idx="7614">
                  <c:v>42703.440625000003</c:v>
                </c:pt>
                <c:pt idx="7615">
                  <c:v>42703.440682870372</c:v>
                </c:pt>
                <c:pt idx="7616">
                  <c:v>42703.440740740742</c:v>
                </c:pt>
                <c:pt idx="7617">
                  <c:v>42703.440798611111</c:v>
                </c:pt>
                <c:pt idx="7618">
                  <c:v>42703.44085648148</c:v>
                </c:pt>
                <c:pt idx="7619">
                  <c:v>42703.440914351857</c:v>
                </c:pt>
                <c:pt idx="7620">
                  <c:v>42703.440972222226</c:v>
                </c:pt>
                <c:pt idx="7621">
                  <c:v>42703.441030092596</c:v>
                </c:pt>
                <c:pt idx="7622">
                  <c:v>42703.441087962965</c:v>
                </c:pt>
                <c:pt idx="7623">
                  <c:v>42703.441145833334</c:v>
                </c:pt>
                <c:pt idx="7624">
                  <c:v>42703.441203703704</c:v>
                </c:pt>
                <c:pt idx="7625">
                  <c:v>42703.441261574073</c:v>
                </c:pt>
                <c:pt idx="7626">
                  <c:v>42703.44131944445</c:v>
                </c:pt>
                <c:pt idx="7627">
                  <c:v>42703.441377314819</c:v>
                </c:pt>
                <c:pt idx="7628">
                  <c:v>42703.441435185188</c:v>
                </c:pt>
                <c:pt idx="7629">
                  <c:v>42703.441493055558</c:v>
                </c:pt>
                <c:pt idx="7630">
                  <c:v>42703.441550925927</c:v>
                </c:pt>
                <c:pt idx="7631">
                  <c:v>42703.441608796296</c:v>
                </c:pt>
                <c:pt idx="7632">
                  <c:v>42703.441666666666</c:v>
                </c:pt>
                <c:pt idx="7633">
                  <c:v>42703.441724537042</c:v>
                </c:pt>
                <c:pt idx="7634">
                  <c:v>42703.441782407412</c:v>
                </c:pt>
                <c:pt idx="7635">
                  <c:v>42703.441840277781</c:v>
                </c:pt>
                <c:pt idx="7636">
                  <c:v>42703.44189814815</c:v>
                </c:pt>
                <c:pt idx="7637">
                  <c:v>42703.44195601852</c:v>
                </c:pt>
                <c:pt idx="7638">
                  <c:v>42703.442013888889</c:v>
                </c:pt>
                <c:pt idx="7639">
                  <c:v>42703.442071759258</c:v>
                </c:pt>
                <c:pt idx="7640">
                  <c:v>42703.442129629635</c:v>
                </c:pt>
                <c:pt idx="7641">
                  <c:v>42703.442187500004</c:v>
                </c:pt>
                <c:pt idx="7642">
                  <c:v>42703.442245370374</c:v>
                </c:pt>
                <c:pt idx="7643">
                  <c:v>42703.442303240743</c:v>
                </c:pt>
                <c:pt idx="7644">
                  <c:v>42703.442361111112</c:v>
                </c:pt>
                <c:pt idx="7645">
                  <c:v>42703.442418981482</c:v>
                </c:pt>
                <c:pt idx="7646">
                  <c:v>42703.442476851851</c:v>
                </c:pt>
                <c:pt idx="7647">
                  <c:v>42703.442534722228</c:v>
                </c:pt>
                <c:pt idx="7648">
                  <c:v>42703.442592592597</c:v>
                </c:pt>
                <c:pt idx="7649">
                  <c:v>42703.442650462966</c:v>
                </c:pt>
                <c:pt idx="7650">
                  <c:v>42703.442708333336</c:v>
                </c:pt>
                <c:pt idx="7651">
                  <c:v>42703.442766203705</c:v>
                </c:pt>
                <c:pt idx="7652">
                  <c:v>42703.442824074074</c:v>
                </c:pt>
                <c:pt idx="7653">
                  <c:v>42703.442881944444</c:v>
                </c:pt>
                <c:pt idx="7654">
                  <c:v>42703.44293981482</c:v>
                </c:pt>
                <c:pt idx="7655">
                  <c:v>42703.44299768519</c:v>
                </c:pt>
                <c:pt idx="7656">
                  <c:v>42703.443055555559</c:v>
                </c:pt>
                <c:pt idx="7657">
                  <c:v>42703.443113425928</c:v>
                </c:pt>
                <c:pt idx="7658">
                  <c:v>42703.443171296298</c:v>
                </c:pt>
                <c:pt idx="7659">
                  <c:v>42703.443229166667</c:v>
                </c:pt>
                <c:pt idx="7660">
                  <c:v>42703.443287037036</c:v>
                </c:pt>
                <c:pt idx="7661">
                  <c:v>42703.443344907413</c:v>
                </c:pt>
                <c:pt idx="7662">
                  <c:v>42703.443402777782</c:v>
                </c:pt>
                <c:pt idx="7663">
                  <c:v>42703.443460648152</c:v>
                </c:pt>
                <c:pt idx="7664">
                  <c:v>42703.443518518521</c:v>
                </c:pt>
                <c:pt idx="7665">
                  <c:v>42703.443576388891</c:v>
                </c:pt>
                <c:pt idx="7666">
                  <c:v>42703.44363425926</c:v>
                </c:pt>
                <c:pt idx="7667">
                  <c:v>42703.443692129629</c:v>
                </c:pt>
                <c:pt idx="7668">
                  <c:v>42703.443750000006</c:v>
                </c:pt>
                <c:pt idx="7669">
                  <c:v>42703.443807870375</c:v>
                </c:pt>
                <c:pt idx="7670">
                  <c:v>42703.443865740745</c:v>
                </c:pt>
                <c:pt idx="7671">
                  <c:v>42703.443923611114</c:v>
                </c:pt>
                <c:pt idx="7672">
                  <c:v>42703.443981481483</c:v>
                </c:pt>
                <c:pt idx="7673">
                  <c:v>42703.444039351853</c:v>
                </c:pt>
                <c:pt idx="7674">
                  <c:v>42703.444097222222</c:v>
                </c:pt>
                <c:pt idx="7675">
                  <c:v>42703.444155092599</c:v>
                </c:pt>
                <c:pt idx="7676">
                  <c:v>42703.444212962968</c:v>
                </c:pt>
                <c:pt idx="7677">
                  <c:v>42703.444270833337</c:v>
                </c:pt>
                <c:pt idx="7678">
                  <c:v>42703.444328703707</c:v>
                </c:pt>
                <c:pt idx="7679">
                  <c:v>42703.444386574076</c:v>
                </c:pt>
                <c:pt idx="7680">
                  <c:v>42703.444444444445</c:v>
                </c:pt>
                <c:pt idx="7681">
                  <c:v>42703.444502314815</c:v>
                </c:pt>
                <c:pt idx="7682">
                  <c:v>42703.444560185191</c:v>
                </c:pt>
                <c:pt idx="7683">
                  <c:v>42703.444618055561</c:v>
                </c:pt>
                <c:pt idx="7684">
                  <c:v>42703.44467592593</c:v>
                </c:pt>
                <c:pt idx="7685">
                  <c:v>42703.444733796299</c:v>
                </c:pt>
                <c:pt idx="7686">
                  <c:v>42703.444791666669</c:v>
                </c:pt>
                <c:pt idx="7687">
                  <c:v>42703.444849537038</c:v>
                </c:pt>
                <c:pt idx="7688">
                  <c:v>42703.444907407407</c:v>
                </c:pt>
                <c:pt idx="7689">
                  <c:v>42703.444965277777</c:v>
                </c:pt>
                <c:pt idx="7690">
                  <c:v>42703.445023148153</c:v>
                </c:pt>
                <c:pt idx="7691">
                  <c:v>42703.445081018523</c:v>
                </c:pt>
                <c:pt idx="7692">
                  <c:v>42703.445138888892</c:v>
                </c:pt>
                <c:pt idx="7693">
                  <c:v>42703.445196759261</c:v>
                </c:pt>
                <c:pt idx="7694">
                  <c:v>42703.445254629631</c:v>
                </c:pt>
                <c:pt idx="7695">
                  <c:v>42703.4453125</c:v>
                </c:pt>
                <c:pt idx="7696">
                  <c:v>42703.445370370369</c:v>
                </c:pt>
                <c:pt idx="7697">
                  <c:v>42703.445428240746</c:v>
                </c:pt>
                <c:pt idx="7698">
                  <c:v>42703.445486111115</c:v>
                </c:pt>
                <c:pt idx="7699">
                  <c:v>42703.445543981485</c:v>
                </c:pt>
                <c:pt idx="7700">
                  <c:v>42703.445601851854</c:v>
                </c:pt>
                <c:pt idx="7701">
                  <c:v>42703.445659722223</c:v>
                </c:pt>
                <c:pt idx="7702">
                  <c:v>42703.445717592593</c:v>
                </c:pt>
                <c:pt idx="7703">
                  <c:v>42703.445775462962</c:v>
                </c:pt>
                <c:pt idx="7704">
                  <c:v>42703.445833333339</c:v>
                </c:pt>
                <c:pt idx="7705">
                  <c:v>42703.445891203708</c:v>
                </c:pt>
                <c:pt idx="7706">
                  <c:v>42703.445949074077</c:v>
                </c:pt>
                <c:pt idx="7707">
                  <c:v>42703.446006944447</c:v>
                </c:pt>
                <c:pt idx="7708">
                  <c:v>42703.446064814816</c:v>
                </c:pt>
                <c:pt idx="7709">
                  <c:v>42703.446122685185</c:v>
                </c:pt>
                <c:pt idx="7710">
                  <c:v>42703.446180555555</c:v>
                </c:pt>
                <c:pt idx="7711">
                  <c:v>42703.446238425931</c:v>
                </c:pt>
                <c:pt idx="7712">
                  <c:v>42703.446296296301</c:v>
                </c:pt>
                <c:pt idx="7713">
                  <c:v>42703.44635416667</c:v>
                </c:pt>
                <c:pt idx="7714">
                  <c:v>42703.446412037039</c:v>
                </c:pt>
                <c:pt idx="7715">
                  <c:v>42703.446469907409</c:v>
                </c:pt>
                <c:pt idx="7716">
                  <c:v>42703.446527777778</c:v>
                </c:pt>
                <c:pt idx="7717">
                  <c:v>42703.446585648147</c:v>
                </c:pt>
                <c:pt idx="7718">
                  <c:v>42703.446643518524</c:v>
                </c:pt>
                <c:pt idx="7719">
                  <c:v>42703.446701388893</c:v>
                </c:pt>
                <c:pt idx="7720">
                  <c:v>42703.446759259263</c:v>
                </c:pt>
                <c:pt idx="7721">
                  <c:v>42703.446817129632</c:v>
                </c:pt>
                <c:pt idx="7722">
                  <c:v>42703.446875000001</c:v>
                </c:pt>
                <c:pt idx="7723">
                  <c:v>42703.446932870371</c:v>
                </c:pt>
                <c:pt idx="7724">
                  <c:v>42703.44699074074</c:v>
                </c:pt>
                <c:pt idx="7725">
                  <c:v>42703.447048611117</c:v>
                </c:pt>
                <c:pt idx="7726">
                  <c:v>42703.447106481486</c:v>
                </c:pt>
                <c:pt idx="7727">
                  <c:v>42703.447164351855</c:v>
                </c:pt>
                <c:pt idx="7728">
                  <c:v>42703.447222222225</c:v>
                </c:pt>
                <c:pt idx="7729">
                  <c:v>42703.447280092594</c:v>
                </c:pt>
                <c:pt idx="7730">
                  <c:v>42703.447337962964</c:v>
                </c:pt>
                <c:pt idx="7731">
                  <c:v>42703.447395833333</c:v>
                </c:pt>
                <c:pt idx="7732">
                  <c:v>42703.447453703709</c:v>
                </c:pt>
                <c:pt idx="7733">
                  <c:v>42703.447511574079</c:v>
                </c:pt>
                <c:pt idx="7734">
                  <c:v>42703.447569444448</c:v>
                </c:pt>
                <c:pt idx="7735">
                  <c:v>42703.447627314818</c:v>
                </c:pt>
                <c:pt idx="7736">
                  <c:v>42703.447685185187</c:v>
                </c:pt>
                <c:pt idx="7737">
                  <c:v>42703.447743055556</c:v>
                </c:pt>
                <c:pt idx="7738">
                  <c:v>42703.447800925926</c:v>
                </c:pt>
                <c:pt idx="7739">
                  <c:v>42703.447858796302</c:v>
                </c:pt>
                <c:pt idx="7740">
                  <c:v>42703.447916666672</c:v>
                </c:pt>
                <c:pt idx="7741">
                  <c:v>42703.447974537041</c:v>
                </c:pt>
                <c:pt idx="7742">
                  <c:v>42703.44803240741</c:v>
                </c:pt>
                <c:pt idx="7743">
                  <c:v>42703.44809027778</c:v>
                </c:pt>
                <c:pt idx="7744">
                  <c:v>42703.448148148149</c:v>
                </c:pt>
                <c:pt idx="7745">
                  <c:v>42703.448206018518</c:v>
                </c:pt>
                <c:pt idx="7746">
                  <c:v>42703.448263888895</c:v>
                </c:pt>
                <c:pt idx="7747">
                  <c:v>42703.448321759264</c:v>
                </c:pt>
                <c:pt idx="7748">
                  <c:v>42703.448379629634</c:v>
                </c:pt>
                <c:pt idx="7749">
                  <c:v>42703.448437500003</c:v>
                </c:pt>
                <c:pt idx="7750">
                  <c:v>42703.448495370372</c:v>
                </c:pt>
                <c:pt idx="7751">
                  <c:v>42703.448553240742</c:v>
                </c:pt>
                <c:pt idx="7752">
                  <c:v>42703.448611111111</c:v>
                </c:pt>
                <c:pt idx="7753">
                  <c:v>42703.44866898148</c:v>
                </c:pt>
                <c:pt idx="7754">
                  <c:v>42703.448726851857</c:v>
                </c:pt>
                <c:pt idx="7755">
                  <c:v>42703.448784722226</c:v>
                </c:pt>
                <c:pt idx="7756">
                  <c:v>42703.448842592596</c:v>
                </c:pt>
                <c:pt idx="7757">
                  <c:v>42703.448900462965</c:v>
                </c:pt>
                <c:pt idx="7758">
                  <c:v>42703.448958333334</c:v>
                </c:pt>
                <c:pt idx="7759">
                  <c:v>42703.449016203704</c:v>
                </c:pt>
                <c:pt idx="7760">
                  <c:v>42703.449074074073</c:v>
                </c:pt>
                <c:pt idx="7761">
                  <c:v>42703.44913194445</c:v>
                </c:pt>
                <c:pt idx="7762">
                  <c:v>42703.449189814819</c:v>
                </c:pt>
                <c:pt idx="7763">
                  <c:v>42703.449247685188</c:v>
                </c:pt>
                <c:pt idx="7764">
                  <c:v>42703.449305555558</c:v>
                </c:pt>
                <c:pt idx="7765">
                  <c:v>42703.449363425927</c:v>
                </c:pt>
                <c:pt idx="7766">
                  <c:v>42703.449421296296</c:v>
                </c:pt>
                <c:pt idx="7767">
                  <c:v>42703.449479166666</c:v>
                </c:pt>
                <c:pt idx="7768">
                  <c:v>42703.449537037042</c:v>
                </c:pt>
                <c:pt idx="7769">
                  <c:v>42703.449594907412</c:v>
                </c:pt>
                <c:pt idx="7770">
                  <c:v>42703.449652777781</c:v>
                </c:pt>
                <c:pt idx="7771">
                  <c:v>42703.44971064815</c:v>
                </c:pt>
                <c:pt idx="7772">
                  <c:v>42703.44976851852</c:v>
                </c:pt>
                <c:pt idx="7773">
                  <c:v>42703.449826388889</c:v>
                </c:pt>
                <c:pt idx="7774">
                  <c:v>42703.449884259258</c:v>
                </c:pt>
                <c:pt idx="7775">
                  <c:v>42703.449942129635</c:v>
                </c:pt>
                <c:pt idx="7776">
                  <c:v>42703.450000000004</c:v>
                </c:pt>
                <c:pt idx="7777">
                  <c:v>42703.450057870374</c:v>
                </c:pt>
                <c:pt idx="7778">
                  <c:v>42703.450115740743</c:v>
                </c:pt>
                <c:pt idx="7779">
                  <c:v>42703.450173611112</c:v>
                </c:pt>
                <c:pt idx="7780">
                  <c:v>42703.450231481482</c:v>
                </c:pt>
                <c:pt idx="7781">
                  <c:v>42703.450289351851</c:v>
                </c:pt>
                <c:pt idx="7782">
                  <c:v>42703.450347222228</c:v>
                </c:pt>
                <c:pt idx="7783">
                  <c:v>42703.450405092597</c:v>
                </c:pt>
                <c:pt idx="7784">
                  <c:v>42703.450462962966</c:v>
                </c:pt>
                <c:pt idx="7785">
                  <c:v>42703.450520833336</c:v>
                </c:pt>
                <c:pt idx="7786">
                  <c:v>42703.450578703705</c:v>
                </c:pt>
                <c:pt idx="7787">
                  <c:v>42703.450636574074</c:v>
                </c:pt>
                <c:pt idx="7788">
                  <c:v>42703.450694444444</c:v>
                </c:pt>
                <c:pt idx="7789">
                  <c:v>42703.45075231482</c:v>
                </c:pt>
                <c:pt idx="7790">
                  <c:v>42703.45081018519</c:v>
                </c:pt>
                <c:pt idx="7791">
                  <c:v>42703.450868055559</c:v>
                </c:pt>
                <c:pt idx="7792">
                  <c:v>42703.450925925928</c:v>
                </c:pt>
                <c:pt idx="7793">
                  <c:v>42703.450983796298</c:v>
                </c:pt>
                <c:pt idx="7794">
                  <c:v>42703.451041666667</c:v>
                </c:pt>
                <c:pt idx="7795">
                  <c:v>42703.451099537036</c:v>
                </c:pt>
                <c:pt idx="7796">
                  <c:v>42703.451157407413</c:v>
                </c:pt>
                <c:pt idx="7797">
                  <c:v>42703.451215277782</c:v>
                </c:pt>
                <c:pt idx="7798">
                  <c:v>42703.451273148152</c:v>
                </c:pt>
                <c:pt idx="7799">
                  <c:v>42703.451331018521</c:v>
                </c:pt>
                <c:pt idx="7800">
                  <c:v>42703.451388888891</c:v>
                </c:pt>
                <c:pt idx="7801">
                  <c:v>42703.45144675926</c:v>
                </c:pt>
                <c:pt idx="7802">
                  <c:v>42703.451504629629</c:v>
                </c:pt>
                <c:pt idx="7803">
                  <c:v>42703.451562500006</c:v>
                </c:pt>
                <c:pt idx="7804">
                  <c:v>42703.451620370375</c:v>
                </c:pt>
                <c:pt idx="7805">
                  <c:v>42703.451678240745</c:v>
                </c:pt>
                <c:pt idx="7806">
                  <c:v>42703.451736111114</c:v>
                </c:pt>
                <c:pt idx="7807">
                  <c:v>42703.451793981483</c:v>
                </c:pt>
                <c:pt idx="7808">
                  <c:v>42703.451851851853</c:v>
                </c:pt>
                <c:pt idx="7809">
                  <c:v>42703.451909722222</c:v>
                </c:pt>
                <c:pt idx="7810">
                  <c:v>42703.451967592599</c:v>
                </c:pt>
                <c:pt idx="7811">
                  <c:v>42703.452025462968</c:v>
                </c:pt>
                <c:pt idx="7812">
                  <c:v>42703.452083333337</c:v>
                </c:pt>
                <c:pt idx="7813">
                  <c:v>42703.452141203707</c:v>
                </c:pt>
                <c:pt idx="7814">
                  <c:v>42703.452199074076</c:v>
                </c:pt>
                <c:pt idx="7815">
                  <c:v>42703.452256944445</c:v>
                </c:pt>
                <c:pt idx="7816">
                  <c:v>42703.452314814815</c:v>
                </c:pt>
                <c:pt idx="7817">
                  <c:v>42703.452372685191</c:v>
                </c:pt>
                <c:pt idx="7818">
                  <c:v>42703.452430555561</c:v>
                </c:pt>
                <c:pt idx="7819">
                  <c:v>42703.45248842593</c:v>
                </c:pt>
                <c:pt idx="7820">
                  <c:v>42703.452546296299</c:v>
                </c:pt>
                <c:pt idx="7821">
                  <c:v>42703.452604166669</c:v>
                </c:pt>
                <c:pt idx="7822">
                  <c:v>42703.452662037038</c:v>
                </c:pt>
                <c:pt idx="7823">
                  <c:v>42703.452719907407</c:v>
                </c:pt>
                <c:pt idx="7824">
                  <c:v>42703.452777777777</c:v>
                </c:pt>
                <c:pt idx="7825">
                  <c:v>42703.452835648153</c:v>
                </c:pt>
                <c:pt idx="7826">
                  <c:v>42703.452893518523</c:v>
                </c:pt>
                <c:pt idx="7827">
                  <c:v>42703.452951388892</c:v>
                </c:pt>
                <c:pt idx="7828">
                  <c:v>42703.453009259261</c:v>
                </c:pt>
                <c:pt idx="7829">
                  <c:v>42703.453067129631</c:v>
                </c:pt>
                <c:pt idx="7830">
                  <c:v>42703.453125</c:v>
                </c:pt>
                <c:pt idx="7831">
                  <c:v>42703.453182870369</c:v>
                </c:pt>
                <c:pt idx="7832">
                  <c:v>42703.453240740746</c:v>
                </c:pt>
                <c:pt idx="7833">
                  <c:v>42703.453298611115</c:v>
                </c:pt>
                <c:pt idx="7834">
                  <c:v>42703.453356481485</c:v>
                </c:pt>
                <c:pt idx="7835">
                  <c:v>42703.453414351854</c:v>
                </c:pt>
                <c:pt idx="7836">
                  <c:v>42703.453472222223</c:v>
                </c:pt>
                <c:pt idx="7837">
                  <c:v>42703.453530092593</c:v>
                </c:pt>
                <c:pt idx="7838">
                  <c:v>42703.453587962962</c:v>
                </c:pt>
                <c:pt idx="7839">
                  <c:v>42703.453645833339</c:v>
                </c:pt>
                <c:pt idx="7840">
                  <c:v>42703.453703703708</c:v>
                </c:pt>
                <c:pt idx="7841">
                  <c:v>42703.453761574077</c:v>
                </c:pt>
                <c:pt idx="7842">
                  <c:v>42703.453819444447</c:v>
                </c:pt>
                <c:pt idx="7843">
                  <c:v>42703.453877314816</c:v>
                </c:pt>
                <c:pt idx="7844">
                  <c:v>42703.453935185185</c:v>
                </c:pt>
                <c:pt idx="7845">
                  <c:v>42703.453993055555</c:v>
                </c:pt>
                <c:pt idx="7846">
                  <c:v>42703.454050925931</c:v>
                </c:pt>
                <c:pt idx="7847">
                  <c:v>42703.454108796301</c:v>
                </c:pt>
                <c:pt idx="7848">
                  <c:v>42703.45416666667</c:v>
                </c:pt>
                <c:pt idx="7849">
                  <c:v>42703.454224537039</c:v>
                </c:pt>
                <c:pt idx="7850">
                  <c:v>42703.454282407409</c:v>
                </c:pt>
                <c:pt idx="7851">
                  <c:v>42703.454340277778</c:v>
                </c:pt>
                <c:pt idx="7852">
                  <c:v>42703.454398148147</c:v>
                </c:pt>
                <c:pt idx="7853">
                  <c:v>42703.454456018524</c:v>
                </c:pt>
                <c:pt idx="7854">
                  <c:v>42703.454513888893</c:v>
                </c:pt>
                <c:pt idx="7855">
                  <c:v>42703.454571759263</c:v>
                </c:pt>
                <c:pt idx="7856">
                  <c:v>42703.454629629632</c:v>
                </c:pt>
                <c:pt idx="7857">
                  <c:v>42703.454687500001</c:v>
                </c:pt>
                <c:pt idx="7858">
                  <c:v>42703.454745370371</c:v>
                </c:pt>
                <c:pt idx="7859">
                  <c:v>42703.45480324074</c:v>
                </c:pt>
                <c:pt idx="7860">
                  <c:v>42703.454861111117</c:v>
                </c:pt>
                <c:pt idx="7861">
                  <c:v>42703.454918981486</c:v>
                </c:pt>
                <c:pt idx="7862">
                  <c:v>42703.454976851855</c:v>
                </c:pt>
                <c:pt idx="7863">
                  <c:v>42703.455034722225</c:v>
                </c:pt>
                <c:pt idx="7864">
                  <c:v>42703.455092592594</c:v>
                </c:pt>
                <c:pt idx="7865">
                  <c:v>42703.455150462964</c:v>
                </c:pt>
                <c:pt idx="7866">
                  <c:v>42703.455208333333</c:v>
                </c:pt>
                <c:pt idx="7867">
                  <c:v>42703.455266203709</c:v>
                </c:pt>
                <c:pt idx="7868">
                  <c:v>42703.455324074079</c:v>
                </c:pt>
                <c:pt idx="7869">
                  <c:v>42703.455381944448</c:v>
                </c:pt>
                <c:pt idx="7870">
                  <c:v>42703.455439814818</c:v>
                </c:pt>
                <c:pt idx="7871">
                  <c:v>42703.455497685187</c:v>
                </c:pt>
                <c:pt idx="7872">
                  <c:v>42703.455555555556</c:v>
                </c:pt>
                <c:pt idx="7873">
                  <c:v>42703.455613425926</c:v>
                </c:pt>
                <c:pt idx="7874">
                  <c:v>42703.455671296302</c:v>
                </c:pt>
                <c:pt idx="7875">
                  <c:v>42703.455729166672</c:v>
                </c:pt>
                <c:pt idx="7876">
                  <c:v>42703.455787037041</c:v>
                </c:pt>
                <c:pt idx="7877">
                  <c:v>42703.45584490741</c:v>
                </c:pt>
                <c:pt idx="7878">
                  <c:v>42703.45590277778</c:v>
                </c:pt>
                <c:pt idx="7879">
                  <c:v>42703.455960648149</c:v>
                </c:pt>
                <c:pt idx="7880">
                  <c:v>42703.456018518518</c:v>
                </c:pt>
                <c:pt idx="7881">
                  <c:v>42703.456076388895</c:v>
                </c:pt>
                <c:pt idx="7882">
                  <c:v>42703.456134259264</c:v>
                </c:pt>
                <c:pt idx="7883">
                  <c:v>42703.456192129634</c:v>
                </c:pt>
                <c:pt idx="7884">
                  <c:v>42703.456250000003</c:v>
                </c:pt>
                <c:pt idx="7885">
                  <c:v>42703.456307870372</c:v>
                </c:pt>
                <c:pt idx="7886">
                  <c:v>42703.456365740742</c:v>
                </c:pt>
                <c:pt idx="7887">
                  <c:v>42703.456423611111</c:v>
                </c:pt>
                <c:pt idx="7888">
                  <c:v>42703.45648148148</c:v>
                </c:pt>
                <c:pt idx="7889">
                  <c:v>42703.456539351857</c:v>
                </c:pt>
                <c:pt idx="7890">
                  <c:v>42703.456597222226</c:v>
                </c:pt>
                <c:pt idx="7891">
                  <c:v>42703.456655092596</c:v>
                </c:pt>
                <c:pt idx="7892">
                  <c:v>42703.456712962965</c:v>
                </c:pt>
                <c:pt idx="7893">
                  <c:v>42703.456770833334</c:v>
                </c:pt>
                <c:pt idx="7894">
                  <c:v>42703.456828703704</c:v>
                </c:pt>
                <c:pt idx="7895">
                  <c:v>42703.456886574073</c:v>
                </c:pt>
                <c:pt idx="7896">
                  <c:v>42703.45694444445</c:v>
                </c:pt>
                <c:pt idx="7897">
                  <c:v>42703.457002314819</c:v>
                </c:pt>
                <c:pt idx="7898">
                  <c:v>42703.457060185188</c:v>
                </c:pt>
                <c:pt idx="7899">
                  <c:v>42703.457118055558</c:v>
                </c:pt>
                <c:pt idx="7900">
                  <c:v>42703.457175925927</c:v>
                </c:pt>
                <c:pt idx="7901">
                  <c:v>42703.457233796296</c:v>
                </c:pt>
                <c:pt idx="7902">
                  <c:v>42703.457291666666</c:v>
                </c:pt>
                <c:pt idx="7903">
                  <c:v>42703.457349537042</c:v>
                </c:pt>
                <c:pt idx="7904">
                  <c:v>42703.457407407412</c:v>
                </c:pt>
                <c:pt idx="7905">
                  <c:v>42703.457465277781</c:v>
                </c:pt>
                <c:pt idx="7906">
                  <c:v>42703.45752314815</c:v>
                </c:pt>
                <c:pt idx="7907">
                  <c:v>42703.45758101852</c:v>
                </c:pt>
                <c:pt idx="7908">
                  <c:v>42703.457638888889</c:v>
                </c:pt>
                <c:pt idx="7909">
                  <c:v>42703.457696759258</c:v>
                </c:pt>
                <c:pt idx="7910">
                  <c:v>42703.457754629635</c:v>
                </c:pt>
                <c:pt idx="7911">
                  <c:v>42703.457812500004</c:v>
                </c:pt>
                <c:pt idx="7912">
                  <c:v>42703.457870370374</c:v>
                </c:pt>
                <c:pt idx="7913">
                  <c:v>42703.457928240743</c:v>
                </c:pt>
                <c:pt idx="7914">
                  <c:v>42703.457986111112</c:v>
                </c:pt>
                <c:pt idx="7915">
                  <c:v>42703.458043981482</c:v>
                </c:pt>
                <c:pt idx="7916">
                  <c:v>42703.458101851851</c:v>
                </c:pt>
                <c:pt idx="7917">
                  <c:v>42703.458159722228</c:v>
                </c:pt>
                <c:pt idx="7918">
                  <c:v>42703.458217592597</c:v>
                </c:pt>
                <c:pt idx="7919">
                  <c:v>42703.458275462966</c:v>
                </c:pt>
                <c:pt idx="7920">
                  <c:v>42703.458333333336</c:v>
                </c:pt>
                <c:pt idx="7921">
                  <c:v>42703.458391203705</c:v>
                </c:pt>
                <c:pt idx="7922">
                  <c:v>42703.458449074074</c:v>
                </c:pt>
                <c:pt idx="7923">
                  <c:v>42703.458506944444</c:v>
                </c:pt>
                <c:pt idx="7924">
                  <c:v>42703.45856481482</c:v>
                </c:pt>
                <c:pt idx="7925">
                  <c:v>42703.45862268519</c:v>
                </c:pt>
                <c:pt idx="7926">
                  <c:v>42703.458680555559</c:v>
                </c:pt>
                <c:pt idx="7927">
                  <c:v>42703.458738425928</c:v>
                </c:pt>
                <c:pt idx="7928">
                  <c:v>42703.458796296298</c:v>
                </c:pt>
                <c:pt idx="7929">
                  <c:v>42703.458854166667</c:v>
                </c:pt>
                <c:pt idx="7930">
                  <c:v>42703.458912037036</c:v>
                </c:pt>
                <c:pt idx="7931">
                  <c:v>42703.458969907413</c:v>
                </c:pt>
                <c:pt idx="7932">
                  <c:v>42703.459027777782</c:v>
                </c:pt>
                <c:pt idx="7933">
                  <c:v>42703.459085648152</c:v>
                </c:pt>
                <c:pt idx="7934">
                  <c:v>42703.459143518521</c:v>
                </c:pt>
                <c:pt idx="7935">
                  <c:v>42703.459201388891</c:v>
                </c:pt>
                <c:pt idx="7936">
                  <c:v>42703.45925925926</c:v>
                </c:pt>
                <c:pt idx="7937">
                  <c:v>42703.459317129629</c:v>
                </c:pt>
                <c:pt idx="7938">
                  <c:v>42703.459375000006</c:v>
                </c:pt>
                <c:pt idx="7939">
                  <c:v>42703.459432870375</c:v>
                </c:pt>
                <c:pt idx="7940">
                  <c:v>42703.459490740745</c:v>
                </c:pt>
                <c:pt idx="7941">
                  <c:v>42703.459548611114</c:v>
                </c:pt>
                <c:pt idx="7942">
                  <c:v>42703.459606481483</c:v>
                </c:pt>
                <c:pt idx="7943">
                  <c:v>42703.459664351853</c:v>
                </c:pt>
                <c:pt idx="7944">
                  <c:v>42703.459722222222</c:v>
                </c:pt>
                <c:pt idx="7945">
                  <c:v>42703.459780092599</c:v>
                </c:pt>
                <c:pt idx="7946">
                  <c:v>42703.459837962968</c:v>
                </c:pt>
                <c:pt idx="7947">
                  <c:v>42703.459895833337</c:v>
                </c:pt>
                <c:pt idx="7948">
                  <c:v>42703.459953703707</c:v>
                </c:pt>
                <c:pt idx="7949">
                  <c:v>42703.460011574076</c:v>
                </c:pt>
                <c:pt idx="7950">
                  <c:v>42703.460069444445</c:v>
                </c:pt>
                <c:pt idx="7951">
                  <c:v>42703.460127314815</c:v>
                </c:pt>
                <c:pt idx="7952">
                  <c:v>42703.460185185191</c:v>
                </c:pt>
                <c:pt idx="7953">
                  <c:v>42703.460243055561</c:v>
                </c:pt>
                <c:pt idx="7954">
                  <c:v>42703.46030092593</c:v>
                </c:pt>
                <c:pt idx="7955">
                  <c:v>42703.460358796299</c:v>
                </c:pt>
                <c:pt idx="7956">
                  <c:v>42703.460416666669</c:v>
                </c:pt>
                <c:pt idx="7957">
                  <c:v>42703.460474537038</c:v>
                </c:pt>
                <c:pt idx="7958">
                  <c:v>42703.460532407407</c:v>
                </c:pt>
                <c:pt idx="7959">
                  <c:v>42703.460590277777</c:v>
                </c:pt>
                <c:pt idx="7960">
                  <c:v>42703.460648148153</c:v>
                </c:pt>
                <c:pt idx="7961">
                  <c:v>42703.460706018523</c:v>
                </c:pt>
                <c:pt idx="7962">
                  <c:v>42703.460763888892</c:v>
                </c:pt>
                <c:pt idx="7963">
                  <c:v>42703.460821759261</c:v>
                </c:pt>
                <c:pt idx="7964">
                  <c:v>42703.460879629631</c:v>
                </c:pt>
                <c:pt idx="7965">
                  <c:v>42703.4609375</c:v>
                </c:pt>
                <c:pt idx="7966">
                  <c:v>42703.460995370369</c:v>
                </c:pt>
                <c:pt idx="7967">
                  <c:v>42703.461053240746</c:v>
                </c:pt>
                <c:pt idx="7968">
                  <c:v>42703.461111111115</c:v>
                </c:pt>
                <c:pt idx="7969">
                  <c:v>42703.461168981485</c:v>
                </c:pt>
                <c:pt idx="7970">
                  <c:v>42703.461226851854</c:v>
                </c:pt>
                <c:pt idx="7971">
                  <c:v>42703.461284722223</c:v>
                </c:pt>
                <c:pt idx="7972">
                  <c:v>42703.461342592593</c:v>
                </c:pt>
                <c:pt idx="7973">
                  <c:v>42703.461400462962</c:v>
                </c:pt>
                <c:pt idx="7974">
                  <c:v>42703.461458333339</c:v>
                </c:pt>
                <c:pt idx="7975">
                  <c:v>42703.461516203708</c:v>
                </c:pt>
                <c:pt idx="7976">
                  <c:v>42703.461574074077</c:v>
                </c:pt>
                <c:pt idx="7977">
                  <c:v>42703.461631944447</c:v>
                </c:pt>
                <c:pt idx="7978">
                  <c:v>42703.461689814816</c:v>
                </c:pt>
                <c:pt idx="7979">
                  <c:v>42703.461747685185</c:v>
                </c:pt>
                <c:pt idx="7980">
                  <c:v>42703.461805555555</c:v>
                </c:pt>
                <c:pt idx="7981">
                  <c:v>42703.461863425931</c:v>
                </c:pt>
                <c:pt idx="7982">
                  <c:v>42703.461921296301</c:v>
                </c:pt>
                <c:pt idx="7983">
                  <c:v>42703.46197916667</c:v>
                </c:pt>
                <c:pt idx="7984">
                  <c:v>42703.462037037039</c:v>
                </c:pt>
                <c:pt idx="7985">
                  <c:v>42703.462094907409</c:v>
                </c:pt>
                <c:pt idx="7986">
                  <c:v>42703.462152777778</c:v>
                </c:pt>
                <c:pt idx="7987">
                  <c:v>42703.462210648147</c:v>
                </c:pt>
                <c:pt idx="7988">
                  <c:v>42703.462268518524</c:v>
                </c:pt>
                <c:pt idx="7989">
                  <c:v>42703.462326388893</c:v>
                </c:pt>
                <c:pt idx="7990">
                  <c:v>42703.462384259263</c:v>
                </c:pt>
                <c:pt idx="7991">
                  <c:v>42703.462442129632</c:v>
                </c:pt>
                <c:pt idx="7992">
                  <c:v>42703.462500000001</c:v>
                </c:pt>
                <c:pt idx="7993">
                  <c:v>42703.462557870371</c:v>
                </c:pt>
                <c:pt idx="7994">
                  <c:v>42703.46261574074</c:v>
                </c:pt>
                <c:pt idx="7995">
                  <c:v>42703.462673611117</c:v>
                </c:pt>
                <c:pt idx="7996">
                  <c:v>42703.462731481486</c:v>
                </c:pt>
                <c:pt idx="7997">
                  <c:v>42703.462789351855</c:v>
                </c:pt>
                <c:pt idx="7998">
                  <c:v>42703.462847222225</c:v>
                </c:pt>
                <c:pt idx="7999">
                  <c:v>42703.462905092594</c:v>
                </c:pt>
                <c:pt idx="8000">
                  <c:v>42703.462962962964</c:v>
                </c:pt>
                <c:pt idx="8001">
                  <c:v>42703.463020833333</c:v>
                </c:pt>
                <c:pt idx="8002">
                  <c:v>42703.463078703709</c:v>
                </c:pt>
                <c:pt idx="8003">
                  <c:v>42703.463136574079</c:v>
                </c:pt>
                <c:pt idx="8004">
                  <c:v>42703.463194444448</c:v>
                </c:pt>
                <c:pt idx="8005">
                  <c:v>42703.463252314818</c:v>
                </c:pt>
                <c:pt idx="8006">
                  <c:v>42703.463310185187</c:v>
                </c:pt>
                <c:pt idx="8007">
                  <c:v>42703.463368055556</c:v>
                </c:pt>
                <c:pt idx="8008">
                  <c:v>42703.463425925926</c:v>
                </c:pt>
                <c:pt idx="8009">
                  <c:v>42703.463483796302</c:v>
                </c:pt>
                <c:pt idx="8010">
                  <c:v>42703.463541666672</c:v>
                </c:pt>
                <c:pt idx="8011">
                  <c:v>42703.463599537041</c:v>
                </c:pt>
                <c:pt idx="8012">
                  <c:v>42703.46365740741</c:v>
                </c:pt>
                <c:pt idx="8013">
                  <c:v>42703.46371527778</c:v>
                </c:pt>
                <c:pt idx="8014">
                  <c:v>42703.463773148149</c:v>
                </c:pt>
                <c:pt idx="8015">
                  <c:v>42703.463831018518</c:v>
                </c:pt>
                <c:pt idx="8016">
                  <c:v>42703.463888888895</c:v>
                </c:pt>
                <c:pt idx="8017">
                  <c:v>42703.463946759264</c:v>
                </c:pt>
                <c:pt idx="8018">
                  <c:v>42703.464004629634</c:v>
                </c:pt>
                <c:pt idx="8019">
                  <c:v>42703.464062500003</c:v>
                </c:pt>
                <c:pt idx="8020">
                  <c:v>42703.464120370372</c:v>
                </c:pt>
                <c:pt idx="8021">
                  <c:v>42703.464178240742</c:v>
                </c:pt>
                <c:pt idx="8022">
                  <c:v>42703.464236111111</c:v>
                </c:pt>
                <c:pt idx="8023">
                  <c:v>42703.46429398148</c:v>
                </c:pt>
                <c:pt idx="8024">
                  <c:v>42703.464351851857</c:v>
                </c:pt>
                <c:pt idx="8025">
                  <c:v>42703.464409722226</c:v>
                </c:pt>
                <c:pt idx="8026">
                  <c:v>42703.464467592596</c:v>
                </c:pt>
                <c:pt idx="8027">
                  <c:v>42703.464525462965</c:v>
                </c:pt>
                <c:pt idx="8028">
                  <c:v>42703.464583333334</c:v>
                </c:pt>
                <c:pt idx="8029">
                  <c:v>42703.464641203704</c:v>
                </c:pt>
                <c:pt idx="8030">
                  <c:v>42703.464699074073</c:v>
                </c:pt>
                <c:pt idx="8031">
                  <c:v>42703.46475694445</c:v>
                </c:pt>
                <c:pt idx="8032">
                  <c:v>42703.464814814819</c:v>
                </c:pt>
                <c:pt idx="8033">
                  <c:v>42703.464872685188</c:v>
                </c:pt>
                <c:pt idx="8034">
                  <c:v>42703.464930555558</c:v>
                </c:pt>
                <c:pt idx="8035">
                  <c:v>42703.464988425927</c:v>
                </c:pt>
                <c:pt idx="8036">
                  <c:v>42703.465046296296</c:v>
                </c:pt>
                <c:pt idx="8037">
                  <c:v>42703.465104166666</c:v>
                </c:pt>
                <c:pt idx="8038">
                  <c:v>42703.465162037042</c:v>
                </c:pt>
                <c:pt idx="8039">
                  <c:v>42703.465219907412</c:v>
                </c:pt>
                <c:pt idx="8040">
                  <c:v>42703.465277777781</c:v>
                </c:pt>
                <c:pt idx="8041">
                  <c:v>42703.46533564815</c:v>
                </c:pt>
                <c:pt idx="8042">
                  <c:v>42703.46539351852</c:v>
                </c:pt>
                <c:pt idx="8043">
                  <c:v>42703.465451388889</c:v>
                </c:pt>
                <c:pt idx="8044">
                  <c:v>42703.465509259258</c:v>
                </c:pt>
                <c:pt idx="8045">
                  <c:v>42703.465567129635</c:v>
                </c:pt>
                <c:pt idx="8046">
                  <c:v>42703.465625000004</c:v>
                </c:pt>
                <c:pt idx="8047">
                  <c:v>42703.465682870374</c:v>
                </c:pt>
                <c:pt idx="8048">
                  <c:v>42703.465740740743</c:v>
                </c:pt>
                <c:pt idx="8049">
                  <c:v>42703.465798611112</c:v>
                </c:pt>
                <c:pt idx="8050">
                  <c:v>42703.465856481482</c:v>
                </c:pt>
                <c:pt idx="8051">
                  <c:v>42703.465914351851</c:v>
                </c:pt>
                <c:pt idx="8052">
                  <c:v>42703.465972222228</c:v>
                </c:pt>
                <c:pt idx="8053">
                  <c:v>42703.466030092597</c:v>
                </c:pt>
                <c:pt idx="8054">
                  <c:v>42703.466087962966</c:v>
                </c:pt>
                <c:pt idx="8055">
                  <c:v>42703.466145833336</c:v>
                </c:pt>
                <c:pt idx="8056">
                  <c:v>42703.466203703705</c:v>
                </c:pt>
                <c:pt idx="8057">
                  <c:v>42703.466261574074</c:v>
                </c:pt>
                <c:pt idx="8058">
                  <c:v>42703.466319444444</c:v>
                </c:pt>
                <c:pt idx="8059">
                  <c:v>42703.46637731482</c:v>
                </c:pt>
                <c:pt idx="8060">
                  <c:v>42703.46643518519</c:v>
                </c:pt>
                <c:pt idx="8061">
                  <c:v>42703.466493055559</c:v>
                </c:pt>
                <c:pt idx="8062">
                  <c:v>42703.466550925928</c:v>
                </c:pt>
                <c:pt idx="8063">
                  <c:v>42703.466608796298</c:v>
                </c:pt>
                <c:pt idx="8064">
                  <c:v>42703.466666666667</c:v>
                </c:pt>
                <c:pt idx="8065">
                  <c:v>42703.466724537036</c:v>
                </c:pt>
                <c:pt idx="8066">
                  <c:v>42703.466782407413</c:v>
                </c:pt>
                <c:pt idx="8067">
                  <c:v>42703.466840277782</c:v>
                </c:pt>
                <c:pt idx="8068">
                  <c:v>42703.466898148152</c:v>
                </c:pt>
                <c:pt idx="8069">
                  <c:v>42703.466956018521</c:v>
                </c:pt>
                <c:pt idx="8070">
                  <c:v>42703.467013888891</c:v>
                </c:pt>
                <c:pt idx="8071">
                  <c:v>42703.46707175926</c:v>
                </c:pt>
                <c:pt idx="8072">
                  <c:v>42703.467129629629</c:v>
                </c:pt>
                <c:pt idx="8073">
                  <c:v>42703.467187500006</c:v>
                </c:pt>
                <c:pt idx="8074">
                  <c:v>42703.467245370375</c:v>
                </c:pt>
                <c:pt idx="8075">
                  <c:v>42703.467303240745</c:v>
                </c:pt>
                <c:pt idx="8076">
                  <c:v>42703.467361111114</c:v>
                </c:pt>
                <c:pt idx="8077">
                  <c:v>42703.467418981483</c:v>
                </c:pt>
                <c:pt idx="8078">
                  <c:v>42703.467476851853</c:v>
                </c:pt>
                <c:pt idx="8079">
                  <c:v>42703.467534722222</c:v>
                </c:pt>
                <c:pt idx="8080">
                  <c:v>42703.467592592599</c:v>
                </c:pt>
                <c:pt idx="8081">
                  <c:v>42703.467650462968</c:v>
                </c:pt>
                <c:pt idx="8082">
                  <c:v>42703.467708333337</c:v>
                </c:pt>
                <c:pt idx="8083">
                  <c:v>42703.467766203707</c:v>
                </c:pt>
                <c:pt idx="8084">
                  <c:v>42703.467824074076</c:v>
                </c:pt>
                <c:pt idx="8085">
                  <c:v>42703.467881944445</c:v>
                </c:pt>
                <c:pt idx="8086">
                  <c:v>42703.467939814815</c:v>
                </c:pt>
                <c:pt idx="8087">
                  <c:v>42703.467997685191</c:v>
                </c:pt>
                <c:pt idx="8088">
                  <c:v>42703.468055555561</c:v>
                </c:pt>
                <c:pt idx="8089">
                  <c:v>42703.46811342593</c:v>
                </c:pt>
                <c:pt idx="8090">
                  <c:v>42703.468171296299</c:v>
                </c:pt>
                <c:pt idx="8091">
                  <c:v>42703.468229166669</c:v>
                </c:pt>
                <c:pt idx="8092">
                  <c:v>42703.468287037038</c:v>
                </c:pt>
                <c:pt idx="8093">
                  <c:v>42703.468344907407</c:v>
                </c:pt>
                <c:pt idx="8094">
                  <c:v>42703.468402777777</c:v>
                </c:pt>
                <c:pt idx="8095">
                  <c:v>42703.468460648153</c:v>
                </c:pt>
                <c:pt idx="8096">
                  <c:v>42703.468518518523</c:v>
                </c:pt>
                <c:pt idx="8097">
                  <c:v>42703.468576388892</c:v>
                </c:pt>
                <c:pt idx="8098">
                  <c:v>42703.468634259261</c:v>
                </c:pt>
                <c:pt idx="8099">
                  <c:v>42703.468692129631</c:v>
                </c:pt>
                <c:pt idx="8100">
                  <c:v>42703.46875</c:v>
                </c:pt>
                <c:pt idx="8101">
                  <c:v>42703.468807870369</c:v>
                </c:pt>
                <c:pt idx="8102">
                  <c:v>42703.468865740746</c:v>
                </c:pt>
                <c:pt idx="8103">
                  <c:v>42703.468923611115</c:v>
                </c:pt>
                <c:pt idx="8104">
                  <c:v>42703.468981481485</c:v>
                </c:pt>
                <c:pt idx="8105">
                  <c:v>42703.469039351854</c:v>
                </c:pt>
                <c:pt idx="8106">
                  <c:v>42703.469097222223</c:v>
                </c:pt>
                <c:pt idx="8107">
                  <c:v>42703.469155092593</c:v>
                </c:pt>
                <c:pt idx="8108">
                  <c:v>42703.469212962962</c:v>
                </c:pt>
                <c:pt idx="8109">
                  <c:v>42703.469270833339</c:v>
                </c:pt>
                <c:pt idx="8110">
                  <c:v>42703.469328703708</c:v>
                </c:pt>
                <c:pt idx="8111">
                  <c:v>42703.469386574077</c:v>
                </c:pt>
                <c:pt idx="8112">
                  <c:v>42703.469444444447</c:v>
                </c:pt>
                <c:pt idx="8113">
                  <c:v>42703.469502314816</c:v>
                </c:pt>
                <c:pt idx="8114">
                  <c:v>42703.469560185185</c:v>
                </c:pt>
                <c:pt idx="8115">
                  <c:v>42703.469618055555</c:v>
                </c:pt>
                <c:pt idx="8116">
                  <c:v>42703.469675925931</c:v>
                </c:pt>
                <c:pt idx="8117">
                  <c:v>42703.469733796301</c:v>
                </c:pt>
                <c:pt idx="8118">
                  <c:v>42703.46979166667</c:v>
                </c:pt>
                <c:pt idx="8119">
                  <c:v>42703.469849537039</c:v>
                </c:pt>
                <c:pt idx="8120">
                  <c:v>42703.469907407409</c:v>
                </c:pt>
                <c:pt idx="8121">
                  <c:v>42703.469965277778</c:v>
                </c:pt>
                <c:pt idx="8122">
                  <c:v>42703.470023148147</c:v>
                </c:pt>
                <c:pt idx="8123">
                  <c:v>42703.470081018524</c:v>
                </c:pt>
                <c:pt idx="8124">
                  <c:v>42703.470138888893</c:v>
                </c:pt>
                <c:pt idx="8125">
                  <c:v>42703.470196759263</c:v>
                </c:pt>
                <c:pt idx="8126">
                  <c:v>42703.470254629632</c:v>
                </c:pt>
                <c:pt idx="8127">
                  <c:v>42703.470312500001</c:v>
                </c:pt>
                <c:pt idx="8128">
                  <c:v>42703.470370370371</c:v>
                </c:pt>
                <c:pt idx="8129">
                  <c:v>42703.47042824074</c:v>
                </c:pt>
                <c:pt idx="8130">
                  <c:v>42703.470486111117</c:v>
                </c:pt>
                <c:pt idx="8131">
                  <c:v>42703.470543981486</c:v>
                </c:pt>
                <c:pt idx="8132">
                  <c:v>42703.470601851855</c:v>
                </c:pt>
                <c:pt idx="8133">
                  <c:v>42703.470659722225</c:v>
                </c:pt>
                <c:pt idx="8134">
                  <c:v>42703.470717592594</c:v>
                </c:pt>
                <c:pt idx="8135">
                  <c:v>42703.470775462964</c:v>
                </c:pt>
                <c:pt idx="8136">
                  <c:v>42703.470833333333</c:v>
                </c:pt>
                <c:pt idx="8137">
                  <c:v>42703.470891203709</c:v>
                </c:pt>
                <c:pt idx="8138">
                  <c:v>42703.470949074079</c:v>
                </c:pt>
                <c:pt idx="8139">
                  <c:v>42703.471006944448</c:v>
                </c:pt>
                <c:pt idx="8140">
                  <c:v>42703.471064814818</c:v>
                </c:pt>
                <c:pt idx="8141">
                  <c:v>42703.471122685187</c:v>
                </c:pt>
                <c:pt idx="8142">
                  <c:v>42703.471180555556</c:v>
                </c:pt>
                <c:pt idx="8143">
                  <c:v>42703.471238425926</c:v>
                </c:pt>
                <c:pt idx="8144">
                  <c:v>42703.471296296302</c:v>
                </c:pt>
                <c:pt idx="8145">
                  <c:v>42703.471354166672</c:v>
                </c:pt>
                <c:pt idx="8146">
                  <c:v>42703.471412037041</c:v>
                </c:pt>
                <c:pt idx="8147">
                  <c:v>42703.47146990741</c:v>
                </c:pt>
                <c:pt idx="8148">
                  <c:v>42703.47152777778</c:v>
                </c:pt>
                <c:pt idx="8149">
                  <c:v>42703.471585648149</c:v>
                </c:pt>
                <c:pt idx="8150">
                  <c:v>42703.471643518518</c:v>
                </c:pt>
                <c:pt idx="8151">
                  <c:v>42703.471701388895</c:v>
                </c:pt>
                <c:pt idx="8152">
                  <c:v>42703.471759259264</c:v>
                </c:pt>
                <c:pt idx="8153">
                  <c:v>42703.471817129634</c:v>
                </c:pt>
                <c:pt idx="8154">
                  <c:v>42703.471875000003</c:v>
                </c:pt>
                <c:pt idx="8155">
                  <c:v>42703.471932870372</c:v>
                </c:pt>
                <c:pt idx="8156">
                  <c:v>42703.471990740742</c:v>
                </c:pt>
                <c:pt idx="8157">
                  <c:v>42703.472048611111</c:v>
                </c:pt>
                <c:pt idx="8158">
                  <c:v>42703.47210648148</c:v>
                </c:pt>
                <c:pt idx="8159">
                  <c:v>42703.472164351857</c:v>
                </c:pt>
                <c:pt idx="8160">
                  <c:v>42703.472222222226</c:v>
                </c:pt>
                <c:pt idx="8161">
                  <c:v>42703.472280092596</c:v>
                </c:pt>
                <c:pt idx="8162">
                  <c:v>42703.472337962965</c:v>
                </c:pt>
                <c:pt idx="8163">
                  <c:v>42703.472395833334</c:v>
                </c:pt>
                <c:pt idx="8164">
                  <c:v>42703.472453703704</c:v>
                </c:pt>
                <c:pt idx="8165">
                  <c:v>42703.472511574073</c:v>
                </c:pt>
                <c:pt idx="8166">
                  <c:v>42703.47256944445</c:v>
                </c:pt>
                <c:pt idx="8167">
                  <c:v>42703.472627314819</c:v>
                </c:pt>
                <c:pt idx="8168">
                  <c:v>42703.472685185188</c:v>
                </c:pt>
                <c:pt idx="8169">
                  <c:v>42703.472743055558</c:v>
                </c:pt>
                <c:pt idx="8170">
                  <c:v>42703.472800925927</c:v>
                </c:pt>
                <c:pt idx="8171">
                  <c:v>42703.472858796296</c:v>
                </c:pt>
                <c:pt idx="8172">
                  <c:v>42703.472916666666</c:v>
                </c:pt>
                <c:pt idx="8173">
                  <c:v>42703.472974537042</c:v>
                </c:pt>
                <c:pt idx="8174">
                  <c:v>42703.473032407412</c:v>
                </c:pt>
                <c:pt idx="8175">
                  <c:v>42703.473090277781</c:v>
                </c:pt>
                <c:pt idx="8176">
                  <c:v>42703.47314814815</c:v>
                </c:pt>
                <c:pt idx="8177">
                  <c:v>42703.47320601852</c:v>
                </c:pt>
                <c:pt idx="8178">
                  <c:v>42703.473263888889</c:v>
                </c:pt>
                <c:pt idx="8179">
                  <c:v>42703.473321759258</c:v>
                </c:pt>
                <c:pt idx="8180">
                  <c:v>42703.473379629635</c:v>
                </c:pt>
                <c:pt idx="8181">
                  <c:v>42703.473437500004</c:v>
                </c:pt>
                <c:pt idx="8182">
                  <c:v>42703.473495370374</c:v>
                </c:pt>
                <c:pt idx="8183">
                  <c:v>42703.473553240743</c:v>
                </c:pt>
                <c:pt idx="8184">
                  <c:v>42703.473611111112</c:v>
                </c:pt>
                <c:pt idx="8185">
                  <c:v>42703.473668981482</c:v>
                </c:pt>
                <c:pt idx="8186">
                  <c:v>42703.473726851851</c:v>
                </c:pt>
                <c:pt idx="8187">
                  <c:v>42703.473784722228</c:v>
                </c:pt>
                <c:pt idx="8188">
                  <c:v>42703.473842592597</c:v>
                </c:pt>
                <c:pt idx="8189">
                  <c:v>42703.473900462966</c:v>
                </c:pt>
                <c:pt idx="8190">
                  <c:v>42703.473958333336</c:v>
                </c:pt>
                <c:pt idx="8191">
                  <c:v>42703.474016203705</c:v>
                </c:pt>
                <c:pt idx="8192">
                  <c:v>42703.474074074074</c:v>
                </c:pt>
                <c:pt idx="8193">
                  <c:v>42703.474131944444</c:v>
                </c:pt>
                <c:pt idx="8194">
                  <c:v>42703.47418981482</c:v>
                </c:pt>
                <c:pt idx="8195">
                  <c:v>42703.47424768519</c:v>
                </c:pt>
                <c:pt idx="8196">
                  <c:v>42703.474305555559</c:v>
                </c:pt>
                <c:pt idx="8197">
                  <c:v>42703.474363425928</c:v>
                </c:pt>
                <c:pt idx="8198">
                  <c:v>42703.474421296298</c:v>
                </c:pt>
                <c:pt idx="8199">
                  <c:v>42703.474479166667</c:v>
                </c:pt>
                <c:pt idx="8200">
                  <c:v>42703.474537037036</c:v>
                </c:pt>
                <c:pt idx="8201">
                  <c:v>42703.474594907413</c:v>
                </c:pt>
                <c:pt idx="8202">
                  <c:v>42703.474652777782</c:v>
                </c:pt>
                <c:pt idx="8203">
                  <c:v>42703.474710648152</c:v>
                </c:pt>
                <c:pt idx="8204">
                  <c:v>42703.474768518521</c:v>
                </c:pt>
                <c:pt idx="8205">
                  <c:v>42703.474826388891</c:v>
                </c:pt>
                <c:pt idx="8206">
                  <c:v>42703.47488425926</c:v>
                </c:pt>
                <c:pt idx="8207">
                  <c:v>42703.474942129629</c:v>
                </c:pt>
                <c:pt idx="8208">
                  <c:v>42703.475000000006</c:v>
                </c:pt>
                <c:pt idx="8209">
                  <c:v>42703.475057870375</c:v>
                </c:pt>
                <c:pt idx="8210">
                  <c:v>42703.475115740745</c:v>
                </c:pt>
                <c:pt idx="8211">
                  <c:v>42703.475173611114</c:v>
                </c:pt>
                <c:pt idx="8212">
                  <c:v>42703.475231481483</c:v>
                </c:pt>
                <c:pt idx="8213">
                  <c:v>42703.475289351853</c:v>
                </c:pt>
                <c:pt idx="8214">
                  <c:v>42703.475347222222</c:v>
                </c:pt>
                <c:pt idx="8215">
                  <c:v>42703.475405092599</c:v>
                </c:pt>
                <c:pt idx="8216">
                  <c:v>42703.475462962968</c:v>
                </c:pt>
                <c:pt idx="8217">
                  <c:v>42703.475520833337</c:v>
                </c:pt>
                <c:pt idx="8218">
                  <c:v>42703.475578703707</c:v>
                </c:pt>
                <c:pt idx="8219">
                  <c:v>42703.475636574076</c:v>
                </c:pt>
                <c:pt idx="8220">
                  <c:v>42703.475694444445</c:v>
                </c:pt>
                <c:pt idx="8221">
                  <c:v>42703.475752314815</c:v>
                </c:pt>
                <c:pt idx="8222">
                  <c:v>42703.475810185191</c:v>
                </c:pt>
                <c:pt idx="8223">
                  <c:v>42703.475868055561</c:v>
                </c:pt>
                <c:pt idx="8224">
                  <c:v>42703.47592592593</c:v>
                </c:pt>
                <c:pt idx="8225">
                  <c:v>42703.475983796299</c:v>
                </c:pt>
                <c:pt idx="8226">
                  <c:v>42703.476041666669</c:v>
                </c:pt>
                <c:pt idx="8227">
                  <c:v>42703.476099537038</c:v>
                </c:pt>
                <c:pt idx="8228">
                  <c:v>42703.476157407407</c:v>
                </c:pt>
                <c:pt idx="8229">
                  <c:v>42703.476215277777</c:v>
                </c:pt>
                <c:pt idx="8230">
                  <c:v>42703.476273148153</c:v>
                </c:pt>
                <c:pt idx="8231">
                  <c:v>42703.476331018523</c:v>
                </c:pt>
                <c:pt idx="8232">
                  <c:v>42703.476388888892</c:v>
                </c:pt>
                <c:pt idx="8233">
                  <c:v>42703.476446759261</c:v>
                </c:pt>
                <c:pt idx="8234">
                  <c:v>42703.476504629631</c:v>
                </c:pt>
                <c:pt idx="8235">
                  <c:v>42703.4765625</c:v>
                </c:pt>
                <c:pt idx="8236">
                  <c:v>42703.476620370369</c:v>
                </c:pt>
                <c:pt idx="8237">
                  <c:v>42703.476678240746</c:v>
                </c:pt>
                <c:pt idx="8238">
                  <c:v>42703.476736111115</c:v>
                </c:pt>
                <c:pt idx="8239">
                  <c:v>42703.476793981485</c:v>
                </c:pt>
                <c:pt idx="8240">
                  <c:v>42703.476851851854</c:v>
                </c:pt>
                <c:pt idx="8241">
                  <c:v>42703.476909722223</c:v>
                </c:pt>
                <c:pt idx="8242">
                  <c:v>42703.476967592593</c:v>
                </c:pt>
                <c:pt idx="8243">
                  <c:v>42703.477025462962</c:v>
                </c:pt>
                <c:pt idx="8244">
                  <c:v>42703.477083333339</c:v>
                </c:pt>
                <c:pt idx="8245">
                  <c:v>42703.477141203708</c:v>
                </c:pt>
                <c:pt idx="8246">
                  <c:v>42703.477199074077</c:v>
                </c:pt>
                <c:pt idx="8247">
                  <c:v>42703.477256944447</c:v>
                </c:pt>
                <c:pt idx="8248">
                  <c:v>42703.477314814816</c:v>
                </c:pt>
                <c:pt idx="8249">
                  <c:v>42703.477372685185</c:v>
                </c:pt>
                <c:pt idx="8250">
                  <c:v>42703.477430555555</c:v>
                </c:pt>
                <c:pt idx="8251">
                  <c:v>42703.477488425931</c:v>
                </c:pt>
                <c:pt idx="8252">
                  <c:v>42703.477546296301</c:v>
                </c:pt>
                <c:pt idx="8253">
                  <c:v>42703.47760416667</c:v>
                </c:pt>
                <c:pt idx="8254">
                  <c:v>42703.477662037039</c:v>
                </c:pt>
                <c:pt idx="8255">
                  <c:v>42703.477719907409</c:v>
                </c:pt>
                <c:pt idx="8256">
                  <c:v>42703.477777777778</c:v>
                </c:pt>
                <c:pt idx="8257">
                  <c:v>42703.477835648147</c:v>
                </c:pt>
                <c:pt idx="8258">
                  <c:v>42703.477893518524</c:v>
                </c:pt>
                <c:pt idx="8259">
                  <c:v>42703.477951388893</c:v>
                </c:pt>
                <c:pt idx="8260">
                  <c:v>42703.478009259263</c:v>
                </c:pt>
                <c:pt idx="8261">
                  <c:v>42703.478067129632</c:v>
                </c:pt>
                <c:pt idx="8262">
                  <c:v>42703.478125000001</c:v>
                </c:pt>
                <c:pt idx="8263">
                  <c:v>42703.478182870371</c:v>
                </c:pt>
                <c:pt idx="8264">
                  <c:v>42703.47824074074</c:v>
                </c:pt>
                <c:pt idx="8265">
                  <c:v>42703.478298611117</c:v>
                </c:pt>
                <c:pt idx="8266">
                  <c:v>42703.478356481486</c:v>
                </c:pt>
                <c:pt idx="8267">
                  <c:v>42703.478414351855</c:v>
                </c:pt>
                <c:pt idx="8268">
                  <c:v>42703.478472222225</c:v>
                </c:pt>
                <c:pt idx="8269">
                  <c:v>42703.478530092594</c:v>
                </c:pt>
                <c:pt idx="8270">
                  <c:v>42703.478587962964</c:v>
                </c:pt>
                <c:pt idx="8271">
                  <c:v>42703.478645833333</c:v>
                </c:pt>
                <c:pt idx="8272">
                  <c:v>42703.478703703709</c:v>
                </c:pt>
                <c:pt idx="8273">
                  <c:v>42703.478761574079</c:v>
                </c:pt>
                <c:pt idx="8274">
                  <c:v>42703.478819444448</c:v>
                </c:pt>
                <c:pt idx="8275">
                  <c:v>42703.478877314818</c:v>
                </c:pt>
                <c:pt idx="8276">
                  <c:v>42703.478935185187</c:v>
                </c:pt>
                <c:pt idx="8277">
                  <c:v>42703.478993055556</c:v>
                </c:pt>
                <c:pt idx="8278">
                  <c:v>42703.479050925926</c:v>
                </c:pt>
                <c:pt idx="8279">
                  <c:v>42703.479108796302</c:v>
                </c:pt>
                <c:pt idx="8280">
                  <c:v>42703.479166666672</c:v>
                </c:pt>
                <c:pt idx="8281">
                  <c:v>42703.479224537041</c:v>
                </c:pt>
                <c:pt idx="8282">
                  <c:v>42703.47928240741</c:v>
                </c:pt>
                <c:pt idx="8283">
                  <c:v>42703.47934027778</c:v>
                </c:pt>
                <c:pt idx="8284">
                  <c:v>42703.479398148149</c:v>
                </c:pt>
                <c:pt idx="8285">
                  <c:v>42703.479456018518</c:v>
                </c:pt>
                <c:pt idx="8286">
                  <c:v>42703.479513888895</c:v>
                </c:pt>
                <c:pt idx="8287">
                  <c:v>42703.479571759264</c:v>
                </c:pt>
                <c:pt idx="8288">
                  <c:v>42703.479629629634</c:v>
                </c:pt>
                <c:pt idx="8289">
                  <c:v>42703.479687500003</c:v>
                </c:pt>
                <c:pt idx="8290">
                  <c:v>42703.479745370372</c:v>
                </c:pt>
                <c:pt idx="8291">
                  <c:v>42703.479803240742</c:v>
                </c:pt>
                <c:pt idx="8292">
                  <c:v>42703.479861111111</c:v>
                </c:pt>
                <c:pt idx="8293">
                  <c:v>42703.47991898148</c:v>
                </c:pt>
                <c:pt idx="8294">
                  <c:v>42703.479976851857</c:v>
                </c:pt>
                <c:pt idx="8295">
                  <c:v>42703.480034722226</c:v>
                </c:pt>
                <c:pt idx="8296">
                  <c:v>42703.480092592596</c:v>
                </c:pt>
                <c:pt idx="8297">
                  <c:v>42703.480150462965</c:v>
                </c:pt>
                <c:pt idx="8298">
                  <c:v>42703.480208333334</c:v>
                </c:pt>
                <c:pt idx="8299">
                  <c:v>42703.480266203704</c:v>
                </c:pt>
                <c:pt idx="8300">
                  <c:v>42703.480324074073</c:v>
                </c:pt>
                <c:pt idx="8301">
                  <c:v>42703.48038194445</c:v>
                </c:pt>
                <c:pt idx="8302">
                  <c:v>42703.480439814819</c:v>
                </c:pt>
                <c:pt idx="8303">
                  <c:v>42703.480497685188</c:v>
                </c:pt>
                <c:pt idx="8304">
                  <c:v>42703.480555555558</c:v>
                </c:pt>
                <c:pt idx="8305">
                  <c:v>42703.480613425927</c:v>
                </c:pt>
                <c:pt idx="8306">
                  <c:v>42703.480671296296</c:v>
                </c:pt>
                <c:pt idx="8307">
                  <c:v>42703.480729166666</c:v>
                </c:pt>
                <c:pt idx="8308">
                  <c:v>42703.480787037042</c:v>
                </c:pt>
                <c:pt idx="8309">
                  <c:v>42703.480844907412</c:v>
                </c:pt>
                <c:pt idx="8310">
                  <c:v>42703.480902777781</c:v>
                </c:pt>
                <c:pt idx="8311">
                  <c:v>42703.48096064815</c:v>
                </c:pt>
                <c:pt idx="8312">
                  <c:v>42703.48101851852</c:v>
                </c:pt>
                <c:pt idx="8313">
                  <c:v>42703.481076388889</c:v>
                </c:pt>
                <c:pt idx="8314">
                  <c:v>42703.481134259258</c:v>
                </c:pt>
                <c:pt idx="8315">
                  <c:v>42703.481192129635</c:v>
                </c:pt>
                <c:pt idx="8316">
                  <c:v>42703.481250000004</c:v>
                </c:pt>
                <c:pt idx="8317">
                  <c:v>42703.481307870374</c:v>
                </c:pt>
                <c:pt idx="8318">
                  <c:v>42703.481365740743</c:v>
                </c:pt>
                <c:pt idx="8319">
                  <c:v>42703.481423611112</c:v>
                </c:pt>
                <c:pt idx="8320">
                  <c:v>42703.481481481482</c:v>
                </c:pt>
                <c:pt idx="8321">
                  <c:v>42703.481539351851</c:v>
                </c:pt>
                <c:pt idx="8322">
                  <c:v>42703.481597222228</c:v>
                </c:pt>
                <c:pt idx="8323">
                  <c:v>42703.481655092597</c:v>
                </c:pt>
                <c:pt idx="8324">
                  <c:v>42703.481712962966</c:v>
                </c:pt>
                <c:pt idx="8325">
                  <c:v>42703.481770833336</c:v>
                </c:pt>
                <c:pt idx="8326">
                  <c:v>42703.481828703705</c:v>
                </c:pt>
                <c:pt idx="8327">
                  <c:v>42703.481886574074</c:v>
                </c:pt>
                <c:pt idx="8328">
                  <c:v>42703.481944444444</c:v>
                </c:pt>
                <c:pt idx="8329">
                  <c:v>42703.48200231482</c:v>
                </c:pt>
                <c:pt idx="8330">
                  <c:v>42703.48206018519</c:v>
                </c:pt>
                <c:pt idx="8331">
                  <c:v>42703.482118055559</c:v>
                </c:pt>
                <c:pt idx="8332">
                  <c:v>42703.482175925928</c:v>
                </c:pt>
                <c:pt idx="8333">
                  <c:v>42703.482233796298</c:v>
                </c:pt>
                <c:pt idx="8334">
                  <c:v>42703.482291666667</c:v>
                </c:pt>
                <c:pt idx="8335">
                  <c:v>42703.482349537036</c:v>
                </c:pt>
                <c:pt idx="8336">
                  <c:v>42703.482407407413</c:v>
                </c:pt>
                <c:pt idx="8337">
                  <c:v>42703.482465277782</c:v>
                </c:pt>
                <c:pt idx="8338">
                  <c:v>42703.482523148152</c:v>
                </c:pt>
                <c:pt idx="8339">
                  <c:v>42703.482581018521</c:v>
                </c:pt>
                <c:pt idx="8340">
                  <c:v>42703.482638888891</c:v>
                </c:pt>
                <c:pt idx="8341">
                  <c:v>42703.48269675926</c:v>
                </c:pt>
                <c:pt idx="8342">
                  <c:v>42703.482754629629</c:v>
                </c:pt>
                <c:pt idx="8343">
                  <c:v>42703.482812500006</c:v>
                </c:pt>
                <c:pt idx="8344">
                  <c:v>42703.482870370375</c:v>
                </c:pt>
                <c:pt idx="8345">
                  <c:v>42703.482928240745</c:v>
                </c:pt>
                <c:pt idx="8346">
                  <c:v>42703.482986111114</c:v>
                </c:pt>
                <c:pt idx="8347">
                  <c:v>42703.483043981483</c:v>
                </c:pt>
                <c:pt idx="8348">
                  <c:v>42703.483101851853</c:v>
                </c:pt>
                <c:pt idx="8349">
                  <c:v>42703.483159722222</c:v>
                </c:pt>
                <c:pt idx="8350">
                  <c:v>42703.483217592599</c:v>
                </c:pt>
                <c:pt idx="8351">
                  <c:v>42703.483275462968</c:v>
                </c:pt>
                <c:pt idx="8352">
                  <c:v>42703.483333333337</c:v>
                </c:pt>
                <c:pt idx="8353">
                  <c:v>42703.483391203707</c:v>
                </c:pt>
                <c:pt idx="8354">
                  <c:v>42703.483449074076</c:v>
                </c:pt>
                <c:pt idx="8355">
                  <c:v>42703.483506944445</c:v>
                </c:pt>
                <c:pt idx="8356">
                  <c:v>42703.483564814815</c:v>
                </c:pt>
                <c:pt idx="8357">
                  <c:v>42703.483622685191</c:v>
                </c:pt>
                <c:pt idx="8358">
                  <c:v>42703.483680555561</c:v>
                </c:pt>
                <c:pt idx="8359">
                  <c:v>42703.48373842593</c:v>
                </c:pt>
                <c:pt idx="8360">
                  <c:v>42703.483796296299</c:v>
                </c:pt>
                <c:pt idx="8361">
                  <c:v>42703.483854166669</c:v>
                </c:pt>
                <c:pt idx="8362">
                  <c:v>42703.483912037038</c:v>
                </c:pt>
                <c:pt idx="8363">
                  <c:v>42703.483969907407</c:v>
                </c:pt>
                <c:pt idx="8364">
                  <c:v>42703.484027777777</c:v>
                </c:pt>
                <c:pt idx="8365">
                  <c:v>42703.484085648153</c:v>
                </c:pt>
                <c:pt idx="8366">
                  <c:v>42703.484143518523</c:v>
                </c:pt>
                <c:pt idx="8367">
                  <c:v>42703.484201388892</c:v>
                </c:pt>
                <c:pt idx="8368">
                  <c:v>42703.484259259261</c:v>
                </c:pt>
                <c:pt idx="8369">
                  <c:v>42703.484317129631</c:v>
                </c:pt>
                <c:pt idx="8370">
                  <c:v>42703.484375</c:v>
                </c:pt>
                <c:pt idx="8371">
                  <c:v>42703.484432870369</c:v>
                </c:pt>
                <c:pt idx="8372">
                  <c:v>42703.484490740746</c:v>
                </c:pt>
                <c:pt idx="8373">
                  <c:v>42703.484548611115</c:v>
                </c:pt>
                <c:pt idx="8374">
                  <c:v>42703.484606481485</c:v>
                </c:pt>
                <c:pt idx="8375">
                  <c:v>42703.484664351854</c:v>
                </c:pt>
                <c:pt idx="8376">
                  <c:v>42703.484722222223</c:v>
                </c:pt>
                <c:pt idx="8377">
                  <c:v>42703.484780092593</c:v>
                </c:pt>
                <c:pt idx="8378">
                  <c:v>42703.484837962962</c:v>
                </c:pt>
                <c:pt idx="8379">
                  <c:v>42703.484895833339</c:v>
                </c:pt>
                <c:pt idx="8380">
                  <c:v>42703.484953703708</c:v>
                </c:pt>
                <c:pt idx="8381">
                  <c:v>42703.485011574077</c:v>
                </c:pt>
                <c:pt idx="8382">
                  <c:v>42703.485069444447</c:v>
                </c:pt>
                <c:pt idx="8383">
                  <c:v>42703.485127314816</c:v>
                </c:pt>
                <c:pt idx="8384">
                  <c:v>42703.485185185185</c:v>
                </c:pt>
                <c:pt idx="8385">
                  <c:v>42703.485243055555</c:v>
                </c:pt>
                <c:pt idx="8386">
                  <c:v>42703.485300925931</c:v>
                </c:pt>
                <c:pt idx="8387">
                  <c:v>42703.485358796301</c:v>
                </c:pt>
                <c:pt idx="8388">
                  <c:v>42703.48541666667</c:v>
                </c:pt>
                <c:pt idx="8389">
                  <c:v>42703.485474537039</c:v>
                </c:pt>
                <c:pt idx="8390">
                  <c:v>42703.485532407409</c:v>
                </c:pt>
                <c:pt idx="8391">
                  <c:v>42703.485590277778</c:v>
                </c:pt>
                <c:pt idx="8392">
                  <c:v>42703.485648148147</c:v>
                </c:pt>
                <c:pt idx="8393">
                  <c:v>42703.485706018524</c:v>
                </c:pt>
                <c:pt idx="8394">
                  <c:v>42703.485763888893</c:v>
                </c:pt>
                <c:pt idx="8395">
                  <c:v>42703.485821759263</c:v>
                </c:pt>
                <c:pt idx="8396">
                  <c:v>42703.485879629632</c:v>
                </c:pt>
                <c:pt idx="8397">
                  <c:v>42703.485937500001</c:v>
                </c:pt>
                <c:pt idx="8398">
                  <c:v>42703.485995370371</c:v>
                </c:pt>
                <c:pt idx="8399">
                  <c:v>42703.48605324074</c:v>
                </c:pt>
                <c:pt idx="8400">
                  <c:v>42703.486111111117</c:v>
                </c:pt>
                <c:pt idx="8401">
                  <c:v>42703.486168981486</c:v>
                </c:pt>
                <c:pt idx="8402">
                  <c:v>42703.486226851855</c:v>
                </c:pt>
                <c:pt idx="8403">
                  <c:v>42703.486284722225</c:v>
                </c:pt>
                <c:pt idx="8404">
                  <c:v>42703.486342592594</c:v>
                </c:pt>
                <c:pt idx="8405">
                  <c:v>42703.486400462964</c:v>
                </c:pt>
                <c:pt idx="8406">
                  <c:v>42703.486458333333</c:v>
                </c:pt>
                <c:pt idx="8407">
                  <c:v>42703.486516203709</c:v>
                </c:pt>
                <c:pt idx="8408">
                  <c:v>42703.486574074079</c:v>
                </c:pt>
                <c:pt idx="8409">
                  <c:v>42703.486631944448</c:v>
                </c:pt>
                <c:pt idx="8410">
                  <c:v>42703.486689814818</c:v>
                </c:pt>
                <c:pt idx="8411">
                  <c:v>42703.486747685187</c:v>
                </c:pt>
                <c:pt idx="8412">
                  <c:v>42703.486805555556</c:v>
                </c:pt>
                <c:pt idx="8413">
                  <c:v>42703.486863425926</c:v>
                </c:pt>
                <c:pt idx="8414">
                  <c:v>42703.486921296302</c:v>
                </c:pt>
                <c:pt idx="8415">
                  <c:v>42703.486979166672</c:v>
                </c:pt>
                <c:pt idx="8416">
                  <c:v>42703.487037037041</c:v>
                </c:pt>
                <c:pt idx="8417">
                  <c:v>42703.48709490741</c:v>
                </c:pt>
                <c:pt idx="8418">
                  <c:v>42703.48715277778</c:v>
                </c:pt>
                <c:pt idx="8419">
                  <c:v>42703.487210648149</c:v>
                </c:pt>
                <c:pt idx="8420">
                  <c:v>42703.487268518518</c:v>
                </c:pt>
                <c:pt idx="8421">
                  <c:v>42703.487326388895</c:v>
                </c:pt>
                <c:pt idx="8422">
                  <c:v>42703.487384259264</c:v>
                </c:pt>
                <c:pt idx="8423">
                  <c:v>42703.487442129634</c:v>
                </c:pt>
                <c:pt idx="8424">
                  <c:v>42703.487500000003</c:v>
                </c:pt>
                <c:pt idx="8425">
                  <c:v>42703.487557870372</c:v>
                </c:pt>
                <c:pt idx="8426">
                  <c:v>42703.487615740742</c:v>
                </c:pt>
                <c:pt idx="8427">
                  <c:v>42703.487673611111</c:v>
                </c:pt>
                <c:pt idx="8428">
                  <c:v>42703.48773148148</c:v>
                </c:pt>
                <c:pt idx="8429">
                  <c:v>42703.487789351857</c:v>
                </c:pt>
                <c:pt idx="8430">
                  <c:v>42703.487847222226</c:v>
                </c:pt>
                <c:pt idx="8431">
                  <c:v>42703.487905092596</c:v>
                </c:pt>
                <c:pt idx="8432">
                  <c:v>42703.487962962965</c:v>
                </c:pt>
                <c:pt idx="8433">
                  <c:v>42703.488020833334</c:v>
                </c:pt>
                <c:pt idx="8434">
                  <c:v>42703.488078703704</c:v>
                </c:pt>
                <c:pt idx="8435">
                  <c:v>42703.488136574073</c:v>
                </c:pt>
                <c:pt idx="8436">
                  <c:v>42703.48819444445</c:v>
                </c:pt>
                <c:pt idx="8437">
                  <c:v>42703.488252314819</c:v>
                </c:pt>
                <c:pt idx="8438">
                  <c:v>42703.488310185188</c:v>
                </c:pt>
                <c:pt idx="8439">
                  <c:v>42703.488368055558</c:v>
                </c:pt>
                <c:pt idx="8440">
                  <c:v>42703.488425925927</c:v>
                </c:pt>
                <c:pt idx="8441">
                  <c:v>42703.488483796296</c:v>
                </c:pt>
                <c:pt idx="8442">
                  <c:v>42703.488541666666</c:v>
                </c:pt>
                <c:pt idx="8443">
                  <c:v>42703.488599537042</c:v>
                </c:pt>
                <c:pt idx="8444">
                  <c:v>42703.488657407412</c:v>
                </c:pt>
                <c:pt idx="8445">
                  <c:v>42703.488715277781</c:v>
                </c:pt>
                <c:pt idx="8446">
                  <c:v>42703.48877314815</c:v>
                </c:pt>
                <c:pt idx="8447">
                  <c:v>42703.48883101852</c:v>
                </c:pt>
                <c:pt idx="8448">
                  <c:v>42703.488888888889</c:v>
                </c:pt>
                <c:pt idx="8449">
                  <c:v>42703.488946759258</c:v>
                </c:pt>
                <c:pt idx="8450">
                  <c:v>42703.489004629635</c:v>
                </c:pt>
                <c:pt idx="8451">
                  <c:v>42703.489062500004</c:v>
                </c:pt>
                <c:pt idx="8452">
                  <c:v>42703.489120370374</c:v>
                </c:pt>
                <c:pt idx="8453">
                  <c:v>42703.489178240743</c:v>
                </c:pt>
                <c:pt idx="8454">
                  <c:v>42703.489236111112</c:v>
                </c:pt>
                <c:pt idx="8455">
                  <c:v>42703.489293981482</c:v>
                </c:pt>
                <c:pt idx="8456">
                  <c:v>42703.489351851851</c:v>
                </c:pt>
                <c:pt idx="8457">
                  <c:v>42703.489409722228</c:v>
                </c:pt>
                <c:pt idx="8458">
                  <c:v>42703.489467592597</c:v>
                </c:pt>
                <c:pt idx="8459">
                  <c:v>42703.489525462966</c:v>
                </c:pt>
                <c:pt idx="8460">
                  <c:v>42703.489583333336</c:v>
                </c:pt>
                <c:pt idx="8461">
                  <c:v>42703.489641203705</c:v>
                </c:pt>
                <c:pt idx="8462">
                  <c:v>42703.489699074074</c:v>
                </c:pt>
                <c:pt idx="8463">
                  <c:v>42703.489756944444</c:v>
                </c:pt>
                <c:pt idx="8464">
                  <c:v>42703.48981481482</c:v>
                </c:pt>
                <c:pt idx="8465">
                  <c:v>42703.48987268519</c:v>
                </c:pt>
                <c:pt idx="8466">
                  <c:v>42703.489930555559</c:v>
                </c:pt>
                <c:pt idx="8467">
                  <c:v>42703.489988425928</c:v>
                </c:pt>
                <c:pt idx="8468">
                  <c:v>42703.490046296298</c:v>
                </c:pt>
                <c:pt idx="8469">
                  <c:v>42703.490104166667</c:v>
                </c:pt>
                <c:pt idx="8470">
                  <c:v>42703.490162037036</c:v>
                </c:pt>
                <c:pt idx="8471">
                  <c:v>42703.490219907413</c:v>
                </c:pt>
                <c:pt idx="8472">
                  <c:v>42703.490277777782</c:v>
                </c:pt>
                <c:pt idx="8473">
                  <c:v>42703.490335648152</c:v>
                </c:pt>
                <c:pt idx="8474">
                  <c:v>42703.490393518521</c:v>
                </c:pt>
                <c:pt idx="8475">
                  <c:v>42703.490451388891</c:v>
                </c:pt>
                <c:pt idx="8476">
                  <c:v>42703.49050925926</c:v>
                </c:pt>
                <c:pt idx="8477">
                  <c:v>42703.490567129629</c:v>
                </c:pt>
                <c:pt idx="8478">
                  <c:v>42703.490625000006</c:v>
                </c:pt>
                <c:pt idx="8479">
                  <c:v>42703.490682870375</c:v>
                </c:pt>
                <c:pt idx="8480">
                  <c:v>42703.490740740745</c:v>
                </c:pt>
                <c:pt idx="8481">
                  <c:v>42703.490798611114</c:v>
                </c:pt>
                <c:pt idx="8482">
                  <c:v>42703.490856481483</c:v>
                </c:pt>
                <c:pt idx="8483">
                  <c:v>42703.490914351853</c:v>
                </c:pt>
                <c:pt idx="8484">
                  <c:v>42703.490972222222</c:v>
                </c:pt>
                <c:pt idx="8485">
                  <c:v>42703.491030092599</c:v>
                </c:pt>
                <c:pt idx="8486">
                  <c:v>42703.491087962968</c:v>
                </c:pt>
                <c:pt idx="8487">
                  <c:v>42703.491145833337</c:v>
                </c:pt>
                <c:pt idx="8488">
                  <c:v>42703.491203703707</c:v>
                </c:pt>
                <c:pt idx="8489">
                  <c:v>42703.491261574076</c:v>
                </c:pt>
                <c:pt idx="8490">
                  <c:v>42703.491319444445</c:v>
                </c:pt>
                <c:pt idx="8491">
                  <c:v>42703.491377314815</c:v>
                </c:pt>
                <c:pt idx="8492">
                  <c:v>42703.491435185191</c:v>
                </c:pt>
                <c:pt idx="8493">
                  <c:v>42703.491493055561</c:v>
                </c:pt>
                <c:pt idx="8494">
                  <c:v>42703.49155092593</c:v>
                </c:pt>
                <c:pt idx="8495">
                  <c:v>42703.491608796299</c:v>
                </c:pt>
                <c:pt idx="8496">
                  <c:v>42703.491666666669</c:v>
                </c:pt>
                <c:pt idx="8497">
                  <c:v>42703.491724537038</c:v>
                </c:pt>
                <c:pt idx="8498">
                  <c:v>42703.491782407407</c:v>
                </c:pt>
                <c:pt idx="8499">
                  <c:v>42703.491840277777</c:v>
                </c:pt>
                <c:pt idx="8500">
                  <c:v>42703.491898148153</c:v>
                </c:pt>
                <c:pt idx="8501">
                  <c:v>42703.491956018523</c:v>
                </c:pt>
                <c:pt idx="8502">
                  <c:v>42703.492013888892</c:v>
                </c:pt>
                <c:pt idx="8503">
                  <c:v>42703.492071759261</c:v>
                </c:pt>
                <c:pt idx="8504">
                  <c:v>42703.492129629631</c:v>
                </c:pt>
                <c:pt idx="8505">
                  <c:v>42703.4921875</c:v>
                </c:pt>
                <c:pt idx="8506">
                  <c:v>42703.492245370369</c:v>
                </c:pt>
                <c:pt idx="8507">
                  <c:v>42703.492303240746</c:v>
                </c:pt>
                <c:pt idx="8508">
                  <c:v>42703.492361111115</c:v>
                </c:pt>
                <c:pt idx="8509">
                  <c:v>42703.492418981485</c:v>
                </c:pt>
                <c:pt idx="8510">
                  <c:v>42703.492476851854</c:v>
                </c:pt>
                <c:pt idx="8511">
                  <c:v>42703.492534722223</c:v>
                </c:pt>
                <c:pt idx="8512">
                  <c:v>42703.492592592593</c:v>
                </c:pt>
                <c:pt idx="8513">
                  <c:v>42703.492650462962</c:v>
                </c:pt>
                <c:pt idx="8514">
                  <c:v>42703.492708333339</c:v>
                </c:pt>
                <c:pt idx="8515">
                  <c:v>42703.492766203708</c:v>
                </c:pt>
                <c:pt idx="8516">
                  <c:v>42703.492824074077</c:v>
                </c:pt>
                <c:pt idx="8517">
                  <c:v>42703.492881944447</c:v>
                </c:pt>
                <c:pt idx="8518">
                  <c:v>42703.492939814816</c:v>
                </c:pt>
                <c:pt idx="8519">
                  <c:v>42703.492997685185</c:v>
                </c:pt>
                <c:pt idx="8520">
                  <c:v>42703.493055555555</c:v>
                </c:pt>
                <c:pt idx="8521">
                  <c:v>42703.493113425931</c:v>
                </c:pt>
                <c:pt idx="8522">
                  <c:v>42703.493171296301</c:v>
                </c:pt>
                <c:pt idx="8523">
                  <c:v>42703.49322916667</c:v>
                </c:pt>
                <c:pt idx="8524">
                  <c:v>42703.493287037039</c:v>
                </c:pt>
                <c:pt idx="8525">
                  <c:v>42703.493344907409</c:v>
                </c:pt>
                <c:pt idx="8526">
                  <c:v>42703.493402777778</c:v>
                </c:pt>
                <c:pt idx="8527">
                  <c:v>42703.493460648147</c:v>
                </c:pt>
                <c:pt idx="8528">
                  <c:v>42703.493518518524</c:v>
                </c:pt>
                <c:pt idx="8529">
                  <c:v>42703.493576388893</c:v>
                </c:pt>
                <c:pt idx="8530">
                  <c:v>42703.493634259263</c:v>
                </c:pt>
                <c:pt idx="8531">
                  <c:v>42703.493692129632</c:v>
                </c:pt>
                <c:pt idx="8532">
                  <c:v>42703.493750000001</c:v>
                </c:pt>
                <c:pt idx="8533">
                  <c:v>42703.493807870371</c:v>
                </c:pt>
                <c:pt idx="8534">
                  <c:v>42703.49386574074</c:v>
                </c:pt>
                <c:pt idx="8535">
                  <c:v>42703.493923611117</c:v>
                </c:pt>
                <c:pt idx="8536">
                  <c:v>42703.493981481486</c:v>
                </c:pt>
                <c:pt idx="8537">
                  <c:v>42703.494039351855</c:v>
                </c:pt>
                <c:pt idx="8538">
                  <c:v>42703.494097222225</c:v>
                </c:pt>
                <c:pt idx="8539">
                  <c:v>42703.494155092594</c:v>
                </c:pt>
                <c:pt idx="8540">
                  <c:v>42703.494212962964</c:v>
                </c:pt>
                <c:pt idx="8541">
                  <c:v>42703.494270833333</c:v>
                </c:pt>
                <c:pt idx="8542">
                  <c:v>42703.494328703709</c:v>
                </c:pt>
                <c:pt idx="8543">
                  <c:v>42703.494386574079</c:v>
                </c:pt>
                <c:pt idx="8544">
                  <c:v>42703.494444444448</c:v>
                </c:pt>
                <c:pt idx="8545">
                  <c:v>42703.494502314818</c:v>
                </c:pt>
                <c:pt idx="8546">
                  <c:v>42703.494560185187</c:v>
                </c:pt>
                <c:pt idx="8547">
                  <c:v>42703.494618055556</c:v>
                </c:pt>
                <c:pt idx="8548">
                  <c:v>42703.494675925926</c:v>
                </c:pt>
                <c:pt idx="8549">
                  <c:v>42703.494733796302</c:v>
                </c:pt>
                <c:pt idx="8550">
                  <c:v>42703.494791666672</c:v>
                </c:pt>
                <c:pt idx="8551">
                  <c:v>42703.494849537041</c:v>
                </c:pt>
                <c:pt idx="8552">
                  <c:v>42703.49490740741</c:v>
                </c:pt>
                <c:pt idx="8553">
                  <c:v>42703.49496527778</c:v>
                </c:pt>
                <c:pt idx="8554">
                  <c:v>42703.495023148149</c:v>
                </c:pt>
                <c:pt idx="8555">
                  <c:v>42703.495081018518</c:v>
                </c:pt>
                <c:pt idx="8556">
                  <c:v>42703.495138888895</c:v>
                </c:pt>
                <c:pt idx="8557">
                  <c:v>42703.495196759264</c:v>
                </c:pt>
                <c:pt idx="8558">
                  <c:v>42703.495254629634</c:v>
                </c:pt>
                <c:pt idx="8559">
                  <c:v>42703.495312500003</c:v>
                </c:pt>
                <c:pt idx="8560">
                  <c:v>42703.495370370372</c:v>
                </c:pt>
                <c:pt idx="8561">
                  <c:v>42703.495428240742</c:v>
                </c:pt>
                <c:pt idx="8562">
                  <c:v>42703.495486111111</c:v>
                </c:pt>
                <c:pt idx="8563">
                  <c:v>42703.49554398148</c:v>
                </c:pt>
                <c:pt idx="8564">
                  <c:v>42703.495601851857</c:v>
                </c:pt>
                <c:pt idx="8565">
                  <c:v>42703.495659722226</c:v>
                </c:pt>
                <c:pt idx="8566">
                  <c:v>42703.495717592596</c:v>
                </c:pt>
                <c:pt idx="8567">
                  <c:v>42703.495775462965</c:v>
                </c:pt>
                <c:pt idx="8568">
                  <c:v>42703.495833333334</c:v>
                </c:pt>
                <c:pt idx="8569">
                  <c:v>42703.495891203704</c:v>
                </c:pt>
                <c:pt idx="8570">
                  <c:v>42703.495949074073</c:v>
                </c:pt>
                <c:pt idx="8571">
                  <c:v>42703.49600694445</c:v>
                </c:pt>
                <c:pt idx="8572">
                  <c:v>42703.496064814819</c:v>
                </c:pt>
                <c:pt idx="8573">
                  <c:v>42703.496122685188</c:v>
                </c:pt>
                <c:pt idx="8574">
                  <c:v>42703.496180555558</c:v>
                </c:pt>
                <c:pt idx="8575">
                  <c:v>42703.496238425927</c:v>
                </c:pt>
                <c:pt idx="8576">
                  <c:v>42703.496296296296</c:v>
                </c:pt>
                <c:pt idx="8577">
                  <c:v>42703.496354166666</c:v>
                </c:pt>
                <c:pt idx="8578">
                  <c:v>42703.496412037042</c:v>
                </c:pt>
                <c:pt idx="8579">
                  <c:v>42703.496469907412</c:v>
                </c:pt>
                <c:pt idx="8580">
                  <c:v>42703.496527777781</c:v>
                </c:pt>
                <c:pt idx="8581">
                  <c:v>42703.49658564815</c:v>
                </c:pt>
                <c:pt idx="8582">
                  <c:v>42703.49664351852</c:v>
                </c:pt>
                <c:pt idx="8583">
                  <c:v>42703.496701388889</c:v>
                </c:pt>
                <c:pt idx="8584">
                  <c:v>42703.496759259258</c:v>
                </c:pt>
                <c:pt idx="8585">
                  <c:v>42703.496817129635</c:v>
                </c:pt>
                <c:pt idx="8586">
                  <c:v>42703.496875000004</c:v>
                </c:pt>
                <c:pt idx="8587">
                  <c:v>42703.496932870374</c:v>
                </c:pt>
                <c:pt idx="8588">
                  <c:v>42703.496990740743</c:v>
                </c:pt>
                <c:pt idx="8589">
                  <c:v>42703.497048611112</c:v>
                </c:pt>
                <c:pt idx="8590">
                  <c:v>42703.497106481482</c:v>
                </c:pt>
                <c:pt idx="8591">
                  <c:v>42703.497164351851</c:v>
                </c:pt>
                <c:pt idx="8592">
                  <c:v>42703.497222222228</c:v>
                </c:pt>
                <c:pt idx="8593">
                  <c:v>42703.497280092597</c:v>
                </c:pt>
                <c:pt idx="8594">
                  <c:v>42703.497337962966</c:v>
                </c:pt>
                <c:pt idx="8595">
                  <c:v>42703.497395833336</c:v>
                </c:pt>
                <c:pt idx="8596">
                  <c:v>42703.497453703705</c:v>
                </c:pt>
                <c:pt idx="8597">
                  <c:v>42703.497511574074</c:v>
                </c:pt>
                <c:pt idx="8598">
                  <c:v>42703.497569444444</c:v>
                </c:pt>
                <c:pt idx="8599">
                  <c:v>42703.49762731482</c:v>
                </c:pt>
                <c:pt idx="8600">
                  <c:v>42703.49768518519</c:v>
                </c:pt>
                <c:pt idx="8601">
                  <c:v>42703.497743055559</c:v>
                </c:pt>
                <c:pt idx="8602">
                  <c:v>42703.497800925928</c:v>
                </c:pt>
                <c:pt idx="8603">
                  <c:v>42703.497858796298</c:v>
                </c:pt>
                <c:pt idx="8604">
                  <c:v>42703.497916666667</c:v>
                </c:pt>
                <c:pt idx="8605">
                  <c:v>42703.497974537036</c:v>
                </c:pt>
                <c:pt idx="8606">
                  <c:v>42703.498032407413</c:v>
                </c:pt>
                <c:pt idx="8607">
                  <c:v>42703.498090277782</c:v>
                </c:pt>
                <c:pt idx="8608">
                  <c:v>42703.498148148152</c:v>
                </c:pt>
                <c:pt idx="8609">
                  <c:v>42703.498206018521</c:v>
                </c:pt>
                <c:pt idx="8610">
                  <c:v>42703.498263888891</c:v>
                </c:pt>
                <c:pt idx="8611">
                  <c:v>42703.49832175926</c:v>
                </c:pt>
                <c:pt idx="8612">
                  <c:v>42703.498379629629</c:v>
                </c:pt>
                <c:pt idx="8613">
                  <c:v>42703.498437500006</c:v>
                </c:pt>
                <c:pt idx="8614">
                  <c:v>42703.498495370375</c:v>
                </c:pt>
                <c:pt idx="8615">
                  <c:v>42703.498553240745</c:v>
                </c:pt>
                <c:pt idx="8616">
                  <c:v>42703.498611111114</c:v>
                </c:pt>
                <c:pt idx="8617">
                  <c:v>42703.498668981483</c:v>
                </c:pt>
                <c:pt idx="8618">
                  <c:v>42703.498726851853</c:v>
                </c:pt>
                <c:pt idx="8619">
                  <c:v>42703.498784722222</c:v>
                </c:pt>
                <c:pt idx="8620">
                  <c:v>42703.498842592599</c:v>
                </c:pt>
                <c:pt idx="8621">
                  <c:v>42703.498900462968</c:v>
                </c:pt>
                <c:pt idx="8622">
                  <c:v>42703.498958333337</c:v>
                </c:pt>
                <c:pt idx="8623">
                  <c:v>42703.499016203707</c:v>
                </c:pt>
                <c:pt idx="8624">
                  <c:v>42703.499074074076</c:v>
                </c:pt>
                <c:pt idx="8625">
                  <c:v>42703.499131944445</c:v>
                </c:pt>
                <c:pt idx="8626">
                  <c:v>42703.499189814815</c:v>
                </c:pt>
                <c:pt idx="8627">
                  <c:v>42703.499247685191</c:v>
                </c:pt>
                <c:pt idx="8628">
                  <c:v>42703.499305555561</c:v>
                </c:pt>
                <c:pt idx="8629">
                  <c:v>42703.49936342593</c:v>
                </c:pt>
                <c:pt idx="8630">
                  <c:v>42703.499421296299</c:v>
                </c:pt>
                <c:pt idx="8631">
                  <c:v>42703.499479166669</c:v>
                </c:pt>
                <c:pt idx="8632">
                  <c:v>42703.499537037038</c:v>
                </c:pt>
                <c:pt idx="8633">
                  <c:v>42703.499594907407</c:v>
                </c:pt>
                <c:pt idx="8634">
                  <c:v>42703.499652777777</c:v>
                </c:pt>
                <c:pt idx="8635">
                  <c:v>42703.499710648153</c:v>
                </c:pt>
                <c:pt idx="8636">
                  <c:v>42703.499768518523</c:v>
                </c:pt>
                <c:pt idx="8637">
                  <c:v>42703.499826388892</c:v>
                </c:pt>
                <c:pt idx="8638">
                  <c:v>42703.499884259261</c:v>
                </c:pt>
                <c:pt idx="8639">
                  <c:v>42703.499942129631</c:v>
                </c:pt>
                <c:pt idx="8640">
                  <c:v>42703.5</c:v>
                </c:pt>
                <c:pt idx="8641">
                  <c:v>42703.500057870369</c:v>
                </c:pt>
                <c:pt idx="8642">
                  <c:v>42703.500115740746</c:v>
                </c:pt>
                <c:pt idx="8643">
                  <c:v>42703.500173611115</c:v>
                </c:pt>
                <c:pt idx="8644">
                  <c:v>42703.500231481485</c:v>
                </c:pt>
                <c:pt idx="8645">
                  <c:v>42703.500289351854</c:v>
                </c:pt>
                <c:pt idx="8646">
                  <c:v>42703.500347222223</c:v>
                </c:pt>
                <c:pt idx="8647">
                  <c:v>42703.500405092593</c:v>
                </c:pt>
                <c:pt idx="8648">
                  <c:v>42703.500462962962</c:v>
                </c:pt>
                <c:pt idx="8649">
                  <c:v>42703.500520833339</c:v>
                </c:pt>
                <c:pt idx="8650">
                  <c:v>42703.500578703708</c:v>
                </c:pt>
                <c:pt idx="8651">
                  <c:v>42703.500636574077</c:v>
                </c:pt>
                <c:pt idx="8652">
                  <c:v>42703.500694444447</c:v>
                </c:pt>
                <c:pt idx="8653">
                  <c:v>42703.500752314816</c:v>
                </c:pt>
                <c:pt idx="8654">
                  <c:v>42703.500810185185</c:v>
                </c:pt>
                <c:pt idx="8655">
                  <c:v>42703.500868055555</c:v>
                </c:pt>
                <c:pt idx="8656">
                  <c:v>42703.500925925931</c:v>
                </c:pt>
                <c:pt idx="8657">
                  <c:v>42703.500983796301</c:v>
                </c:pt>
                <c:pt idx="8658">
                  <c:v>42703.50104166667</c:v>
                </c:pt>
                <c:pt idx="8659">
                  <c:v>42703.501099537039</c:v>
                </c:pt>
                <c:pt idx="8660">
                  <c:v>42703.501157407409</c:v>
                </c:pt>
                <c:pt idx="8661">
                  <c:v>42703.501215277778</c:v>
                </c:pt>
                <c:pt idx="8662">
                  <c:v>42703.501273148147</c:v>
                </c:pt>
                <c:pt idx="8663">
                  <c:v>42703.501331018524</c:v>
                </c:pt>
                <c:pt idx="8664">
                  <c:v>42703.501388888893</c:v>
                </c:pt>
                <c:pt idx="8665">
                  <c:v>42703.501446759263</c:v>
                </c:pt>
                <c:pt idx="8666">
                  <c:v>42703.501504629632</c:v>
                </c:pt>
                <c:pt idx="8667">
                  <c:v>42703.501562500001</c:v>
                </c:pt>
                <c:pt idx="8668">
                  <c:v>42703.501620370371</c:v>
                </c:pt>
                <c:pt idx="8669">
                  <c:v>42703.50167824074</c:v>
                </c:pt>
                <c:pt idx="8670">
                  <c:v>42703.501736111117</c:v>
                </c:pt>
                <c:pt idx="8671">
                  <c:v>42703.501793981486</c:v>
                </c:pt>
                <c:pt idx="8672">
                  <c:v>42703.501851851855</c:v>
                </c:pt>
                <c:pt idx="8673">
                  <c:v>42703.501909722225</c:v>
                </c:pt>
                <c:pt idx="8674">
                  <c:v>42703.501967592594</c:v>
                </c:pt>
                <c:pt idx="8675">
                  <c:v>42703.502025462964</c:v>
                </c:pt>
                <c:pt idx="8676">
                  <c:v>42703.502083333333</c:v>
                </c:pt>
                <c:pt idx="8677">
                  <c:v>42703.502141203709</c:v>
                </c:pt>
                <c:pt idx="8678">
                  <c:v>42703.502199074079</c:v>
                </c:pt>
                <c:pt idx="8679">
                  <c:v>42703.502256944448</c:v>
                </c:pt>
                <c:pt idx="8680">
                  <c:v>42703.502314814818</c:v>
                </c:pt>
                <c:pt idx="8681">
                  <c:v>42703.502372685187</c:v>
                </c:pt>
                <c:pt idx="8682">
                  <c:v>42703.502430555556</c:v>
                </c:pt>
                <c:pt idx="8683">
                  <c:v>42703.502488425926</c:v>
                </c:pt>
                <c:pt idx="8684">
                  <c:v>42703.502546296302</c:v>
                </c:pt>
                <c:pt idx="8685">
                  <c:v>42703.502604166672</c:v>
                </c:pt>
                <c:pt idx="8686">
                  <c:v>42703.502662037041</c:v>
                </c:pt>
                <c:pt idx="8687">
                  <c:v>42703.50271990741</c:v>
                </c:pt>
                <c:pt idx="8688">
                  <c:v>42703.50277777778</c:v>
                </c:pt>
                <c:pt idx="8689">
                  <c:v>42703.502835648149</c:v>
                </c:pt>
                <c:pt idx="8690">
                  <c:v>42703.502893518518</c:v>
                </c:pt>
                <c:pt idx="8691">
                  <c:v>42703.502951388895</c:v>
                </c:pt>
                <c:pt idx="8692">
                  <c:v>42703.503009259264</c:v>
                </c:pt>
                <c:pt idx="8693">
                  <c:v>42703.503067129634</c:v>
                </c:pt>
                <c:pt idx="8694">
                  <c:v>42703.503125000003</c:v>
                </c:pt>
                <c:pt idx="8695">
                  <c:v>42703.503182870372</c:v>
                </c:pt>
                <c:pt idx="8696">
                  <c:v>42703.503240740742</c:v>
                </c:pt>
                <c:pt idx="8697">
                  <c:v>42703.503298611111</c:v>
                </c:pt>
                <c:pt idx="8698">
                  <c:v>42703.50335648148</c:v>
                </c:pt>
                <c:pt idx="8699">
                  <c:v>42703.503414351857</c:v>
                </c:pt>
                <c:pt idx="8700">
                  <c:v>42703.503472222226</c:v>
                </c:pt>
                <c:pt idx="8701">
                  <c:v>42703.503530092596</c:v>
                </c:pt>
                <c:pt idx="8702">
                  <c:v>42703.503587962965</c:v>
                </c:pt>
                <c:pt idx="8703">
                  <c:v>42703.503645833334</c:v>
                </c:pt>
                <c:pt idx="8704">
                  <c:v>42703.503703703704</c:v>
                </c:pt>
                <c:pt idx="8705">
                  <c:v>42703.503761574073</c:v>
                </c:pt>
                <c:pt idx="8706">
                  <c:v>42703.50381944445</c:v>
                </c:pt>
                <c:pt idx="8707">
                  <c:v>42703.503877314819</c:v>
                </c:pt>
                <c:pt idx="8708">
                  <c:v>42703.503935185188</c:v>
                </c:pt>
                <c:pt idx="8709">
                  <c:v>42703.503993055558</c:v>
                </c:pt>
                <c:pt idx="8710">
                  <c:v>42703.504050925927</c:v>
                </c:pt>
                <c:pt idx="8711">
                  <c:v>42703.504108796296</c:v>
                </c:pt>
                <c:pt idx="8712">
                  <c:v>42703.504166666666</c:v>
                </c:pt>
                <c:pt idx="8713">
                  <c:v>42703.504224537042</c:v>
                </c:pt>
                <c:pt idx="8714">
                  <c:v>42703.504282407412</c:v>
                </c:pt>
                <c:pt idx="8715">
                  <c:v>42703.504340277781</c:v>
                </c:pt>
                <c:pt idx="8716">
                  <c:v>42703.50439814815</c:v>
                </c:pt>
                <c:pt idx="8717">
                  <c:v>42703.50445601852</c:v>
                </c:pt>
                <c:pt idx="8718">
                  <c:v>42703.504513888889</c:v>
                </c:pt>
                <c:pt idx="8719">
                  <c:v>42703.504571759258</c:v>
                </c:pt>
                <c:pt idx="8720">
                  <c:v>42703.504629629635</c:v>
                </c:pt>
                <c:pt idx="8721">
                  <c:v>42703.504687500004</c:v>
                </c:pt>
                <c:pt idx="8722">
                  <c:v>42703.504745370374</c:v>
                </c:pt>
                <c:pt idx="8723">
                  <c:v>42703.504803240743</c:v>
                </c:pt>
                <c:pt idx="8724">
                  <c:v>42703.504861111112</c:v>
                </c:pt>
                <c:pt idx="8725">
                  <c:v>42703.504918981482</c:v>
                </c:pt>
                <c:pt idx="8726">
                  <c:v>42703.504976851851</c:v>
                </c:pt>
                <c:pt idx="8727">
                  <c:v>42703.505034722228</c:v>
                </c:pt>
                <c:pt idx="8728">
                  <c:v>42703.505092592597</c:v>
                </c:pt>
                <c:pt idx="8729">
                  <c:v>42703.505150462966</c:v>
                </c:pt>
                <c:pt idx="8730">
                  <c:v>42703.505208333336</c:v>
                </c:pt>
                <c:pt idx="8731">
                  <c:v>42703.505266203705</c:v>
                </c:pt>
                <c:pt idx="8732">
                  <c:v>42703.505324074074</c:v>
                </c:pt>
                <c:pt idx="8733">
                  <c:v>42703.505381944444</c:v>
                </c:pt>
                <c:pt idx="8734">
                  <c:v>42703.50543981482</c:v>
                </c:pt>
                <c:pt idx="8735">
                  <c:v>42703.50549768519</c:v>
                </c:pt>
                <c:pt idx="8736">
                  <c:v>42703.505555555559</c:v>
                </c:pt>
                <c:pt idx="8737">
                  <c:v>42703.505613425928</c:v>
                </c:pt>
                <c:pt idx="8738">
                  <c:v>42703.505671296298</c:v>
                </c:pt>
                <c:pt idx="8739">
                  <c:v>42703.505729166667</c:v>
                </c:pt>
                <c:pt idx="8740">
                  <c:v>42703.505787037036</c:v>
                </c:pt>
                <c:pt idx="8741">
                  <c:v>42703.505844907413</c:v>
                </c:pt>
                <c:pt idx="8742">
                  <c:v>42703.505902777782</c:v>
                </c:pt>
                <c:pt idx="8743">
                  <c:v>42703.505960648152</c:v>
                </c:pt>
                <c:pt idx="8744">
                  <c:v>42703.506018518521</c:v>
                </c:pt>
                <c:pt idx="8745">
                  <c:v>42703.506076388891</c:v>
                </c:pt>
                <c:pt idx="8746">
                  <c:v>42703.50613425926</c:v>
                </c:pt>
                <c:pt idx="8747">
                  <c:v>42703.506192129629</c:v>
                </c:pt>
                <c:pt idx="8748">
                  <c:v>42703.506250000006</c:v>
                </c:pt>
                <c:pt idx="8749">
                  <c:v>42703.506307870375</c:v>
                </c:pt>
                <c:pt idx="8750">
                  <c:v>42703.506365740745</c:v>
                </c:pt>
                <c:pt idx="8751">
                  <c:v>42703.506423611114</c:v>
                </c:pt>
                <c:pt idx="8752">
                  <c:v>42703.506481481483</c:v>
                </c:pt>
                <c:pt idx="8753">
                  <c:v>42703.506539351853</c:v>
                </c:pt>
                <c:pt idx="8754">
                  <c:v>42703.506597222222</c:v>
                </c:pt>
                <c:pt idx="8755">
                  <c:v>42703.506655092599</c:v>
                </c:pt>
                <c:pt idx="8756">
                  <c:v>42703.506712962968</c:v>
                </c:pt>
                <c:pt idx="8757">
                  <c:v>42703.506770833337</c:v>
                </c:pt>
                <c:pt idx="8758">
                  <c:v>42703.506828703707</c:v>
                </c:pt>
                <c:pt idx="8759">
                  <c:v>42703.506886574076</c:v>
                </c:pt>
                <c:pt idx="8760">
                  <c:v>42703.506944444445</c:v>
                </c:pt>
                <c:pt idx="8761">
                  <c:v>42703.507002314815</c:v>
                </c:pt>
                <c:pt idx="8762">
                  <c:v>42703.507060185191</c:v>
                </c:pt>
                <c:pt idx="8763">
                  <c:v>42703.507118055561</c:v>
                </c:pt>
                <c:pt idx="8764">
                  <c:v>42703.50717592593</c:v>
                </c:pt>
                <c:pt idx="8765">
                  <c:v>42703.507233796299</c:v>
                </c:pt>
                <c:pt idx="8766">
                  <c:v>42703.507291666669</c:v>
                </c:pt>
                <c:pt idx="8767">
                  <c:v>42703.507349537038</c:v>
                </c:pt>
                <c:pt idx="8768">
                  <c:v>42703.507407407407</c:v>
                </c:pt>
                <c:pt idx="8769">
                  <c:v>42703.507465277777</c:v>
                </c:pt>
                <c:pt idx="8770">
                  <c:v>42703.507523148153</c:v>
                </c:pt>
                <c:pt idx="8771">
                  <c:v>42703.507581018523</c:v>
                </c:pt>
                <c:pt idx="8772">
                  <c:v>42703.507638888892</c:v>
                </c:pt>
                <c:pt idx="8773">
                  <c:v>42703.507696759261</c:v>
                </c:pt>
                <c:pt idx="8774">
                  <c:v>42703.507754629631</c:v>
                </c:pt>
                <c:pt idx="8775">
                  <c:v>42703.5078125</c:v>
                </c:pt>
                <c:pt idx="8776">
                  <c:v>42703.507870370369</c:v>
                </c:pt>
                <c:pt idx="8777">
                  <c:v>42703.507928240746</c:v>
                </c:pt>
                <c:pt idx="8778">
                  <c:v>42703.507986111115</c:v>
                </c:pt>
                <c:pt idx="8779">
                  <c:v>42703.508043981485</c:v>
                </c:pt>
                <c:pt idx="8780">
                  <c:v>42703.508101851854</c:v>
                </c:pt>
                <c:pt idx="8781">
                  <c:v>42703.508159722223</c:v>
                </c:pt>
                <c:pt idx="8782">
                  <c:v>42703.508217592593</c:v>
                </c:pt>
                <c:pt idx="8783">
                  <c:v>42703.508275462962</c:v>
                </c:pt>
                <c:pt idx="8784">
                  <c:v>42703.508333333339</c:v>
                </c:pt>
                <c:pt idx="8785">
                  <c:v>42703.508391203708</c:v>
                </c:pt>
                <c:pt idx="8786">
                  <c:v>42703.508449074077</c:v>
                </c:pt>
                <c:pt idx="8787">
                  <c:v>42703.508506944447</c:v>
                </c:pt>
                <c:pt idx="8788">
                  <c:v>42703.508564814816</c:v>
                </c:pt>
                <c:pt idx="8789">
                  <c:v>42703.508622685185</c:v>
                </c:pt>
                <c:pt idx="8790">
                  <c:v>42703.508680555555</c:v>
                </c:pt>
                <c:pt idx="8791">
                  <c:v>42703.508738425931</c:v>
                </c:pt>
                <c:pt idx="8792">
                  <c:v>42703.508796296301</c:v>
                </c:pt>
                <c:pt idx="8793">
                  <c:v>42703.50885416667</c:v>
                </c:pt>
                <c:pt idx="8794">
                  <c:v>42703.508912037039</c:v>
                </c:pt>
                <c:pt idx="8795">
                  <c:v>42703.508969907409</c:v>
                </c:pt>
                <c:pt idx="8796">
                  <c:v>42703.509027777778</c:v>
                </c:pt>
                <c:pt idx="8797">
                  <c:v>42703.509085648147</c:v>
                </c:pt>
                <c:pt idx="8798">
                  <c:v>42703.509143518524</c:v>
                </c:pt>
                <c:pt idx="8799">
                  <c:v>42703.509201388893</c:v>
                </c:pt>
                <c:pt idx="8800">
                  <c:v>42703.509259259263</c:v>
                </c:pt>
                <c:pt idx="8801">
                  <c:v>42703.509317129632</c:v>
                </c:pt>
                <c:pt idx="8802">
                  <c:v>42703.509375000001</c:v>
                </c:pt>
                <c:pt idx="8803">
                  <c:v>42703.509432870371</c:v>
                </c:pt>
                <c:pt idx="8804">
                  <c:v>42703.50949074074</c:v>
                </c:pt>
                <c:pt idx="8805">
                  <c:v>42703.509548611117</c:v>
                </c:pt>
                <c:pt idx="8806">
                  <c:v>42703.509606481486</c:v>
                </c:pt>
                <c:pt idx="8807">
                  <c:v>42703.509664351855</c:v>
                </c:pt>
                <c:pt idx="8808">
                  <c:v>42703.509722222225</c:v>
                </c:pt>
                <c:pt idx="8809">
                  <c:v>42703.509780092594</c:v>
                </c:pt>
                <c:pt idx="8810">
                  <c:v>42703.509837962964</c:v>
                </c:pt>
                <c:pt idx="8811">
                  <c:v>42703.509895833333</c:v>
                </c:pt>
                <c:pt idx="8812">
                  <c:v>42703.509953703709</c:v>
                </c:pt>
                <c:pt idx="8813">
                  <c:v>42703.510011574079</c:v>
                </c:pt>
                <c:pt idx="8814">
                  <c:v>42703.510069444448</c:v>
                </c:pt>
                <c:pt idx="8815">
                  <c:v>42703.510127314818</c:v>
                </c:pt>
                <c:pt idx="8816">
                  <c:v>42703.510185185187</c:v>
                </c:pt>
                <c:pt idx="8817">
                  <c:v>42703.510243055556</c:v>
                </c:pt>
                <c:pt idx="8818">
                  <c:v>42703.510300925926</c:v>
                </c:pt>
                <c:pt idx="8819">
                  <c:v>42703.510358796302</c:v>
                </c:pt>
                <c:pt idx="8820">
                  <c:v>42703.510416666672</c:v>
                </c:pt>
                <c:pt idx="8821">
                  <c:v>42703.510474537041</c:v>
                </c:pt>
                <c:pt idx="8822">
                  <c:v>42703.51053240741</c:v>
                </c:pt>
                <c:pt idx="8823">
                  <c:v>42703.51059027778</c:v>
                </c:pt>
                <c:pt idx="8824">
                  <c:v>42703.510648148149</c:v>
                </c:pt>
                <c:pt idx="8825">
                  <c:v>42703.510706018518</c:v>
                </c:pt>
                <c:pt idx="8826">
                  <c:v>42703.510763888895</c:v>
                </c:pt>
                <c:pt idx="8827">
                  <c:v>42703.510821759264</c:v>
                </c:pt>
                <c:pt idx="8828">
                  <c:v>42703.510879629634</c:v>
                </c:pt>
                <c:pt idx="8829">
                  <c:v>42703.510937500003</c:v>
                </c:pt>
                <c:pt idx="8830">
                  <c:v>42703.510995370372</c:v>
                </c:pt>
                <c:pt idx="8831">
                  <c:v>42703.511053240742</c:v>
                </c:pt>
                <c:pt idx="8832">
                  <c:v>42703.511111111111</c:v>
                </c:pt>
                <c:pt idx="8833">
                  <c:v>42703.51116898148</c:v>
                </c:pt>
                <c:pt idx="8834">
                  <c:v>42703.511226851857</c:v>
                </c:pt>
                <c:pt idx="8835">
                  <c:v>42703.511284722226</c:v>
                </c:pt>
                <c:pt idx="8836">
                  <c:v>42703.511342592596</c:v>
                </c:pt>
                <c:pt idx="8837">
                  <c:v>42703.511400462965</c:v>
                </c:pt>
                <c:pt idx="8838">
                  <c:v>42703.511458333334</c:v>
                </c:pt>
                <c:pt idx="8839">
                  <c:v>42703.511516203704</c:v>
                </c:pt>
                <c:pt idx="8840">
                  <c:v>42703.511574074073</c:v>
                </c:pt>
                <c:pt idx="8841">
                  <c:v>42703.51163194445</c:v>
                </c:pt>
                <c:pt idx="8842">
                  <c:v>42703.511689814819</c:v>
                </c:pt>
                <c:pt idx="8843">
                  <c:v>42703.511747685188</c:v>
                </c:pt>
                <c:pt idx="8844">
                  <c:v>42703.511805555558</c:v>
                </c:pt>
                <c:pt idx="8845">
                  <c:v>42703.511863425927</c:v>
                </c:pt>
                <c:pt idx="8846">
                  <c:v>42703.511921296296</c:v>
                </c:pt>
                <c:pt idx="8847">
                  <c:v>42703.511979166666</c:v>
                </c:pt>
                <c:pt idx="8848">
                  <c:v>42703.512037037042</c:v>
                </c:pt>
                <c:pt idx="8849">
                  <c:v>42703.512094907412</c:v>
                </c:pt>
                <c:pt idx="8850">
                  <c:v>42703.512152777781</c:v>
                </c:pt>
                <c:pt idx="8851">
                  <c:v>42703.51221064815</c:v>
                </c:pt>
                <c:pt idx="8852">
                  <c:v>42703.51226851852</c:v>
                </c:pt>
                <c:pt idx="8853">
                  <c:v>42703.512326388889</c:v>
                </c:pt>
                <c:pt idx="8854">
                  <c:v>42703.512384259258</c:v>
                </c:pt>
                <c:pt idx="8855">
                  <c:v>42703.512442129635</c:v>
                </c:pt>
                <c:pt idx="8856">
                  <c:v>42703.512500000004</c:v>
                </c:pt>
                <c:pt idx="8857">
                  <c:v>42703.512557870374</c:v>
                </c:pt>
                <c:pt idx="8858">
                  <c:v>42703.512615740743</c:v>
                </c:pt>
                <c:pt idx="8859">
                  <c:v>42703.512673611112</c:v>
                </c:pt>
                <c:pt idx="8860">
                  <c:v>42703.512731481482</c:v>
                </c:pt>
                <c:pt idx="8861">
                  <c:v>42703.512789351851</c:v>
                </c:pt>
                <c:pt idx="8862">
                  <c:v>42703.512847222228</c:v>
                </c:pt>
                <c:pt idx="8863">
                  <c:v>42703.512905092597</c:v>
                </c:pt>
                <c:pt idx="8864">
                  <c:v>42703.512962962966</c:v>
                </c:pt>
                <c:pt idx="8865">
                  <c:v>42703.513020833336</c:v>
                </c:pt>
                <c:pt idx="8866">
                  <c:v>42703.513078703705</c:v>
                </c:pt>
                <c:pt idx="8867">
                  <c:v>42703.513136574074</c:v>
                </c:pt>
                <c:pt idx="8868">
                  <c:v>42703.513194444444</c:v>
                </c:pt>
                <c:pt idx="8869">
                  <c:v>42703.51325231482</c:v>
                </c:pt>
                <c:pt idx="8870">
                  <c:v>42703.51331018519</c:v>
                </c:pt>
                <c:pt idx="8871">
                  <c:v>42703.513368055559</c:v>
                </c:pt>
                <c:pt idx="8872">
                  <c:v>42703.513425925928</c:v>
                </c:pt>
                <c:pt idx="8873">
                  <c:v>42703.513483796298</c:v>
                </c:pt>
                <c:pt idx="8874">
                  <c:v>42703.513541666667</c:v>
                </c:pt>
                <c:pt idx="8875">
                  <c:v>42703.513599537036</c:v>
                </c:pt>
                <c:pt idx="8876">
                  <c:v>42703.513657407413</c:v>
                </c:pt>
                <c:pt idx="8877">
                  <c:v>42703.513715277782</c:v>
                </c:pt>
                <c:pt idx="8878">
                  <c:v>42703.513773148152</c:v>
                </c:pt>
                <c:pt idx="8879">
                  <c:v>42703.513831018521</c:v>
                </c:pt>
                <c:pt idx="8880">
                  <c:v>42703.513888888891</c:v>
                </c:pt>
                <c:pt idx="8881">
                  <c:v>42703.51394675926</c:v>
                </c:pt>
                <c:pt idx="8882">
                  <c:v>42703.514004629629</c:v>
                </c:pt>
                <c:pt idx="8883">
                  <c:v>42703.514062500006</c:v>
                </c:pt>
                <c:pt idx="8884">
                  <c:v>42703.514120370375</c:v>
                </c:pt>
                <c:pt idx="8885">
                  <c:v>42703.514178240745</c:v>
                </c:pt>
                <c:pt idx="8886">
                  <c:v>42703.514236111114</c:v>
                </c:pt>
                <c:pt idx="8887">
                  <c:v>42703.514293981483</c:v>
                </c:pt>
                <c:pt idx="8888">
                  <c:v>42703.514351851853</c:v>
                </c:pt>
                <c:pt idx="8889">
                  <c:v>42703.514409722222</c:v>
                </c:pt>
                <c:pt idx="8890">
                  <c:v>42703.514467592599</c:v>
                </c:pt>
                <c:pt idx="8891">
                  <c:v>42703.514525462968</c:v>
                </c:pt>
                <c:pt idx="8892">
                  <c:v>42703.514583333337</c:v>
                </c:pt>
                <c:pt idx="8893">
                  <c:v>42703.514641203707</c:v>
                </c:pt>
                <c:pt idx="8894">
                  <c:v>42703.514699074076</c:v>
                </c:pt>
                <c:pt idx="8895">
                  <c:v>42703.514756944445</c:v>
                </c:pt>
                <c:pt idx="8896">
                  <c:v>42703.514814814815</c:v>
                </c:pt>
                <c:pt idx="8897">
                  <c:v>42703.514872685191</c:v>
                </c:pt>
                <c:pt idx="8898">
                  <c:v>42703.514930555561</c:v>
                </c:pt>
                <c:pt idx="8899">
                  <c:v>42703.51498842593</c:v>
                </c:pt>
                <c:pt idx="8900">
                  <c:v>42703.515046296299</c:v>
                </c:pt>
                <c:pt idx="8901">
                  <c:v>42703.515104166669</c:v>
                </c:pt>
                <c:pt idx="8902">
                  <c:v>42703.515162037038</c:v>
                </c:pt>
                <c:pt idx="8903">
                  <c:v>42703.515219907407</c:v>
                </c:pt>
                <c:pt idx="8904">
                  <c:v>42703.515277777777</c:v>
                </c:pt>
                <c:pt idx="8905">
                  <c:v>42703.515335648153</c:v>
                </c:pt>
                <c:pt idx="8906">
                  <c:v>42703.515393518523</c:v>
                </c:pt>
                <c:pt idx="8907">
                  <c:v>42703.515451388892</c:v>
                </c:pt>
                <c:pt idx="8908">
                  <c:v>42703.515509259261</c:v>
                </c:pt>
                <c:pt idx="8909">
                  <c:v>42703.515567129631</c:v>
                </c:pt>
                <c:pt idx="8910">
                  <c:v>42703.515625</c:v>
                </c:pt>
                <c:pt idx="8911">
                  <c:v>42703.515682870369</c:v>
                </c:pt>
                <c:pt idx="8912">
                  <c:v>42703.515740740746</c:v>
                </c:pt>
                <c:pt idx="8913">
                  <c:v>42703.515798611115</c:v>
                </c:pt>
                <c:pt idx="8914">
                  <c:v>42703.515856481485</c:v>
                </c:pt>
                <c:pt idx="8915">
                  <c:v>42703.515914351854</c:v>
                </c:pt>
                <c:pt idx="8916">
                  <c:v>42703.515972222223</c:v>
                </c:pt>
                <c:pt idx="8917">
                  <c:v>42703.516030092593</c:v>
                </c:pt>
                <c:pt idx="8918">
                  <c:v>42703.516087962962</c:v>
                </c:pt>
                <c:pt idx="8919">
                  <c:v>42703.516145833339</c:v>
                </c:pt>
                <c:pt idx="8920">
                  <c:v>42703.516203703708</c:v>
                </c:pt>
                <c:pt idx="8921">
                  <c:v>42703.516261574077</c:v>
                </c:pt>
                <c:pt idx="8922">
                  <c:v>42703.516319444447</c:v>
                </c:pt>
                <c:pt idx="8923">
                  <c:v>42703.516377314816</c:v>
                </c:pt>
                <c:pt idx="8924">
                  <c:v>42703.516435185185</c:v>
                </c:pt>
                <c:pt idx="8925">
                  <c:v>42703.516493055555</c:v>
                </c:pt>
                <c:pt idx="8926">
                  <c:v>42703.516550925931</c:v>
                </c:pt>
                <c:pt idx="8927">
                  <c:v>42703.516608796301</c:v>
                </c:pt>
                <c:pt idx="8928">
                  <c:v>42703.51666666667</c:v>
                </c:pt>
                <c:pt idx="8929">
                  <c:v>42703.516724537039</c:v>
                </c:pt>
                <c:pt idx="8930">
                  <c:v>42703.516782407409</c:v>
                </c:pt>
                <c:pt idx="8931">
                  <c:v>42703.516840277778</c:v>
                </c:pt>
                <c:pt idx="8932">
                  <c:v>42703.516898148147</c:v>
                </c:pt>
                <c:pt idx="8933">
                  <c:v>42703.516956018524</c:v>
                </c:pt>
                <c:pt idx="8934">
                  <c:v>42703.517013888893</c:v>
                </c:pt>
                <c:pt idx="8935">
                  <c:v>42703.517071759263</c:v>
                </c:pt>
                <c:pt idx="8936">
                  <c:v>42703.517129629632</c:v>
                </c:pt>
                <c:pt idx="8937">
                  <c:v>42703.517187500001</c:v>
                </c:pt>
                <c:pt idx="8938">
                  <c:v>42703.517245370371</c:v>
                </c:pt>
                <c:pt idx="8939">
                  <c:v>42703.51730324074</c:v>
                </c:pt>
                <c:pt idx="8940">
                  <c:v>42703.517361111117</c:v>
                </c:pt>
                <c:pt idx="8941">
                  <c:v>42703.517418981486</c:v>
                </c:pt>
                <c:pt idx="8942">
                  <c:v>42703.517476851855</c:v>
                </c:pt>
                <c:pt idx="8943">
                  <c:v>42703.517534722225</c:v>
                </c:pt>
                <c:pt idx="8944">
                  <c:v>42703.517592592594</c:v>
                </c:pt>
                <c:pt idx="8945">
                  <c:v>42703.517650462964</c:v>
                </c:pt>
                <c:pt idx="8946">
                  <c:v>42703.517708333333</c:v>
                </c:pt>
                <c:pt idx="8947">
                  <c:v>42703.517766203709</c:v>
                </c:pt>
                <c:pt idx="8948">
                  <c:v>42703.517824074079</c:v>
                </c:pt>
                <c:pt idx="8949">
                  <c:v>42703.517881944448</c:v>
                </c:pt>
                <c:pt idx="8950">
                  <c:v>42703.517939814818</c:v>
                </c:pt>
                <c:pt idx="8951">
                  <c:v>42703.517997685187</c:v>
                </c:pt>
                <c:pt idx="8952">
                  <c:v>42703.518055555556</c:v>
                </c:pt>
                <c:pt idx="8953">
                  <c:v>42703.518113425926</c:v>
                </c:pt>
                <c:pt idx="8954">
                  <c:v>42703.518171296302</c:v>
                </c:pt>
                <c:pt idx="8955">
                  <c:v>42703.518229166672</c:v>
                </c:pt>
                <c:pt idx="8956">
                  <c:v>42703.518287037041</c:v>
                </c:pt>
                <c:pt idx="8957">
                  <c:v>42703.51834490741</c:v>
                </c:pt>
                <c:pt idx="8958">
                  <c:v>42703.51840277778</c:v>
                </c:pt>
                <c:pt idx="8959">
                  <c:v>42703.518460648149</c:v>
                </c:pt>
                <c:pt idx="8960">
                  <c:v>42703.518518518518</c:v>
                </c:pt>
                <c:pt idx="8961">
                  <c:v>42703.518576388895</c:v>
                </c:pt>
                <c:pt idx="8962">
                  <c:v>42703.518634259264</c:v>
                </c:pt>
                <c:pt idx="8963">
                  <c:v>42703.518692129634</c:v>
                </c:pt>
                <c:pt idx="8964">
                  <c:v>42703.518750000003</c:v>
                </c:pt>
                <c:pt idx="8965">
                  <c:v>42703.518807870372</c:v>
                </c:pt>
                <c:pt idx="8966">
                  <c:v>42703.518865740742</c:v>
                </c:pt>
                <c:pt idx="8967">
                  <c:v>42703.518923611111</c:v>
                </c:pt>
                <c:pt idx="8968">
                  <c:v>42703.51898148148</c:v>
                </c:pt>
                <c:pt idx="8969">
                  <c:v>42703.519039351857</c:v>
                </c:pt>
                <c:pt idx="8970">
                  <c:v>42703.519097222226</c:v>
                </c:pt>
                <c:pt idx="8971">
                  <c:v>42703.519155092596</c:v>
                </c:pt>
                <c:pt idx="8972">
                  <c:v>42703.519212962965</c:v>
                </c:pt>
                <c:pt idx="8973">
                  <c:v>42703.519270833334</c:v>
                </c:pt>
                <c:pt idx="8974">
                  <c:v>42703.519328703704</c:v>
                </c:pt>
                <c:pt idx="8975">
                  <c:v>42703.519386574073</c:v>
                </c:pt>
                <c:pt idx="8976">
                  <c:v>42703.51944444445</c:v>
                </c:pt>
                <c:pt idx="8977">
                  <c:v>42703.519502314819</c:v>
                </c:pt>
                <c:pt idx="8978">
                  <c:v>42703.519560185188</c:v>
                </c:pt>
                <c:pt idx="8979">
                  <c:v>42703.519618055558</c:v>
                </c:pt>
                <c:pt idx="8980">
                  <c:v>42703.519675925927</c:v>
                </c:pt>
                <c:pt idx="8981">
                  <c:v>42703.519733796296</c:v>
                </c:pt>
                <c:pt idx="8982">
                  <c:v>42703.519791666666</c:v>
                </c:pt>
                <c:pt idx="8983">
                  <c:v>42703.519849537042</c:v>
                </c:pt>
                <c:pt idx="8984">
                  <c:v>42703.519907407412</c:v>
                </c:pt>
                <c:pt idx="8985">
                  <c:v>42703.519965277781</c:v>
                </c:pt>
                <c:pt idx="8986">
                  <c:v>42703.52002314815</c:v>
                </c:pt>
                <c:pt idx="8987">
                  <c:v>42703.52008101852</c:v>
                </c:pt>
                <c:pt idx="8988">
                  <c:v>42703.520138888889</c:v>
                </c:pt>
                <c:pt idx="8989">
                  <c:v>42703.520196759258</c:v>
                </c:pt>
                <c:pt idx="8990">
                  <c:v>42703.520254629635</c:v>
                </c:pt>
                <c:pt idx="8991">
                  <c:v>42703.520312500004</c:v>
                </c:pt>
                <c:pt idx="8992">
                  <c:v>42703.520370370374</c:v>
                </c:pt>
                <c:pt idx="8993">
                  <c:v>42703.520428240743</c:v>
                </c:pt>
                <c:pt idx="8994">
                  <c:v>42703.520486111112</c:v>
                </c:pt>
                <c:pt idx="8995">
                  <c:v>42703.520543981482</c:v>
                </c:pt>
                <c:pt idx="8996">
                  <c:v>42703.520601851851</c:v>
                </c:pt>
                <c:pt idx="8997">
                  <c:v>42703.520659722228</c:v>
                </c:pt>
                <c:pt idx="8998">
                  <c:v>42703.520717592597</c:v>
                </c:pt>
                <c:pt idx="8999">
                  <c:v>42703.520775462966</c:v>
                </c:pt>
                <c:pt idx="9000">
                  <c:v>42703.520833333336</c:v>
                </c:pt>
                <c:pt idx="9001">
                  <c:v>42703.520891203705</c:v>
                </c:pt>
                <c:pt idx="9002">
                  <c:v>42703.520949074074</c:v>
                </c:pt>
                <c:pt idx="9003">
                  <c:v>42703.521006944444</c:v>
                </c:pt>
                <c:pt idx="9004">
                  <c:v>42703.52106481482</c:v>
                </c:pt>
                <c:pt idx="9005">
                  <c:v>42703.52112268519</c:v>
                </c:pt>
                <c:pt idx="9006">
                  <c:v>42703.521180555559</c:v>
                </c:pt>
                <c:pt idx="9007">
                  <c:v>42703.521238425928</c:v>
                </c:pt>
                <c:pt idx="9008">
                  <c:v>42703.521296296298</c:v>
                </c:pt>
                <c:pt idx="9009">
                  <c:v>42703.521354166667</c:v>
                </c:pt>
                <c:pt idx="9010">
                  <c:v>42703.521412037036</c:v>
                </c:pt>
                <c:pt idx="9011">
                  <c:v>42703.521469907413</c:v>
                </c:pt>
                <c:pt idx="9012">
                  <c:v>42703.521527777782</c:v>
                </c:pt>
                <c:pt idx="9013">
                  <c:v>42703.521585648152</c:v>
                </c:pt>
                <c:pt idx="9014">
                  <c:v>42703.521643518521</c:v>
                </c:pt>
                <c:pt idx="9015">
                  <c:v>42703.521701388891</c:v>
                </c:pt>
                <c:pt idx="9016">
                  <c:v>42703.52175925926</c:v>
                </c:pt>
                <c:pt idx="9017">
                  <c:v>42703.521817129629</c:v>
                </c:pt>
                <c:pt idx="9018">
                  <c:v>42703.521875000006</c:v>
                </c:pt>
                <c:pt idx="9019">
                  <c:v>42703.521932870375</c:v>
                </c:pt>
                <c:pt idx="9020">
                  <c:v>42703.521990740745</c:v>
                </c:pt>
                <c:pt idx="9021">
                  <c:v>42703.522048611114</c:v>
                </c:pt>
                <c:pt idx="9022">
                  <c:v>42703.522106481483</c:v>
                </c:pt>
                <c:pt idx="9023">
                  <c:v>42703.522164351853</c:v>
                </c:pt>
                <c:pt idx="9024">
                  <c:v>42703.522222222222</c:v>
                </c:pt>
                <c:pt idx="9025">
                  <c:v>42703.522280092599</c:v>
                </c:pt>
                <c:pt idx="9026">
                  <c:v>42703.522337962968</c:v>
                </c:pt>
                <c:pt idx="9027">
                  <c:v>42703.522395833337</c:v>
                </c:pt>
                <c:pt idx="9028">
                  <c:v>42703.522453703707</c:v>
                </c:pt>
                <c:pt idx="9029">
                  <c:v>42703.522511574076</c:v>
                </c:pt>
                <c:pt idx="9030">
                  <c:v>42703.522569444445</c:v>
                </c:pt>
                <c:pt idx="9031">
                  <c:v>42703.522627314815</c:v>
                </c:pt>
                <c:pt idx="9032">
                  <c:v>42703.522685185191</c:v>
                </c:pt>
                <c:pt idx="9033">
                  <c:v>42703.522743055561</c:v>
                </c:pt>
                <c:pt idx="9034">
                  <c:v>42703.52280092593</c:v>
                </c:pt>
                <c:pt idx="9035">
                  <c:v>42703.522858796299</c:v>
                </c:pt>
                <c:pt idx="9036">
                  <c:v>42703.522916666669</c:v>
                </c:pt>
                <c:pt idx="9037">
                  <c:v>42703.522974537038</c:v>
                </c:pt>
                <c:pt idx="9038">
                  <c:v>42703.523032407407</c:v>
                </c:pt>
                <c:pt idx="9039">
                  <c:v>42703.523090277777</c:v>
                </c:pt>
                <c:pt idx="9040">
                  <c:v>42703.523148148153</c:v>
                </c:pt>
                <c:pt idx="9041">
                  <c:v>42703.523206018523</c:v>
                </c:pt>
                <c:pt idx="9042">
                  <c:v>42703.523263888892</c:v>
                </c:pt>
                <c:pt idx="9043">
                  <c:v>42703.523321759261</c:v>
                </c:pt>
                <c:pt idx="9044">
                  <c:v>42703.523379629631</c:v>
                </c:pt>
                <c:pt idx="9045">
                  <c:v>42703.5234375</c:v>
                </c:pt>
                <c:pt idx="9046">
                  <c:v>42703.523495370369</c:v>
                </c:pt>
                <c:pt idx="9047">
                  <c:v>42703.523553240746</c:v>
                </c:pt>
                <c:pt idx="9048">
                  <c:v>42703.523611111115</c:v>
                </c:pt>
                <c:pt idx="9049">
                  <c:v>42703.523668981485</c:v>
                </c:pt>
                <c:pt idx="9050">
                  <c:v>42703.523726851854</c:v>
                </c:pt>
                <c:pt idx="9051">
                  <c:v>42703.523784722223</c:v>
                </c:pt>
                <c:pt idx="9052">
                  <c:v>42703.523842592593</c:v>
                </c:pt>
                <c:pt idx="9053">
                  <c:v>42703.523900462962</c:v>
                </c:pt>
                <c:pt idx="9054">
                  <c:v>42703.523958333339</c:v>
                </c:pt>
                <c:pt idx="9055">
                  <c:v>42703.524016203708</c:v>
                </c:pt>
                <c:pt idx="9056">
                  <c:v>42703.524074074077</c:v>
                </c:pt>
                <c:pt idx="9057">
                  <c:v>42703.524131944447</c:v>
                </c:pt>
                <c:pt idx="9058">
                  <c:v>42703.524189814816</c:v>
                </c:pt>
                <c:pt idx="9059">
                  <c:v>42703.524247685185</c:v>
                </c:pt>
                <c:pt idx="9060">
                  <c:v>42703.524305555555</c:v>
                </c:pt>
                <c:pt idx="9061">
                  <c:v>42703.524363425931</c:v>
                </c:pt>
                <c:pt idx="9062">
                  <c:v>42703.524421296301</c:v>
                </c:pt>
                <c:pt idx="9063">
                  <c:v>42703.52447916667</c:v>
                </c:pt>
                <c:pt idx="9064">
                  <c:v>42703.524537037039</c:v>
                </c:pt>
                <c:pt idx="9065">
                  <c:v>42703.524594907409</c:v>
                </c:pt>
                <c:pt idx="9066">
                  <c:v>42703.524652777778</c:v>
                </c:pt>
                <c:pt idx="9067">
                  <c:v>42703.524710648147</c:v>
                </c:pt>
                <c:pt idx="9068">
                  <c:v>42703.524768518524</c:v>
                </c:pt>
                <c:pt idx="9069">
                  <c:v>42703.524826388893</c:v>
                </c:pt>
                <c:pt idx="9070">
                  <c:v>42703.524884259263</c:v>
                </c:pt>
                <c:pt idx="9071">
                  <c:v>42703.524942129632</c:v>
                </c:pt>
                <c:pt idx="9072">
                  <c:v>42703.525000000001</c:v>
                </c:pt>
                <c:pt idx="9073">
                  <c:v>42703.525057870371</c:v>
                </c:pt>
                <c:pt idx="9074">
                  <c:v>42703.52511574074</c:v>
                </c:pt>
                <c:pt idx="9075">
                  <c:v>42703.525173611117</c:v>
                </c:pt>
                <c:pt idx="9076">
                  <c:v>42703.525231481486</c:v>
                </c:pt>
                <c:pt idx="9077">
                  <c:v>42703.525289351855</c:v>
                </c:pt>
                <c:pt idx="9078">
                  <c:v>42703.525347222225</c:v>
                </c:pt>
                <c:pt idx="9079">
                  <c:v>42703.525405092594</c:v>
                </c:pt>
                <c:pt idx="9080">
                  <c:v>42703.525462962964</c:v>
                </c:pt>
                <c:pt idx="9081">
                  <c:v>42703.525520833333</c:v>
                </c:pt>
                <c:pt idx="9082">
                  <c:v>42703.525578703709</c:v>
                </c:pt>
                <c:pt idx="9083">
                  <c:v>42703.525636574079</c:v>
                </c:pt>
                <c:pt idx="9084">
                  <c:v>42703.525694444448</c:v>
                </c:pt>
                <c:pt idx="9085">
                  <c:v>42703.525752314818</c:v>
                </c:pt>
                <c:pt idx="9086">
                  <c:v>42703.525810185187</c:v>
                </c:pt>
                <c:pt idx="9087">
                  <c:v>42703.525868055556</c:v>
                </c:pt>
                <c:pt idx="9088">
                  <c:v>42703.525925925926</c:v>
                </c:pt>
                <c:pt idx="9089">
                  <c:v>42703.525983796302</c:v>
                </c:pt>
                <c:pt idx="9090">
                  <c:v>42703.526041666672</c:v>
                </c:pt>
                <c:pt idx="9091">
                  <c:v>42703.526099537041</c:v>
                </c:pt>
                <c:pt idx="9092">
                  <c:v>42703.52615740741</c:v>
                </c:pt>
                <c:pt idx="9093">
                  <c:v>42703.52621527778</c:v>
                </c:pt>
                <c:pt idx="9094">
                  <c:v>42703.526273148149</c:v>
                </c:pt>
                <c:pt idx="9095">
                  <c:v>42703.526331018518</c:v>
                </c:pt>
                <c:pt idx="9096">
                  <c:v>42703.526388888895</c:v>
                </c:pt>
                <c:pt idx="9097">
                  <c:v>42703.526446759264</c:v>
                </c:pt>
                <c:pt idx="9098">
                  <c:v>42703.526504629634</c:v>
                </c:pt>
                <c:pt idx="9099">
                  <c:v>42703.526562500003</c:v>
                </c:pt>
                <c:pt idx="9100">
                  <c:v>42703.526620370372</c:v>
                </c:pt>
                <c:pt idx="9101">
                  <c:v>42703.526678240742</c:v>
                </c:pt>
                <c:pt idx="9102">
                  <c:v>42703.526736111111</c:v>
                </c:pt>
                <c:pt idx="9103">
                  <c:v>42703.52679398148</c:v>
                </c:pt>
                <c:pt idx="9104">
                  <c:v>42703.526851851857</c:v>
                </c:pt>
                <c:pt idx="9105">
                  <c:v>42703.526909722226</c:v>
                </c:pt>
                <c:pt idx="9106">
                  <c:v>42703.526967592596</c:v>
                </c:pt>
                <c:pt idx="9107">
                  <c:v>42703.527025462965</c:v>
                </c:pt>
                <c:pt idx="9108">
                  <c:v>42703.527083333334</c:v>
                </c:pt>
                <c:pt idx="9109">
                  <c:v>42703.527141203704</c:v>
                </c:pt>
                <c:pt idx="9110">
                  <c:v>42703.527199074073</c:v>
                </c:pt>
                <c:pt idx="9111">
                  <c:v>42703.52725694445</c:v>
                </c:pt>
                <c:pt idx="9112">
                  <c:v>42703.527314814819</c:v>
                </c:pt>
                <c:pt idx="9113">
                  <c:v>42703.527372685188</c:v>
                </c:pt>
                <c:pt idx="9114">
                  <c:v>42703.527430555558</c:v>
                </c:pt>
                <c:pt idx="9115">
                  <c:v>42703.527488425927</c:v>
                </c:pt>
                <c:pt idx="9116">
                  <c:v>42703.527546296296</c:v>
                </c:pt>
                <c:pt idx="9117">
                  <c:v>42703.527604166666</c:v>
                </c:pt>
                <c:pt idx="9118">
                  <c:v>42703.527662037042</c:v>
                </c:pt>
                <c:pt idx="9119">
                  <c:v>42703.527719907412</c:v>
                </c:pt>
                <c:pt idx="9120">
                  <c:v>42703.527777777781</c:v>
                </c:pt>
                <c:pt idx="9121">
                  <c:v>42703.52783564815</c:v>
                </c:pt>
                <c:pt idx="9122">
                  <c:v>42703.52789351852</c:v>
                </c:pt>
                <c:pt idx="9123">
                  <c:v>42703.527951388889</c:v>
                </c:pt>
                <c:pt idx="9124">
                  <c:v>42703.528009259258</c:v>
                </c:pt>
                <c:pt idx="9125">
                  <c:v>42703.528067129635</c:v>
                </c:pt>
                <c:pt idx="9126">
                  <c:v>42703.528125000004</c:v>
                </c:pt>
                <c:pt idx="9127">
                  <c:v>42703.528182870374</c:v>
                </c:pt>
                <c:pt idx="9128">
                  <c:v>42703.528240740743</c:v>
                </c:pt>
                <c:pt idx="9129">
                  <c:v>42703.528298611112</c:v>
                </c:pt>
                <c:pt idx="9130">
                  <c:v>42703.528356481482</c:v>
                </c:pt>
                <c:pt idx="9131">
                  <c:v>42703.528414351851</c:v>
                </c:pt>
                <c:pt idx="9132">
                  <c:v>42703.528472222228</c:v>
                </c:pt>
                <c:pt idx="9133">
                  <c:v>42703.528530092597</c:v>
                </c:pt>
                <c:pt idx="9134">
                  <c:v>42703.528587962966</c:v>
                </c:pt>
                <c:pt idx="9135">
                  <c:v>42703.528645833336</c:v>
                </c:pt>
                <c:pt idx="9136">
                  <c:v>42703.528703703705</c:v>
                </c:pt>
                <c:pt idx="9137">
                  <c:v>42703.528761574074</c:v>
                </c:pt>
                <c:pt idx="9138">
                  <c:v>42703.528819444444</c:v>
                </c:pt>
                <c:pt idx="9139">
                  <c:v>42703.52887731482</c:v>
                </c:pt>
                <c:pt idx="9140">
                  <c:v>42703.52893518519</c:v>
                </c:pt>
                <c:pt idx="9141">
                  <c:v>42703.528993055559</c:v>
                </c:pt>
                <c:pt idx="9142">
                  <c:v>42703.529050925928</c:v>
                </c:pt>
                <c:pt idx="9143">
                  <c:v>42703.529108796298</c:v>
                </c:pt>
                <c:pt idx="9144">
                  <c:v>42703.529166666667</c:v>
                </c:pt>
                <c:pt idx="9145">
                  <c:v>42703.529224537036</c:v>
                </c:pt>
                <c:pt idx="9146">
                  <c:v>42703.529282407413</c:v>
                </c:pt>
                <c:pt idx="9147">
                  <c:v>42703.529340277782</c:v>
                </c:pt>
                <c:pt idx="9148">
                  <c:v>42703.529398148152</c:v>
                </c:pt>
                <c:pt idx="9149">
                  <c:v>42703.529456018521</c:v>
                </c:pt>
                <c:pt idx="9150">
                  <c:v>42703.529513888891</c:v>
                </c:pt>
                <c:pt idx="9151">
                  <c:v>42703.52957175926</c:v>
                </c:pt>
                <c:pt idx="9152">
                  <c:v>42703.529629629629</c:v>
                </c:pt>
                <c:pt idx="9153">
                  <c:v>42703.529687500006</c:v>
                </c:pt>
                <c:pt idx="9154">
                  <c:v>42703.529745370375</c:v>
                </c:pt>
                <c:pt idx="9155">
                  <c:v>42703.529803240745</c:v>
                </c:pt>
                <c:pt idx="9156">
                  <c:v>42703.529861111114</c:v>
                </c:pt>
                <c:pt idx="9157">
                  <c:v>42703.529918981483</c:v>
                </c:pt>
                <c:pt idx="9158">
                  <c:v>42703.529976851853</c:v>
                </c:pt>
                <c:pt idx="9159">
                  <c:v>42703.530034722222</c:v>
                </c:pt>
                <c:pt idx="9160">
                  <c:v>42703.530092592599</c:v>
                </c:pt>
                <c:pt idx="9161">
                  <c:v>42703.530150462968</c:v>
                </c:pt>
                <c:pt idx="9162">
                  <c:v>42703.530208333337</c:v>
                </c:pt>
                <c:pt idx="9163">
                  <c:v>42703.530266203707</c:v>
                </c:pt>
                <c:pt idx="9164">
                  <c:v>42703.530324074076</c:v>
                </c:pt>
                <c:pt idx="9165">
                  <c:v>42703.530381944445</c:v>
                </c:pt>
                <c:pt idx="9166">
                  <c:v>42703.530439814815</c:v>
                </c:pt>
                <c:pt idx="9167">
                  <c:v>42703.530497685191</c:v>
                </c:pt>
                <c:pt idx="9168">
                  <c:v>42703.530555555561</c:v>
                </c:pt>
                <c:pt idx="9169">
                  <c:v>42703.53061342593</c:v>
                </c:pt>
                <c:pt idx="9170">
                  <c:v>42703.530671296299</c:v>
                </c:pt>
                <c:pt idx="9171">
                  <c:v>42703.530729166669</c:v>
                </c:pt>
                <c:pt idx="9172">
                  <c:v>42703.530787037038</c:v>
                </c:pt>
                <c:pt idx="9173">
                  <c:v>42703.530844907407</c:v>
                </c:pt>
                <c:pt idx="9174">
                  <c:v>42703.530902777777</c:v>
                </c:pt>
                <c:pt idx="9175">
                  <c:v>42703.530960648153</c:v>
                </c:pt>
                <c:pt idx="9176">
                  <c:v>42703.531018518523</c:v>
                </c:pt>
                <c:pt idx="9177">
                  <c:v>42703.531076388892</c:v>
                </c:pt>
                <c:pt idx="9178">
                  <c:v>42703.531134259261</c:v>
                </c:pt>
                <c:pt idx="9179">
                  <c:v>42703.531192129631</c:v>
                </c:pt>
                <c:pt idx="9180">
                  <c:v>42703.53125</c:v>
                </c:pt>
                <c:pt idx="9181">
                  <c:v>42703.531307870369</c:v>
                </c:pt>
                <c:pt idx="9182">
                  <c:v>42703.531365740746</c:v>
                </c:pt>
                <c:pt idx="9183">
                  <c:v>42703.531423611115</c:v>
                </c:pt>
                <c:pt idx="9184">
                  <c:v>42703.531481481485</c:v>
                </c:pt>
                <c:pt idx="9185">
                  <c:v>42703.531539351854</c:v>
                </c:pt>
                <c:pt idx="9186">
                  <c:v>42703.531597222223</c:v>
                </c:pt>
                <c:pt idx="9187">
                  <c:v>42703.531655092593</c:v>
                </c:pt>
                <c:pt idx="9188">
                  <c:v>42703.531712962962</c:v>
                </c:pt>
                <c:pt idx="9189">
                  <c:v>42703.531770833339</c:v>
                </c:pt>
                <c:pt idx="9190">
                  <c:v>42703.531828703708</c:v>
                </c:pt>
                <c:pt idx="9191">
                  <c:v>42703.531886574077</c:v>
                </c:pt>
                <c:pt idx="9192">
                  <c:v>42703.531944444447</c:v>
                </c:pt>
                <c:pt idx="9193">
                  <c:v>42703.532002314816</c:v>
                </c:pt>
                <c:pt idx="9194">
                  <c:v>42703.532060185185</c:v>
                </c:pt>
                <c:pt idx="9195">
                  <c:v>42703.532118055555</c:v>
                </c:pt>
                <c:pt idx="9196">
                  <c:v>42703.532175925931</c:v>
                </c:pt>
                <c:pt idx="9197">
                  <c:v>42703.532233796301</c:v>
                </c:pt>
                <c:pt idx="9198">
                  <c:v>42703.53229166667</c:v>
                </c:pt>
                <c:pt idx="9199">
                  <c:v>42703.532349537039</c:v>
                </c:pt>
                <c:pt idx="9200">
                  <c:v>42703.532407407409</c:v>
                </c:pt>
                <c:pt idx="9201">
                  <c:v>42703.532465277778</c:v>
                </c:pt>
                <c:pt idx="9202">
                  <c:v>42703.532523148147</c:v>
                </c:pt>
                <c:pt idx="9203">
                  <c:v>42703.532581018524</c:v>
                </c:pt>
                <c:pt idx="9204">
                  <c:v>42703.532638888893</c:v>
                </c:pt>
                <c:pt idx="9205">
                  <c:v>42703.532696759263</c:v>
                </c:pt>
                <c:pt idx="9206">
                  <c:v>42703.532754629632</c:v>
                </c:pt>
                <c:pt idx="9207">
                  <c:v>42703.532812500001</c:v>
                </c:pt>
                <c:pt idx="9208">
                  <c:v>42703.532870370371</c:v>
                </c:pt>
                <c:pt idx="9209">
                  <c:v>42703.53292824074</c:v>
                </c:pt>
                <c:pt idx="9210">
                  <c:v>42703.532986111117</c:v>
                </c:pt>
                <c:pt idx="9211">
                  <c:v>42703.533043981486</c:v>
                </c:pt>
                <c:pt idx="9212">
                  <c:v>42703.533101851855</c:v>
                </c:pt>
                <c:pt idx="9213">
                  <c:v>42703.533159722225</c:v>
                </c:pt>
                <c:pt idx="9214">
                  <c:v>42703.533217592594</c:v>
                </c:pt>
                <c:pt idx="9215">
                  <c:v>42703.533275462964</c:v>
                </c:pt>
                <c:pt idx="9216">
                  <c:v>42703.533333333333</c:v>
                </c:pt>
                <c:pt idx="9217">
                  <c:v>42703.533391203709</c:v>
                </c:pt>
                <c:pt idx="9218">
                  <c:v>42703.533449074079</c:v>
                </c:pt>
                <c:pt idx="9219">
                  <c:v>42703.533506944448</c:v>
                </c:pt>
                <c:pt idx="9220">
                  <c:v>42703.533564814818</c:v>
                </c:pt>
                <c:pt idx="9221">
                  <c:v>42703.533622685187</c:v>
                </c:pt>
                <c:pt idx="9222">
                  <c:v>42703.533680555556</c:v>
                </c:pt>
                <c:pt idx="9223">
                  <c:v>42703.533738425926</c:v>
                </c:pt>
                <c:pt idx="9224">
                  <c:v>42703.533796296302</c:v>
                </c:pt>
                <c:pt idx="9225">
                  <c:v>42703.533854166672</c:v>
                </c:pt>
                <c:pt idx="9226">
                  <c:v>42703.533912037041</c:v>
                </c:pt>
                <c:pt idx="9227">
                  <c:v>42703.53396990741</c:v>
                </c:pt>
                <c:pt idx="9228">
                  <c:v>42703.53402777778</c:v>
                </c:pt>
                <c:pt idx="9229">
                  <c:v>42703.534085648149</c:v>
                </c:pt>
                <c:pt idx="9230">
                  <c:v>42703.534143518518</c:v>
                </c:pt>
                <c:pt idx="9231">
                  <c:v>42703.534201388895</c:v>
                </c:pt>
                <c:pt idx="9232">
                  <c:v>42703.534259259264</c:v>
                </c:pt>
                <c:pt idx="9233">
                  <c:v>42703.534317129634</c:v>
                </c:pt>
                <c:pt idx="9234">
                  <c:v>42703.534375000003</c:v>
                </c:pt>
                <c:pt idx="9235">
                  <c:v>42703.534432870372</c:v>
                </c:pt>
                <c:pt idx="9236">
                  <c:v>42703.534490740742</c:v>
                </c:pt>
                <c:pt idx="9237">
                  <c:v>42703.534548611111</c:v>
                </c:pt>
                <c:pt idx="9238">
                  <c:v>42703.53460648148</c:v>
                </c:pt>
                <c:pt idx="9239">
                  <c:v>42703.534664351857</c:v>
                </c:pt>
                <c:pt idx="9240">
                  <c:v>42703.534722222226</c:v>
                </c:pt>
                <c:pt idx="9241">
                  <c:v>42703.534780092596</c:v>
                </c:pt>
                <c:pt idx="9242">
                  <c:v>42703.534837962965</c:v>
                </c:pt>
                <c:pt idx="9243">
                  <c:v>42703.534895833334</c:v>
                </c:pt>
                <c:pt idx="9244">
                  <c:v>42703.534953703704</c:v>
                </c:pt>
                <c:pt idx="9245">
                  <c:v>42703.535011574073</c:v>
                </c:pt>
                <c:pt idx="9246">
                  <c:v>42703.53506944445</c:v>
                </c:pt>
                <c:pt idx="9247">
                  <c:v>42703.535127314819</c:v>
                </c:pt>
                <c:pt idx="9248">
                  <c:v>42703.535185185188</c:v>
                </c:pt>
                <c:pt idx="9249">
                  <c:v>42703.535243055558</c:v>
                </c:pt>
                <c:pt idx="9250">
                  <c:v>42703.535300925927</c:v>
                </c:pt>
                <c:pt idx="9251">
                  <c:v>42703.535358796296</c:v>
                </c:pt>
                <c:pt idx="9252">
                  <c:v>42703.535416666666</c:v>
                </c:pt>
                <c:pt idx="9253">
                  <c:v>42703.535474537042</c:v>
                </c:pt>
                <c:pt idx="9254">
                  <c:v>42703.535532407412</c:v>
                </c:pt>
                <c:pt idx="9255">
                  <c:v>42703.535590277781</c:v>
                </c:pt>
                <c:pt idx="9256">
                  <c:v>42703.53564814815</c:v>
                </c:pt>
                <c:pt idx="9257">
                  <c:v>42703.53570601852</c:v>
                </c:pt>
                <c:pt idx="9258">
                  <c:v>42703.535763888889</c:v>
                </c:pt>
                <c:pt idx="9259">
                  <c:v>42703.535821759258</c:v>
                </c:pt>
                <c:pt idx="9260">
                  <c:v>42703.535879629635</c:v>
                </c:pt>
                <c:pt idx="9261">
                  <c:v>42703.535937500004</c:v>
                </c:pt>
                <c:pt idx="9262">
                  <c:v>42703.535995370374</c:v>
                </c:pt>
                <c:pt idx="9263">
                  <c:v>42703.536053240743</c:v>
                </c:pt>
                <c:pt idx="9264">
                  <c:v>42703.536111111112</c:v>
                </c:pt>
                <c:pt idx="9265">
                  <c:v>42703.536168981482</c:v>
                </c:pt>
                <c:pt idx="9266">
                  <c:v>42703.536226851851</c:v>
                </c:pt>
                <c:pt idx="9267">
                  <c:v>42703.536284722228</c:v>
                </c:pt>
                <c:pt idx="9268">
                  <c:v>42703.536342592597</c:v>
                </c:pt>
                <c:pt idx="9269">
                  <c:v>42703.536400462966</c:v>
                </c:pt>
                <c:pt idx="9270">
                  <c:v>42703.536458333336</c:v>
                </c:pt>
                <c:pt idx="9271">
                  <c:v>42703.536516203705</c:v>
                </c:pt>
                <c:pt idx="9272">
                  <c:v>42703.536574074074</c:v>
                </c:pt>
                <c:pt idx="9273">
                  <c:v>42703.536631944444</c:v>
                </c:pt>
                <c:pt idx="9274">
                  <c:v>42703.53668981482</c:v>
                </c:pt>
                <c:pt idx="9275">
                  <c:v>42703.53674768519</c:v>
                </c:pt>
                <c:pt idx="9276">
                  <c:v>42703.536805555559</c:v>
                </c:pt>
                <c:pt idx="9277">
                  <c:v>42703.536863425928</c:v>
                </c:pt>
                <c:pt idx="9278">
                  <c:v>42703.536921296298</c:v>
                </c:pt>
                <c:pt idx="9279">
                  <c:v>42703.536979166667</c:v>
                </c:pt>
                <c:pt idx="9280">
                  <c:v>42703.537037037036</c:v>
                </c:pt>
                <c:pt idx="9281">
                  <c:v>42703.537094907413</c:v>
                </c:pt>
                <c:pt idx="9282">
                  <c:v>42703.537152777782</c:v>
                </c:pt>
                <c:pt idx="9283">
                  <c:v>42703.537210648152</c:v>
                </c:pt>
                <c:pt idx="9284">
                  <c:v>42703.537268518521</c:v>
                </c:pt>
                <c:pt idx="9285">
                  <c:v>42703.537326388891</c:v>
                </c:pt>
                <c:pt idx="9286">
                  <c:v>42703.53738425926</c:v>
                </c:pt>
                <c:pt idx="9287">
                  <c:v>42703.537442129629</c:v>
                </c:pt>
                <c:pt idx="9288">
                  <c:v>42703.537500000006</c:v>
                </c:pt>
                <c:pt idx="9289">
                  <c:v>42703.537557870375</c:v>
                </c:pt>
                <c:pt idx="9290">
                  <c:v>42703.537615740745</c:v>
                </c:pt>
                <c:pt idx="9291">
                  <c:v>42703.537673611114</c:v>
                </c:pt>
                <c:pt idx="9292">
                  <c:v>42703.537731481483</c:v>
                </c:pt>
                <c:pt idx="9293">
                  <c:v>42703.537789351853</c:v>
                </c:pt>
                <c:pt idx="9294">
                  <c:v>42703.537847222222</c:v>
                </c:pt>
                <c:pt idx="9295">
                  <c:v>42703.537905092599</c:v>
                </c:pt>
                <c:pt idx="9296">
                  <c:v>42703.537962962968</c:v>
                </c:pt>
                <c:pt idx="9297">
                  <c:v>42703.538020833337</c:v>
                </c:pt>
                <c:pt idx="9298">
                  <c:v>42703.538078703707</c:v>
                </c:pt>
                <c:pt idx="9299">
                  <c:v>42703.538136574076</c:v>
                </c:pt>
                <c:pt idx="9300">
                  <c:v>42703.538194444445</c:v>
                </c:pt>
                <c:pt idx="9301">
                  <c:v>42703.538252314815</c:v>
                </c:pt>
                <c:pt idx="9302">
                  <c:v>42703.538310185191</c:v>
                </c:pt>
                <c:pt idx="9303">
                  <c:v>42703.538368055561</c:v>
                </c:pt>
                <c:pt idx="9304">
                  <c:v>42703.53842592593</c:v>
                </c:pt>
                <c:pt idx="9305">
                  <c:v>42703.538483796299</c:v>
                </c:pt>
                <c:pt idx="9306">
                  <c:v>42703.538541666669</c:v>
                </c:pt>
                <c:pt idx="9307">
                  <c:v>42703.538599537038</c:v>
                </c:pt>
                <c:pt idx="9308">
                  <c:v>42703.538657407407</c:v>
                </c:pt>
                <c:pt idx="9309">
                  <c:v>42703.538715277777</c:v>
                </c:pt>
                <c:pt idx="9310">
                  <c:v>42703.538773148153</c:v>
                </c:pt>
                <c:pt idx="9311">
                  <c:v>42703.538831018523</c:v>
                </c:pt>
                <c:pt idx="9312">
                  <c:v>42703.538888888892</c:v>
                </c:pt>
                <c:pt idx="9313">
                  <c:v>42703.538946759261</c:v>
                </c:pt>
                <c:pt idx="9314">
                  <c:v>42703.539004629631</c:v>
                </c:pt>
                <c:pt idx="9315">
                  <c:v>42703.5390625</c:v>
                </c:pt>
                <c:pt idx="9316">
                  <c:v>42703.539120370369</c:v>
                </c:pt>
                <c:pt idx="9317">
                  <c:v>42703.539178240746</c:v>
                </c:pt>
                <c:pt idx="9318">
                  <c:v>42703.539236111115</c:v>
                </c:pt>
                <c:pt idx="9319">
                  <c:v>42703.539293981485</c:v>
                </c:pt>
                <c:pt idx="9320">
                  <c:v>42703.539351851854</c:v>
                </c:pt>
                <c:pt idx="9321">
                  <c:v>42703.539409722223</c:v>
                </c:pt>
                <c:pt idx="9322">
                  <c:v>42703.539467592593</c:v>
                </c:pt>
                <c:pt idx="9323">
                  <c:v>42703.539525462962</c:v>
                </c:pt>
                <c:pt idx="9324">
                  <c:v>42703.539583333339</c:v>
                </c:pt>
                <c:pt idx="9325">
                  <c:v>42703.539641203708</c:v>
                </c:pt>
                <c:pt idx="9326">
                  <c:v>42703.539699074077</c:v>
                </c:pt>
                <c:pt idx="9327">
                  <c:v>42703.539756944447</c:v>
                </c:pt>
                <c:pt idx="9328">
                  <c:v>42703.539814814816</c:v>
                </c:pt>
                <c:pt idx="9329">
                  <c:v>42703.539872685185</c:v>
                </c:pt>
                <c:pt idx="9330">
                  <c:v>42703.539930555555</c:v>
                </c:pt>
                <c:pt idx="9331">
                  <c:v>42703.539988425931</c:v>
                </c:pt>
                <c:pt idx="9332">
                  <c:v>42703.540046296301</c:v>
                </c:pt>
                <c:pt idx="9333">
                  <c:v>42703.54010416667</c:v>
                </c:pt>
                <c:pt idx="9334">
                  <c:v>42703.540162037039</c:v>
                </c:pt>
                <c:pt idx="9335">
                  <c:v>42703.540219907409</c:v>
                </c:pt>
                <c:pt idx="9336">
                  <c:v>42703.540277777778</c:v>
                </c:pt>
                <c:pt idx="9337">
                  <c:v>42703.540335648147</c:v>
                </c:pt>
                <c:pt idx="9338">
                  <c:v>42703.540393518524</c:v>
                </c:pt>
                <c:pt idx="9339">
                  <c:v>42703.540451388893</c:v>
                </c:pt>
                <c:pt idx="9340">
                  <c:v>42703.540509259263</c:v>
                </c:pt>
                <c:pt idx="9341">
                  <c:v>42703.540567129632</c:v>
                </c:pt>
                <c:pt idx="9342">
                  <c:v>42703.540625000001</c:v>
                </c:pt>
                <c:pt idx="9343">
                  <c:v>42703.540682870371</c:v>
                </c:pt>
                <c:pt idx="9344">
                  <c:v>42703.54074074074</c:v>
                </c:pt>
                <c:pt idx="9345">
                  <c:v>42703.540798611117</c:v>
                </c:pt>
                <c:pt idx="9346">
                  <c:v>42703.540856481486</c:v>
                </c:pt>
                <c:pt idx="9347">
                  <c:v>42703.540914351855</c:v>
                </c:pt>
                <c:pt idx="9348">
                  <c:v>42703.540972222225</c:v>
                </c:pt>
                <c:pt idx="9349">
                  <c:v>42703.541030092594</c:v>
                </c:pt>
                <c:pt idx="9350">
                  <c:v>42703.541087962964</c:v>
                </c:pt>
                <c:pt idx="9351">
                  <c:v>42703.541145833333</c:v>
                </c:pt>
                <c:pt idx="9352">
                  <c:v>42703.541203703709</c:v>
                </c:pt>
                <c:pt idx="9353">
                  <c:v>42703.541261574079</c:v>
                </c:pt>
                <c:pt idx="9354">
                  <c:v>42703.541319444448</c:v>
                </c:pt>
                <c:pt idx="9355">
                  <c:v>42703.541377314818</c:v>
                </c:pt>
                <c:pt idx="9356">
                  <c:v>42703.541435185187</c:v>
                </c:pt>
                <c:pt idx="9357">
                  <c:v>42703.541493055556</c:v>
                </c:pt>
                <c:pt idx="9358">
                  <c:v>42703.541550925926</c:v>
                </c:pt>
                <c:pt idx="9359">
                  <c:v>42703.541608796302</c:v>
                </c:pt>
                <c:pt idx="9360">
                  <c:v>42703.541666666672</c:v>
                </c:pt>
                <c:pt idx="9361">
                  <c:v>42703.541724537041</c:v>
                </c:pt>
                <c:pt idx="9362">
                  <c:v>42703.54178240741</c:v>
                </c:pt>
                <c:pt idx="9363">
                  <c:v>42703.54184027778</c:v>
                </c:pt>
                <c:pt idx="9364">
                  <c:v>42703.541898148149</c:v>
                </c:pt>
                <c:pt idx="9365">
                  <c:v>42703.541956018518</c:v>
                </c:pt>
                <c:pt idx="9366">
                  <c:v>42703.542013888895</c:v>
                </c:pt>
                <c:pt idx="9367">
                  <c:v>42703.542071759264</c:v>
                </c:pt>
                <c:pt idx="9368">
                  <c:v>42703.542129629634</c:v>
                </c:pt>
                <c:pt idx="9369">
                  <c:v>42703.542187500003</c:v>
                </c:pt>
                <c:pt idx="9370">
                  <c:v>42703.542245370372</c:v>
                </c:pt>
                <c:pt idx="9371">
                  <c:v>42703.542303240742</c:v>
                </c:pt>
                <c:pt idx="9372">
                  <c:v>42703.542361111111</c:v>
                </c:pt>
                <c:pt idx="9373">
                  <c:v>42703.54241898148</c:v>
                </c:pt>
                <c:pt idx="9374">
                  <c:v>42703.542476851857</c:v>
                </c:pt>
                <c:pt idx="9375">
                  <c:v>42703.542534722226</c:v>
                </c:pt>
                <c:pt idx="9376">
                  <c:v>42703.542592592596</c:v>
                </c:pt>
                <c:pt idx="9377">
                  <c:v>42703.542650462965</c:v>
                </c:pt>
                <c:pt idx="9378">
                  <c:v>42703.542708333334</c:v>
                </c:pt>
                <c:pt idx="9379">
                  <c:v>42703.542766203704</c:v>
                </c:pt>
                <c:pt idx="9380">
                  <c:v>42703.542824074073</c:v>
                </c:pt>
                <c:pt idx="9381">
                  <c:v>42703.54288194445</c:v>
                </c:pt>
                <c:pt idx="9382">
                  <c:v>42703.542939814819</c:v>
                </c:pt>
                <c:pt idx="9383">
                  <c:v>42703.542997685188</c:v>
                </c:pt>
                <c:pt idx="9384">
                  <c:v>42703.543055555558</c:v>
                </c:pt>
                <c:pt idx="9385">
                  <c:v>42703.543113425927</c:v>
                </c:pt>
                <c:pt idx="9386">
                  <c:v>42703.543171296296</c:v>
                </c:pt>
                <c:pt idx="9387">
                  <c:v>42703.543229166666</c:v>
                </c:pt>
                <c:pt idx="9388">
                  <c:v>42703.543287037042</c:v>
                </c:pt>
                <c:pt idx="9389">
                  <c:v>42703.543344907412</c:v>
                </c:pt>
                <c:pt idx="9390">
                  <c:v>42703.543402777781</c:v>
                </c:pt>
                <c:pt idx="9391">
                  <c:v>42703.54346064815</c:v>
                </c:pt>
                <c:pt idx="9392">
                  <c:v>42703.54351851852</c:v>
                </c:pt>
                <c:pt idx="9393">
                  <c:v>42703.543576388889</c:v>
                </c:pt>
                <c:pt idx="9394">
                  <c:v>42703.543634259258</c:v>
                </c:pt>
                <c:pt idx="9395">
                  <c:v>42703.543692129635</c:v>
                </c:pt>
                <c:pt idx="9396">
                  <c:v>42703.543750000004</c:v>
                </c:pt>
                <c:pt idx="9397">
                  <c:v>42703.543807870374</c:v>
                </c:pt>
                <c:pt idx="9398">
                  <c:v>42703.543865740743</c:v>
                </c:pt>
                <c:pt idx="9399">
                  <c:v>42703.543923611112</c:v>
                </c:pt>
                <c:pt idx="9400">
                  <c:v>42703.543981481482</c:v>
                </c:pt>
                <c:pt idx="9401">
                  <c:v>42703.544039351851</c:v>
                </c:pt>
                <c:pt idx="9402">
                  <c:v>42703.544097222228</c:v>
                </c:pt>
                <c:pt idx="9403">
                  <c:v>42703.544155092597</c:v>
                </c:pt>
                <c:pt idx="9404">
                  <c:v>42703.544212962966</c:v>
                </c:pt>
                <c:pt idx="9405">
                  <c:v>42703.544270833336</c:v>
                </c:pt>
                <c:pt idx="9406">
                  <c:v>42703.544328703705</c:v>
                </c:pt>
                <c:pt idx="9407">
                  <c:v>42703.544386574074</c:v>
                </c:pt>
                <c:pt idx="9408">
                  <c:v>42703.544444444444</c:v>
                </c:pt>
                <c:pt idx="9409">
                  <c:v>42703.54450231482</c:v>
                </c:pt>
                <c:pt idx="9410">
                  <c:v>42703.54456018519</c:v>
                </c:pt>
                <c:pt idx="9411">
                  <c:v>42703.544618055559</c:v>
                </c:pt>
                <c:pt idx="9412">
                  <c:v>42703.544675925928</c:v>
                </c:pt>
                <c:pt idx="9413">
                  <c:v>42703.544733796298</c:v>
                </c:pt>
                <c:pt idx="9414">
                  <c:v>42703.544791666667</c:v>
                </c:pt>
                <c:pt idx="9415">
                  <c:v>42703.544849537036</c:v>
                </c:pt>
                <c:pt idx="9416">
                  <c:v>42703.544907407413</c:v>
                </c:pt>
                <c:pt idx="9417">
                  <c:v>42703.544965277782</c:v>
                </c:pt>
                <c:pt idx="9418">
                  <c:v>42703.545023148152</c:v>
                </c:pt>
                <c:pt idx="9419">
                  <c:v>42703.545081018521</c:v>
                </c:pt>
                <c:pt idx="9420">
                  <c:v>42703.545138888891</c:v>
                </c:pt>
                <c:pt idx="9421">
                  <c:v>42703.54519675926</c:v>
                </c:pt>
                <c:pt idx="9422">
                  <c:v>42703.545254629629</c:v>
                </c:pt>
                <c:pt idx="9423">
                  <c:v>42703.545312500006</c:v>
                </c:pt>
                <c:pt idx="9424">
                  <c:v>42703.545370370375</c:v>
                </c:pt>
                <c:pt idx="9425">
                  <c:v>42703.545428240745</c:v>
                </c:pt>
                <c:pt idx="9426">
                  <c:v>42703.545486111114</c:v>
                </c:pt>
                <c:pt idx="9427">
                  <c:v>42703.545543981483</c:v>
                </c:pt>
                <c:pt idx="9428">
                  <c:v>42703.545601851853</c:v>
                </c:pt>
                <c:pt idx="9429">
                  <c:v>42703.545659722222</c:v>
                </c:pt>
                <c:pt idx="9430">
                  <c:v>42703.545717592599</c:v>
                </c:pt>
                <c:pt idx="9431">
                  <c:v>42703.545775462968</c:v>
                </c:pt>
                <c:pt idx="9432">
                  <c:v>42703.545833333337</c:v>
                </c:pt>
                <c:pt idx="9433">
                  <c:v>42703.545891203707</c:v>
                </c:pt>
                <c:pt idx="9434">
                  <c:v>42703.545949074076</c:v>
                </c:pt>
                <c:pt idx="9435">
                  <c:v>42703.546006944445</c:v>
                </c:pt>
                <c:pt idx="9436">
                  <c:v>42703.546064814815</c:v>
                </c:pt>
                <c:pt idx="9437">
                  <c:v>42703.546122685191</c:v>
                </c:pt>
                <c:pt idx="9438">
                  <c:v>42703.546180555561</c:v>
                </c:pt>
                <c:pt idx="9439">
                  <c:v>42703.54623842593</c:v>
                </c:pt>
                <c:pt idx="9440">
                  <c:v>42703.546296296299</c:v>
                </c:pt>
                <c:pt idx="9441">
                  <c:v>42703.546354166669</c:v>
                </c:pt>
                <c:pt idx="9442">
                  <c:v>42703.546412037038</c:v>
                </c:pt>
                <c:pt idx="9443">
                  <c:v>42703.546469907407</c:v>
                </c:pt>
                <c:pt idx="9444">
                  <c:v>42703.546527777777</c:v>
                </c:pt>
                <c:pt idx="9445">
                  <c:v>42703.546585648153</c:v>
                </c:pt>
                <c:pt idx="9446">
                  <c:v>42703.546643518523</c:v>
                </c:pt>
                <c:pt idx="9447">
                  <c:v>42703.546701388892</c:v>
                </c:pt>
                <c:pt idx="9448">
                  <c:v>42703.546759259261</c:v>
                </c:pt>
                <c:pt idx="9449">
                  <c:v>42703.546817129631</c:v>
                </c:pt>
                <c:pt idx="9450">
                  <c:v>42703.546875</c:v>
                </c:pt>
                <c:pt idx="9451">
                  <c:v>42703.546932870369</c:v>
                </c:pt>
                <c:pt idx="9452">
                  <c:v>42703.546990740746</c:v>
                </c:pt>
                <c:pt idx="9453">
                  <c:v>42703.547048611115</c:v>
                </c:pt>
                <c:pt idx="9454">
                  <c:v>42703.547106481485</c:v>
                </c:pt>
                <c:pt idx="9455">
                  <c:v>42703.547164351854</c:v>
                </c:pt>
                <c:pt idx="9456">
                  <c:v>42703.547222222223</c:v>
                </c:pt>
                <c:pt idx="9457">
                  <c:v>42703.547280092593</c:v>
                </c:pt>
                <c:pt idx="9458">
                  <c:v>42703.547337962962</c:v>
                </c:pt>
                <c:pt idx="9459">
                  <c:v>42703.547395833339</c:v>
                </c:pt>
                <c:pt idx="9460">
                  <c:v>42703.547453703708</c:v>
                </c:pt>
                <c:pt idx="9461">
                  <c:v>42703.547511574077</c:v>
                </c:pt>
                <c:pt idx="9462">
                  <c:v>42703.547569444447</c:v>
                </c:pt>
                <c:pt idx="9463">
                  <c:v>42703.547627314816</c:v>
                </c:pt>
                <c:pt idx="9464">
                  <c:v>42703.547685185185</c:v>
                </c:pt>
                <c:pt idx="9465">
                  <c:v>42703.547743055555</c:v>
                </c:pt>
                <c:pt idx="9466">
                  <c:v>42703.547800925931</c:v>
                </c:pt>
                <c:pt idx="9467">
                  <c:v>42703.547858796301</c:v>
                </c:pt>
                <c:pt idx="9468">
                  <c:v>42703.54791666667</c:v>
                </c:pt>
                <c:pt idx="9469">
                  <c:v>42703.547974537039</c:v>
                </c:pt>
                <c:pt idx="9470">
                  <c:v>42703.548032407409</c:v>
                </c:pt>
                <c:pt idx="9471">
                  <c:v>42703.548090277778</c:v>
                </c:pt>
                <c:pt idx="9472">
                  <c:v>42703.548148148147</c:v>
                </c:pt>
                <c:pt idx="9473">
                  <c:v>42703.548206018524</c:v>
                </c:pt>
                <c:pt idx="9474">
                  <c:v>42703.548263888893</c:v>
                </c:pt>
                <c:pt idx="9475">
                  <c:v>42703.548321759263</c:v>
                </c:pt>
                <c:pt idx="9476">
                  <c:v>42703.548379629632</c:v>
                </c:pt>
                <c:pt idx="9477">
                  <c:v>42703.548437500001</c:v>
                </c:pt>
                <c:pt idx="9478">
                  <c:v>42703.548495370371</c:v>
                </c:pt>
                <c:pt idx="9479">
                  <c:v>42703.54855324074</c:v>
                </c:pt>
                <c:pt idx="9480">
                  <c:v>42703.548611111117</c:v>
                </c:pt>
                <c:pt idx="9481">
                  <c:v>42703.548668981486</c:v>
                </c:pt>
                <c:pt idx="9482">
                  <c:v>42703.548726851855</c:v>
                </c:pt>
                <c:pt idx="9483">
                  <c:v>42703.548784722225</c:v>
                </c:pt>
                <c:pt idx="9484">
                  <c:v>42703.548842592594</c:v>
                </c:pt>
                <c:pt idx="9485">
                  <c:v>42703.548900462964</c:v>
                </c:pt>
                <c:pt idx="9486">
                  <c:v>42703.548958333333</c:v>
                </c:pt>
                <c:pt idx="9487">
                  <c:v>42703.549016203709</c:v>
                </c:pt>
                <c:pt idx="9488">
                  <c:v>42703.549074074079</c:v>
                </c:pt>
                <c:pt idx="9489">
                  <c:v>42703.549131944448</c:v>
                </c:pt>
                <c:pt idx="9490">
                  <c:v>42703.549189814818</c:v>
                </c:pt>
                <c:pt idx="9491">
                  <c:v>42703.549247685187</c:v>
                </c:pt>
                <c:pt idx="9492">
                  <c:v>42703.549305555556</c:v>
                </c:pt>
                <c:pt idx="9493">
                  <c:v>42703.549363425926</c:v>
                </c:pt>
                <c:pt idx="9494">
                  <c:v>42703.549421296302</c:v>
                </c:pt>
                <c:pt idx="9495">
                  <c:v>42703.549479166672</c:v>
                </c:pt>
                <c:pt idx="9496">
                  <c:v>42703.549537037041</c:v>
                </c:pt>
                <c:pt idx="9497">
                  <c:v>42703.54959490741</c:v>
                </c:pt>
                <c:pt idx="9498">
                  <c:v>42703.54965277778</c:v>
                </c:pt>
                <c:pt idx="9499">
                  <c:v>42703.549710648149</c:v>
                </c:pt>
                <c:pt idx="9500">
                  <c:v>42703.549768518518</c:v>
                </c:pt>
                <c:pt idx="9501">
                  <c:v>42703.549826388895</c:v>
                </c:pt>
                <c:pt idx="9502">
                  <c:v>42703.549884259264</c:v>
                </c:pt>
                <c:pt idx="9503">
                  <c:v>42703.549942129634</c:v>
                </c:pt>
                <c:pt idx="9504">
                  <c:v>42703.55</c:v>
                </c:pt>
                <c:pt idx="9505">
                  <c:v>42703.550057870372</c:v>
                </c:pt>
                <c:pt idx="9506">
                  <c:v>42703.550115740742</c:v>
                </c:pt>
                <c:pt idx="9507">
                  <c:v>42703.550173611111</c:v>
                </c:pt>
                <c:pt idx="9508">
                  <c:v>42703.55023148148</c:v>
                </c:pt>
                <c:pt idx="9509">
                  <c:v>42703.550289351857</c:v>
                </c:pt>
                <c:pt idx="9510">
                  <c:v>42703.550347222226</c:v>
                </c:pt>
                <c:pt idx="9511">
                  <c:v>42703.550405092596</c:v>
                </c:pt>
                <c:pt idx="9512">
                  <c:v>42703.550462962965</c:v>
                </c:pt>
                <c:pt idx="9513">
                  <c:v>42703.550520833334</c:v>
                </c:pt>
                <c:pt idx="9514">
                  <c:v>42703.550578703704</c:v>
                </c:pt>
                <c:pt idx="9515">
                  <c:v>42703.550636574073</c:v>
                </c:pt>
                <c:pt idx="9516">
                  <c:v>42703.55069444445</c:v>
                </c:pt>
                <c:pt idx="9517">
                  <c:v>42703.550752314819</c:v>
                </c:pt>
                <c:pt idx="9518">
                  <c:v>42703.550810185188</c:v>
                </c:pt>
                <c:pt idx="9519">
                  <c:v>42703.550868055558</c:v>
                </c:pt>
                <c:pt idx="9520">
                  <c:v>42703.550925925927</c:v>
                </c:pt>
                <c:pt idx="9521">
                  <c:v>42703.550983796296</c:v>
                </c:pt>
                <c:pt idx="9522">
                  <c:v>42703.551041666666</c:v>
                </c:pt>
                <c:pt idx="9523">
                  <c:v>42703.551099537042</c:v>
                </c:pt>
                <c:pt idx="9524">
                  <c:v>42703.551157407412</c:v>
                </c:pt>
                <c:pt idx="9525">
                  <c:v>42703.551215277781</c:v>
                </c:pt>
                <c:pt idx="9526">
                  <c:v>42703.55127314815</c:v>
                </c:pt>
                <c:pt idx="9527">
                  <c:v>42703.55133101852</c:v>
                </c:pt>
                <c:pt idx="9528">
                  <c:v>42703.551388888889</c:v>
                </c:pt>
                <c:pt idx="9529">
                  <c:v>42703.551446759258</c:v>
                </c:pt>
                <c:pt idx="9530">
                  <c:v>42703.551504629635</c:v>
                </c:pt>
                <c:pt idx="9531">
                  <c:v>42703.551562500004</c:v>
                </c:pt>
                <c:pt idx="9532">
                  <c:v>42703.551620370374</c:v>
                </c:pt>
                <c:pt idx="9533">
                  <c:v>42703.551678240743</c:v>
                </c:pt>
                <c:pt idx="9534">
                  <c:v>42703.551736111112</c:v>
                </c:pt>
                <c:pt idx="9535">
                  <c:v>42703.551793981482</c:v>
                </c:pt>
                <c:pt idx="9536">
                  <c:v>42703.551851851851</c:v>
                </c:pt>
                <c:pt idx="9537">
                  <c:v>42703.551909722228</c:v>
                </c:pt>
                <c:pt idx="9538">
                  <c:v>42703.551967592597</c:v>
                </c:pt>
                <c:pt idx="9539">
                  <c:v>42703.552025462966</c:v>
                </c:pt>
                <c:pt idx="9540">
                  <c:v>42703.552083333336</c:v>
                </c:pt>
                <c:pt idx="9541">
                  <c:v>42703.552141203705</c:v>
                </c:pt>
                <c:pt idx="9542">
                  <c:v>42703.552199074074</c:v>
                </c:pt>
                <c:pt idx="9543">
                  <c:v>42703.552256944444</c:v>
                </c:pt>
                <c:pt idx="9544">
                  <c:v>42703.55231481482</c:v>
                </c:pt>
                <c:pt idx="9545">
                  <c:v>42703.55237268519</c:v>
                </c:pt>
                <c:pt idx="9546">
                  <c:v>42703.552430555559</c:v>
                </c:pt>
                <c:pt idx="9547">
                  <c:v>42703.552488425928</c:v>
                </c:pt>
                <c:pt idx="9548">
                  <c:v>42703.552546296298</c:v>
                </c:pt>
                <c:pt idx="9549">
                  <c:v>42703.552604166667</c:v>
                </c:pt>
                <c:pt idx="9550">
                  <c:v>42703.552662037036</c:v>
                </c:pt>
                <c:pt idx="9551">
                  <c:v>42703.552719907413</c:v>
                </c:pt>
                <c:pt idx="9552">
                  <c:v>42703.552777777782</c:v>
                </c:pt>
                <c:pt idx="9553">
                  <c:v>42703.552835648152</c:v>
                </c:pt>
                <c:pt idx="9554">
                  <c:v>42703.552893518521</c:v>
                </c:pt>
                <c:pt idx="9555">
                  <c:v>42703.552951388891</c:v>
                </c:pt>
                <c:pt idx="9556">
                  <c:v>42703.55300925926</c:v>
                </c:pt>
                <c:pt idx="9557">
                  <c:v>42703.553067129629</c:v>
                </c:pt>
                <c:pt idx="9558">
                  <c:v>42703.553125000006</c:v>
                </c:pt>
                <c:pt idx="9559">
                  <c:v>42703.553182870375</c:v>
                </c:pt>
                <c:pt idx="9560">
                  <c:v>42703.553240740745</c:v>
                </c:pt>
                <c:pt idx="9561">
                  <c:v>42703.553298611114</c:v>
                </c:pt>
                <c:pt idx="9562">
                  <c:v>42703.553356481483</c:v>
                </c:pt>
                <c:pt idx="9563">
                  <c:v>42703.553414351853</c:v>
                </c:pt>
                <c:pt idx="9564">
                  <c:v>42703.553472222222</c:v>
                </c:pt>
                <c:pt idx="9565">
                  <c:v>42703.553530092599</c:v>
                </c:pt>
                <c:pt idx="9566">
                  <c:v>42703.553587962968</c:v>
                </c:pt>
                <c:pt idx="9567">
                  <c:v>42703.553645833337</c:v>
                </c:pt>
                <c:pt idx="9568">
                  <c:v>42703.553703703707</c:v>
                </c:pt>
                <c:pt idx="9569">
                  <c:v>42703.553761574076</c:v>
                </c:pt>
                <c:pt idx="9570">
                  <c:v>42703.553819444445</c:v>
                </c:pt>
                <c:pt idx="9571">
                  <c:v>42703.553877314815</c:v>
                </c:pt>
                <c:pt idx="9572">
                  <c:v>42703.553935185191</c:v>
                </c:pt>
                <c:pt idx="9573">
                  <c:v>42703.553993055561</c:v>
                </c:pt>
                <c:pt idx="9574">
                  <c:v>42703.55405092593</c:v>
                </c:pt>
                <c:pt idx="9575">
                  <c:v>42703.554108796299</c:v>
                </c:pt>
                <c:pt idx="9576">
                  <c:v>42703.554166666669</c:v>
                </c:pt>
                <c:pt idx="9577">
                  <c:v>42703.554224537038</c:v>
                </c:pt>
                <c:pt idx="9578">
                  <c:v>42703.554282407407</c:v>
                </c:pt>
                <c:pt idx="9579">
                  <c:v>42703.554340277777</c:v>
                </c:pt>
                <c:pt idx="9580">
                  <c:v>42703.554398148153</c:v>
                </c:pt>
                <c:pt idx="9581">
                  <c:v>42703.554456018523</c:v>
                </c:pt>
                <c:pt idx="9582">
                  <c:v>42703.554513888892</c:v>
                </c:pt>
                <c:pt idx="9583">
                  <c:v>42703.554571759261</c:v>
                </c:pt>
                <c:pt idx="9584">
                  <c:v>42703.554629629631</c:v>
                </c:pt>
                <c:pt idx="9585">
                  <c:v>42703.5546875</c:v>
                </c:pt>
                <c:pt idx="9586">
                  <c:v>42703.554745370369</c:v>
                </c:pt>
                <c:pt idx="9587">
                  <c:v>42703.554803240746</c:v>
                </c:pt>
                <c:pt idx="9588">
                  <c:v>42703.554861111115</c:v>
                </c:pt>
                <c:pt idx="9589">
                  <c:v>42703.554918981485</c:v>
                </c:pt>
                <c:pt idx="9590">
                  <c:v>42703.554976851854</c:v>
                </c:pt>
                <c:pt idx="9591">
                  <c:v>42703.555034722223</c:v>
                </c:pt>
                <c:pt idx="9592">
                  <c:v>42703.555092592593</c:v>
                </c:pt>
                <c:pt idx="9593">
                  <c:v>42703.555150462962</c:v>
                </c:pt>
                <c:pt idx="9594">
                  <c:v>42703.555208333339</c:v>
                </c:pt>
                <c:pt idx="9595">
                  <c:v>42703.555266203708</c:v>
                </c:pt>
                <c:pt idx="9596">
                  <c:v>42703.555324074077</c:v>
                </c:pt>
                <c:pt idx="9597">
                  <c:v>42703.555381944447</c:v>
                </c:pt>
                <c:pt idx="9598">
                  <c:v>42703.555439814816</c:v>
                </c:pt>
                <c:pt idx="9599">
                  <c:v>42703.555497685185</c:v>
                </c:pt>
                <c:pt idx="9600">
                  <c:v>42703.555555555555</c:v>
                </c:pt>
                <c:pt idx="9601">
                  <c:v>42703.555613425931</c:v>
                </c:pt>
                <c:pt idx="9602">
                  <c:v>42703.555671296301</c:v>
                </c:pt>
                <c:pt idx="9603">
                  <c:v>42703.55572916667</c:v>
                </c:pt>
                <c:pt idx="9604">
                  <c:v>42703.555787037039</c:v>
                </c:pt>
                <c:pt idx="9605">
                  <c:v>42703.555844907409</c:v>
                </c:pt>
                <c:pt idx="9606">
                  <c:v>42703.555902777778</c:v>
                </c:pt>
                <c:pt idx="9607">
                  <c:v>42703.555960648147</c:v>
                </c:pt>
                <c:pt idx="9608">
                  <c:v>42703.556018518524</c:v>
                </c:pt>
                <c:pt idx="9609">
                  <c:v>42703.556076388893</c:v>
                </c:pt>
                <c:pt idx="9610">
                  <c:v>42703.556134259263</c:v>
                </c:pt>
                <c:pt idx="9611">
                  <c:v>42703.556192129632</c:v>
                </c:pt>
                <c:pt idx="9612">
                  <c:v>42703.556250000001</c:v>
                </c:pt>
                <c:pt idx="9613">
                  <c:v>42703.556307870371</c:v>
                </c:pt>
                <c:pt idx="9614">
                  <c:v>42703.55636574074</c:v>
                </c:pt>
                <c:pt idx="9615">
                  <c:v>42703.556423611117</c:v>
                </c:pt>
                <c:pt idx="9616">
                  <c:v>42703.556481481486</c:v>
                </c:pt>
                <c:pt idx="9617">
                  <c:v>42703.556539351855</c:v>
                </c:pt>
                <c:pt idx="9618">
                  <c:v>42703.556597222225</c:v>
                </c:pt>
                <c:pt idx="9619">
                  <c:v>42703.556655092594</c:v>
                </c:pt>
                <c:pt idx="9620">
                  <c:v>42703.556712962964</c:v>
                </c:pt>
                <c:pt idx="9621">
                  <c:v>42703.556770833333</c:v>
                </c:pt>
                <c:pt idx="9622">
                  <c:v>42703.556828703709</c:v>
                </c:pt>
                <c:pt idx="9623">
                  <c:v>42703.556886574079</c:v>
                </c:pt>
                <c:pt idx="9624">
                  <c:v>42703.556944444448</c:v>
                </c:pt>
                <c:pt idx="9625">
                  <c:v>42703.557002314818</c:v>
                </c:pt>
                <c:pt idx="9626">
                  <c:v>42703.557060185187</c:v>
                </c:pt>
                <c:pt idx="9627">
                  <c:v>42703.557118055556</c:v>
                </c:pt>
                <c:pt idx="9628">
                  <c:v>42703.557175925926</c:v>
                </c:pt>
                <c:pt idx="9629">
                  <c:v>42703.557233796302</c:v>
                </c:pt>
                <c:pt idx="9630">
                  <c:v>42703.557291666672</c:v>
                </c:pt>
                <c:pt idx="9631">
                  <c:v>42703.557349537041</c:v>
                </c:pt>
                <c:pt idx="9632">
                  <c:v>42703.55740740741</c:v>
                </c:pt>
                <c:pt idx="9633">
                  <c:v>42703.55746527778</c:v>
                </c:pt>
                <c:pt idx="9634">
                  <c:v>42703.557523148149</c:v>
                </c:pt>
                <c:pt idx="9635">
                  <c:v>42703.557581018518</c:v>
                </c:pt>
                <c:pt idx="9636">
                  <c:v>42703.557638888895</c:v>
                </c:pt>
                <c:pt idx="9637">
                  <c:v>42703.557696759264</c:v>
                </c:pt>
                <c:pt idx="9638">
                  <c:v>42703.557754629634</c:v>
                </c:pt>
                <c:pt idx="9639">
                  <c:v>42703.557812500003</c:v>
                </c:pt>
                <c:pt idx="9640">
                  <c:v>42703.557870370372</c:v>
                </c:pt>
                <c:pt idx="9641">
                  <c:v>42703.557928240742</c:v>
                </c:pt>
                <c:pt idx="9642">
                  <c:v>42703.557986111111</c:v>
                </c:pt>
                <c:pt idx="9643">
                  <c:v>42703.55804398148</c:v>
                </c:pt>
                <c:pt idx="9644">
                  <c:v>42703.558101851857</c:v>
                </c:pt>
                <c:pt idx="9645">
                  <c:v>42703.558159722226</c:v>
                </c:pt>
                <c:pt idx="9646">
                  <c:v>42703.558217592596</c:v>
                </c:pt>
                <c:pt idx="9647">
                  <c:v>42703.558275462965</c:v>
                </c:pt>
                <c:pt idx="9648">
                  <c:v>42703.558333333334</c:v>
                </c:pt>
                <c:pt idx="9649">
                  <c:v>42703.558391203704</c:v>
                </c:pt>
                <c:pt idx="9650">
                  <c:v>42703.558449074073</c:v>
                </c:pt>
                <c:pt idx="9651">
                  <c:v>42703.55850694445</c:v>
                </c:pt>
                <c:pt idx="9652">
                  <c:v>42703.558564814819</c:v>
                </c:pt>
                <c:pt idx="9653">
                  <c:v>42703.558622685188</c:v>
                </c:pt>
                <c:pt idx="9654">
                  <c:v>42703.558680555558</c:v>
                </c:pt>
                <c:pt idx="9655">
                  <c:v>42703.558738425927</c:v>
                </c:pt>
                <c:pt idx="9656">
                  <c:v>42703.558796296296</c:v>
                </c:pt>
                <c:pt idx="9657">
                  <c:v>42703.558854166666</c:v>
                </c:pt>
                <c:pt idx="9658">
                  <c:v>42703.558912037042</c:v>
                </c:pt>
                <c:pt idx="9659">
                  <c:v>42703.558969907412</c:v>
                </c:pt>
                <c:pt idx="9660">
                  <c:v>42703.559027777781</c:v>
                </c:pt>
                <c:pt idx="9661">
                  <c:v>42703.55908564815</c:v>
                </c:pt>
                <c:pt idx="9662">
                  <c:v>42703.55914351852</c:v>
                </c:pt>
                <c:pt idx="9663">
                  <c:v>42703.559201388889</c:v>
                </c:pt>
                <c:pt idx="9664">
                  <c:v>42703.559259259258</c:v>
                </c:pt>
                <c:pt idx="9665">
                  <c:v>42703.559317129635</c:v>
                </c:pt>
                <c:pt idx="9666">
                  <c:v>42703.559375000004</c:v>
                </c:pt>
                <c:pt idx="9667">
                  <c:v>42703.559432870374</c:v>
                </c:pt>
                <c:pt idx="9668">
                  <c:v>42703.559490740743</c:v>
                </c:pt>
                <c:pt idx="9669">
                  <c:v>42703.559548611112</c:v>
                </c:pt>
                <c:pt idx="9670">
                  <c:v>42703.559606481482</c:v>
                </c:pt>
                <c:pt idx="9671">
                  <c:v>42703.559664351851</c:v>
                </c:pt>
                <c:pt idx="9672">
                  <c:v>42703.559722222228</c:v>
                </c:pt>
                <c:pt idx="9673">
                  <c:v>42703.559780092597</c:v>
                </c:pt>
                <c:pt idx="9674">
                  <c:v>42703.559837962966</c:v>
                </c:pt>
                <c:pt idx="9675">
                  <c:v>42703.559895833336</c:v>
                </c:pt>
                <c:pt idx="9676">
                  <c:v>42703.559953703705</c:v>
                </c:pt>
                <c:pt idx="9677">
                  <c:v>42703.560011574074</c:v>
                </c:pt>
                <c:pt idx="9678">
                  <c:v>42703.560069444444</c:v>
                </c:pt>
                <c:pt idx="9679">
                  <c:v>42703.56012731482</c:v>
                </c:pt>
                <c:pt idx="9680">
                  <c:v>42703.56018518519</c:v>
                </c:pt>
                <c:pt idx="9681">
                  <c:v>42703.560243055559</c:v>
                </c:pt>
                <c:pt idx="9682">
                  <c:v>42703.560300925928</c:v>
                </c:pt>
                <c:pt idx="9683">
                  <c:v>42703.560358796298</c:v>
                </c:pt>
                <c:pt idx="9684">
                  <c:v>42703.560416666667</c:v>
                </c:pt>
                <c:pt idx="9685">
                  <c:v>42703.560474537036</c:v>
                </c:pt>
                <c:pt idx="9686">
                  <c:v>42703.560532407413</c:v>
                </c:pt>
                <c:pt idx="9687">
                  <c:v>42703.560590277782</c:v>
                </c:pt>
                <c:pt idx="9688">
                  <c:v>42703.560648148152</c:v>
                </c:pt>
                <c:pt idx="9689">
                  <c:v>42703.560706018521</c:v>
                </c:pt>
                <c:pt idx="9690">
                  <c:v>42703.560763888891</c:v>
                </c:pt>
                <c:pt idx="9691">
                  <c:v>42703.56082175926</c:v>
                </c:pt>
                <c:pt idx="9692">
                  <c:v>42703.560879629629</c:v>
                </c:pt>
                <c:pt idx="9693">
                  <c:v>42703.560937500006</c:v>
                </c:pt>
                <c:pt idx="9694">
                  <c:v>42703.560995370375</c:v>
                </c:pt>
                <c:pt idx="9695">
                  <c:v>42703.561053240745</c:v>
                </c:pt>
                <c:pt idx="9696">
                  <c:v>42703.561111111114</c:v>
                </c:pt>
                <c:pt idx="9697">
                  <c:v>42703.561168981483</c:v>
                </c:pt>
                <c:pt idx="9698">
                  <c:v>42703.561226851853</c:v>
                </c:pt>
                <c:pt idx="9699">
                  <c:v>42703.561284722222</c:v>
                </c:pt>
                <c:pt idx="9700">
                  <c:v>42703.561342592599</c:v>
                </c:pt>
                <c:pt idx="9701">
                  <c:v>42703.561400462968</c:v>
                </c:pt>
                <c:pt idx="9702">
                  <c:v>42703.561458333337</c:v>
                </c:pt>
                <c:pt idx="9703">
                  <c:v>42703.561516203707</c:v>
                </c:pt>
                <c:pt idx="9704">
                  <c:v>42703.561574074076</c:v>
                </c:pt>
                <c:pt idx="9705">
                  <c:v>42703.561631944445</c:v>
                </c:pt>
                <c:pt idx="9706">
                  <c:v>42703.561689814815</c:v>
                </c:pt>
                <c:pt idx="9707">
                  <c:v>42703.561747685191</c:v>
                </c:pt>
                <c:pt idx="9708">
                  <c:v>42703.561805555561</c:v>
                </c:pt>
                <c:pt idx="9709">
                  <c:v>42703.56186342593</c:v>
                </c:pt>
                <c:pt idx="9710">
                  <c:v>42703.561921296299</c:v>
                </c:pt>
                <c:pt idx="9711">
                  <c:v>42703.561979166669</c:v>
                </c:pt>
                <c:pt idx="9712">
                  <c:v>42703.562037037038</c:v>
                </c:pt>
                <c:pt idx="9713">
                  <c:v>42703.562094907407</c:v>
                </c:pt>
                <c:pt idx="9714">
                  <c:v>42703.562152777777</c:v>
                </c:pt>
                <c:pt idx="9715">
                  <c:v>42703.562210648153</c:v>
                </c:pt>
                <c:pt idx="9716">
                  <c:v>42703.562268518523</c:v>
                </c:pt>
                <c:pt idx="9717">
                  <c:v>42703.562326388892</c:v>
                </c:pt>
                <c:pt idx="9718">
                  <c:v>42703.562384259261</c:v>
                </c:pt>
                <c:pt idx="9719">
                  <c:v>42703.562442129631</c:v>
                </c:pt>
                <c:pt idx="9720">
                  <c:v>42703.5625</c:v>
                </c:pt>
                <c:pt idx="9721">
                  <c:v>42703.562557870369</c:v>
                </c:pt>
                <c:pt idx="9722">
                  <c:v>42703.562615740746</c:v>
                </c:pt>
                <c:pt idx="9723">
                  <c:v>42703.562673611115</c:v>
                </c:pt>
                <c:pt idx="9724">
                  <c:v>42703.562731481485</c:v>
                </c:pt>
                <c:pt idx="9725">
                  <c:v>42703.562789351854</c:v>
                </c:pt>
                <c:pt idx="9726">
                  <c:v>42703.562847222223</c:v>
                </c:pt>
                <c:pt idx="9727">
                  <c:v>42703.562905092593</c:v>
                </c:pt>
                <c:pt idx="9728">
                  <c:v>42703.562962962962</c:v>
                </c:pt>
                <c:pt idx="9729">
                  <c:v>42703.563020833339</c:v>
                </c:pt>
                <c:pt idx="9730">
                  <c:v>42703.563078703708</c:v>
                </c:pt>
                <c:pt idx="9731">
                  <c:v>42703.563136574077</c:v>
                </c:pt>
                <c:pt idx="9732">
                  <c:v>42703.563194444447</c:v>
                </c:pt>
                <c:pt idx="9733">
                  <c:v>42703.563252314816</c:v>
                </c:pt>
                <c:pt idx="9734">
                  <c:v>42703.563310185185</c:v>
                </c:pt>
                <c:pt idx="9735">
                  <c:v>42703.563368055555</c:v>
                </c:pt>
                <c:pt idx="9736">
                  <c:v>42703.563425925931</c:v>
                </c:pt>
                <c:pt idx="9737">
                  <c:v>42703.563483796301</c:v>
                </c:pt>
                <c:pt idx="9738">
                  <c:v>42703.56354166667</c:v>
                </c:pt>
                <c:pt idx="9739">
                  <c:v>42703.563599537039</c:v>
                </c:pt>
                <c:pt idx="9740">
                  <c:v>42703.563657407409</c:v>
                </c:pt>
                <c:pt idx="9741">
                  <c:v>42703.563715277778</c:v>
                </c:pt>
                <c:pt idx="9742">
                  <c:v>42703.563773148147</c:v>
                </c:pt>
                <c:pt idx="9743">
                  <c:v>42703.563831018524</c:v>
                </c:pt>
                <c:pt idx="9744">
                  <c:v>42703.563888888893</c:v>
                </c:pt>
                <c:pt idx="9745">
                  <c:v>42703.563946759263</c:v>
                </c:pt>
                <c:pt idx="9746">
                  <c:v>42703.564004629632</c:v>
                </c:pt>
                <c:pt idx="9747">
                  <c:v>42703.564062500001</c:v>
                </c:pt>
                <c:pt idx="9748">
                  <c:v>42703.564120370371</c:v>
                </c:pt>
                <c:pt idx="9749">
                  <c:v>42703.56417824074</c:v>
                </c:pt>
                <c:pt idx="9750">
                  <c:v>42703.564236111117</c:v>
                </c:pt>
                <c:pt idx="9751">
                  <c:v>42703.564293981486</c:v>
                </c:pt>
                <c:pt idx="9752">
                  <c:v>42703.564351851855</c:v>
                </c:pt>
                <c:pt idx="9753">
                  <c:v>42703.564409722225</c:v>
                </c:pt>
                <c:pt idx="9754">
                  <c:v>42703.564467592594</c:v>
                </c:pt>
                <c:pt idx="9755">
                  <c:v>42703.564525462964</c:v>
                </c:pt>
                <c:pt idx="9756">
                  <c:v>42703.564583333333</c:v>
                </c:pt>
                <c:pt idx="9757">
                  <c:v>42703.564641203709</c:v>
                </c:pt>
                <c:pt idx="9758">
                  <c:v>42703.564699074079</c:v>
                </c:pt>
                <c:pt idx="9759">
                  <c:v>42703.564756944448</c:v>
                </c:pt>
                <c:pt idx="9760">
                  <c:v>42703.564814814818</c:v>
                </c:pt>
                <c:pt idx="9761">
                  <c:v>42703.564872685187</c:v>
                </c:pt>
                <c:pt idx="9762">
                  <c:v>42703.564930555556</c:v>
                </c:pt>
                <c:pt idx="9763">
                  <c:v>42703.564988425926</c:v>
                </c:pt>
                <c:pt idx="9764">
                  <c:v>42703.565046296302</c:v>
                </c:pt>
                <c:pt idx="9765">
                  <c:v>42703.565104166672</c:v>
                </c:pt>
                <c:pt idx="9766">
                  <c:v>42703.565162037041</c:v>
                </c:pt>
                <c:pt idx="9767">
                  <c:v>42703.56521990741</c:v>
                </c:pt>
                <c:pt idx="9768">
                  <c:v>42703.56527777778</c:v>
                </c:pt>
                <c:pt idx="9769">
                  <c:v>42703.565335648149</c:v>
                </c:pt>
                <c:pt idx="9770">
                  <c:v>42703.565393518518</c:v>
                </c:pt>
                <c:pt idx="9771">
                  <c:v>42703.565451388895</c:v>
                </c:pt>
                <c:pt idx="9772">
                  <c:v>42703.565509259264</c:v>
                </c:pt>
                <c:pt idx="9773">
                  <c:v>42703.565567129634</c:v>
                </c:pt>
                <c:pt idx="9774">
                  <c:v>42703.565625000003</c:v>
                </c:pt>
                <c:pt idx="9775">
                  <c:v>42703.565682870372</c:v>
                </c:pt>
                <c:pt idx="9776">
                  <c:v>42703.565740740742</c:v>
                </c:pt>
                <c:pt idx="9777">
                  <c:v>42703.565798611111</c:v>
                </c:pt>
                <c:pt idx="9778">
                  <c:v>42703.56585648148</c:v>
                </c:pt>
                <c:pt idx="9779">
                  <c:v>42703.565914351857</c:v>
                </c:pt>
                <c:pt idx="9780">
                  <c:v>42703.565972222226</c:v>
                </c:pt>
                <c:pt idx="9781">
                  <c:v>42703.566030092596</c:v>
                </c:pt>
                <c:pt idx="9782">
                  <c:v>42703.566087962965</c:v>
                </c:pt>
                <c:pt idx="9783">
                  <c:v>42703.566145833334</c:v>
                </c:pt>
                <c:pt idx="9784">
                  <c:v>42703.566203703704</c:v>
                </c:pt>
                <c:pt idx="9785">
                  <c:v>42703.566261574073</c:v>
                </c:pt>
                <c:pt idx="9786">
                  <c:v>42703.56631944445</c:v>
                </c:pt>
                <c:pt idx="9787">
                  <c:v>42703.566377314819</c:v>
                </c:pt>
                <c:pt idx="9788">
                  <c:v>42703.566435185188</c:v>
                </c:pt>
                <c:pt idx="9789">
                  <c:v>42703.566493055558</c:v>
                </c:pt>
                <c:pt idx="9790">
                  <c:v>42703.566550925927</c:v>
                </c:pt>
                <c:pt idx="9791">
                  <c:v>42703.566608796296</c:v>
                </c:pt>
                <c:pt idx="9792">
                  <c:v>42703.566666666666</c:v>
                </c:pt>
                <c:pt idx="9793">
                  <c:v>42703.566724537042</c:v>
                </c:pt>
                <c:pt idx="9794">
                  <c:v>42703.566782407412</c:v>
                </c:pt>
                <c:pt idx="9795">
                  <c:v>42703.566840277781</c:v>
                </c:pt>
                <c:pt idx="9796">
                  <c:v>42703.56689814815</c:v>
                </c:pt>
                <c:pt idx="9797">
                  <c:v>42703.56695601852</c:v>
                </c:pt>
                <c:pt idx="9798">
                  <c:v>42703.567013888889</c:v>
                </c:pt>
                <c:pt idx="9799">
                  <c:v>42703.567071759258</c:v>
                </c:pt>
                <c:pt idx="9800">
                  <c:v>42703.567129629635</c:v>
                </c:pt>
                <c:pt idx="9801">
                  <c:v>42703.567187500004</c:v>
                </c:pt>
                <c:pt idx="9802">
                  <c:v>42703.567245370374</c:v>
                </c:pt>
                <c:pt idx="9803">
                  <c:v>42703.567303240743</c:v>
                </c:pt>
                <c:pt idx="9804">
                  <c:v>42703.567361111112</c:v>
                </c:pt>
                <c:pt idx="9805">
                  <c:v>42703.567418981482</c:v>
                </c:pt>
                <c:pt idx="9806">
                  <c:v>42703.567476851851</c:v>
                </c:pt>
                <c:pt idx="9807">
                  <c:v>42703.567534722228</c:v>
                </c:pt>
                <c:pt idx="9808">
                  <c:v>42703.567592592597</c:v>
                </c:pt>
                <c:pt idx="9809">
                  <c:v>42703.567650462966</c:v>
                </c:pt>
                <c:pt idx="9810">
                  <c:v>42703.567708333336</c:v>
                </c:pt>
                <c:pt idx="9811">
                  <c:v>42703.567766203705</c:v>
                </c:pt>
                <c:pt idx="9812">
                  <c:v>42703.567824074074</c:v>
                </c:pt>
                <c:pt idx="9813">
                  <c:v>42703.567881944444</c:v>
                </c:pt>
                <c:pt idx="9814">
                  <c:v>42703.56793981482</c:v>
                </c:pt>
                <c:pt idx="9815">
                  <c:v>42703.56799768519</c:v>
                </c:pt>
                <c:pt idx="9816">
                  <c:v>42703.568055555559</c:v>
                </c:pt>
                <c:pt idx="9817">
                  <c:v>42703.568113425928</c:v>
                </c:pt>
                <c:pt idx="9818">
                  <c:v>42703.568171296298</c:v>
                </c:pt>
                <c:pt idx="9819">
                  <c:v>42703.568229166667</c:v>
                </c:pt>
                <c:pt idx="9820">
                  <c:v>42703.568287037036</c:v>
                </c:pt>
                <c:pt idx="9821">
                  <c:v>42703.568344907413</c:v>
                </c:pt>
                <c:pt idx="9822">
                  <c:v>42703.568402777782</c:v>
                </c:pt>
                <c:pt idx="9823">
                  <c:v>42703.568460648152</c:v>
                </c:pt>
                <c:pt idx="9824">
                  <c:v>42703.568518518521</c:v>
                </c:pt>
                <c:pt idx="9825">
                  <c:v>42703.568576388891</c:v>
                </c:pt>
                <c:pt idx="9826">
                  <c:v>42703.56863425926</c:v>
                </c:pt>
                <c:pt idx="9827">
                  <c:v>42703.568692129629</c:v>
                </c:pt>
                <c:pt idx="9828">
                  <c:v>42703.568750000006</c:v>
                </c:pt>
                <c:pt idx="9829">
                  <c:v>42703.568807870375</c:v>
                </c:pt>
                <c:pt idx="9830">
                  <c:v>42703.568865740745</c:v>
                </c:pt>
                <c:pt idx="9831">
                  <c:v>42703.568923611114</c:v>
                </c:pt>
                <c:pt idx="9832">
                  <c:v>42703.568981481483</c:v>
                </c:pt>
                <c:pt idx="9833">
                  <c:v>42703.569039351853</c:v>
                </c:pt>
                <c:pt idx="9834">
                  <c:v>42703.569097222222</c:v>
                </c:pt>
                <c:pt idx="9835">
                  <c:v>42703.569155092599</c:v>
                </c:pt>
                <c:pt idx="9836">
                  <c:v>42703.569212962968</c:v>
                </c:pt>
                <c:pt idx="9837">
                  <c:v>42703.569270833337</c:v>
                </c:pt>
                <c:pt idx="9838">
                  <c:v>42703.569328703707</c:v>
                </c:pt>
                <c:pt idx="9839">
                  <c:v>42703.569386574076</c:v>
                </c:pt>
                <c:pt idx="9840">
                  <c:v>42703.569444444445</c:v>
                </c:pt>
                <c:pt idx="9841">
                  <c:v>42703.569502314815</c:v>
                </c:pt>
                <c:pt idx="9842">
                  <c:v>42703.569560185191</c:v>
                </c:pt>
                <c:pt idx="9843">
                  <c:v>42703.569618055561</c:v>
                </c:pt>
                <c:pt idx="9844">
                  <c:v>42703.56967592593</c:v>
                </c:pt>
                <c:pt idx="9845">
                  <c:v>42703.569733796299</c:v>
                </c:pt>
                <c:pt idx="9846">
                  <c:v>42703.569791666669</c:v>
                </c:pt>
                <c:pt idx="9847">
                  <c:v>42703.569849537038</c:v>
                </c:pt>
                <c:pt idx="9848">
                  <c:v>42703.569907407407</c:v>
                </c:pt>
                <c:pt idx="9849">
                  <c:v>42703.569965277777</c:v>
                </c:pt>
                <c:pt idx="9850">
                  <c:v>42703.570023148153</c:v>
                </c:pt>
                <c:pt idx="9851">
                  <c:v>42703.570081018523</c:v>
                </c:pt>
                <c:pt idx="9852">
                  <c:v>42703.570138888892</c:v>
                </c:pt>
                <c:pt idx="9853">
                  <c:v>42703.570196759261</c:v>
                </c:pt>
                <c:pt idx="9854">
                  <c:v>42703.570254629631</c:v>
                </c:pt>
                <c:pt idx="9855">
                  <c:v>42703.5703125</c:v>
                </c:pt>
                <c:pt idx="9856">
                  <c:v>42703.570370370369</c:v>
                </c:pt>
                <c:pt idx="9857">
                  <c:v>42703.570428240746</c:v>
                </c:pt>
                <c:pt idx="9858">
                  <c:v>42703.570486111115</c:v>
                </c:pt>
                <c:pt idx="9859">
                  <c:v>42703.570543981485</c:v>
                </c:pt>
                <c:pt idx="9860">
                  <c:v>42703.570601851854</c:v>
                </c:pt>
                <c:pt idx="9861">
                  <c:v>42703.570659722223</c:v>
                </c:pt>
                <c:pt idx="9862">
                  <c:v>42703.570717592593</c:v>
                </c:pt>
                <c:pt idx="9863">
                  <c:v>42703.570775462962</c:v>
                </c:pt>
                <c:pt idx="9864">
                  <c:v>42703.570833333339</c:v>
                </c:pt>
                <c:pt idx="9865">
                  <c:v>42703.570891203708</c:v>
                </c:pt>
                <c:pt idx="9866">
                  <c:v>42703.570949074077</c:v>
                </c:pt>
                <c:pt idx="9867">
                  <c:v>42703.571006944447</c:v>
                </c:pt>
                <c:pt idx="9868">
                  <c:v>42703.571064814816</c:v>
                </c:pt>
                <c:pt idx="9869">
                  <c:v>42703.571122685185</c:v>
                </c:pt>
                <c:pt idx="9870">
                  <c:v>42703.571180555555</c:v>
                </c:pt>
                <c:pt idx="9871">
                  <c:v>42703.571238425931</c:v>
                </c:pt>
                <c:pt idx="9872">
                  <c:v>42703.571296296301</c:v>
                </c:pt>
                <c:pt idx="9873">
                  <c:v>42703.57135416667</c:v>
                </c:pt>
                <c:pt idx="9874">
                  <c:v>42703.571412037039</c:v>
                </c:pt>
                <c:pt idx="9875">
                  <c:v>42703.571469907409</c:v>
                </c:pt>
                <c:pt idx="9876">
                  <c:v>42703.571527777778</c:v>
                </c:pt>
                <c:pt idx="9877">
                  <c:v>42703.571585648147</c:v>
                </c:pt>
                <c:pt idx="9878">
                  <c:v>42703.571643518524</c:v>
                </c:pt>
                <c:pt idx="9879">
                  <c:v>42703.571701388893</c:v>
                </c:pt>
                <c:pt idx="9880">
                  <c:v>42703.571759259263</c:v>
                </c:pt>
                <c:pt idx="9881">
                  <c:v>42703.571817129632</c:v>
                </c:pt>
                <c:pt idx="9882">
                  <c:v>42703.571875000001</c:v>
                </c:pt>
                <c:pt idx="9883">
                  <c:v>42703.571932870371</c:v>
                </c:pt>
                <c:pt idx="9884">
                  <c:v>42703.57199074074</c:v>
                </c:pt>
                <c:pt idx="9885">
                  <c:v>42703.572048611117</c:v>
                </c:pt>
                <c:pt idx="9886">
                  <c:v>42703.572106481486</c:v>
                </c:pt>
                <c:pt idx="9887">
                  <c:v>42703.572164351855</c:v>
                </c:pt>
                <c:pt idx="9888">
                  <c:v>42703.572222222225</c:v>
                </c:pt>
                <c:pt idx="9889">
                  <c:v>42703.572280092594</c:v>
                </c:pt>
                <c:pt idx="9890">
                  <c:v>42703.572337962964</c:v>
                </c:pt>
                <c:pt idx="9891">
                  <c:v>42703.572395833333</c:v>
                </c:pt>
                <c:pt idx="9892">
                  <c:v>42703.572453703709</c:v>
                </c:pt>
                <c:pt idx="9893">
                  <c:v>42703.572511574079</c:v>
                </c:pt>
                <c:pt idx="9894">
                  <c:v>42703.572569444448</c:v>
                </c:pt>
                <c:pt idx="9895">
                  <c:v>42703.572627314818</c:v>
                </c:pt>
                <c:pt idx="9896">
                  <c:v>42703.572685185187</c:v>
                </c:pt>
                <c:pt idx="9897">
                  <c:v>42703.572743055556</c:v>
                </c:pt>
                <c:pt idx="9898">
                  <c:v>42703.572800925926</c:v>
                </c:pt>
                <c:pt idx="9899">
                  <c:v>42703.572858796302</c:v>
                </c:pt>
                <c:pt idx="9900">
                  <c:v>42703.572916666672</c:v>
                </c:pt>
                <c:pt idx="9901">
                  <c:v>42703.572974537041</c:v>
                </c:pt>
                <c:pt idx="9902">
                  <c:v>42703.57303240741</c:v>
                </c:pt>
                <c:pt idx="9903">
                  <c:v>42703.57309027778</c:v>
                </c:pt>
                <c:pt idx="9904">
                  <c:v>42703.573148148149</c:v>
                </c:pt>
                <c:pt idx="9905">
                  <c:v>42703.573206018518</c:v>
                </c:pt>
                <c:pt idx="9906">
                  <c:v>42703.573263888895</c:v>
                </c:pt>
                <c:pt idx="9907">
                  <c:v>42703.573321759264</c:v>
                </c:pt>
                <c:pt idx="9908">
                  <c:v>42703.573379629634</c:v>
                </c:pt>
                <c:pt idx="9909">
                  <c:v>42703.573437500003</c:v>
                </c:pt>
                <c:pt idx="9910">
                  <c:v>42703.573495370372</c:v>
                </c:pt>
                <c:pt idx="9911">
                  <c:v>42703.573553240742</c:v>
                </c:pt>
                <c:pt idx="9912">
                  <c:v>42703.573611111111</c:v>
                </c:pt>
                <c:pt idx="9913">
                  <c:v>42703.57366898148</c:v>
                </c:pt>
                <c:pt idx="9914">
                  <c:v>42703.573726851857</c:v>
                </c:pt>
                <c:pt idx="9915">
                  <c:v>42703.573784722226</c:v>
                </c:pt>
                <c:pt idx="9916">
                  <c:v>42703.573842592596</c:v>
                </c:pt>
                <c:pt idx="9917">
                  <c:v>42703.573900462965</c:v>
                </c:pt>
                <c:pt idx="9918">
                  <c:v>42703.573958333334</c:v>
                </c:pt>
                <c:pt idx="9919">
                  <c:v>42703.574016203704</c:v>
                </c:pt>
                <c:pt idx="9920">
                  <c:v>42703.574074074073</c:v>
                </c:pt>
                <c:pt idx="9921">
                  <c:v>42703.57413194445</c:v>
                </c:pt>
                <c:pt idx="9922">
                  <c:v>42703.574189814819</c:v>
                </c:pt>
                <c:pt idx="9923">
                  <c:v>42703.574247685188</c:v>
                </c:pt>
                <c:pt idx="9924">
                  <c:v>42703.574305555558</c:v>
                </c:pt>
                <c:pt idx="9925">
                  <c:v>42703.574363425927</c:v>
                </c:pt>
                <c:pt idx="9926">
                  <c:v>42703.574421296296</c:v>
                </c:pt>
                <c:pt idx="9927">
                  <c:v>42703.574479166666</c:v>
                </c:pt>
                <c:pt idx="9928">
                  <c:v>42703.574537037042</c:v>
                </c:pt>
                <c:pt idx="9929">
                  <c:v>42703.574594907412</c:v>
                </c:pt>
                <c:pt idx="9930">
                  <c:v>42703.574652777781</c:v>
                </c:pt>
                <c:pt idx="9931">
                  <c:v>42703.57471064815</c:v>
                </c:pt>
                <c:pt idx="9932">
                  <c:v>42703.57476851852</c:v>
                </c:pt>
                <c:pt idx="9933">
                  <c:v>42703.574826388889</c:v>
                </c:pt>
                <c:pt idx="9934">
                  <c:v>42703.574884259258</c:v>
                </c:pt>
                <c:pt idx="9935">
                  <c:v>42703.574942129635</c:v>
                </c:pt>
                <c:pt idx="9936">
                  <c:v>42703.575000000004</c:v>
                </c:pt>
                <c:pt idx="9937">
                  <c:v>42703.575057870374</c:v>
                </c:pt>
                <c:pt idx="9938">
                  <c:v>42703.575115740743</c:v>
                </c:pt>
                <c:pt idx="9939">
                  <c:v>42703.575173611112</c:v>
                </c:pt>
                <c:pt idx="9940">
                  <c:v>42703.575231481482</c:v>
                </c:pt>
                <c:pt idx="9941">
                  <c:v>42703.575289351851</c:v>
                </c:pt>
                <c:pt idx="9942">
                  <c:v>42703.575347222228</c:v>
                </c:pt>
                <c:pt idx="9943">
                  <c:v>42703.575405092597</c:v>
                </c:pt>
                <c:pt idx="9944">
                  <c:v>42703.575462962966</c:v>
                </c:pt>
                <c:pt idx="9945">
                  <c:v>42703.575520833336</c:v>
                </c:pt>
                <c:pt idx="9946">
                  <c:v>42703.575578703705</c:v>
                </c:pt>
                <c:pt idx="9947">
                  <c:v>42703.575636574074</c:v>
                </c:pt>
                <c:pt idx="9948">
                  <c:v>42703.575694444444</c:v>
                </c:pt>
                <c:pt idx="9949">
                  <c:v>42703.57575231482</c:v>
                </c:pt>
                <c:pt idx="9950">
                  <c:v>42703.57581018519</c:v>
                </c:pt>
                <c:pt idx="9951">
                  <c:v>42703.575868055559</c:v>
                </c:pt>
                <c:pt idx="9952">
                  <c:v>42703.575925925928</c:v>
                </c:pt>
                <c:pt idx="9953">
                  <c:v>42703.575983796298</c:v>
                </c:pt>
                <c:pt idx="9954">
                  <c:v>42703.576041666667</c:v>
                </c:pt>
                <c:pt idx="9955">
                  <c:v>42703.576099537036</c:v>
                </c:pt>
                <c:pt idx="9956">
                  <c:v>42703.576157407413</c:v>
                </c:pt>
                <c:pt idx="9957">
                  <c:v>42703.576215277782</c:v>
                </c:pt>
                <c:pt idx="9958">
                  <c:v>42703.576273148152</c:v>
                </c:pt>
                <c:pt idx="9959">
                  <c:v>42703.576331018521</c:v>
                </c:pt>
                <c:pt idx="9960">
                  <c:v>42703.576388888891</c:v>
                </c:pt>
                <c:pt idx="9961">
                  <c:v>42703.57644675926</c:v>
                </c:pt>
                <c:pt idx="9962">
                  <c:v>42703.576504629629</c:v>
                </c:pt>
                <c:pt idx="9963">
                  <c:v>42703.576562500006</c:v>
                </c:pt>
                <c:pt idx="9964">
                  <c:v>42703.576620370375</c:v>
                </c:pt>
                <c:pt idx="9965">
                  <c:v>42703.576678240745</c:v>
                </c:pt>
                <c:pt idx="9966">
                  <c:v>42703.576736111114</c:v>
                </c:pt>
                <c:pt idx="9967">
                  <c:v>42703.576793981483</c:v>
                </c:pt>
                <c:pt idx="9968">
                  <c:v>42703.576851851853</c:v>
                </c:pt>
                <c:pt idx="9969">
                  <c:v>42703.576909722222</c:v>
                </c:pt>
                <c:pt idx="9970">
                  <c:v>42703.576967592599</c:v>
                </c:pt>
                <c:pt idx="9971">
                  <c:v>42703.577025462968</c:v>
                </c:pt>
                <c:pt idx="9972">
                  <c:v>42703.577083333337</c:v>
                </c:pt>
                <c:pt idx="9973">
                  <c:v>42703.577141203707</c:v>
                </c:pt>
                <c:pt idx="9974">
                  <c:v>42703.577199074076</c:v>
                </c:pt>
                <c:pt idx="9975">
                  <c:v>42703.577256944445</c:v>
                </c:pt>
                <c:pt idx="9976">
                  <c:v>42703.577314814815</c:v>
                </c:pt>
                <c:pt idx="9977">
                  <c:v>42703.577372685191</c:v>
                </c:pt>
                <c:pt idx="9978">
                  <c:v>42703.577430555561</c:v>
                </c:pt>
                <c:pt idx="9979">
                  <c:v>42703.57748842593</c:v>
                </c:pt>
                <c:pt idx="9980">
                  <c:v>42703.577546296299</c:v>
                </c:pt>
                <c:pt idx="9981">
                  <c:v>42703.577604166669</c:v>
                </c:pt>
                <c:pt idx="9982">
                  <c:v>42703.577662037038</c:v>
                </c:pt>
                <c:pt idx="9983">
                  <c:v>42703.577719907407</c:v>
                </c:pt>
                <c:pt idx="9984">
                  <c:v>42703.577777777777</c:v>
                </c:pt>
                <c:pt idx="9985">
                  <c:v>42703.577835648153</c:v>
                </c:pt>
                <c:pt idx="9986">
                  <c:v>42703.577893518523</c:v>
                </c:pt>
                <c:pt idx="9987">
                  <c:v>42703.577951388892</c:v>
                </c:pt>
                <c:pt idx="9988">
                  <c:v>42703.578009259261</c:v>
                </c:pt>
                <c:pt idx="9989">
                  <c:v>42703.578067129631</c:v>
                </c:pt>
                <c:pt idx="9990">
                  <c:v>42703.578125</c:v>
                </c:pt>
                <c:pt idx="9991">
                  <c:v>42703.578182870369</c:v>
                </c:pt>
                <c:pt idx="9992">
                  <c:v>42703.578240740746</c:v>
                </c:pt>
                <c:pt idx="9993">
                  <c:v>42703.578298611115</c:v>
                </c:pt>
                <c:pt idx="9994">
                  <c:v>42703.578356481485</c:v>
                </c:pt>
                <c:pt idx="9995">
                  <c:v>42703.578414351854</c:v>
                </c:pt>
                <c:pt idx="9996">
                  <c:v>42703.578472222223</c:v>
                </c:pt>
                <c:pt idx="9997">
                  <c:v>42703.578530092593</c:v>
                </c:pt>
                <c:pt idx="9998">
                  <c:v>42703.578587962962</c:v>
                </c:pt>
                <c:pt idx="9999">
                  <c:v>42703.578645833339</c:v>
                </c:pt>
                <c:pt idx="10000">
                  <c:v>42703.578703703708</c:v>
                </c:pt>
                <c:pt idx="10001">
                  <c:v>42703.578761574077</c:v>
                </c:pt>
                <c:pt idx="10002">
                  <c:v>42703.578819444447</c:v>
                </c:pt>
                <c:pt idx="10003">
                  <c:v>42703.578877314816</c:v>
                </c:pt>
                <c:pt idx="10004">
                  <c:v>42703.578935185185</c:v>
                </c:pt>
                <c:pt idx="10005">
                  <c:v>42703.578993055555</c:v>
                </c:pt>
                <c:pt idx="10006">
                  <c:v>42703.579050925931</c:v>
                </c:pt>
                <c:pt idx="10007">
                  <c:v>42703.579108796301</c:v>
                </c:pt>
                <c:pt idx="10008">
                  <c:v>42703.57916666667</c:v>
                </c:pt>
                <c:pt idx="10009">
                  <c:v>42703.579224537039</c:v>
                </c:pt>
                <c:pt idx="10010">
                  <c:v>42703.579282407409</c:v>
                </c:pt>
                <c:pt idx="10011">
                  <c:v>42703.579340277778</c:v>
                </c:pt>
                <c:pt idx="10012">
                  <c:v>42703.579398148147</c:v>
                </c:pt>
                <c:pt idx="10013">
                  <c:v>42703.579456018524</c:v>
                </c:pt>
                <c:pt idx="10014">
                  <c:v>42703.579513888893</c:v>
                </c:pt>
                <c:pt idx="10015">
                  <c:v>42703.579571759263</c:v>
                </c:pt>
                <c:pt idx="10016">
                  <c:v>42703.579629629632</c:v>
                </c:pt>
                <c:pt idx="10017">
                  <c:v>42703.579687500001</c:v>
                </c:pt>
                <c:pt idx="10018">
                  <c:v>42703.579745370371</c:v>
                </c:pt>
                <c:pt idx="10019">
                  <c:v>42703.57980324074</c:v>
                </c:pt>
                <c:pt idx="10020">
                  <c:v>42703.579861111117</c:v>
                </c:pt>
                <c:pt idx="10021">
                  <c:v>42703.579918981486</c:v>
                </c:pt>
                <c:pt idx="10022">
                  <c:v>42703.579976851855</c:v>
                </c:pt>
                <c:pt idx="10023">
                  <c:v>42703.580034722225</c:v>
                </c:pt>
                <c:pt idx="10024">
                  <c:v>42703.580092592594</c:v>
                </c:pt>
                <c:pt idx="10025">
                  <c:v>42703.580150462964</c:v>
                </c:pt>
                <c:pt idx="10026">
                  <c:v>42703.580208333333</c:v>
                </c:pt>
                <c:pt idx="10027">
                  <c:v>42703.580266203709</c:v>
                </c:pt>
                <c:pt idx="10028">
                  <c:v>42703.580324074079</c:v>
                </c:pt>
                <c:pt idx="10029">
                  <c:v>42703.580381944448</c:v>
                </c:pt>
                <c:pt idx="10030">
                  <c:v>42703.580439814818</c:v>
                </c:pt>
                <c:pt idx="10031">
                  <c:v>42703.580497685187</c:v>
                </c:pt>
                <c:pt idx="10032">
                  <c:v>42703.580555555556</c:v>
                </c:pt>
                <c:pt idx="10033">
                  <c:v>42703.580613425926</c:v>
                </c:pt>
                <c:pt idx="10034">
                  <c:v>42703.580671296302</c:v>
                </c:pt>
                <c:pt idx="10035">
                  <c:v>42703.580729166672</c:v>
                </c:pt>
                <c:pt idx="10036">
                  <c:v>42703.580787037041</c:v>
                </c:pt>
                <c:pt idx="10037">
                  <c:v>42703.58084490741</c:v>
                </c:pt>
                <c:pt idx="10038">
                  <c:v>42703.58090277778</c:v>
                </c:pt>
                <c:pt idx="10039">
                  <c:v>42703.580960648149</c:v>
                </c:pt>
                <c:pt idx="10040">
                  <c:v>42703.581018518518</c:v>
                </c:pt>
                <c:pt idx="10041">
                  <c:v>42703.581076388895</c:v>
                </c:pt>
                <c:pt idx="10042">
                  <c:v>42703.581134259264</c:v>
                </c:pt>
                <c:pt idx="10043">
                  <c:v>42703.581192129634</c:v>
                </c:pt>
                <c:pt idx="10044">
                  <c:v>42703.581250000003</c:v>
                </c:pt>
                <c:pt idx="10045">
                  <c:v>42703.581307870372</c:v>
                </c:pt>
                <c:pt idx="10046">
                  <c:v>42703.581365740742</c:v>
                </c:pt>
                <c:pt idx="10047">
                  <c:v>42703.581423611111</c:v>
                </c:pt>
                <c:pt idx="10048">
                  <c:v>42703.58148148148</c:v>
                </c:pt>
                <c:pt idx="10049">
                  <c:v>42703.581539351857</c:v>
                </c:pt>
                <c:pt idx="10050">
                  <c:v>42703.581597222226</c:v>
                </c:pt>
                <c:pt idx="10051">
                  <c:v>42703.581655092596</c:v>
                </c:pt>
                <c:pt idx="10052">
                  <c:v>42703.581712962965</c:v>
                </c:pt>
                <c:pt idx="10053">
                  <c:v>42703.581770833334</c:v>
                </c:pt>
                <c:pt idx="10054">
                  <c:v>42703.581828703704</c:v>
                </c:pt>
                <c:pt idx="10055">
                  <c:v>42703.581886574073</c:v>
                </c:pt>
                <c:pt idx="10056">
                  <c:v>42703.58194444445</c:v>
                </c:pt>
                <c:pt idx="10057">
                  <c:v>42703.582002314819</c:v>
                </c:pt>
                <c:pt idx="10058">
                  <c:v>42703.582060185188</c:v>
                </c:pt>
                <c:pt idx="10059">
                  <c:v>42703.582118055558</c:v>
                </c:pt>
                <c:pt idx="10060">
                  <c:v>42703.582175925927</c:v>
                </c:pt>
                <c:pt idx="10061">
                  <c:v>42703.582233796296</c:v>
                </c:pt>
                <c:pt idx="10062">
                  <c:v>42703.582291666666</c:v>
                </c:pt>
                <c:pt idx="10063">
                  <c:v>42703.582349537042</c:v>
                </c:pt>
                <c:pt idx="10064">
                  <c:v>42703.582407407412</c:v>
                </c:pt>
                <c:pt idx="10065">
                  <c:v>42703.582465277781</c:v>
                </c:pt>
                <c:pt idx="10066">
                  <c:v>42703.58252314815</c:v>
                </c:pt>
                <c:pt idx="10067">
                  <c:v>42703.58258101852</c:v>
                </c:pt>
                <c:pt idx="10068">
                  <c:v>42703.582638888889</c:v>
                </c:pt>
                <c:pt idx="10069">
                  <c:v>42703.582696759258</c:v>
                </c:pt>
                <c:pt idx="10070">
                  <c:v>42703.582754629635</c:v>
                </c:pt>
                <c:pt idx="10071">
                  <c:v>42703.582812500004</c:v>
                </c:pt>
                <c:pt idx="10072">
                  <c:v>42703.582870370374</c:v>
                </c:pt>
                <c:pt idx="10073">
                  <c:v>42703.582928240743</c:v>
                </c:pt>
                <c:pt idx="10074">
                  <c:v>42703.582986111112</c:v>
                </c:pt>
                <c:pt idx="10075">
                  <c:v>42703.583043981482</c:v>
                </c:pt>
                <c:pt idx="10076">
                  <c:v>42703.583101851851</c:v>
                </c:pt>
                <c:pt idx="10077">
                  <c:v>42703.583159722228</c:v>
                </c:pt>
                <c:pt idx="10078">
                  <c:v>42703.583217592597</c:v>
                </c:pt>
                <c:pt idx="10079">
                  <c:v>42703.583275462966</c:v>
                </c:pt>
                <c:pt idx="10080">
                  <c:v>42703.583333333336</c:v>
                </c:pt>
                <c:pt idx="10081">
                  <c:v>42703.583391203705</c:v>
                </c:pt>
                <c:pt idx="10082">
                  <c:v>42703.583449074074</c:v>
                </c:pt>
                <c:pt idx="10083">
                  <c:v>42703.583506944444</c:v>
                </c:pt>
                <c:pt idx="10084">
                  <c:v>42703.58356481482</c:v>
                </c:pt>
                <c:pt idx="10085">
                  <c:v>42703.58362268519</c:v>
                </c:pt>
                <c:pt idx="10086">
                  <c:v>42703.583680555559</c:v>
                </c:pt>
                <c:pt idx="10087">
                  <c:v>42703.583738425928</c:v>
                </c:pt>
                <c:pt idx="10088">
                  <c:v>42703.583796296298</c:v>
                </c:pt>
                <c:pt idx="10089">
                  <c:v>42703.583854166667</c:v>
                </c:pt>
                <c:pt idx="10090">
                  <c:v>42703.583912037036</c:v>
                </c:pt>
                <c:pt idx="10091">
                  <c:v>42703.583969907413</c:v>
                </c:pt>
                <c:pt idx="10092">
                  <c:v>42703.584027777782</c:v>
                </c:pt>
                <c:pt idx="10093">
                  <c:v>42703.584085648152</c:v>
                </c:pt>
                <c:pt idx="10094">
                  <c:v>42703.584143518521</c:v>
                </c:pt>
                <c:pt idx="10095">
                  <c:v>42703.584201388891</c:v>
                </c:pt>
                <c:pt idx="10096">
                  <c:v>42703.58425925926</c:v>
                </c:pt>
                <c:pt idx="10097">
                  <c:v>42703.584317129629</c:v>
                </c:pt>
                <c:pt idx="10098">
                  <c:v>42703.584375000006</c:v>
                </c:pt>
                <c:pt idx="10099">
                  <c:v>42703.584432870375</c:v>
                </c:pt>
                <c:pt idx="10100">
                  <c:v>42703.584490740745</c:v>
                </c:pt>
                <c:pt idx="10101">
                  <c:v>42703.584548611114</c:v>
                </c:pt>
                <c:pt idx="10102">
                  <c:v>42703.584606481483</c:v>
                </c:pt>
                <c:pt idx="10103">
                  <c:v>42703.584664351853</c:v>
                </c:pt>
                <c:pt idx="10104">
                  <c:v>42703.584722222222</c:v>
                </c:pt>
                <c:pt idx="10105">
                  <c:v>42703.584780092599</c:v>
                </c:pt>
                <c:pt idx="10106">
                  <c:v>42703.584837962968</c:v>
                </c:pt>
                <c:pt idx="10107">
                  <c:v>42703.584895833337</c:v>
                </c:pt>
                <c:pt idx="10108">
                  <c:v>42703.584953703707</c:v>
                </c:pt>
                <c:pt idx="10109">
                  <c:v>42703.585011574076</c:v>
                </c:pt>
                <c:pt idx="10110">
                  <c:v>42703.585069444445</c:v>
                </c:pt>
                <c:pt idx="10111">
                  <c:v>42703.585127314815</c:v>
                </c:pt>
                <c:pt idx="10112">
                  <c:v>42703.585185185191</c:v>
                </c:pt>
                <c:pt idx="10113">
                  <c:v>42703.585243055561</c:v>
                </c:pt>
                <c:pt idx="10114">
                  <c:v>42703.58530092593</c:v>
                </c:pt>
                <c:pt idx="10115">
                  <c:v>42703.585358796299</c:v>
                </c:pt>
                <c:pt idx="10116">
                  <c:v>42703.585416666669</c:v>
                </c:pt>
                <c:pt idx="10117">
                  <c:v>42703.585474537038</c:v>
                </c:pt>
                <c:pt idx="10118">
                  <c:v>42703.585532407407</c:v>
                </c:pt>
                <c:pt idx="10119">
                  <c:v>42703.585590277777</c:v>
                </c:pt>
                <c:pt idx="10120">
                  <c:v>42703.585648148153</c:v>
                </c:pt>
                <c:pt idx="10121">
                  <c:v>42703.585706018523</c:v>
                </c:pt>
                <c:pt idx="10122">
                  <c:v>42703.585763888892</c:v>
                </c:pt>
                <c:pt idx="10123">
                  <c:v>42703.585821759261</c:v>
                </c:pt>
                <c:pt idx="10124">
                  <c:v>42703.585879629631</c:v>
                </c:pt>
                <c:pt idx="10125">
                  <c:v>42703.5859375</c:v>
                </c:pt>
                <c:pt idx="10126">
                  <c:v>42703.585995370369</c:v>
                </c:pt>
                <c:pt idx="10127">
                  <c:v>42703.586053240746</c:v>
                </c:pt>
                <c:pt idx="10128">
                  <c:v>42703.586111111115</c:v>
                </c:pt>
                <c:pt idx="10129">
                  <c:v>42703.586168981485</c:v>
                </c:pt>
                <c:pt idx="10130">
                  <c:v>42703.586226851854</c:v>
                </c:pt>
                <c:pt idx="10131">
                  <c:v>42703.586284722223</c:v>
                </c:pt>
                <c:pt idx="10132">
                  <c:v>42703.586342592593</c:v>
                </c:pt>
                <c:pt idx="10133">
                  <c:v>42703.586400462962</c:v>
                </c:pt>
                <c:pt idx="10134">
                  <c:v>42703.586458333339</c:v>
                </c:pt>
                <c:pt idx="10135">
                  <c:v>42703.586516203708</c:v>
                </c:pt>
                <c:pt idx="10136">
                  <c:v>42703.586574074077</c:v>
                </c:pt>
                <c:pt idx="10137">
                  <c:v>42703.586631944447</c:v>
                </c:pt>
                <c:pt idx="10138">
                  <c:v>42703.586689814816</c:v>
                </c:pt>
                <c:pt idx="10139">
                  <c:v>42703.586747685185</c:v>
                </c:pt>
                <c:pt idx="10140">
                  <c:v>42703.586805555555</c:v>
                </c:pt>
                <c:pt idx="10141">
                  <c:v>42703.586863425931</c:v>
                </c:pt>
                <c:pt idx="10142">
                  <c:v>42703.586921296301</c:v>
                </c:pt>
                <c:pt idx="10143">
                  <c:v>42703.58697916667</c:v>
                </c:pt>
                <c:pt idx="10144">
                  <c:v>42703.587037037039</c:v>
                </c:pt>
                <c:pt idx="10145">
                  <c:v>42703.587094907409</c:v>
                </c:pt>
                <c:pt idx="10146">
                  <c:v>42703.587152777778</c:v>
                </c:pt>
                <c:pt idx="10147">
                  <c:v>42703.587210648147</c:v>
                </c:pt>
                <c:pt idx="10148">
                  <c:v>42703.587268518524</c:v>
                </c:pt>
                <c:pt idx="10149">
                  <c:v>42703.587326388893</c:v>
                </c:pt>
                <c:pt idx="10150">
                  <c:v>42703.587384259263</c:v>
                </c:pt>
                <c:pt idx="10151">
                  <c:v>42703.587442129632</c:v>
                </c:pt>
                <c:pt idx="10152">
                  <c:v>42703.587500000001</c:v>
                </c:pt>
                <c:pt idx="10153">
                  <c:v>42703.587557870371</c:v>
                </c:pt>
                <c:pt idx="10154">
                  <c:v>42703.58761574074</c:v>
                </c:pt>
                <c:pt idx="10155">
                  <c:v>42703.587673611117</c:v>
                </c:pt>
                <c:pt idx="10156">
                  <c:v>42703.587731481486</c:v>
                </c:pt>
                <c:pt idx="10157">
                  <c:v>42703.587789351855</c:v>
                </c:pt>
                <c:pt idx="10158">
                  <c:v>42703.587847222225</c:v>
                </c:pt>
                <c:pt idx="10159">
                  <c:v>42703.587905092594</c:v>
                </c:pt>
                <c:pt idx="10160">
                  <c:v>42703.587962962964</c:v>
                </c:pt>
                <c:pt idx="10161">
                  <c:v>42703.588020833333</c:v>
                </c:pt>
                <c:pt idx="10162">
                  <c:v>42703.588078703709</c:v>
                </c:pt>
                <c:pt idx="10163">
                  <c:v>42703.588136574079</c:v>
                </c:pt>
                <c:pt idx="10164">
                  <c:v>42703.588194444448</c:v>
                </c:pt>
                <c:pt idx="10165">
                  <c:v>42703.588252314818</c:v>
                </c:pt>
                <c:pt idx="10166">
                  <c:v>42703.588310185187</c:v>
                </c:pt>
                <c:pt idx="10167">
                  <c:v>42703.588368055556</c:v>
                </c:pt>
                <c:pt idx="10168">
                  <c:v>42703.588425925926</c:v>
                </c:pt>
                <c:pt idx="10169">
                  <c:v>42703.588483796302</c:v>
                </c:pt>
                <c:pt idx="10170">
                  <c:v>42703.588541666672</c:v>
                </c:pt>
                <c:pt idx="10171">
                  <c:v>42703.588599537041</c:v>
                </c:pt>
                <c:pt idx="10172">
                  <c:v>42703.58865740741</c:v>
                </c:pt>
                <c:pt idx="10173">
                  <c:v>42703.58871527778</c:v>
                </c:pt>
                <c:pt idx="10174">
                  <c:v>42703.588773148149</c:v>
                </c:pt>
                <c:pt idx="10175">
                  <c:v>42703.588831018518</c:v>
                </c:pt>
                <c:pt idx="10176">
                  <c:v>42703.588888888895</c:v>
                </c:pt>
                <c:pt idx="10177">
                  <c:v>42703.588946759264</c:v>
                </c:pt>
                <c:pt idx="10178">
                  <c:v>42703.589004629634</c:v>
                </c:pt>
                <c:pt idx="10179">
                  <c:v>42703.589062500003</c:v>
                </c:pt>
                <c:pt idx="10180">
                  <c:v>42703.589120370372</c:v>
                </c:pt>
                <c:pt idx="10181">
                  <c:v>42703.589178240742</c:v>
                </c:pt>
                <c:pt idx="10182">
                  <c:v>42703.589236111111</c:v>
                </c:pt>
                <c:pt idx="10183">
                  <c:v>42703.58929398148</c:v>
                </c:pt>
                <c:pt idx="10184">
                  <c:v>42703.589351851857</c:v>
                </c:pt>
                <c:pt idx="10185">
                  <c:v>42703.589409722226</c:v>
                </c:pt>
                <c:pt idx="10186">
                  <c:v>42703.589467592596</c:v>
                </c:pt>
                <c:pt idx="10187">
                  <c:v>42703.589525462965</c:v>
                </c:pt>
                <c:pt idx="10188">
                  <c:v>42703.589583333334</c:v>
                </c:pt>
                <c:pt idx="10189">
                  <c:v>42703.589641203704</c:v>
                </c:pt>
                <c:pt idx="10190">
                  <c:v>42703.589699074073</c:v>
                </c:pt>
                <c:pt idx="10191">
                  <c:v>42703.58975694445</c:v>
                </c:pt>
                <c:pt idx="10192">
                  <c:v>42703.589814814819</c:v>
                </c:pt>
                <c:pt idx="10193">
                  <c:v>42703.589872685188</c:v>
                </c:pt>
                <c:pt idx="10194">
                  <c:v>42703.589930555558</c:v>
                </c:pt>
                <c:pt idx="10195">
                  <c:v>42703.589988425927</c:v>
                </c:pt>
                <c:pt idx="10196">
                  <c:v>42703.590046296296</c:v>
                </c:pt>
                <c:pt idx="10197">
                  <c:v>42703.590104166666</c:v>
                </c:pt>
                <c:pt idx="10198">
                  <c:v>42703.590162037042</c:v>
                </c:pt>
                <c:pt idx="10199">
                  <c:v>42703.590219907412</c:v>
                </c:pt>
                <c:pt idx="10200">
                  <c:v>42703.590277777781</c:v>
                </c:pt>
                <c:pt idx="10201">
                  <c:v>42703.59033564815</c:v>
                </c:pt>
                <c:pt idx="10202">
                  <c:v>42703.59039351852</c:v>
                </c:pt>
                <c:pt idx="10203">
                  <c:v>42703.590451388889</c:v>
                </c:pt>
                <c:pt idx="10204">
                  <c:v>42703.590509259258</c:v>
                </c:pt>
                <c:pt idx="10205">
                  <c:v>42703.590567129635</c:v>
                </c:pt>
                <c:pt idx="10206">
                  <c:v>42703.590625000004</c:v>
                </c:pt>
                <c:pt idx="10207">
                  <c:v>42703.590682870374</c:v>
                </c:pt>
                <c:pt idx="10208">
                  <c:v>42703.590740740743</c:v>
                </c:pt>
                <c:pt idx="10209">
                  <c:v>42703.590798611112</c:v>
                </c:pt>
                <c:pt idx="10210">
                  <c:v>42703.590856481482</c:v>
                </c:pt>
                <c:pt idx="10211">
                  <c:v>42703.590914351851</c:v>
                </c:pt>
                <c:pt idx="10212">
                  <c:v>42703.590972222228</c:v>
                </c:pt>
                <c:pt idx="10213">
                  <c:v>42703.591030092597</c:v>
                </c:pt>
                <c:pt idx="10214">
                  <c:v>42703.591087962966</c:v>
                </c:pt>
                <c:pt idx="10215">
                  <c:v>42703.591145833336</c:v>
                </c:pt>
                <c:pt idx="10216">
                  <c:v>42703.591203703705</c:v>
                </c:pt>
                <c:pt idx="10217">
                  <c:v>42703.591261574074</c:v>
                </c:pt>
                <c:pt idx="10218">
                  <c:v>42703.591319444444</c:v>
                </c:pt>
                <c:pt idx="10219">
                  <c:v>42703.59137731482</c:v>
                </c:pt>
                <c:pt idx="10220">
                  <c:v>42703.59143518519</c:v>
                </c:pt>
                <c:pt idx="10221">
                  <c:v>42703.591493055559</c:v>
                </c:pt>
                <c:pt idx="10222">
                  <c:v>42703.591550925928</c:v>
                </c:pt>
                <c:pt idx="10223">
                  <c:v>42703.591608796298</c:v>
                </c:pt>
                <c:pt idx="10224">
                  <c:v>42703.591666666667</c:v>
                </c:pt>
                <c:pt idx="10225">
                  <c:v>42703.591724537036</c:v>
                </c:pt>
                <c:pt idx="10226">
                  <c:v>42703.591782407413</c:v>
                </c:pt>
                <c:pt idx="10227">
                  <c:v>42703.591840277782</c:v>
                </c:pt>
                <c:pt idx="10228">
                  <c:v>42703.591898148152</c:v>
                </c:pt>
                <c:pt idx="10229">
                  <c:v>42703.591956018521</c:v>
                </c:pt>
                <c:pt idx="10230">
                  <c:v>42703.592013888891</c:v>
                </c:pt>
                <c:pt idx="10231">
                  <c:v>42703.59207175926</c:v>
                </c:pt>
                <c:pt idx="10232">
                  <c:v>42703.592129629629</c:v>
                </c:pt>
                <c:pt idx="10233">
                  <c:v>42703.592187500006</c:v>
                </c:pt>
                <c:pt idx="10234">
                  <c:v>42703.592245370375</c:v>
                </c:pt>
                <c:pt idx="10235">
                  <c:v>42703.592303240745</c:v>
                </c:pt>
                <c:pt idx="10236">
                  <c:v>42703.592361111114</c:v>
                </c:pt>
                <c:pt idx="10237">
                  <c:v>42703.592418981483</c:v>
                </c:pt>
                <c:pt idx="10238">
                  <c:v>42703.592476851853</c:v>
                </c:pt>
                <c:pt idx="10239">
                  <c:v>42703.592534722222</c:v>
                </c:pt>
                <c:pt idx="10240">
                  <c:v>42703.592592592599</c:v>
                </c:pt>
                <c:pt idx="10241">
                  <c:v>42703.592650462968</c:v>
                </c:pt>
                <c:pt idx="10242">
                  <c:v>42703.592708333337</c:v>
                </c:pt>
                <c:pt idx="10243">
                  <c:v>42703.592766203707</c:v>
                </c:pt>
                <c:pt idx="10244">
                  <c:v>42703.592824074076</c:v>
                </c:pt>
                <c:pt idx="10245">
                  <c:v>42703.592881944445</c:v>
                </c:pt>
                <c:pt idx="10246">
                  <c:v>42703.592939814815</c:v>
                </c:pt>
                <c:pt idx="10247">
                  <c:v>42703.592997685191</c:v>
                </c:pt>
                <c:pt idx="10248">
                  <c:v>42703.593055555561</c:v>
                </c:pt>
                <c:pt idx="10249">
                  <c:v>42703.59311342593</c:v>
                </c:pt>
                <c:pt idx="10250">
                  <c:v>42703.593171296299</c:v>
                </c:pt>
                <c:pt idx="10251">
                  <c:v>42703.593229166669</c:v>
                </c:pt>
                <c:pt idx="10252">
                  <c:v>42703.593287037038</c:v>
                </c:pt>
                <c:pt idx="10253">
                  <c:v>42703.593344907407</c:v>
                </c:pt>
                <c:pt idx="10254">
                  <c:v>42703.593402777777</c:v>
                </c:pt>
                <c:pt idx="10255">
                  <c:v>42703.593460648153</c:v>
                </c:pt>
                <c:pt idx="10256">
                  <c:v>42703.593518518523</c:v>
                </c:pt>
                <c:pt idx="10257">
                  <c:v>42703.593576388892</c:v>
                </c:pt>
                <c:pt idx="10258">
                  <c:v>42703.593634259261</c:v>
                </c:pt>
                <c:pt idx="10259">
                  <c:v>42703.593692129631</c:v>
                </c:pt>
                <c:pt idx="10260">
                  <c:v>42703.59375</c:v>
                </c:pt>
                <c:pt idx="10261">
                  <c:v>42703.593807870369</c:v>
                </c:pt>
                <c:pt idx="10262">
                  <c:v>42703.593865740746</c:v>
                </c:pt>
                <c:pt idx="10263">
                  <c:v>42703.593923611115</c:v>
                </c:pt>
                <c:pt idx="10264">
                  <c:v>42703.593981481485</c:v>
                </c:pt>
                <c:pt idx="10265">
                  <c:v>42703.594039351854</c:v>
                </c:pt>
                <c:pt idx="10266">
                  <c:v>42703.594097222223</c:v>
                </c:pt>
                <c:pt idx="10267">
                  <c:v>42703.594155092593</c:v>
                </c:pt>
                <c:pt idx="10268">
                  <c:v>42703.594212962962</c:v>
                </c:pt>
                <c:pt idx="10269">
                  <c:v>42703.594270833339</c:v>
                </c:pt>
                <c:pt idx="10270">
                  <c:v>42703.594328703708</c:v>
                </c:pt>
                <c:pt idx="10271">
                  <c:v>42703.594386574077</c:v>
                </c:pt>
                <c:pt idx="10272">
                  <c:v>42703.594444444447</c:v>
                </c:pt>
                <c:pt idx="10273">
                  <c:v>42703.594502314816</c:v>
                </c:pt>
                <c:pt idx="10274">
                  <c:v>42703.594560185185</c:v>
                </c:pt>
                <c:pt idx="10275">
                  <c:v>42703.594618055555</c:v>
                </c:pt>
                <c:pt idx="10276">
                  <c:v>42703.594675925931</c:v>
                </c:pt>
                <c:pt idx="10277">
                  <c:v>42703.594733796301</c:v>
                </c:pt>
                <c:pt idx="10278">
                  <c:v>42703.59479166667</c:v>
                </c:pt>
                <c:pt idx="10279">
                  <c:v>42703.594849537039</c:v>
                </c:pt>
                <c:pt idx="10280">
                  <c:v>42703.594907407409</c:v>
                </c:pt>
                <c:pt idx="10281">
                  <c:v>42703.594965277778</c:v>
                </c:pt>
                <c:pt idx="10282">
                  <c:v>42703.595023148147</c:v>
                </c:pt>
                <c:pt idx="10283">
                  <c:v>42703.595081018524</c:v>
                </c:pt>
                <c:pt idx="10284">
                  <c:v>42703.595138888893</c:v>
                </c:pt>
                <c:pt idx="10285">
                  <c:v>42703.595196759263</c:v>
                </c:pt>
                <c:pt idx="10286">
                  <c:v>42703.595254629632</c:v>
                </c:pt>
                <c:pt idx="10287">
                  <c:v>42703.595312500001</c:v>
                </c:pt>
                <c:pt idx="10288">
                  <c:v>42703.595370370371</c:v>
                </c:pt>
                <c:pt idx="10289">
                  <c:v>42703.59542824074</c:v>
                </c:pt>
                <c:pt idx="10290">
                  <c:v>42703.595486111117</c:v>
                </c:pt>
                <c:pt idx="10291">
                  <c:v>42703.595543981486</c:v>
                </c:pt>
                <c:pt idx="10292">
                  <c:v>42703.595601851855</c:v>
                </c:pt>
                <c:pt idx="10293">
                  <c:v>42703.595659722225</c:v>
                </c:pt>
                <c:pt idx="10294">
                  <c:v>42703.595717592594</c:v>
                </c:pt>
                <c:pt idx="10295">
                  <c:v>42703.595775462964</c:v>
                </c:pt>
                <c:pt idx="10296">
                  <c:v>42703.595833333333</c:v>
                </c:pt>
                <c:pt idx="10297">
                  <c:v>42703.595891203709</c:v>
                </c:pt>
                <c:pt idx="10298">
                  <c:v>42703.595949074079</c:v>
                </c:pt>
                <c:pt idx="10299">
                  <c:v>42703.596006944448</c:v>
                </c:pt>
                <c:pt idx="10300">
                  <c:v>42703.596064814818</c:v>
                </c:pt>
                <c:pt idx="10301">
                  <c:v>42703.596122685187</c:v>
                </c:pt>
                <c:pt idx="10302">
                  <c:v>42703.596180555556</c:v>
                </c:pt>
                <c:pt idx="10303">
                  <c:v>42703.596238425926</c:v>
                </c:pt>
                <c:pt idx="10304">
                  <c:v>42703.596296296302</c:v>
                </c:pt>
                <c:pt idx="10305">
                  <c:v>42703.596354166672</c:v>
                </c:pt>
                <c:pt idx="10306">
                  <c:v>42703.596412037041</c:v>
                </c:pt>
                <c:pt idx="10307">
                  <c:v>42703.59646990741</c:v>
                </c:pt>
                <c:pt idx="10308">
                  <c:v>42703.59652777778</c:v>
                </c:pt>
                <c:pt idx="10309">
                  <c:v>42703.596585648149</c:v>
                </c:pt>
                <c:pt idx="10310">
                  <c:v>42703.596643518518</c:v>
                </c:pt>
                <c:pt idx="10311">
                  <c:v>42703.596701388895</c:v>
                </c:pt>
                <c:pt idx="10312">
                  <c:v>42703.596759259264</c:v>
                </c:pt>
                <c:pt idx="10313">
                  <c:v>42703.596817129634</c:v>
                </c:pt>
                <c:pt idx="10314">
                  <c:v>42703.596875000003</c:v>
                </c:pt>
                <c:pt idx="10315">
                  <c:v>42703.596932870372</c:v>
                </c:pt>
                <c:pt idx="10316">
                  <c:v>42703.596990740742</c:v>
                </c:pt>
                <c:pt idx="10317">
                  <c:v>42703.597048611111</c:v>
                </c:pt>
                <c:pt idx="10318">
                  <c:v>42703.59710648148</c:v>
                </c:pt>
                <c:pt idx="10319">
                  <c:v>42703.597164351857</c:v>
                </c:pt>
                <c:pt idx="10320">
                  <c:v>42703.597222222226</c:v>
                </c:pt>
                <c:pt idx="10321">
                  <c:v>42703.597280092596</c:v>
                </c:pt>
                <c:pt idx="10322">
                  <c:v>42703.597337962965</c:v>
                </c:pt>
                <c:pt idx="10323">
                  <c:v>42703.597395833334</c:v>
                </c:pt>
                <c:pt idx="10324">
                  <c:v>42703.597453703704</c:v>
                </c:pt>
                <c:pt idx="10325">
                  <c:v>42703.597511574073</c:v>
                </c:pt>
                <c:pt idx="10326">
                  <c:v>42703.59756944445</c:v>
                </c:pt>
                <c:pt idx="10327">
                  <c:v>42703.597627314819</c:v>
                </c:pt>
                <c:pt idx="10328">
                  <c:v>42703.597685185188</c:v>
                </c:pt>
                <c:pt idx="10329">
                  <c:v>42703.597743055558</c:v>
                </c:pt>
                <c:pt idx="10330">
                  <c:v>42703.597800925927</c:v>
                </c:pt>
                <c:pt idx="10331">
                  <c:v>42703.597858796296</c:v>
                </c:pt>
                <c:pt idx="10332">
                  <c:v>42703.597916666666</c:v>
                </c:pt>
                <c:pt idx="10333">
                  <c:v>42703.597974537042</c:v>
                </c:pt>
                <c:pt idx="10334">
                  <c:v>42703.598032407412</c:v>
                </c:pt>
                <c:pt idx="10335">
                  <c:v>42703.598090277781</c:v>
                </c:pt>
                <c:pt idx="10336">
                  <c:v>42703.59814814815</c:v>
                </c:pt>
                <c:pt idx="10337">
                  <c:v>42703.59820601852</c:v>
                </c:pt>
                <c:pt idx="10338">
                  <c:v>42703.598263888889</c:v>
                </c:pt>
                <c:pt idx="10339">
                  <c:v>42703.598321759258</c:v>
                </c:pt>
                <c:pt idx="10340">
                  <c:v>42703.598379629635</c:v>
                </c:pt>
                <c:pt idx="10341">
                  <c:v>42703.598437500004</c:v>
                </c:pt>
                <c:pt idx="10342">
                  <c:v>42703.598495370374</c:v>
                </c:pt>
                <c:pt idx="10343">
                  <c:v>42703.598553240743</c:v>
                </c:pt>
                <c:pt idx="10344">
                  <c:v>42703.598611111112</c:v>
                </c:pt>
                <c:pt idx="10345">
                  <c:v>42703.598668981482</c:v>
                </c:pt>
                <c:pt idx="10346">
                  <c:v>42703.598726851851</c:v>
                </c:pt>
                <c:pt idx="10347">
                  <c:v>42703.598784722228</c:v>
                </c:pt>
                <c:pt idx="10348">
                  <c:v>42703.598842592597</c:v>
                </c:pt>
                <c:pt idx="10349">
                  <c:v>42703.598900462966</c:v>
                </c:pt>
                <c:pt idx="10350">
                  <c:v>42703.598958333336</c:v>
                </c:pt>
                <c:pt idx="10351">
                  <c:v>42703.599016203705</c:v>
                </c:pt>
                <c:pt idx="10352">
                  <c:v>42703.599074074074</c:v>
                </c:pt>
                <c:pt idx="10353">
                  <c:v>42703.599131944444</c:v>
                </c:pt>
                <c:pt idx="10354">
                  <c:v>42703.59918981482</c:v>
                </c:pt>
                <c:pt idx="10355">
                  <c:v>42703.59924768519</c:v>
                </c:pt>
                <c:pt idx="10356">
                  <c:v>42703.599305555559</c:v>
                </c:pt>
                <c:pt idx="10357">
                  <c:v>42703.599363425928</c:v>
                </c:pt>
                <c:pt idx="10358">
                  <c:v>42703.599421296298</c:v>
                </c:pt>
                <c:pt idx="10359">
                  <c:v>42703.599479166667</c:v>
                </c:pt>
                <c:pt idx="10360">
                  <c:v>42703.599537037036</c:v>
                </c:pt>
                <c:pt idx="10361">
                  <c:v>42703.599594907413</c:v>
                </c:pt>
                <c:pt idx="10362">
                  <c:v>42703.599652777782</c:v>
                </c:pt>
                <c:pt idx="10363">
                  <c:v>42703.599710648152</c:v>
                </c:pt>
                <c:pt idx="10364">
                  <c:v>42703.599768518521</c:v>
                </c:pt>
                <c:pt idx="10365">
                  <c:v>42703.599826388891</c:v>
                </c:pt>
                <c:pt idx="10366">
                  <c:v>42703.59988425926</c:v>
                </c:pt>
                <c:pt idx="10367">
                  <c:v>42703.599942129629</c:v>
                </c:pt>
                <c:pt idx="10368">
                  <c:v>42703.600000000006</c:v>
                </c:pt>
                <c:pt idx="10369">
                  <c:v>42703.600057870375</c:v>
                </c:pt>
                <c:pt idx="10370">
                  <c:v>42703.600115740745</c:v>
                </c:pt>
                <c:pt idx="10371">
                  <c:v>42703.600173611114</c:v>
                </c:pt>
                <c:pt idx="10372">
                  <c:v>42703.600231481483</c:v>
                </c:pt>
                <c:pt idx="10373">
                  <c:v>42703.600289351853</c:v>
                </c:pt>
                <c:pt idx="10374">
                  <c:v>42703.600347222222</c:v>
                </c:pt>
                <c:pt idx="10375">
                  <c:v>42703.600405092599</c:v>
                </c:pt>
                <c:pt idx="10376">
                  <c:v>42703.600462962968</c:v>
                </c:pt>
                <c:pt idx="10377">
                  <c:v>42703.600520833337</c:v>
                </c:pt>
                <c:pt idx="10378">
                  <c:v>42703.600578703707</c:v>
                </c:pt>
                <c:pt idx="10379">
                  <c:v>42703.600636574076</c:v>
                </c:pt>
                <c:pt idx="10380">
                  <c:v>42703.600694444445</c:v>
                </c:pt>
                <c:pt idx="10381">
                  <c:v>42703.600752314815</c:v>
                </c:pt>
                <c:pt idx="10382">
                  <c:v>42703.600810185191</c:v>
                </c:pt>
                <c:pt idx="10383">
                  <c:v>42703.600868055561</c:v>
                </c:pt>
                <c:pt idx="10384">
                  <c:v>42703.60092592593</c:v>
                </c:pt>
                <c:pt idx="10385">
                  <c:v>42703.600983796299</c:v>
                </c:pt>
                <c:pt idx="10386">
                  <c:v>42703.601041666669</c:v>
                </c:pt>
                <c:pt idx="10387">
                  <c:v>42703.601099537038</c:v>
                </c:pt>
                <c:pt idx="10388">
                  <c:v>42703.601157407407</c:v>
                </c:pt>
                <c:pt idx="10389">
                  <c:v>42703.601215277777</c:v>
                </c:pt>
                <c:pt idx="10390">
                  <c:v>42703.601273148153</c:v>
                </c:pt>
                <c:pt idx="10391">
                  <c:v>42703.601331018523</c:v>
                </c:pt>
                <c:pt idx="10392">
                  <c:v>42703.601388888892</c:v>
                </c:pt>
                <c:pt idx="10393">
                  <c:v>42703.601446759261</c:v>
                </c:pt>
                <c:pt idx="10394">
                  <c:v>42703.601504629631</c:v>
                </c:pt>
                <c:pt idx="10395">
                  <c:v>42703.6015625</c:v>
                </c:pt>
                <c:pt idx="10396">
                  <c:v>42703.601620370369</c:v>
                </c:pt>
                <c:pt idx="10397">
                  <c:v>42703.601678240746</c:v>
                </c:pt>
                <c:pt idx="10398">
                  <c:v>42703.601736111115</c:v>
                </c:pt>
                <c:pt idx="10399">
                  <c:v>42703.601793981485</c:v>
                </c:pt>
                <c:pt idx="10400">
                  <c:v>42703.601851851854</c:v>
                </c:pt>
                <c:pt idx="10401">
                  <c:v>42703.601909722223</c:v>
                </c:pt>
                <c:pt idx="10402">
                  <c:v>42703.601967592593</c:v>
                </c:pt>
                <c:pt idx="10403">
                  <c:v>42703.602025462962</c:v>
                </c:pt>
                <c:pt idx="10404">
                  <c:v>42703.602083333339</c:v>
                </c:pt>
                <c:pt idx="10405">
                  <c:v>42703.602141203708</c:v>
                </c:pt>
                <c:pt idx="10406">
                  <c:v>42703.602199074077</c:v>
                </c:pt>
                <c:pt idx="10407">
                  <c:v>42703.602256944447</c:v>
                </c:pt>
                <c:pt idx="10408">
                  <c:v>42703.602314814816</c:v>
                </c:pt>
                <c:pt idx="10409">
                  <c:v>42703.602372685185</c:v>
                </c:pt>
                <c:pt idx="10410">
                  <c:v>42703.602430555555</c:v>
                </c:pt>
                <c:pt idx="10411">
                  <c:v>42703.602488425931</c:v>
                </c:pt>
                <c:pt idx="10412">
                  <c:v>42703.602546296301</c:v>
                </c:pt>
                <c:pt idx="10413">
                  <c:v>42703.60260416667</c:v>
                </c:pt>
                <c:pt idx="10414">
                  <c:v>42703.602662037039</c:v>
                </c:pt>
                <c:pt idx="10415">
                  <c:v>42703.602719907409</c:v>
                </c:pt>
                <c:pt idx="10416">
                  <c:v>42703.602777777778</c:v>
                </c:pt>
                <c:pt idx="10417">
                  <c:v>42703.602835648147</c:v>
                </c:pt>
                <c:pt idx="10418">
                  <c:v>42703.602893518524</c:v>
                </c:pt>
                <c:pt idx="10419">
                  <c:v>42703.602951388893</c:v>
                </c:pt>
                <c:pt idx="10420">
                  <c:v>42703.603009259263</c:v>
                </c:pt>
                <c:pt idx="10421">
                  <c:v>42703.603067129632</c:v>
                </c:pt>
                <c:pt idx="10422">
                  <c:v>42703.603125000001</c:v>
                </c:pt>
                <c:pt idx="10423">
                  <c:v>42703.603182870371</c:v>
                </c:pt>
                <c:pt idx="10424">
                  <c:v>42703.60324074074</c:v>
                </c:pt>
                <c:pt idx="10425">
                  <c:v>42703.603298611117</c:v>
                </c:pt>
                <c:pt idx="10426">
                  <c:v>42703.603356481486</c:v>
                </c:pt>
                <c:pt idx="10427">
                  <c:v>42703.603414351855</c:v>
                </c:pt>
                <c:pt idx="10428">
                  <c:v>42703.603472222225</c:v>
                </c:pt>
                <c:pt idx="10429">
                  <c:v>42703.603530092594</c:v>
                </c:pt>
                <c:pt idx="10430">
                  <c:v>42703.603587962964</c:v>
                </c:pt>
                <c:pt idx="10431">
                  <c:v>42703.603645833333</c:v>
                </c:pt>
                <c:pt idx="10432">
                  <c:v>42703.603703703709</c:v>
                </c:pt>
                <c:pt idx="10433">
                  <c:v>42703.603761574079</c:v>
                </c:pt>
                <c:pt idx="10434">
                  <c:v>42703.603819444448</c:v>
                </c:pt>
                <c:pt idx="10435">
                  <c:v>42703.603877314818</c:v>
                </c:pt>
                <c:pt idx="10436">
                  <c:v>42703.603935185187</c:v>
                </c:pt>
                <c:pt idx="10437">
                  <c:v>42703.603993055556</c:v>
                </c:pt>
                <c:pt idx="10438">
                  <c:v>42703.604050925926</c:v>
                </c:pt>
                <c:pt idx="10439">
                  <c:v>42703.604108796302</c:v>
                </c:pt>
                <c:pt idx="10440">
                  <c:v>42703.604166666672</c:v>
                </c:pt>
                <c:pt idx="10441">
                  <c:v>42703.604224537041</c:v>
                </c:pt>
                <c:pt idx="10442">
                  <c:v>42703.60428240741</c:v>
                </c:pt>
                <c:pt idx="10443">
                  <c:v>42703.60434027778</c:v>
                </c:pt>
                <c:pt idx="10444">
                  <c:v>42703.604398148149</c:v>
                </c:pt>
                <c:pt idx="10445">
                  <c:v>42703.604456018518</c:v>
                </c:pt>
                <c:pt idx="10446">
                  <c:v>42703.604513888895</c:v>
                </c:pt>
                <c:pt idx="10447">
                  <c:v>42703.604571759264</c:v>
                </c:pt>
                <c:pt idx="10448">
                  <c:v>42703.604629629634</c:v>
                </c:pt>
                <c:pt idx="10449">
                  <c:v>42703.604687500003</c:v>
                </c:pt>
                <c:pt idx="10450">
                  <c:v>42703.604745370372</c:v>
                </c:pt>
                <c:pt idx="10451">
                  <c:v>42703.604803240742</c:v>
                </c:pt>
                <c:pt idx="10452">
                  <c:v>42703.604861111111</c:v>
                </c:pt>
                <c:pt idx="10453">
                  <c:v>42703.60491898148</c:v>
                </c:pt>
                <c:pt idx="10454">
                  <c:v>42703.604976851857</c:v>
                </c:pt>
                <c:pt idx="10455">
                  <c:v>42703.605034722226</c:v>
                </c:pt>
                <c:pt idx="10456">
                  <c:v>42703.605092592596</c:v>
                </c:pt>
                <c:pt idx="10457">
                  <c:v>42703.605150462965</c:v>
                </c:pt>
                <c:pt idx="10458">
                  <c:v>42703.605208333334</c:v>
                </c:pt>
                <c:pt idx="10459">
                  <c:v>42703.605266203704</c:v>
                </c:pt>
                <c:pt idx="10460">
                  <c:v>42703.605324074073</c:v>
                </c:pt>
                <c:pt idx="10461">
                  <c:v>42703.60538194445</c:v>
                </c:pt>
                <c:pt idx="10462">
                  <c:v>42703.605439814819</c:v>
                </c:pt>
                <c:pt idx="10463">
                  <c:v>42703.605497685188</c:v>
                </c:pt>
                <c:pt idx="10464">
                  <c:v>42703.605555555558</c:v>
                </c:pt>
                <c:pt idx="10465">
                  <c:v>42703.605613425927</c:v>
                </c:pt>
                <c:pt idx="10466">
                  <c:v>42703.605671296296</c:v>
                </c:pt>
                <c:pt idx="10467">
                  <c:v>42703.605729166666</c:v>
                </c:pt>
                <c:pt idx="10468">
                  <c:v>42703.605787037042</c:v>
                </c:pt>
                <c:pt idx="10469">
                  <c:v>42703.605844907412</c:v>
                </c:pt>
                <c:pt idx="10470">
                  <c:v>42703.605902777781</c:v>
                </c:pt>
                <c:pt idx="10471">
                  <c:v>42703.60596064815</c:v>
                </c:pt>
                <c:pt idx="10472">
                  <c:v>42703.60601851852</c:v>
                </c:pt>
                <c:pt idx="10473">
                  <c:v>42703.606076388889</c:v>
                </c:pt>
                <c:pt idx="10474">
                  <c:v>42703.606134259258</c:v>
                </c:pt>
                <c:pt idx="10475">
                  <c:v>42703.606192129635</c:v>
                </c:pt>
                <c:pt idx="10476">
                  <c:v>42703.606250000004</c:v>
                </c:pt>
                <c:pt idx="10477">
                  <c:v>42703.606307870374</c:v>
                </c:pt>
                <c:pt idx="10478">
                  <c:v>42703.606365740743</c:v>
                </c:pt>
                <c:pt idx="10479">
                  <c:v>42703.606423611112</c:v>
                </c:pt>
                <c:pt idx="10480">
                  <c:v>42703.606481481482</c:v>
                </c:pt>
                <c:pt idx="10481">
                  <c:v>42703.606539351851</c:v>
                </c:pt>
                <c:pt idx="10482">
                  <c:v>42703.606597222228</c:v>
                </c:pt>
                <c:pt idx="10483">
                  <c:v>42703.606655092597</c:v>
                </c:pt>
                <c:pt idx="10484">
                  <c:v>42703.606712962966</c:v>
                </c:pt>
                <c:pt idx="10485">
                  <c:v>42703.606770833336</c:v>
                </c:pt>
                <c:pt idx="10486">
                  <c:v>42703.606828703705</c:v>
                </c:pt>
                <c:pt idx="10487">
                  <c:v>42703.606886574074</c:v>
                </c:pt>
                <c:pt idx="10488">
                  <c:v>42703.606944444444</c:v>
                </c:pt>
                <c:pt idx="10489">
                  <c:v>42703.60700231482</c:v>
                </c:pt>
                <c:pt idx="10490">
                  <c:v>42703.60706018519</c:v>
                </c:pt>
                <c:pt idx="10491">
                  <c:v>42703.607118055559</c:v>
                </c:pt>
                <c:pt idx="10492">
                  <c:v>42703.607175925928</c:v>
                </c:pt>
                <c:pt idx="10493">
                  <c:v>42703.607233796298</c:v>
                </c:pt>
                <c:pt idx="10494">
                  <c:v>42703.607291666667</c:v>
                </c:pt>
                <c:pt idx="10495">
                  <c:v>42703.607349537036</c:v>
                </c:pt>
                <c:pt idx="10496">
                  <c:v>42703.607407407413</c:v>
                </c:pt>
                <c:pt idx="10497">
                  <c:v>42703.607465277782</c:v>
                </c:pt>
                <c:pt idx="10498">
                  <c:v>42703.607523148152</c:v>
                </c:pt>
                <c:pt idx="10499">
                  <c:v>42703.607581018521</c:v>
                </c:pt>
                <c:pt idx="10500">
                  <c:v>42703.607638888891</c:v>
                </c:pt>
                <c:pt idx="10501">
                  <c:v>42703.60769675926</c:v>
                </c:pt>
                <c:pt idx="10502">
                  <c:v>42703.607754629629</c:v>
                </c:pt>
                <c:pt idx="10503">
                  <c:v>42703.607812500006</c:v>
                </c:pt>
                <c:pt idx="10504">
                  <c:v>42703.607870370375</c:v>
                </c:pt>
                <c:pt idx="10505">
                  <c:v>42703.607928240745</c:v>
                </c:pt>
                <c:pt idx="10506">
                  <c:v>42703.607986111114</c:v>
                </c:pt>
                <c:pt idx="10507">
                  <c:v>42703.608043981483</c:v>
                </c:pt>
                <c:pt idx="10508">
                  <c:v>42703.608101851853</c:v>
                </c:pt>
                <c:pt idx="10509">
                  <c:v>42703.608159722222</c:v>
                </c:pt>
                <c:pt idx="10510">
                  <c:v>42703.608217592599</c:v>
                </c:pt>
                <c:pt idx="10511">
                  <c:v>42703.608275462968</c:v>
                </c:pt>
                <c:pt idx="10512">
                  <c:v>42703.608333333337</c:v>
                </c:pt>
                <c:pt idx="10513">
                  <c:v>42703.608391203707</c:v>
                </c:pt>
                <c:pt idx="10514">
                  <c:v>42703.608449074076</c:v>
                </c:pt>
                <c:pt idx="10515">
                  <c:v>42703.608506944445</c:v>
                </c:pt>
                <c:pt idx="10516">
                  <c:v>42703.608564814815</c:v>
                </c:pt>
                <c:pt idx="10517">
                  <c:v>42703.608622685191</c:v>
                </c:pt>
                <c:pt idx="10518">
                  <c:v>42703.608680555561</c:v>
                </c:pt>
                <c:pt idx="10519">
                  <c:v>42703.60873842593</c:v>
                </c:pt>
                <c:pt idx="10520">
                  <c:v>42703.608796296299</c:v>
                </c:pt>
                <c:pt idx="10521">
                  <c:v>42703.608854166669</c:v>
                </c:pt>
                <c:pt idx="10522">
                  <c:v>42703.608912037038</c:v>
                </c:pt>
                <c:pt idx="10523">
                  <c:v>42703.608969907407</c:v>
                </c:pt>
                <c:pt idx="10524">
                  <c:v>42703.609027777777</c:v>
                </c:pt>
                <c:pt idx="10525">
                  <c:v>42703.609085648153</c:v>
                </c:pt>
                <c:pt idx="10526">
                  <c:v>42703.609143518523</c:v>
                </c:pt>
                <c:pt idx="10527">
                  <c:v>42703.609201388892</c:v>
                </c:pt>
                <c:pt idx="10528">
                  <c:v>42703.609259259261</c:v>
                </c:pt>
                <c:pt idx="10529">
                  <c:v>42703.609317129631</c:v>
                </c:pt>
                <c:pt idx="10530">
                  <c:v>42703.609375</c:v>
                </c:pt>
                <c:pt idx="10531">
                  <c:v>42703.609432870369</c:v>
                </c:pt>
                <c:pt idx="10532">
                  <c:v>42703.609490740746</c:v>
                </c:pt>
                <c:pt idx="10533">
                  <c:v>42703.609548611115</c:v>
                </c:pt>
                <c:pt idx="10534">
                  <c:v>42703.609606481485</c:v>
                </c:pt>
                <c:pt idx="10535">
                  <c:v>42703.609664351854</c:v>
                </c:pt>
                <c:pt idx="10536">
                  <c:v>42703.609722222223</c:v>
                </c:pt>
                <c:pt idx="10537">
                  <c:v>42703.609780092593</c:v>
                </c:pt>
                <c:pt idx="10538">
                  <c:v>42703.609837962962</c:v>
                </c:pt>
                <c:pt idx="10539">
                  <c:v>42703.609895833339</c:v>
                </c:pt>
                <c:pt idx="10540">
                  <c:v>42703.609953703708</c:v>
                </c:pt>
                <c:pt idx="10541">
                  <c:v>42703.610011574077</c:v>
                </c:pt>
                <c:pt idx="10542">
                  <c:v>42703.610069444447</c:v>
                </c:pt>
                <c:pt idx="10543">
                  <c:v>42703.610127314816</c:v>
                </c:pt>
                <c:pt idx="10544">
                  <c:v>42703.610185185185</c:v>
                </c:pt>
                <c:pt idx="10545">
                  <c:v>42703.610243055555</c:v>
                </c:pt>
                <c:pt idx="10546">
                  <c:v>42703.610300925931</c:v>
                </c:pt>
                <c:pt idx="10547">
                  <c:v>42703.610358796301</c:v>
                </c:pt>
                <c:pt idx="10548">
                  <c:v>42703.61041666667</c:v>
                </c:pt>
                <c:pt idx="10549">
                  <c:v>42703.610474537039</c:v>
                </c:pt>
                <c:pt idx="10550">
                  <c:v>42703.610532407409</c:v>
                </c:pt>
                <c:pt idx="10551">
                  <c:v>42703.610590277778</c:v>
                </c:pt>
                <c:pt idx="10552">
                  <c:v>42703.610648148147</c:v>
                </c:pt>
                <c:pt idx="10553">
                  <c:v>42703.610706018524</c:v>
                </c:pt>
                <c:pt idx="10554">
                  <c:v>42703.610763888893</c:v>
                </c:pt>
                <c:pt idx="10555">
                  <c:v>42703.610821759263</c:v>
                </c:pt>
                <c:pt idx="10556">
                  <c:v>42703.610879629632</c:v>
                </c:pt>
                <c:pt idx="10557">
                  <c:v>42703.610937500001</c:v>
                </c:pt>
                <c:pt idx="10558">
                  <c:v>42703.610995370371</c:v>
                </c:pt>
                <c:pt idx="10559">
                  <c:v>42703.61105324074</c:v>
                </c:pt>
                <c:pt idx="10560">
                  <c:v>42703.611111111117</c:v>
                </c:pt>
                <c:pt idx="10561">
                  <c:v>42703.611168981486</c:v>
                </c:pt>
                <c:pt idx="10562">
                  <c:v>42703.611226851855</c:v>
                </c:pt>
                <c:pt idx="10563">
                  <c:v>42703.611284722225</c:v>
                </c:pt>
                <c:pt idx="10564">
                  <c:v>42703.611342592594</c:v>
                </c:pt>
                <c:pt idx="10565">
                  <c:v>42703.611400462964</c:v>
                </c:pt>
                <c:pt idx="10566">
                  <c:v>42703.611458333333</c:v>
                </c:pt>
                <c:pt idx="10567">
                  <c:v>42703.611516203709</c:v>
                </c:pt>
                <c:pt idx="10568">
                  <c:v>42703.611574074079</c:v>
                </c:pt>
                <c:pt idx="10569">
                  <c:v>42703.611631944448</c:v>
                </c:pt>
                <c:pt idx="10570">
                  <c:v>42703.611689814818</c:v>
                </c:pt>
                <c:pt idx="10571">
                  <c:v>42703.611747685187</c:v>
                </c:pt>
                <c:pt idx="10572">
                  <c:v>42703.611805555556</c:v>
                </c:pt>
                <c:pt idx="10573">
                  <c:v>42703.611863425926</c:v>
                </c:pt>
                <c:pt idx="10574">
                  <c:v>42703.611921296302</c:v>
                </c:pt>
                <c:pt idx="10575">
                  <c:v>42703.611979166672</c:v>
                </c:pt>
                <c:pt idx="10576">
                  <c:v>42703.612037037041</c:v>
                </c:pt>
                <c:pt idx="10577">
                  <c:v>42703.61209490741</c:v>
                </c:pt>
                <c:pt idx="10578">
                  <c:v>42703.61215277778</c:v>
                </c:pt>
                <c:pt idx="10579">
                  <c:v>42703.612210648149</c:v>
                </c:pt>
                <c:pt idx="10580">
                  <c:v>42703.612268518518</c:v>
                </c:pt>
                <c:pt idx="10581">
                  <c:v>42703.612326388895</c:v>
                </c:pt>
                <c:pt idx="10582">
                  <c:v>42703.612384259264</c:v>
                </c:pt>
                <c:pt idx="10583">
                  <c:v>42703.612442129634</c:v>
                </c:pt>
                <c:pt idx="10584">
                  <c:v>42703.612500000003</c:v>
                </c:pt>
                <c:pt idx="10585">
                  <c:v>42703.612557870372</c:v>
                </c:pt>
                <c:pt idx="10586">
                  <c:v>42703.612615740742</c:v>
                </c:pt>
                <c:pt idx="10587">
                  <c:v>42703.612673611111</c:v>
                </c:pt>
                <c:pt idx="10588">
                  <c:v>42703.61273148148</c:v>
                </c:pt>
                <c:pt idx="10589">
                  <c:v>42703.612789351857</c:v>
                </c:pt>
                <c:pt idx="10590">
                  <c:v>42703.612847222226</c:v>
                </c:pt>
                <c:pt idx="10591">
                  <c:v>42703.612905092596</c:v>
                </c:pt>
                <c:pt idx="10592">
                  <c:v>42703.612962962965</c:v>
                </c:pt>
                <c:pt idx="10593">
                  <c:v>42703.613020833334</c:v>
                </c:pt>
                <c:pt idx="10594">
                  <c:v>42703.613078703704</c:v>
                </c:pt>
                <c:pt idx="10595">
                  <c:v>42703.613136574073</c:v>
                </c:pt>
                <c:pt idx="10596">
                  <c:v>42703.61319444445</c:v>
                </c:pt>
                <c:pt idx="10597">
                  <c:v>42703.613252314819</c:v>
                </c:pt>
                <c:pt idx="10598">
                  <c:v>42703.613310185188</c:v>
                </c:pt>
                <c:pt idx="10599">
                  <c:v>42703.613368055558</c:v>
                </c:pt>
                <c:pt idx="10600">
                  <c:v>42703.613425925927</c:v>
                </c:pt>
                <c:pt idx="10601">
                  <c:v>42703.613483796296</c:v>
                </c:pt>
                <c:pt idx="10602">
                  <c:v>42703.613541666666</c:v>
                </c:pt>
                <c:pt idx="10603">
                  <c:v>42703.613599537042</c:v>
                </c:pt>
                <c:pt idx="10604">
                  <c:v>42703.613657407412</c:v>
                </c:pt>
                <c:pt idx="10605">
                  <c:v>42703.613715277781</c:v>
                </c:pt>
                <c:pt idx="10606">
                  <c:v>42703.61377314815</c:v>
                </c:pt>
                <c:pt idx="10607">
                  <c:v>42703.61383101852</c:v>
                </c:pt>
                <c:pt idx="10608">
                  <c:v>42703.613888888889</c:v>
                </c:pt>
                <c:pt idx="10609">
                  <c:v>42703.613946759258</c:v>
                </c:pt>
                <c:pt idx="10610">
                  <c:v>42703.614004629635</c:v>
                </c:pt>
                <c:pt idx="10611">
                  <c:v>42703.614062500004</c:v>
                </c:pt>
                <c:pt idx="10612">
                  <c:v>42703.614120370374</c:v>
                </c:pt>
                <c:pt idx="10613">
                  <c:v>42703.614178240743</c:v>
                </c:pt>
                <c:pt idx="10614">
                  <c:v>42703.614236111112</c:v>
                </c:pt>
                <c:pt idx="10615">
                  <c:v>42703.614293981482</c:v>
                </c:pt>
                <c:pt idx="10616">
                  <c:v>42703.614351851851</c:v>
                </c:pt>
                <c:pt idx="10617">
                  <c:v>42703.614409722228</c:v>
                </c:pt>
                <c:pt idx="10618">
                  <c:v>42703.614467592597</c:v>
                </c:pt>
                <c:pt idx="10619">
                  <c:v>42703.614525462966</c:v>
                </c:pt>
                <c:pt idx="10620">
                  <c:v>42703.614583333336</c:v>
                </c:pt>
                <c:pt idx="10621">
                  <c:v>42703.614641203705</c:v>
                </c:pt>
                <c:pt idx="10622">
                  <c:v>42703.614699074074</c:v>
                </c:pt>
                <c:pt idx="10623">
                  <c:v>42703.614756944444</c:v>
                </c:pt>
                <c:pt idx="10624">
                  <c:v>42703.61481481482</c:v>
                </c:pt>
                <c:pt idx="10625">
                  <c:v>42703.61487268519</c:v>
                </c:pt>
                <c:pt idx="10626">
                  <c:v>42703.614930555559</c:v>
                </c:pt>
                <c:pt idx="10627">
                  <c:v>42703.614988425928</c:v>
                </c:pt>
                <c:pt idx="10628">
                  <c:v>42703.615046296298</c:v>
                </c:pt>
                <c:pt idx="10629">
                  <c:v>42703.615104166667</c:v>
                </c:pt>
                <c:pt idx="10630">
                  <c:v>42703.615162037036</c:v>
                </c:pt>
                <c:pt idx="10631">
                  <c:v>42703.615219907413</c:v>
                </c:pt>
                <c:pt idx="10632">
                  <c:v>42703.615277777782</c:v>
                </c:pt>
                <c:pt idx="10633">
                  <c:v>42703.615335648152</c:v>
                </c:pt>
                <c:pt idx="10634">
                  <c:v>42703.615393518521</c:v>
                </c:pt>
                <c:pt idx="10635">
                  <c:v>42703.615451388891</c:v>
                </c:pt>
                <c:pt idx="10636">
                  <c:v>42703.61550925926</c:v>
                </c:pt>
                <c:pt idx="10637">
                  <c:v>42703.615567129629</c:v>
                </c:pt>
                <c:pt idx="10638">
                  <c:v>42703.615625000006</c:v>
                </c:pt>
                <c:pt idx="10639">
                  <c:v>42703.615682870375</c:v>
                </c:pt>
                <c:pt idx="10640">
                  <c:v>42703.615740740745</c:v>
                </c:pt>
                <c:pt idx="10641">
                  <c:v>42703.615798611114</c:v>
                </c:pt>
                <c:pt idx="10642">
                  <c:v>42703.615856481483</c:v>
                </c:pt>
                <c:pt idx="10643">
                  <c:v>42703.615914351853</c:v>
                </c:pt>
                <c:pt idx="10644">
                  <c:v>42703.615972222222</c:v>
                </c:pt>
                <c:pt idx="10645">
                  <c:v>42703.616030092599</c:v>
                </c:pt>
                <c:pt idx="10646">
                  <c:v>42703.616087962968</c:v>
                </c:pt>
                <c:pt idx="10647">
                  <c:v>42703.616145833337</c:v>
                </c:pt>
                <c:pt idx="10648">
                  <c:v>42703.616203703707</c:v>
                </c:pt>
                <c:pt idx="10649">
                  <c:v>42703.616261574076</c:v>
                </c:pt>
                <c:pt idx="10650">
                  <c:v>42703.616319444445</c:v>
                </c:pt>
                <c:pt idx="10651">
                  <c:v>42703.616377314815</c:v>
                </c:pt>
                <c:pt idx="10652">
                  <c:v>42703.616435185191</c:v>
                </c:pt>
                <c:pt idx="10653">
                  <c:v>42703.616493055561</c:v>
                </c:pt>
                <c:pt idx="10654">
                  <c:v>42703.61655092593</c:v>
                </c:pt>
                <c:pt idx="10655">
                  <c:v>42703.616608796299</c:v>
                </c:pt>
                <c:pt idx="10656">
                  <c:v>42703.616666666669</c:v>
                </c:pt>
                <c:pt idx="10657">
                  <c:v>42703.616724537038</c:v>
                </c:pt>
                <c:pt idx="10658">
                  <c:v>42703.616782407407</c:v>
                </c:pt>
                <c:pt idx="10659">
                  <c:v>42703.616840277777</c:v>
                </c:pt>
                <c:pt idx="10660">
                  <c:v>42703.616898148153</c:v>
                </c:pt>
                <c:pt idx="10661">
                  <c:v>42703.616956018523</c:v>
                </c:pt>
                <c:pt idx="10662">
                  <c:v>42703.617013888892</c:v>
                </c:pt>
                <c:pt idx="10663">
                  <c:v>42703.617071759261</c:v>
                </c:pt>
                <c:pt idx="10664">
                  <c:v>42703.617129629631</c:v>
                </c:pt>
                <c:pt idx="10665">
                  <c:v>42703.6171875</c:v>
                </c:pt>
                <c:pt idx="10666">
                  <c:v>42703.617245370369</c:v>
                </c:pt>
                <c:pt idx="10667">
                  <c:v>42703.617303240746</c:v>
                </c:pt>
                <c:pt idx="10668">
                  <c:v>42703.617361111115</c:v>
                </c:pt>
                <c:pt idx="10669">
                  <c:v>42703.617418981485</c:v>
                </c:pt>
                <c:pt idx="10670">
                  <c:v>42703.617476851854</c:v>
                </c:pt>
                <c:pt idx="10671">
                  <c:v>42703.617534722223</c:v>
                </c:pt>
                <c:pt idx="10672">
                  <c:v>42703.617592592593</c:v>
                </c:pt>
                <c:pt idx="10673">
                  <c:v>42703.617650462962</c:v>
                </c:pt>
                <c:pt idx="10674">
                  <c:v>42703.617708333339</c:v>
                </c:pt>
                <c:pt idx="10675">
                  <c:v>42703.617766203708</c:v>
                </c:pt>
                <c:pt idx="10676">
                  <c:v>42703.617824074077</c:v>
                </c:pt>
                <c:pt idx="10677">
                  <c:v>42703.617881944447</c:v>
                </c:pt>
                <c:pt idx="10678">
                  <c:v>42703.617939814816</c:v>
                </c:pt>
                <c:pt idx="10679">
                  <c:v>42703.617997685185</c:v>
                </c:pt>
                <c:pt idx="10680">
                  <c:v>42703.618055555555</c:v>
                </c:pt>
                <c:pt idx="10681">
                  <c:v>42703.618113425931</c:v>
                </c:pt>
                <c:pt idx="10682">
                  <c:v>42703.618171296301</c:v>
                </c:pt>
                <c:pt idx="10683">
                  <c:v>42703.61822916667</c:v>
                </c:pt>
                <c:pt idx="10684">
                  <c:v>42703.618287037039</c:v>
                </c:pt>
                <c:pt idx="10685">
                  <c:v>42703.618344907409</c:v>
                </c:pt>
                <c:pt idx="10686">
                  <c:v>42703.618402777778</c:v>
                </c:pt>
                <c:pt idx="10687">
                  <c:v>42703.618460648147</c:v>
                </c:pt>
                <c:pt idx="10688">
                  <c:v>42703.618518518524</c:v>
                </c:pt>
                <c:pt idx="10689">
                  <c:v>42703.618576388893</c:v>
                </c:pt>
                <c:pt idx="10690">
                  <c:v>42703.618634259263</c:v>
                </c:pt>
                <c:pt idx="10691">
                  <c:v>42703.618692129632</c:v>
                </c:pt>
                <c:pt idx="10692">
                  <c:v>42703.618750000001</c:v>
                </c:pt>
                <c:pt idx="10693">
                  <c:v>42703.618807870371</c:v>
                </c:pt>
                <c:pt idx="10694">
                  <c:v>42703.61886574074</c:v>
                </c:pt>
                <c:pt idx="10695">
                  <c:v>42703.618923611117</c:v>
                </c:pt>
                <c:pt idx="10696">
                  <c:v>42703.618981481486</c:v>
                </c:pt>
                <c:pt idx="10697">
                  <c:v>42703.619039351855</c:v>
                </c:pt>
                <c:pt idx="10698">
                  <c:v>42703.619097222225</c:v>
                </c:pt>
                <c:pt idx="10699">
                  <c:v>42703.619155092594</c:v>
                </c:pt>
                <c:pt idx="10700">
                  <c:v>42703.619212962964</c:v>
                </c:pt>
                <c:pt idx="10701">
                  <c:v>42703.619270833333</c:v>
                </c:pt>
                <c:pt idx="10702">
                  <c:v>42703.619328703709</c:v>
                </c:pt>
                <c:pt idx="10703">
                  <c:v>42703.619386574079</c:v>
                </c:pt>
                <c:pt idx="10704">
                  <c:v>42703.619444444448</c:v>
                </c:pt>
                <c:pt idx="10705">
                  <c:v>42703.619502314818</c:v>
                </c:pt>
                <c:pt idx="10706">
                  <c:v>42703.619560185187</c:v>
                </c:pt>
                <c:pt idx="10707">
                  <c:v>42703.619618055556</c:v>
                </c:pt>
                <c:pt idx="10708">
                  <c:v>42703.619675925926</c:v>
                </c:pt>
                <c:pt idx="10709">
                  <c:v>42703.619733796302</c:v>
                </c:pt>
                <c:pt idx="10710">
                  <c:v>42703.619791666672</c:v>
                </c:pt>
                <c:pt idx="10711">
                  <c:v>42703.619849537041</c:v>
                </c:pt>
                <c:pt idx="10712">
                  <c:v>42703.61990740741</c:v>
                </c:pt>
                <c:pt idx="10713">
                  <c:v>42703.61996527778</c:v>
                </c:pt>
                <c:pt idx="10714">
                  <c:v>42703.620023148149</c:v>
                </c:pt>
                <c:pt idx="10715">
                  <c:v>42703.620081018518</c:v>
                </c:pt>
                <c:pt idx="10716">
                  <c:v>42703.620138888895</c:v>
                </c:pt>
                <c:pt idx="10717">
                  <c:v>42703.620196759264</c:v>
                </c:pt>
                <c:pt idx="10718">
                  <c:v>42703.620254629634</c:v>
                </c:pt>
                <c:pt idx="10719">
                  <c:v>42703.620312500003</c:v>
                </c:pt>
                <c:pt idx="10720">
                  <c:v>42703.620370370372</c:v>
                </c:pt>
                <c:pt idx="10721">
                  <c:v>42703.620428240742</c:v>
                </c:pt>
                <c:pt idx="10722">
                  <c:v>42703.620486111111</c:v>
                </c:pt>
                <c:pt idx="10723">
                  <c:v>42703.62054398148</c:v>
                </c:pt>
                <c:pt idx="10724">
                  <c:v>42703.620601851857</c:v>
                </c:pt>
                <c:pt idx="10725">
                  <c:v>42703.620659722226</c:v>
                </c:pt>
                <c:pt idx="10726">
                  <c:v>42703.620717592596</c:v>
                </c:pt>
                <c:pt idx="10727">
                  <c:v>42703.620775462965</c:v>
                </c:pt>
                <c:pt idx="10728">
                  <c:v>42703.620833333334</c:v>
                </c:pt>
                <c:pt idx="10729">
                  <c:v>42703.620891203704</c:v>
                </c:pt>
                <c:pt idx="10730">
                  <c:v>42703.620949074073</c:v>
                </c:pt>
                <c:pt idx="10731">
                  <c:v>42703.62100694445</c:v>
                </c:pt>
                <c:pt idx="10732">
                  <c:v>42703.621064814819</c:v>
                </c:pt>
                <c:pt idx="10733">
                  <c:v>42703.621122685188</c:v>
                </c:pt>
                <c:pt idx="10734">
                  <c:v>42703.621180555558</c:v>
                </c:pt>
                <c:pt idx="10735">
                  <c:v>42703.621238425927</c:v>
                </c:pt>
                <c:pt idx="10736">
                  <c:v>42703.621296296296</c:v>
                </c:pt>
                <c:pt idx="10737">
                  <c:v>42703.621354166666</c:v>
                </c:pt>
                <c:pt idx="10738">
                  <c:v>42703.621412037042</c:v>
                </c:pt>
                <c:pt idx="10739">
                  <c:v>42703.621469907412</c:v>
                </c:pt>
                <c:pt idx="10740">
                  <c:v>42703.621527777781</c:v>
                </c:pt>
                <c:pt idx="10741">
                  <c:v>42703.62158564815</c:v>
                </c:pt>
                <c:pt idx="10742">
                  <c:v>42703.62164351852</c:v>
                </c:pt>
                <c:pt idx="10743">
                  <c:v>42703.621701388889</c:v>
                </c:pt>
                <c:pt idx="10744">
                  <c:v>42703.621759259258</c:v>
                </c:pt>
                <c:pt idx="10745">
                  <c:v>42703.621817129635</c:v>
                </c:pt>
                <c:pt idx="10746">
                  <c:v>42703.621875000004</c:v>
                </c:pt>
                <c:pt idx="10747">
                  <c:v>42703.621932870374</c:v>
                </c:pt>
                <c:pt idx="10748">
                  <c:v>42703.621990740743</c:v>
                </c:pt>
                <c:pt idx="10749">
                  <c:v>42703.622048611112</c:v>
                </c:pt>
                <c:pt idx="10750">
                  <c:v>42703.622106481482</c:v>
                </c:pt>
                <c:pt idx="10751">
                  <c:v>42703.622164351851</c:v>
                </c:pt>
                <c:pt idx="10752">
                  <c:v>42703.622222222228</c:v>
                </c:pt>
                <c:pt idx="10753">
                  <c:v>42703.622280092597</c:v>
                </c:pt>
                <c:pt idx="10754">
                  <c:v>42703.622337962966</c:v>
                </c:pt>
                <c:pt idx="10755">
                  <c:v>42703.622395833336</c:v>
                </c:pt>
                <c:pt idx="10756">
                  <c:v>42703.622453703705</c:v>
                </c:pt>
                <c:pt idx="10757">
                  <c:v>42703.622511574074</c:v>
                </c:pt>
                <c:pt idx="10758">
                  <c:v>42703.622569444444</c:v>
                </c:pt>
                <c:pt idx="10759">
                  <c:v>42703.62262731482</c:v>
                </c:pt>
                <c:pt idx="10760">
                  <c:v>42703.62268518519</c:v>
                </c:pt>
                <c:pt idx="10761">
                  <c:v>42703.622743055559</c:v>
                </c:pt>
                <c:pt idx="10762">
                  <c:v>42703.622800925928</c:v>
                </c:pt>
                <c:pt idx="10763">
                  <c:v>42703.622858796298</c:v>
                </c:pt>
                <c:pt idx="10764">
                  <c:v>42703.622916666667</c:v>
                </c:pt>
                <c:pt idx="10765">
                  <c:v>42703.622974537036</c:v>
                </c:pt>
                <c:pt idx="10766">
                  <c:v>42703.623032407413</c:v>
                </c:pt>
                <c:pt idx="10767">
                  <c:v>42703.623090277782</c:v>
                </c:pt>
                <c:pt idx="10768">
                  <c:v>42703.623148148152</c:v>
                </c:pt>
                <c:pt idx="10769">
                  <c:v>42703.623206018521</c:v>
                </c:pt>
                <c:pt idx="10770">
                  <c:v>42703.623263888891</c:v>
                </c:pt>
                <c:pt idx="10771">
                  <c:v>42703.62332175926</c:v>
                </c:pt>
                <c:pt idx="10772">
                  <c:v>42703.623379629629</c:v>
                </c:pt>
                <c:pt idx="10773">
                  <c:v>42703.623437500006</c:v>
                </c:pt>
                <c:pt idx="10774">
                  <c:v>42703.623495370375</c:v>
                </c:pt>
                <c:pt idx="10775">
                  <c:v>42703.623553240745</c:v>
                </c:pt>
                <c:pt idx="10776">
                  <c:v>42703.623611111114</c:v>
                </c:pt>
                <c:pt idx="10777">
                  <c:v>42703.623668981483</c:v>
                </c:pt>
                <c:pt idx="10778">
                  <c:v>42703.623726851853</c:v>
                </c:pt>
                <c:pt idx="10779">
                  <c:v>42703.623784722222</c:v>
                </c:pt>
                <c:pt idx="10780">
                  <c:v>42703.623842592599</c:v>
                </c:pt>
                <c:pt idx="10781">
                  <c:v>42703.623900462968</c:v>
                </c:pt>
                <c:pt idx="10782">
                  <c:v>42703.623958333337</c:v>
                </c:pt>
                <c:pt idx="10783">
                  <c:v>42703.624016203707</c:v>
                </c:pt>
                <c:pt idx="10784">
                  <c:v>42703.624074074076</c:v>
                </c:pt>
                <c:pt idx="10785">
                  <c:v>42703.624131944445</c:v>
                </c:pt>
                <c:pt idx="10786">
                  <c:v>42703.624189814815</c:v>
                </c:pt>
                <c:pt idx="10787">
                  <c:v>42703.624247685191</c:v>
                </c:pt>
                <c:pt idx="10788">
                  <c:v>42703.624305555561</c:v>
                </c:pt>
                <c:pt idx="10789">
                  <c:v>42703.62436342593</c:v>
                </c:pt>
                <c:pt idx="10790">
                  <c:v>42703.624421296299</c:v>
                </c:pt>
                <c:pt idx="10791">
                  <c:v>42703.624479166669</c:v>
                </c:pt>
                <c:pt idx="10792">
                  <c:v>42703.624537037038</c:v>
                </c:pt>
                <c:pt idx="10793">
                  <c:v>42703.624594907407</c:v>
                </c:pt>
                <c:pt idx="10794">
                  <c:v>42703.624652777777</c:v>
                </c:pt>
                <c:pt idx="10795">
                  <c:v>42703.624710648153</c:v>
                </c:pt>
                <c:pt idx="10796">
                  <c:v>42703.624768518523</c:v>
                </c:pt>
                <c:pt idx="10797">
                  <c:v>42703.624826388892</c:v>
                </c:pt>
                <c:pt idx="10798">
                  <c:v>42703.624884259261</c:v>
                </c:pt>
                <c:pt idx="10799">
                  <c:v>42703.624942129631</c:v>
                </c:pt>
                <c:pt idx="10800">
                  <c:v>42703.625</c:v>
                </c:pt>
                <c:pt idx="10801">
                  <c:v>42703.625057870369</c:v>
                </c:pt>
                <c:pt idx="10802">
                  <c:v>42703.625115740746</c:v>
                </c:pt>
                <c:pt idx="10803">
                  <c:v>42703.625173611115</c:v>
                </c:pt>
                <c:pt idx="10804">
                  <c:v>42703.625231481485</c:v>
                </c:pt>
                <c:pt idx="10805">
                  <c:v>42703.625289351854</c:v>
                </c:pt>
                <c:pt idx="10806">
                  <c:v>42703.625347222223</c:v>
                </c:pt>
                <c:pt idx="10807">
                  <c:v>42703.625405092593</c:v>
                </c:pt>
                <c:pt idx="10808">
                  <c:v>42703.625462962962</c:v>
                </c:pt>
                <c:pt idx="10809">
                  <c:v>42703.625520833339</c:v>
                </c:pt>
                <c:pt idx="10810">
                  <c:v>42703.625578703708</c:v>
                </c:pt>
                <c:pt idx="10811">
                  <c:v>42703.625636574077</c:v>
                </c:pt>
                <c:pt idx="10812">
                  <c:v>42703.625694444447</c:v>
                </c:pt>
                <c:pt idx="10813">
                  <c:v>42703.625752314816</c:v>
                </c:pt>
                <c:pt idx="10814">
                  <c:v>42703.625810185185</c:v>
                </c:pt>
                <c:pt idx="10815">
                  <c:v>42703.625868055555</c:v>
                </c:pt>
                <c:pt idx="10816">
                  <c:v>42703.625925925931</c:v>
                </c:pt>
                <c:pt idx="10817">
                  <c:v>42703.625983796301</c:v>
                </c:pt>
                <c:pt idx="10818">
                  <c:v>42703.62604166667</c:v>
                </c:pt>
                <c:pt idx="10819">
                  <c:v>42703.626099537039</c:v>
                </c:pt>
                <c:pt idx="10820">
                  <c:v>42703.626157407409</c:v>
                </c:pt>
                <c:pt idx="10821">
                  <c:v>42703.626215277778</c:v>
                </c:pt>
                <c:pt idx="10822">
                  <c:v>42703.626273148147</c:v>
                </c:pt>
                <c:pt idx="10823">
                  <c:v>42703.626331018524</c:v>
                </c:pt>
                <c:pt idx="10824">
                  <c:v>42703.626388888893</c:v>
                </c:pt>
                <c:pt idx="10825">
                  <c:v>42703.626446759263</c:v>
                </c:pt>
                <c:pt idx="10826">
                  <c:v>42703.626504629632</c:v>
                </c:pt>
                <c:pt idx="10827">
                  <c:v>42703.626562500001</c:v>
                </c:pt>
                <c:pt idx="10828">
                  <c:v>42703.626620370371</c:v>
                </c:pt>
                <c:pt idx="10829">
                  <c:v>42703.62667824074</c:v>
                </c:pt>
                <c:pt idx="10830">
                  <c:v>42703.626736111117</c:v>
                </c:pt>
                <c:pt idx="10831">
                  <c:v>42703.626793981486</c:v>
                </c:pt>
                <c:pt idx="10832">
                  <c:v>42703.626851851855</c:v>
                </c:pt>
                <c:pt idx="10833">
                  <c:v>42703.626909722225</c:v>
                </c:pt>
                <c:pt idx="10834">
                  <c:v>42703.626967592594</c:v>
                </c:pt>
                <c:pt idx="10835">
                  <c:v>42703.627025462964</c:v>
                </c:pt>
                <c:pt idx="10836">
                  <c:v>42703.627083333333</c:v>
                </c:pt>
                <c:pt idx="10837">
                  <c:v>42703.627141203709</c:v>
                </c:pt>
                <c:pt idx="10838">
                  <c:v>42703.627199074079</c:v>
                </c:pt>
                <c:pt idx="10839">
                  <c:v>42703.627256944448</c:v>
                </c:pt>
                <c:pt idx="10840">
                  <c:v>42703.627314814818</c:v>
                </c:pt>
                <c:pt idx="10841">
                  <c:v>42703.627372685187</c:v>
                </c:pt>
                <c:pt idx="10842">
                  <c:v>42703.627430555556</c:v>
                </c:pt>
                <c:pt idx="10843">
                  <c:v>42703.627488425926</c:v>
                </c:pt>
                <c:pt idx="10844">
                  <c:v>42703.627546296302</c:v>
                </c:pt>
                <c:pt idx="10845">
                  <c:v>42703.627604166672</c:v>
                </c:pt>
                <c:pt idx="10846">
                  <c:v>42703.627662037041</c:v>
                </c:pt>
                <c:pt idx="10847">
                  <c:v>42703.62771990741</c:v>
                </c:pt>
                <c:pt idx="10848">
                  <c:v>42703.62777777778</c:v>
                </c:pt>
                <c:pt idx="10849">
                  <c:v>42703.627835648149</c:v>
                </c:pt>
                <c:pt idx="10850">
                  <c:v>42703.627893518518</c:v>
                </c:pt>
                <c:pt idx="10851">
                  <c:v>42703.627951388895</c:v>
                </c:pt>
                <c:pt idx="10852">
                  <c:v>42703.628009259264</c:v>
                </c:pt>
                <c:pt idx="10853">
                  <c:v>42703.628067129634</c:v>
                </c:pt>
                <c:pt idx="10854">
                  <c:v>42703.628125000003</c:v>
                </c:pt>
                <c:pt idx="10855">
                  <c:v>42703.628182870372</c:v>
                </c:pt>
                <c:pt idx="10856">
                  <c:v>42703.628240740742</c:v>
                </c:pt>
                <c:pt idx="10857">
                  <c:v>42703.628298611111</c:v>
                </c:pt>
                <c:pt idx="10858">
                  <c:v>42703.62835648148</c:v>
                </c:pt>
                <c:pt idx="10859">
                  <c:v>42703.628414351857</c:v>
                </c:pt>
                <c:pt idx="10860">
                  <c:v>42703.628472222226</c:v>
                </c:pt>
                <c:pt idx="10861">
                  <c:v>42703.628530092596</c:v>
                </c:pt>
                <c:pt idx="10862">
                  <c:v>42703.628587962965</c:v>
                </c:pt>
                <c:pt idx="10863">
                  <c:v>42703.628645833334</c:v>
                </c:pt>
                <c:pt idx="10864">
                  <c:v>42703.628703703704</c:v>
                </c:pt>
                <c:pt idx="10865">
                  <c:v>42703.628761574073</c:v>
                </c:pt>
                <c:pt idx="10866">
                  <c:v>42703.62881944445</c:v>
                </c:pt>
                <c:pt idx="10867">
                  <c:v>42703.628877314819</c:v>
                </c:pt>
                <c:pt idx="10868">
                  <c:v>42703.628935185188</c:v>
                </c:pt>
                <c:pt idx="10869">
                  <c:v>42703.628993055558</c:v>
                </c:pt>
                <c:pt idx="10870">
                  <c:v>42703.629050925927</c:v>
                </c:pt>
                <c:pt idx="10871">
                  <c:v>42703.629108796296</c:v>
                </c:pt>
                <c:pt idx="10872">
                  <c:v>42703.629166666666</c:v>
                </c:pt>
                <c:pt idx="10873">
                  <c:v>42703.629224537042</c:v>
                </c:pt>
                <c:pt idx="10874">
                  <c:v>42703.629282407412</c:v>
                </c:pt>
                <c:pt idx="10875">
                  <c:v>42703.629340277781</c:v>
                </c:pt>
                <c:pt idx="10876">
                  <c:v>42703.62939814815</c:v>
                </c:pt>
                <c:pt idx="10877">
                  <c:v>42703.62945601852</c:v>
                </c:pt>
                <c:pt idx="10878">
                  <c:v>42703.629513888889</c:v>
                </c:pt>
                <c:pt idx="10879">
                  <c:v>42703.629571759258</c:v>
                </c:pt>
                <c:pt idx="10880">
                  <c:v>42703.629629629635</c:v>
                </c:pt>
                <c:pt idx="10881">
                  <c:v>42703.629687500004</c:v>
                </c:pt>
                <c:pt idx="10882">
                  <c:v>42703.629745370374</c:v>
                </c:pt>
                <c:pt idx="10883">
                  <c:v>42703.629803240743</c:v>
                </c:pt>
                <c:pt idx="10884">
                  <c:v>42703.629861111112</c:v>
                </c:pt>
                <c:pt idx="10885">
                  <c:v>42703.629918981482</c:v>
                </c:pt>
                <c:pt idx="10886">
                  <c:v>42703.629976851851</c:v>
                </c:pt>
                <c:pt idx="10887">
                  <c:v>42703.630034722228</c:v>
                </c:pt>
                <c:pt idx="10888">
                  <c:v>42703.630092592597</c:v>
                </c:pt>
                <c:pt idx="10889">
                  <c:v>42703.630150462966</c:v>
                </c:pt>
                <c:pt idx="10890">
                  <c:v>42703.630208333336</c:v>
                </c:pt>
                <c:pt idx="10891">
                  <c:v>42703.630266203705</c:v>
                </c:pt>
                <c:pt idx="10892">
                  <c:v>42703.630324074074</c:v>
                </c:pt>
                <c:pt idx="10893">
                  <c:v>42703.630381944444</c:v>
                </c:pt>
                <c:pt idx="10894">
                  <c:v>42703.63043981482</c:v>
                </c:pt>
                <c:pt idx="10895">
                  <c:v>42703.63049768519</c:v>
                </c:pt>
                <c:pt idx="10896">
                  <c:v>42703.630555555559</c:v>
                </c:pt>
                <c:pt idx="10897">
                  <c:v>42703.630613425928</c:v>
                </c:pt>
                <c:pt idx="10898">
                  <c:v>42703.630671296298</c:v>
                </c:pt>
                <c:pt idx="10899">
                  <c:v>42703.630729166667</c:v>
                </c:pt>
                <c:pt idx="10900">
                  <c:v>42703.630787037036</c:v>
                </c:pt>
                <c:pt idx="10901">
                  <c:v>42703.630844907413</c:v>
                </c:pt>
                <c:pt idx="10902">
                  <c:v>42703.630902777782</c:v>
                </c:pt>
                <c:pt idx="10903">
                  <c:v>42703.630960648152</c:v>
                </c:pt>
                <c:pt idx="10904">
                  <c:v>42703.631018518521</c:v>
                </c:pt>
                <c:pt idx="10905">
                  <c:v>42703.631076388891</c:v>
                </c:pt>
                <c:pt idx="10906">
                  <c:v>42703.63113425926</c:v>
                </c:pt>
                <c:pt idx="10907">
                  <c:v>42703.631192129629</c:v>
                </c:pt>
                <c:pt idx="10908">
                  <c:v>42703.631250000006</c:v>
                </c:pt>
                <c:pt idx="10909">
                  <c:v>42703.631307870375</c:v>
                </c:pt>
                <c:pt idx="10910">
                  <c:v>42703.631365740745</c:v>
                </c:pt>
                <c:pt idx="10911">
                  <c:v>42703.631423611114</c:v>
                </c:pt>
                <c:pt idx="10912">
                  <c:v>42703.631481481483</c:v>
                </c:pt>
                <c:pt idx="10913">
                  <c:v>42703.631539351853</c:v>
                </c:pt>
                <c:pt idx="10914">
                  <c:v>42703.631597222222</c:v>
                </c:pt>
                <c:pt idx="10915">
                  <c:v>42703.631655092599</c:v>
                </c:pt>
                <c:pt idx="10916">
                  <c:v>42703.631712962968</c:v>
                </c:pt>
                <c:pt idx="10917">
                  <c:v>42703.631770833337</c:v>
                </c:pt>
                <c:pt idx="10918">
                  <c:v>42703.631828703707</c:v>
                </c:pt>
                <c:pt idx="10919">
                  <c:v>42703.631886574076</c:v>
                </c:pt>
                <c:pt idx="10920">
                  <c:v>42703.631944444445</c:v>
                </c:pt>
                <c:pt idx="10921">
                  <c:v>42703.632002314815</c:v>
                </c:pt>
                <c:pt idx="10922">
                  <c:v>42703.632060185191</c:v>
                </c:pt>
                <c:pt idx="10923">
                  <c:v>42703.632118055561</c:v>
                </c:pt>
                <c:pt idx="10924">
                  <c:v>42703.63217592593</c:v>
                </c:pt>
                <c:pt idx="10925">
                  <c:v>42703.632233796299</c:v>
                </c:pt>
                <c:pt idx="10926">
                  <c:v>42703.632291666669</c:v>
                </c:pt>
                <c:pt idx="10927">
                  <c:v>42703.632349537038</c:v>
                </c:pt>
                <c:pt idx="10928">
                  <c:v>42703.632407407407</c:v>
                </c:pt>
                <c:pt idx="10929">
                  <c:v>42703.632465277777</c:v>
                </c:pt>
                <c:pt idx="10930">
                  <c:v>42703.632523148153</c:v>
                </c:pt>
                <c:pt idx="10931">
                  <c:v>42703.632581018523</c:v>
                </c:pt>
                <c:pt idx="10932">
                  <c:v>42703.632638888892</c:v>
                </c:pt>
                <c:pt idx="10933">
                  <c:v>42703.632696759261</c:v>
                </c:pt>
                <c:pt idx="10934">
                  <c:v>42703.632754629631</c:v>
                </c:pt>
                <c:pt idx="10935">
                  <c:v>42703.6328125</c:v>
                </c:pt>
                <c:pt idx="10936">
                  <c:v>42703.632870370369</c:v>
                </c:pt>
                <c:pt idx="10937">
                  <c:v>42703.632928240746</c:v>
                </c:pt>
                <c:pt idx="10938">
                  <c:v>42703.632986111115</c:v>
                </c:pt>
                <c:pt idx="10939">
                  <c:v>42703.633043981485</c:v>
                </c:pt>
                <c:pt idx="10940">
                  <c:v>42703.633101851854</c:v>
                </c:pt>
                <c:pt idx="10941">
                  <c:v>42703.633159722223</c:v>
                </c:pt>
                <c:pt idx="10942">
                  <c:v>42703.633217592593</c:v>
                </c:pt>
                <c:pt idx="10943">
                  <c:v>42703.633275462962</c:v>
                </c:pt>
                <c:pt idx="10944">
                  <c:v>42703.633333333339</c:v>
                </c:pt>
                <c:pt idx="10945">
                  <c:v>42703.633391203708</c:v>
                </c:pt>
                <c:pt idx="10946">
                  <c:v>42703.633449074077</c:v>
                </c:pt>
                <c:pt idx="10947">
                  <c:v>42703.633506944447</c:v>
                </c:pt>
                <c:pt idx="10948">
                  <c:v>42703.633564814816</c:v>
                </c:pt>
                <c:pt idx="10949">
                  <c:v>42703.633622685185</c:v>
                </c:pt>
                <c:pt idx="10950">
                  <c:v>42703.633680555555</c:v>
                </c:pt>
                <c:pt idx="10951">
                  <c:v>42703.633738425931</c:v>
                </c:pt>
                <c:pt idx="10952">
                  <c:v>42703.633796296301</c:v>
                </c:pt>
                <c:pt idx="10953">
                  <c:v>42703.63385416667</c:v>
                </c:pt>
                <c:pt idx="10954">
                  <c:v>42703.633912037039</c:v>
                </c:pt>
                <c:pt idx="10955">
                  <c:v>42703.633969907409</c:v>
                </c:pt>
                <c:pt idx="10956">
                  <c:v>42703.634027777778</c:v>
                </c:pt>
                <c:pt idx="10957">
                  <c:v>42703.634085648147</c:v>
                </c:pt>
                <c:pt idx="10958">
                  <c:v>42703.634143518524</c:v>
                </c:pt>
                <c:pt idx="10959">
                  <c:v>42703.634201388893</c:v>
                </c:pt>
                <c:pt idx="10960">
                  <c:v>42703.634259259263</c:v>
                </c:pt>
                <c:pt idx="10961">
                  <c:v>42703.634317129632</c:v>
                </c:pt>
                <c:pt idx="10962">
                  <c:v>42703.634375000001</c:v>
                </c:pt>
                <c:pt idx="10963">
                  <c:v>42703.634432870371</c:v>
                </c:pt>
                <c:pt idx="10964">
                  <c:v>42703.63449074074</c:v>
                </c:pt>
                <c:pt idx="10965">
                  <c:v>42703.634548611117</c:v>
                </c:pt>
                <c:pt idx="10966">
                  <c:v>42703.634606481486</c:v>
                </c:pt>
                <c:pt idx="10967">
                  <c:v>42703.634664351855</c:v>
                </c:pt>
                <c:pt idx="10968">
                  <c:v>42703.634722222225</c:v>
                </c:pt>
                <c:pt idx="10969">
                  <c:v>42703.634780092594</c:v>
                </c:pt>
                <c:pt idx="10970">
                  <c:v>42703.634837962964</c:v>
                </c:pt>
                <c:pt idx="10971">
                  <c:v>42703.634895833333</c:v>
                </c:pt>
                <c:pt idx="10972">
                  <c:v>42703.634953703709</c:v>
                </c:pt>
                <c:pt idx="10973">
                  <c:v>42703.635011574079</c:v>
                </c:pt>
                <c:pt idx="10974">
                  <c:v>42703.635069444448</c:v>
                </c:pt>
                <c:pt idx="10975">
                  <c:v>42703.635127314818</c:v>
                </c:pt>
                <c:pt idx="10976">
                  <c:v>42703.635185185187</c:v>
                </c:pt>
                <c:pt idx="10977">
                  <c:v>42703.635243055556</c:v>
                </c:pt>
                <c:pt idx="10978">
                  <c:v>42703.635300925926</c:v>
                </c:pt>
                <c:pt idx="10979">
                  <c:v>42703.635358796302</c:v>
                </c:pt>
                <c:pt idx="10980">
                  <c:v>42703.635416666672</c:v>
                </c:pt>
                <c:pt idx="10981">
                  <c:v>42703.635474537041</c:v>
                </c:pt>
                <c:pt idx="10982">
                  <c:v>42703.63553240741</c:v>
                </c:pt>
                <c:pt idx="10983">
                  <c:v>42703.63559027778</c:v>
                </c:pt>
                <c:pt idx="10984">
                  <c:v>42703.635648148149</c:v>
                </c:pt>
                <c:pt idx="10985">
                  <c:v>42703.635706018518</c:v>
                </c:pt>
                <c:pt idx="10986">
                  <c:v>42703.635763888895</c:v>
                </c:pt>
                <c:pt idx="10987">
                  <c:v>42703.635821759264</c:v>
                </c:pt>
                <c:pt idx="10988">
                  <c:v>42703.635879629634</c:v>
                </c:pt>
                <c:pt idx="10989">
                  <c:v>42703.635937500003</c:v>
                </c:pt>
                <c:pt idx="10990">
                  <c:v>42703.635995370372</c:v>
                </c:pt>
                <c:pt idx="10991">
                  <c:v>42703.636053240742</c:v>
                </c:pt>
                <c:pt idx="10992">
                  <c:v>42703.636111111111</c:v>
                </c:pt>
                <c:pt idx="10993">
                  <c:v>42703.63616898148</c:v>
                </c:pt>
                <c:pt idx="10994">
                  <c:v>42703.636226851857</c:v>
                </c:pt>
                <c:pt idx="10995">
                  <c:v>42703.636284722226</c:v>
                </c:pt>
                <c:pt idx="10996">
                  <c:v>42703.636342592596</c:v>
                </c:pt>
                <c:pt idx="10997">
                  <c:v>42703.636400462965</c:v>
                </c:pt>
                <c:pt idx="10998">
                  <c:v>42703.636458333334</c:v>
                </c:pt>
                <c:pt idx="10999">
                  <c:v>42703.636516203704</c:v>
                </c:pt>
                <c:pt idx="11000">
                  <c:v>42703.636574074073</c:v>
                </c:pt>
                <c:pt idx="11001">
                  <c:v>42703.63663194445</c:v>
                </c:pt>
                <c:pt idx="11002">
                  <c:v>42703.636689814819</c:v>
                </c:pt>
                <c:pt idx="11003">
                  <c:v>42703.636747685188</c:v>
                </c:pt>
                <c:pt idx="11004">
                  <c:v>42703.636805555558</c:v>
                </c:pt>
                <c:pt idx="11005">
                  <c:v>42703.636863425927</c:v>
                </c:pt>
                <c:pt idx="11006">
                  <c:v>42703.636921296296</c:v>
                </c:pt>
                <c:pt idx="11007">
                  <c:v>42703.636979166666</c:v>
                </c:pt>
                <c:pt idx="11008">
                  <c:v>42703.637037037042</c:v>
                </c:pt>
                <c:pt idx="11009">
                  <c:v>42703.637094907412</c:v>
                </c:pt>
                <c:pt idx="11010">
                  <c:v>42703.637152777781</c:v>
                </c:pt>
                <c:pt idx="11011">
                  <c:v>42703.63721064815</c:v>
                </c:pt>
                <c:pt idx="11012">
                  <c:v>42703.63726851852</c:v>
                </c:pt>
                <c:pt idx="11013">
                  <c:v>42703.637326388889</c:v>
                </c:pt>
                <c:pt idx="11014">
                  <c:v>42703.637384259258</c:v>
                </c:pt>
                <c:pt idx="11015">
                  <c:v>42703.637442129635</c:v>
                </c:pt>
                <c:pt idx="11016">
                  <c:v>42703.637500000004</c:v>
                </c:pt>
                <c:pt idx="11017">
                  <c:v>42703.637557870374</c:v>
                </c:pt>
                <c:pt idx="11018">
                  <c:v>42703.637615740743</c:v>
                </c:pt>
                <c:pt idx="11019">
                  <c:v>42703.637673611112</c:v>
                </c:pt>
                <c:pt idx="11020">
                  <c:v>42703.637731481482</c:v>
                </c:pt>
                <c:pt idx="11021">
                  <c:v>42703.637789351851</c:v>
                </c:pt>
                <c:pt idx="11022">
                  <c:v>42703.637847222228</c:v>
                </c:pt>
                <c:pt idx="11023">
                  <c:v>42703.637905092597</c:v>
                </c:pt>
                <c:pt idx="11024">
                  <c:v>42703.637962962966</c:v>
                </c:pt>
                <c:pt idx="11025">
                  <c:v>42703.638020833336</c:v>
                </c:pt>
                <c:pt idx="11026">
                  <c:v>42703.638078703705</c:v>
                </c:pt>
                <c:pt idx="11027">
                  <c:v>42703.638136574074</c:v>
                </c:pt>
                <c:pt idx="11028">
                  <c:v>42703.638194444444</c:v>
                </c:pt>
                <c:pt idx="11029">
                  <c:v>42703.63825231482</c:v>
                </c:pt>
                <c:pt idx="11030">
                  <c:v>42703.63831018519</c:v>
                </c:pt>
                <c:pt idx="11031">
                  <c:v>42703.638368055559</c:v>
                </c:pt>
                <c:pt idx="11032">
                  <c:v>42703.638425925928</c:v>
                </c:pt>
                <c:pt idx="11033">
                  <c:v>42703.638483796298</c:v>
                </c:pt>
                <c:pt idx="11034">
                  <c:v>42703.638541666667</c:v>
                </c:pt>
                <c:pt idx="11035">
                  <c:v>42703.638599537036</c:v>
                </c:pt>
                <c:pt idx="11036">
                  <c:v>42703.638657407413</c:v>
                </c:pt>
                <c:pt idx="11037">
                  <c:v>42703.638715277782</c:v>
                </c:pt>
                <c:pt idx="11038">
                  <c:v>42703.638773148152</c:v>
                </c:pt>
                <c:pt idx="11039">
                  <c:v>42703.638831018521</c:v>
                </c:pt>
                <c:pt idx="11040">
                  <c:v>42703.638888888891</c:v>
                </c:pt>
                <c:pt idx="11041">
                  <c:v>42703.63894675926</c:v>
                </c:pt>
                <c:pt idx="11042">
                  <c:v>42703.639004629629</c:v>
                </c:pt>
                <c:pt idx="11043">
                  <c:v>42703.639062500006</c:v>
                </c:pt>
                <c:pt idx="11044">
                  <c:v>42703.639120370375</c:v>
                </c:pt>
                <c:pt idx="11045">
                  <c:v>42703.639178240745</c:v>
                </c:pt>
                <c:pt idx="11046">
                  <c:v>42703.639236111114</c:v>
                </c:pt>
                <c:pt idx="11047">
                  <c:v>42703.639293981483</c:v>
                </c:pt>
                <c:pt idx="11048">
                  <c:v>42703.639351851853</c:v>
                </c:pt>
                <c:pt idx="11049">
                  <c:v>42703.639409722222</c:v>
                </c:pt>
                <c:pt idx="11050">
                  <c:v>42703.639467592599</c:v>
                </c:pt>
                <c:pt idx="11051">
                  <c:v>42703.639525462968</c:v>
                </c:pt>
                <c:pt idx="11052">
                  <c:v>42703.639583333337</c:v>
                </c:pt>
                <c:pt idx="11053">
                  <c:v>42703.639641203707</c:v>
                </c:pt>
                <c:pt idx="11054">
                  <c:v>42703.639699074076</c:v>
                </c:pt>
                <c:pt idx="11055">
                  <c:v>42703.639756944445</c:v>
                </c:pt>
                <c:pt idx="11056">
                  <c:v>42703.639814814815</c:v>
                </c:pt>
                <c:pt idx="11057">
                  <c:v>42703.639872685191</c:v>
                </c:pt>
                <c:pt idx="11058">
                  <c:v>42703.639930555561</c:v>
                </c:pt>
                <c:pt idx="11059">
                  <c:v>42703.63998842593</c:v>
                </c:pt>
                <c:pt idx="11060">
                  <c:v>42703.640046296299</c:v>
                </c:pt>
                <c:pt idx="11061">
                  <c:v>42703.640104166669</c:v>
                </c:pt>
                <c:pt idx="11062">
                  <c:v>42703.640162037038</c:v>
                </c:pt>
                <c:pt idx="11063">
                  <c:v>42703.640219907407</c:v>
                </c:pt>
                <c:pt idx="11064">
                  <c:v>42703.640277777777</c:v>
                </c:pt>
                <c:pt idx="11065">
                  <c:v>42703.640335648153</c:v>
                </c:pt>
                <c:pt idx="11066">
                  <c:v>42703.640393518523</c:v>
                </c:pt>
                <c:pt idx="11067">
                  <c:v>42703.640451388892</c:v>
                </c:pt>
                <c:pt idx="11068">
                  <c:v>42703.640509259261</c:v>
                </c:pt>
                <c:pt idx="11069">
                  <c:v>42703.640567129631</c:v>
                </c:pt>
                <c:pt idx="11070">
                  <c:v>42703.640625</c:v>
                </c:pt>
                <c:pt idx="11071">
                  <c:v>42703.640682870369</c:v>
                </c:pt>
                <c:pt idx="11072">
                  <c:v>42703.640740740746</c:v>
                </c:pt>
                <c:pt idx="11073">
                  <c:v>42703.640798611115</c:v>
                </c:pt>
                <c:pt idx="11074">
                  <c:v>42703.640856481485</c:v>
                </c:pt>
                <c:pt idx="11075">
                  <c:v>42703.640914351854</c:v>
                </c:pt>
                <c:pt idx="11076">
                  <c:v>42703.640972222223</c:v>
                </c:pt>
                <c:pt idx="11077">
                  <c:v>42703.641030092593</c:v>
                </c:pt>
                <c:pt idx="11078">
                  <c:v>42703.641087962962</c:v>
                </c:pt>
                <c:pt idx="11079">
                  <c:v>42703.641145833339</c:v>
                </c:pt>
                <c:pt idx="11080">
                  <c:v>42703.641203703708</c:v>
                </c:pt>
                <c:pt idx="11081">
                  <c:v>42703.641261574077</c:v>
                </c:pt>
                <c:pt idx="11082">
                  <c:v>42703.641319444447</c:v>
                </c:pt>
                <c:pt idx="11083">
                  <c:v>42703.641377314816</c:v>
                </c:pt>
                <c:pt idx="11084">
                  <c:v>42703.641435185185</c:v>
                </c:pt>
                <c:pt idx="11085">
                  <c:v>42703.641493055555</c:v>
                </c:pt>
                <c:pt idx="11086">
                  <c:v>42703.641550925931</c:v>
                </c:pt>
                <c:pt idx="11087">
                  <c:v>42703.641608796301</c:v>
                </c:pt>
                <c:pt idx="11088">
                  <c:v>42703.64166666667</c:v>
                </c:pt>
                <c:pt idx="11089">
                  <c:v>42703.641724537039</c:v>
                </c:pt>
                <c:pt idx="11090">
                  <c:v>42703.641782407409</c:v>
                </c:pt>
                <c:pt idx="11091">
                  <c:v>42703.641840277778</c:v>
                </c:pt>
                <c:pt idx="11092">
                  <c:v>42703.641898148147</c:v>
                </c:pt>
                <c:pt idx="11093">
                  <c:v>42703.641956018524</c:v>
                </c:pt>
                <c:pt idx="11094">
                  <c:v>42703.642013888893</c:v>
                </c:pt>
                <c:pt idx="11095">
                  <c:v>42703.642071759263</c:v>
                </c:pt>
                <c:pt idx="11096">
                  <c:v>42703.642129629632</c:v>
                </c:pt>
                <c:pt idx="11097">
                  <c:v>42703.642187500001</c:v>
                </c:pt>
                <c:pt idx="11098">
                  <c:v>42703.642245370371</c:v>
                </c:pt>
                <c:pt idx="11099">
                  <c:v>42703.64230324074</c:v>
                </c:pt>
                <c:pt idx="11100">
                  <c:v>42703.642361111117</c:v>
                </c:pt>
                <c:pt idx="11101">
                  <c:v>42703.642418981486</c:v>
                </c:pt>
                <c:pt idx="11102">
                  <c:v>42703.642476851855</c:v>
                </c:pt>
                <c:pt idx="11103">
                  <c:v>42703.642534722225</c:v>
                </c:pt>
                <c:pt idx="11104">
                  <c:v>42703.642592592594</c:v>
                </c:pt>
                <c:pt idx="11105">
                  <c:v>42703.642650462964</c:v>
                </c:pt>
                <c:pt idx="11106">
                  <c:v>42703.642708333333</c:v>
                </c:pt>
                <c:pt idx="11107">
                  <c:v>42703.642766203709</c:v>
                </c:pt>
                <c:pt idx="11108">
                  <c:v>42703.642824074079</c:v>
                </c:pt>
                <c:pt idx="11109">
                  <c:v>42703.642881944448</c:v>
                </c:pt>
                <c:pt idx="11110">
                  <c:v>42703.642939814818</c:v>
                </c:pt>
                <c:pt idx="11111">
                  <c:v>42703.642997685187</c:v>
                </c:pt>
                <c:pt idx="11112">
                  <c:v>42703.643055555556</c:v>
                </c:pt>
                <c:pt idx="11113">
                  <c:v>42703.643113425926</c:v>
                </c:pt>
                <c:pt idx="11114">
                  <c:v>42703.643171296302</c:v>
                </c:pt>
                <c:pt idx="11115">
                  <c:v>42703.643229166672</c:v>
                </c:pt>
                <c:pt idx="11116">
                  <c:v>42703.643287037041</c:v>
                </c:pt>
                <c:pt idx="11117">
                  <c:v>42703.64334490741</c:v>
                </c:pt>
                <c:pt idx="11118">
                  <c:v>42703.64340277778</c:v>
                </c:pt>
                <c:pt idx="11119">
                  <c:v>42703.643460648149</c:v>
                </c:pt>
                <c:pt idx="11120">
                  <c:v>42703.643518518518</c:v>
                </c:pt>
                <c:pt idx="11121">
                  <c:v>42703.643576388895</c:v>
                </c:pt>
                <c:pt idx="11122">
                  <c:v>42703.643634259264</c:v>
                </c:pt>
                <c:pt idx="11123">
                  <c:v>42703.643692129634</c:v>
                </c:pt>
                <c:pt idx="11124">
                  <c:v>42703.643750000003</c:v>
                </c:pt>
                <c:pt idx="11125">
                  <c:v>42703.643807870372</c:v>
                </c:pt>
                <c:pt idx="11126">
                  <c:v>42703.643865740742</c:v>
                </c:pt>
                <c:pt idx="11127">
                  <c:v>42703.643923611111</c:v>
                </c:pt>
                <c:pt idx="11128">
                  <c:v>42703.64398148148</c:v>
                </c:pt>
                <c:pt idx="11129">
                  <c:v>42703.644039351857</c:v>
                </c:pt>
                <c:pt idx="11130">
                  <c:v>42703.644097222226</c:v>
                </c:pt>
                <c:pt idx="11131">
                  <c:v>42703.644155092596</c:v>
                </c:pt>
                <c:pt idx="11132">
                  <c:v>42703.644212962965</c:v>
                </c:pt>
                <c:pt idx="11133">
                  <c:v>42703.644270833334</c:v>
                </c:pt>
                <c:pt idx="11134">
                  <c:v>42703.644328703704</c:v>
                </c:pt>
                <c:pt idx="11135">
                  <c:v>42703.644386574073</c:v>
                </c:pt>
                <c:pt idx="11136">
                  <c:v>42703.64444444445</c:v>
                </c:pt>
                <c:pt idx="11137">
                  <c:v>42703.644502314819</c:v>
                </c:pt>
                <c:pt idx="11138">
                  <c:v>42703.644560185188</c:v>
                </c:pt>
                <c:pt idx="11139">
                  <c:v>42703.644618055558</c:v>
                </c:pt>
                <c:pt idx="11140">
                  <c:v>42703.644675925927</c:v>
                </c:pt>
                <c:pt idx="11141">
                  <c:v>42703.644733796296</c:v>
                </c:pt>
                <c:pt idx="11142">
                  <c:v>42703.644791666666</c:v>
                </c:pt>
                <c:pt idx="11143">
                  <c:v>42703.644849537042</c:v>
                </c:pt>
                <c:pt idx="11144">
                  <c:v>42703.644907407412</c:v>
                </c:pt>
                <c:pt idx="11145">
                  <c:v>42703.644965277781</c:v>
                </c:pt>
                <c:pt idx="11146">
                  <c:v>42703.64502314815</c:v>
                </c:pt>
                <c:pt idx="11147">
                  <c:v>42703.64508101852</c:v>
                </c:pt>
                <c:pt idx="11148">
                  <c:v>42703.645138888889</c:v>
                </c:pt>
                <c:pt idx="11149">
                  <c:v>42703.645196759258</c:v>
                </c:pt>
                <c:pt idx="11150">
                  <c:v>42703.645254629635</c:v>
                </c:pt>
                <c:pt idx="11151">
                  <c:v>42703.645312500004</c:v>
                </c:pt>
                <c:pt idx="11152">
                  <c:v>42703.645370370374</c:v>
                </c:pt>
                <c:pt idx="11153">
                  <c:v>42703.645428240743</c:v>
                </c:pt>
                <c:pt idx="11154">
                  <c:v>42703.645486111112</c:v>
                </c:pt>
                <c:pt idx="11155">
                  <c:v>42703.645543981482</c:v>
                </c:pt>
                <c:pt idx="11156">
                  <c:v>42703.645601851851</c:v>
                </c:pt>
                <c:pt idx="11157">
                  <c:v>42703.645659722228</c:v>
                </c:pt>
                <c:pt idx="11158">
                  <c:v>42703.645717592597</c:v>
                </c:pt>
                <c:pt idx="11159">
                  <c:v>42703.645775462966</c:v>
                </c:pt>
                <c:pt idx="11160">
                  <c:v>42703.645833333336</c:v>
                </c:pt>
                <c:pt idx="11161">
                  <c:v>42703.645891203705</c:v>
                </c:pt>
                <c:pt idx="11162">
                  <c:v>42703.645949074074</c:v>
                </c:pt>
                <c:pt idx="11163">
                  <c:v>42703.646006944444</c:v>
                </c:pt>
                <c:pt idx="11164">
                  <c:v>42703.64606481482</c:v>
                </c:pt>
                <c:pt idx="11165">
                  <c:v>42703.64612268519</c:v>
                </c:pt>
                <c:pt idx="11166">
                  <c:v>42703.646180555559</c:v>
                </c:pt>
                <c:pt idx="11167">
                  <c:v>42703.646238425928</c:v>
                </c:pt>
                <c:pt idx="11168">
                  <c:v>42703.646296296298</c:v>
                </c:pt>
                <c:pt idx="11169">
                  <c:v>42703.646354166667</c:v>
                </c:pt>
                <c:pt idx="11170">
                  <c:v>42703.646412037036</c:v>
                </c:pt>
                <c:pt idx="11171">
                  <c:v>42703.646469907413</c:v>
                </c:pt>
                <c:pt idx="11172">
                  <c:v>42703.646527777782</c:v>
                </c:pt>
                <c:pt idx="11173">
                  <c:v>42703.646585648152</c:v>
                </c:pt>
                <c:pt idx="11174">
                  <c:v>42703.646643518521</c:v>
                </c:pt>
                <c:pt idx="11175">
                  <c:v>42703.646701388891</c:v>
                </c:pt>
                <c:pt idx="11176">
                  <c:v>42703.64675925926</c:v>
                </c:pt>
                <c:pt idx="11177">
                  <c:v>42703.646817129629</c:v>
                </c:pt>
                <c:pt idx="11178">
                  <c:v>42703.646875000006</c:v>
                </c:pt>
                <c:pt idx="11179">
                  <c:v>42703.646932870375</c:v>
                </c:pt>
                <c:pt idx="11180">
                  <c:v>42703.646990740745</c:v>
                </c:pt>
                <c:pt idx="11181">
                  <c:v>42703.647048611114</c:v>
                </c:pt>
                <c:pt idx="11182">
                  <c:v>42703.647106481483</c:v>
                </c:pt>
                <c:pt idx="11183">
                  <c:v>42703.647164351853</c:v>
                </c:pt>
                <c:pt idx="11184">
                  <c:v>42703.647222222222</c:v>
                </c:pt>
                <c:pt idx="11185">
                  <c:v>42703.647280092599</c:v>
                </c:pt>
                <c:pt idx="11186">
                  <c:v>42703.647337962968</c:v>
                </c:pt>
                <c:pt idx="11187">
                  <c:v>42703.647395833337</c:v>
                </c:pt>
                <c:pt idx="11188">
                  <c:v>42703.647453703707</c:v>
                </c:pt>
                <c:pt idx="11189">
                  <c:v>42703.647511574076</c:v>
                </c:pt>
                <c:pt idx="11190">
                  <c:v>42703.647569444445</c:v>
                </c:pt>
                <c:pt idx="11191">
                  <c:v>42703.647627314815</c:v>
                </c:pt>
                <c:pt idx="11192">
                  <c:v>42703.647685185191</c:v>
                </c:pt>
                <c:pt idx="11193">
                  <c:v>42703.647743055561</c:v>
                </c:pt>
                <c:pt idx="11194">
                  <c:v>42703.64780092593</c:v>
                </c:pt>
                <c:pt idx="11195">
                  <c:v>42703.647858796299</c:v>
                </c:pt>
                <c:pt idx="11196">
                  <c:v>42703.647916666669</c:v>
                </c:pt>
                <c:pt idx="11197">
                  <c:v>42703.647974537038</c:v>
                </c:pt>
                <c:pt idx="11198">
                  <c:v>42703.648032407407</c:v>
                </c:pt>
                <c:pt idx="11199">
                  <c:v>42703.648090277777</c:v>
                </c:pt>
                <c:pt idx="11200">
                  <c:v>42703.648148148153</c:v>
                </c:pt>
                <c:pt idx="11201">
                  <c:v>42703.648206018523</c:v>
                </c:pt>
                <c:pt idx="11202">
                  <c:v>42703.648263888892</c:v>
                </c:pt>
                <c:pt idx="11203">
                  <c:v>42703.648321759261</c:v>
                </c:pt>
                <c:pt idx="11204">
                  <c:v>42703.648379629631</c:v>
                </c:pt>
                <c:pt idx="11205">
                  <c:v>42703.6484375</c:v>
                </c:pt>
                <c:pt idx="11206">
                  <c:v>42703.648495370369</c:v>
                </c:pt>
                <c:pt idx="11207">
                  <c:v>42703.648553240746</c:v>
                </c:pt>
                <c:pt idx="11208">
                  <c:v>42703.648611111115</c:v>
                </c:pt>
                <c:pt idx="11209">
                  <c:v>42703.648668981485</c:v>
                </c:pt>
                <c:pt idx="11210">
                  <c:v>42703.648726851854</c:v>
                </c:pt>
                <c:pt idx="11211">
                  <c:v>42703.648784722223</c:v>
                </c:pt>
                <c:pt idx="11212">
                  <c:v>42703.648842592593</c:v>
                </c:pt>
                <c:pt idx="11213">
                  <c:v>42703.648900462962</c:v>
                </c:pt>
                <c:pt idx="11214">
                  <c:v>42703.648958333339</c:v>
                </c:pt>
                <c:pt idx="11215">
                  <c:v>42703.649016203708</c:v>
                </c:pt>
                <c:pt idx="11216">
                  <c:v>42703.649074074077</c:v>
                </c:pt>
                <c:pt idx="11217">
                  <c:v>42703.649131944447</c:v>
                </c:pt>
                <c:pt idx="11218">
                  <c:v>42703.649189814816</c:v>
                </c:pt>
                <c:pt idx="11219">
                  <c:v>42703.649247685185</c:v>
                </c:pt>
                <c:pt idx="11220">
                  <c:v>42703.649305555555</c:v>
                </c:pt>
                <c:pt idx="11221">
                  <c:v>42703.649363425931</c:v>
                </c:pt>
                <c:pt idx="11222">
                  <c:v>42703.649421296301</c:v>
                </c:pt>
                <c:pt idx="11223">
                  <c:v>42703.64947916667</c:v>
                </c:pt>
                <c:pt idx="11224">
                  <c:v>42703.649537037039</c:v>
                </c:pt>
                <c:pt idx="11225">
                  <c:v>42703.649594907409</c:v>
                </c:pt>
                <c:pt idx="11226">
                  <c:v>42703.649652777778</c:v>
                </c:pt>
                <c:pt idx="11227">
                  <c:v>42703.649710648147</c:v>
                </c:pt>
                <c:pt idx="11228">
                  <c:v>42703.649768518524</c:v>
                </c:pt>
                <c:pt idx="11229">
                  <c:v>42703.649826388893</c:v>
                </c:pt>
                <c:pt idx="11230">
                  <c:v>42703.649884259263</c:v>
                </c:pt>
                <c:pt idx="11231">
                  <c:v>42703.649942129632</c:v>
                </c:pt>
                <c:pt idx="11232">
                  <c:v>42703.65</c:v>
                </c:pt>
                <c:pt idx="11233">
                  <c:v>42703.650057870371</c:v>
                </c:pt>
                <c:pt idx="11234">
                  <c:v>42703.65011574074</c:v>
                </c:pt>
                <c:pt idx="11235">
                  <c:v>42703.650173611117</c:v>
                </c:pt>
                <c:pt idx="11236">
                  <c:v>42703.650231481486</c:v>
                </c:pt>
                <c:pt idx="11237">
                  <c:v>42703.650289351855</c:v>
                </c:pt>
                <c:pt idx="11238">
                  <c:v>42703.650347222225</c:v>
                </c:pt>
                <c:pt idx="11239">
                  <c:v>42703.650405092594</c:v>
                </c:pt>
                <c:pt idx="11240">
                  <c:v>42703.650462962964</c:v>
                </c:pt>
                <c:pt idx="11241">
                  <c:v>42703.650520833333</c:v>
                </c:pt>
                <c:pt idx="11242">
                  <c:v>42703.650578703709</c:v>
                </c:pt>
                <c:pt idx="11243">
                  <c:v>42703.650636574079</c:v>
                </c:pt>
                <c:pt idx="11244">
                  <c:v>42703.650694444448</c:v>
                </c:pt>
                <c:pt idx="11245">
                  <c:v>42703.650752314818</c:v>
                </c:pt>
                <c:pt idx="11246">
                  <c:v>42703.650810185187</c:v>
                </c:pt>
                <c:pt idx="11247">
                  <c:v>42703.650868055556</c:v>
                </c:pt>
                <c:pt idx="11248">
                  <c:v>42703.650925925926</c:v>
                </c:pt>
                <c:pt idx="11249">
                  <c:v>42703.650983796302</c:v>
                </c:pt>
                <c:pt idx="11250">
                  <c:v>42703.651041666672</c:v>
                </c:pt>
                <c:pt idx="11251">
                  <c:v>42703.651099537041</c:v>
                </c:pt>
                <c:pt idx="11252">
                  <c:v>42703.65115740741</c:v>
                </c:pt>
                <c:pt idx="11253">
                  <c:v>42703.65121527778</c:v>
                </c:pt>
                <c:pt idx="11254">
                  <c:v>42703.651273148149</c:v>
                </c:pt>
                <c:pt idx="11255">
                  <c:v>42703.651331018518</c:v>
                </c:pt>
                <c:pt idx="11256">
                  <c:v>42703.651388888895</c:v>
                </c:pt>
                <c:pt idx="11257">
                  <c:v>42703.651446759264</c:v>
                </c:pt>
                <c:pt idx="11258">
                  <c:v>42703.651504629634</c:v>
                </c:pt>
                <c:pt idx="11259">
                  <c:v>42703.651562500003</c:v>
                </c:pt>
                <c:pt idx="11260">
                  <c:v>42703.651620370372</c:v>
                </c:pt>
                <c:pt idx="11261">
                  <c:v>42703.651678240742</c:v>
                </c:pt>
                <c:pt idx="11262">
                  <c:v>42703.651736111111</c:v>
                </c:pt>
                <c:pt idx="11263">
                  <c:v>42703.65179398148</c:v>
                </c:pt>
                <c:pt idx="11264">
                  <c:v>42703.651851851857</c:v>
                </c:pt>
                <c:pt idx="11265">
                  <c:v>42703.651909722226</c:v>
                </c:pt>
                <c:pt idx="11266">
                  <c:v>42703.651967592596</c:v>
                </c:pt>
                <c:pt idx="11267">
                  <c:v>42703.652025462965</c:v>
                </c:pt>
                <c:pt idx="11268">
                  <c:v>42703.652083333334</c:v>
                </c:pt>
                <c:pt idx="11269">
                  <c:v>42703.652141203704</c:v>
                </c:pt>
                <c:pt idx="11270">
                  <c:v>42703.652199074073</c:v>
                </c:pt>
                <c:pt idx="11271">
                  <c:v>42703.65225694445</c:v>
                </c:pt>
                <c:pt idx="11272">
                  <c:v>42703.652314814819</c:v>
                </c:pt>
                <c:pt idx="11273">
                  <c:v>42703.652372685188</c:v>
                </c:pt>
                <c:pt idx="11274">
                  <c:v>42703.652430555558</c:v>
                </c:pt>
                <c:pt idx="11275">
                  <c:v>42703.652488425927</c:v>
                </c:pt>
                <c:pt idx="11276">
                  <c:v>42703.652546296296</c:v>
                </c:pt>
                <c:pt idx="11277">
                  <c:v>42703.652604166666</c:v>
                </c:pt>
                <c:pt idx="11278">
                  <c:v>42703.652662037042</c:v>
                </c:pt>
                <c:pt idx="11279">
                  <c:v>42703.652719907412</c:v>
                </c:pt>
                <c:pt idx="11280">
                  <c:v>42703.652777777781</c:v>
                </c:pt>
                <c:pt idx="11281">
                  <c:v>42703.65283564815</c:v>
                </c:pt>
                <c:pt idx="11282">
                  <c:v>42703.65289351852</c:v>
                </c:pt>
                <c:pt idx="11283">
                  <c:v>42703.652951388889</c:v>
                </c:pt>
                <c:pt idx="11284">
                  <c:v>42703.653009259258</c:v>
                </c:pt>
                <c:pt idx="11285">
                  <c:v>42703.653067129635</c:v>
                </c:pt>
                <c:pt idx="11286">
                  <c:v>42703.653125000004</c:v>
                </c:pt>
                <c:pt idx="11287">
                  <c:v>42703.653182870374</c:v>
                </c:pt>
                <c:pt idx="11288">
                  <c:v>42703.653240740743</c:v>
                </c:pt>
                <c:pt idx="11289">
                  <c:v>42703.653298611112</c:v>
                </c:pt>
                <c:pt idx="11290">
                  <c:v>42703.653356481482</c:v>
                </c:pt>
                <c:pt idx="11291">
                  <c:v>42703.653414351851</c:v>
                </c:pt>
                <c:pt idx="11292">
                  <c:v>42703.653472222228</c:v>
                </c:pt>
                <c:pt idx="11293">
                  <c:v>42703.653530092597</c:v>
                </c:pt>
                <c:pt idx="11294">
                  <c:v>42703.653587962966</c:v>
                </c:pt>
                <c:pt idx="11295">
                  <c:v>42703.653645833336</c:v>
                </c:pt>
                <c:pt idx="11296">
                  <c:v>42703.653703703705</c:v>
                </c:pt>
                <c:pt idx="11297">
                  <c:v>42703.653761574074</c:v>
                </c:pt>
                <c:pt idx="11298">
                  <c:v>42703.653819444444</c:v>
                </c:pt>
                <c:pt idx="11299">
                  <c:v>42703.65387731482</c:v>
                </c:pt>
                <c:pt idx="11300">
                  <c:v>42703.65393518519</c:v>
                </c:pt>
                <c:pt idx="11301">
                  <c:v>42703.653993055559</c:v>
                </c:pt>
                <c:pt idx="11302">
                  <c:v>42703.654050925928</c:v>
                </c:pt>
                <c:pt idx="11303">
                  <c:v>42703.654108796298</c:v>
                </c:pt>
                <c:pt idx="11304">
                  <c:v>42703.654166666667</c:v>
                </c:pt>
                <c:pt idx="11305">
                  <c:v>42703.654224537036</c:v>
                </c:pt>
                <c:pt idx="11306">
                  <c:v>42703.654282407413</c:v>
                </c:pt>
                <c:pt idx="11307">
                  <c:v>42703.654340277782</c:v>
                </c:pt>
                <c:pt idx="11308">
                  <c:v>42703.654398148152</c:v>
                </c:pt>
                <c:pt idx="11309">
                  <c:v>42703.654456018521</c:v>
                </c:pt>
                <c:pt idx="11310">
                  <c:v>42703.654513888891</c:v>
                </c:pt>
                <c:pt idx="11311">
                  <c:v>42703.65457175926</c:v>
                </c:pt>
                <c:pt idx="11312">
                  <c:v>42703.654629629629</c:v>
                </c:pt>
                <c:pt idx="11313">
                  <c:v>42703.654687500006</c:v>
                </c:pt>
                <c:pt idx="11314">
                  <c:v>42703.654745370375</c:v>
                </c:pt>
                <c:pt idx="11315">
                  <c:v>42703.654803240745</c:v>
                </c:pt>
                <c:pt idx="11316">
                  <c:v>42703.654861111114</c:v>
                </c:pt>
                <c:pt idx="11317">
                  <c:v>42703.654918981483</c:v>
                </c:pt>
                <c:pt idx="11318">
                  <c:v>42703.654976851853</c:v>
                </c:pt>
                <c:pt idx="11319">
                  <c:v>42703.655034722222</c:v>
                </c:pt>
                <c:pt idx="11320">
                  <c:v>42703.655092592599</c:v>
                </c:pt>
                <c:pt idx="11321">
                  <c:v>42703.655150462968</c:v>
                </c:pt>
                <c:pt idx="11322">
                  <c:v>42703.655208333337</c:v>
                </c:pt>
                <c:pt idx="11323">
                  <c:v>42703.655266203707</c:v>
                </c:pt>
                <c:pt idx="11324">
                  <c:v>42703.655324074076</c:v>
                </c:pt>
                <c:pt idx="11325">
                  <c:v>42703.655381944445</c:v>
                </c:pt>
                <c:pt idx="11326">
                  <c:v>42703.655439814815</c:v>
                </c:pt>
                <c:pt idx="11327">
                  <c:v>42703.655497685191</c:v>
                </c:pt>
                <c:pt idx="11328">
                  <c:v>42703.655555555561</c:v>
                </c:pt>
                <c:pt idx="11329">
                  <c:v>42703.65561342593</c:v>
                </c:pt>
                <c:pt idx="11330">
                  <c:v>42703.655671296299</c:v>
                </c:pt>
                <c:pt idx="11331">
                  <c:v>42703.655729166669</c:v>
                </c:pt>
                <c:pt idx="11332">
                  <c:v>42703.655787037038</c:v>
                </c:pt>
                <c:pt idx="11333">
                  <c:v>42703.655844907407</c:v>
                </c:pt>
                <c:pt idx="11334">
                  <c:v>42703.655902777777</c:v>
                </c:pt>
                <c:pt idx="11335">
                  <c:v>42703.655960648153</c:v>
                </c:pt>
                <c:pt idx="11336">
                  <c:v>42703.656018518523</c:v>
                </c:pt>
                <c:pt idx="11337">
                  <c:v>42703.656076388892</c:v>
                </c:pt>
                <c:pt idx="11338">
                  <c:v>42703.656134259261</c:v>
                </c:pt>
                <c:pt idx="11339">
                  <c:v>42703.656192129631</c:v>
                </c:pt>
                <c:pt idx="11340">
                  <c:v>42703.65625</c:v>
                </c:pt>
                <c:pt idx="11341">
                  <c:v>42703.656307870369</c:v>
                </c:pt>
                <c:pt idx="11342">
                  <c:v>42703.656365740746</c:v>
                </c:pt>
                <c:pt idx="11343">
                  <c:v>42703.656423611115</c:v>
                </c:pt>
                <c:pt idx="11344">
                  <c:v>42703.656481481485</c:v>
                </c:pt>
                <c:pt idx="11345">
                  <c:v>42703.656539351854</c:v>
                </c:pt>
                <c:pt idx="11346">
                  <c:v>42703.656597222223</c:v>
                </c:pt>
                <c:pt idx="11347">
                  <c:v>42703.656655092593</c:v>
                </c:pt>
                <c:pt idx="11348">
                  <c:v>42703.656712962962</c:v>
                </c:pt>
                <c:pt idx="11349">
                  <c:v>42703.656770833339</c:v>
                </c:pt>
                <c:pt idx="11350">
                  <c:v>42703.656828703708</c:v>
                </c:pt>
                <c:pt idx="11351">
                  <c:v>42703.656886574077</c:v>
                </c:pt>
                <c:pt idx="11352">
                  <c:v>42703.656944444447</c:v>
                </c:pt>
                <c:pt idx="11353">
                  <c:v>42703.657002314816</c:v>
                </c:pt>
                <c:pt idx="11354">
                  <c:v>42703.657060185185</c:v>
                </c:pt>
                <c:pt idx="11355">
                  <c:v>42703.657118055555</c:v>
                </c:pt>
                <c:pt idx="11356">
                  <c:v>42703.657175925931</c:v>
                </c:pt>
                <c:pt idx="11357">
                  <c:v>42703.657233796301</c:v>
                </c:pt>
                <c:pt idx="11358">
                  <c:v>42703.65729166667</c:v>
                </c:pt>
                <c:pt idx="11359">
                  <c:v>42703.657349537039</c:v>
                </c:pt>
                <c:pt idx="11360">
                  <c:v>42703.657407407409</c:v>
                </c:pt>
                <c:pt idx="11361">
                  <c:v>42703.657465277778</c:v>
                </c:pt>
                <c:pt idx="11362">
                  <c:v>42703.657523148147</c:v>
                </c:pt>
                <c:pt idx="11363">
                  <c:v>42703.657581018524</c:v>
                </c:pt>
                <c:pt idx="11364">
                  <c:v>42703.657638888893</c:v>
                </c:pt>
                <c:pt idx="11365">
                  <c:v>42703.657696759263</c:v>
                </c:pt>
                <c:pt idx="11366">
                  <c:v>42703.657754629632</c:v>
                </c:pt>
                <c:pt idx="11367">
                  <c:v>42703.657812500001</c:v>
                </c:pt>
                <c:pt idx="11368">
                  <c:v>42703.657870370371</c:v>
                </c:pt>
                <c:pt idx="11369">
                  <c:v>42703.65792824074</c:v>
                </c:pt>
                <c:pt idx="11370">
                  <c:v>42703.657986111117</c:v>
                </c:pt>
                <c:pt idx="11371">
                  <c:v>42703.658043981486</c:v>
                </c:pt>
                <c:pt idx="11372">
                  <c:v>42703.658101851855</c:v>
                </c:pt>
                <c:pt idx="11373">
                  <c:v>42703.658159722225</c:v>
                </c:pt>
                <c:pt idx="11374">
                  <c:v>42703.658217592594</c:v>
                </c:pt>
                <c:pt idx="11375">
                  <c:v>42703.658275462964</c:v>
                </c:pt>
                <c:pt idx="11376">
                  <c:v>42703.658333333333</c:v>
                </c:pt>
                <c:pt idx="11377">
                  <c:v>42703.658391203709</c:v>
                </c:pt>
                <c:pt idx="11378">
                  <c:v>42703.658449074079</c:v>
                </c:pt>
                <c:pt idx="11379">
                  <c:v>42703.658506944448</c:v>
                </c:pt>
                <c:pt idx="11380">
                  <c:v>42703.658564814818</c:v>
                </c:pt>
                <c:pt idx="11381">
                  <c:v>42703.658622685187</c:v>
                </c:pt>
                <c:pt idx="11382">
                  <c:v>42703.658680555556</c:v>
                </c:pt>
                <c:pt idx="11383">
                  <c:v>42703.658738425926</c:v>
                </c:pt>
                <c:pt idx="11384">
                  <c:v>42703.658796296302</c:v>
                </c:pt>
                <c:pt idx="11385">
                  <c:v>42703.658854166672</c:v>
                </c:pt>
                <c:pt idx="11386">
                  <c:v>42703.658912037041</c:v>
                </c:pt>
                <c:pt idx="11387">
                  <c:v>42703.65896990741</c:v>
                </c:pt>
                <c:pt idx="11388">
                  <c:v>42703.65902777778</c:v>
                </c:pt>
                <c:pt idx="11389">
                  <c:v>42703.659085648149</c:v>
                </c:pt>
                <c:pt idx="11390">
                  <c:v>42703.659143518518</c:v>
                </c:pt>
                <c:pt idx="11391">
                  <c:v>42703.659201388895</c:v>
                </c:pt>
                <c:pt idx="11392">
                  <c:v>42703.659259259264</c:v>
                </c:pt>
                <c:pt idx="11393">
                  <c:v>42703.659317129634</c:v>
                </c:pt>
                <c:pt idx="11394">
                  <c:v>42703.659375000003</c:v>
                </c:pt>
                <c:pt idx="11395">
                  <c:v>42703.659432870372</c:v>
                </c:pt>
                <c:pt idx="11396">
                  <c:v>42703.659490740742</c:v>
                </c:pt>
                <c:pt idx="11397">
                  <c:v>42703.659548611111</c:v>
                </c:pt>
                <c:pt idx="11398">
                  <c:v>42703.65960648148</c:v>
                </c:pt>
                <c:pt idx="11399">
                  <c:v>42703.659664351857</c:v>
                </c:pt>
                <c:pt idx="11400">
                  <c:v>42703.659722222226</c:v>
                </c:pt>
                <c:pt idx="11401">
                  <c:v>42703.659780092596</c:v>
                </c:pt>
                <c:pt idx="11402">
                  <c:v>42703.659837962965</c:v>
                </c:pt>
                <c:pt idx="11403">
                  <c:v>42703.659895833334</c:v>
                </c:pt>
                <c:pt idx="11404">
                  <c:v>42703.659953703704</c:v>
                </c:pt>
                <c:pt idx="11405">
                  <c:v>42703.660011574073</c:v>
                </c:pt>
                <c:pt idx="11406">
                  <c:v>42703.66006944445</c:v>
                </c:pt>
                <c:pt idx="11407">
                  <c:v>42703.660127314819</c:v>
                </c:pt>
                <c:pt idx="11408">
                  <c:v>42703.660185185188</c:v>
                </c:pt>
                <c:pt idx="11409">
                  <c:v>42703.660243055558</c:v>
                </c:pt>
                <c:pt idx="11410">
                  <c:v>42703.660300925927</c:v>
                </c:pt>
                <c:pt idx="11411">
                  <c:v>42703.660358796296</c:v>
                </c:pt>
                <c:pt idx="11412">
                  <c:v>42703.660416666666</c:v>
                </c:pt>
                <c:pt idx="11413">
                  <c:v>42703.660474537042</c:v>
                </c:pt>
                <c:pt idx="11414">
                  <c:v>42703.660532407412</c:v>
                </c:pt>
                <c:pt idx="11415">
                  <c:v>42703.660590277781</c:v>
                </c:pt>
                <c:pt idx="11416">
                  <c:v>42703.66064814815</c:v>
                </c:pt>
                <c:pt idx="11417">
                  <c:v>42703.66070601852</c:v>
                </c:pt>
                <c:pt idx="11418">
                  <c:v>42703.660763888889</c:v>
                </c:pt>
                <c:pt idx="11419">
                  <c:v>42703.660821759258</c:v>
                </c:pt>
                <c:pt idx="11420">
                  <c:v>42703.660879629635</c:v>
                </c:pt>
                <c:pt idx="11421">
                  <c:v>42703.660937500004</c:v>
                </c:pt>
                <c:pt idx="11422">
                  <c:v>42703.660995370374</c:v>
                </c:pt>
                <c:pt idx="11423">
                  <c:v>42703.661053240743</c:v>
                </c:pt>
                <c:pt idx="11424">
                  <c:v>42703.661111111112</c:v>
                </c:pt>
                <c:pt idx="11425">
                  <c:v>42703.661168981482</c:v>
                </c:pt>
                <c:pt idx="11426">
                  <c:v>42703.661226851851</c:v>
                </c:pt>
                <c:pt idx="11427">
                  <c:v>42703.661284722228</c:v>
                </c:pt>
                <c:pt idx="11428">
                  <c:v>42703.661342592597</c:v>
                </c:pt>
                <c:pt idx="11429">
                  <c:v>42703.661400462966</c:v>
                </c:pt>
                <c:pt idx="11430">
                  <c:v>42703.661458333336</c:v>
                </c:pt>
                <c:pt idx="11431">
                  <c:v>42703.661516203705</c:v>
                </c:pt>
                <c:pt idx="11432">
                  <c:v>42703.661574074074</c:v>
                </c:pt>
                <c:pt idx="11433">
                  <c:v>42703.661631944444</c:v>
                </c:pt>
                <c:pt idx="11434">
                  <c:v>42703.66168981482</c:v>
                </c:pt>
                <c:pt idx="11435">
                  <c:v>42703.66174768519</c:v>
                </c:pt>
                <c:pt idx="11436">
                  <c:v>42703.661805555559</c:v>
                </c:pt>
                <c:pt idx="11437">
                  <c:v>42703.661863425928</c:v>
                </c:pt>
                <c:pt idx="11438">
                  <c:v>42703.661921296298</c:v>
                </c:pt>
                <c:pt idx="11439">
                  <c:v>42703.661979166667</c:v>
                </c:pt>
                <c:pt idx="11440">
                  <c:v>42703.662037037036</c:v>
                </c:pt>
                <c:pt idx="11441">
                  <c:v>42703.662094907413</c:v>
                </c:pt>
                <c:pt idx="11442">
                  <c:v>42703.662152777782</c:v>
                </c:pt>
                <c:pt idx="11443">
                  <c:v>42703.662210648152</c:v>
                </c:pt>
                <c:pt idx="11444">
                  <c:v>42703.662268518521</c:v>
                </c:pt>
                <c:pt idx="11445">
                  <c:v>42703.662326388891</c:v>
                </c:pt>
                <c:pt idx="11446">
                  <c:v>42703.66238425926</c:v>
                </c:pt>
                <c:pt idx="11447">
                  <c:v>42703.662442129629</c:v>
                </c:pt>
                <c:pt idx="11448">
                  <c:v>42703.662500000006</c:v>
                </c:pt>
                <c:pt idx="11449">
                  <c:v>42703.662557870375</c:v>
                </c:pt>
                <c:pt idx="11450">
                  <c:v>42703.662615740745</c:v>
                </c:pt>
                <c:pt idx="11451">
                  <c:v>42703.662673611114</c:v>
                </c:pt>
                <c:pt idx="11452">
                  <c:v>42703.662731481483</c:v>
                </c:pt>
                <c:pt idx="11453">
                  <c:v>42703.662789351853</c:v>
                </c:pt>
                <c:pt idx="11454">
                  <c:v>42703.662847222222</c:v>
                </c:pt>
                <c:pt idx="11455">
                  <c:v>42703.662905092599</c:v>
                </c:pt>
                <c:pt idx="11456">
                  <c:v>42703.662962962968</c:v>
                </c:pt>
                <c:pt idx="11457">
                  <c:v>42703.663020833337</c:v>
                </c:pt>
                <c:pt idx="11458">
                  <c:v>42703.663078703707</c:v>
                </c:pt>
                <c:pt idx="11459">
                  <c:v>42703.663136574076</c:v>
                </c:pt>
                <c:pt idx="11460">
                  <c:v>42703.663194444445</c:v>
                </c:pt>
                <c:pt idx="11461">
                  <c:v>42703.663252314815</c:v>
                </c:pt>
                <c:pt idx="11462">
                  <c:v>42703.663310185191</c:v>
                </c:pt>
                <c:pt idx="11463">
                  <c:v>42703.663368055561</c:v>
                </c:pt>
                <c:pt idx="11464">
                  <c:v>42703.66342592593</c:v>
                </c:pt>
                <c:pt idx="11465">
                  <c:v>42703.663483796299</c:v>
                </c:pt>
                <c:pt idx="11466">
                  <c:v>42703.663541666669</c:v>
                </c:pt>
                <c:pt idx="11467">
                  <c:v>42703.663599537038</c:v>
                </c:pt>
                <c:pt idx="11468">
                  <c:v>42703.663657407407</c:v>
                </c:pt>
                <c:pt idx="11469">
                  <c:v>42703.663715277777</c:v>
                </c:pt>
                <c:pt idx="11470">
                  <c:v>42703.663773148153</c:v>
                </c:pt>
                <c:pt idx="11471">
                  <c:v>42703.663831018523</c:v>
                </c:pt>
                <c:pt idx="11472">
                  <c:v>42703.663888888892</c:v>
                </c:pt>
                <c:pt idx="11473">
                  <c:v>42703.663946759261</c:v>
                </c:pt>
                <c:pt idx="11474">
                  <c:v>42703.664004629631</c:v>
                </c:pt>
                <c:pt idx="11475">
                  <c:v>42703.6640625</c:v>
                </c:pt>
                <c:pt idx="11476">
                  <c:v>42703.664120370369</c:v>
                </c:pt>
                <c:pt idx="11477">
                  <c:v>42703.664178240746</c:v>
                </c:pt>
                <c:pt idx="11478">
                  <c:v>42703.664236111115</c:v>
                </c:pt>
                <c:pt idx="11479">
                  <c:v>42703.664293981485</c:v>
                </c:pt>
                <c:pt idx="11480">
                  <c:v>42703.664351851854</c:v>
                </c:pt>
                <c:pt idx="11481">
                  <c:v>42703.664409722223</c:v>
                </c:pt>
                <c:pt idx="11482">
                  <c:v>42703.664467592593</c:v>
                </c:pt>
                <c:pt idx="11483">
                  <c:v>42703.664525462962</c:v>
                </c:pt>
                <c:pt idx="11484">
                  <c:v>42703.664583333339</c:v>
                </c:pt>
                <c:pt idx="11485">
                  <c:v>42703.664641203708</c:v>
                </c:pt>
                <c:pt idx="11486">
                  <c:v>42703.664699074077</c:v>
                </c:pt>
                <c:pt idx="11487">
                  <c:v>42703.664756944447</c:v>
                </c:pt>
                <c:pt idx="11488">
                  <c:v>42703.664814814816</c:v>
                </c:pt>
                <c:pt idx="11489">
                  <c:v>42703.664872685185</c:v>
                </c:pt>
                <c:pt idx="11490">
                  <c:v>42703.664930555555</c:v>
                </c:pt>
                <c:pt idx="11491">
                  <c:v>42703.664988425931</c:v>
                </c:pt>
                <c:pt idx="11492">
                  <c:v>42703.665046296301</c:v>
                </c:pt>
                <c:pt idx="11493">
                  <c:v>42703.66510416667</c:v>
                </c:pt>
                <c:pt idx="11494">
                  <c:v>42703.665162037039</c:v>
                </c:pt>
                <c:pt idx="11495">
                  <c:v>42703.665219907409</c:v>
                </c:pt>
                <c:pt idx="11496">
                  <c:v>42703.665277777778</c:v>
                </c:pt>
                <c:pt idx="11497">
                  <c:v>42703.665335648147</c:v>
                </c:pt>
                <c:pt idx="11498">
                  <c:v>42703.665393518524</c:v>
                </c:pt>
                <c:pt idx="11499">
                  <c:v>42703.665451388893</c:v>
                </c:pt>
                <c:pt idx="11500">
                  <c:v>42703.665509259263</c:v>
                </c:pt>
                <c:pt idx="11501">
                  <c:v>42703.665567129632</c:v>
                </c:pt>
                <c:pt idx="11502">
                  <c:v>42703.665625000001</c:v>
                </c:pt>
                <c:pt idx="11503">
                  <c:v>42703.665682870371</c:v>
                </c:pt>
                <c:pt idx="11504">
                  <c:v>42703.66574074074</c:v>
                </c:pt>
                <c:pt idx="11505">
                  <c:v>42703.665798611117</c:v>
                </c:pt>
                <c:pt idx="11506">
                  <c:v>42703.665856481486</c:v>
                </c:pt>
                <c:pt idx="11507">
                  <c:v>42703.665914351855</c:v>
                </c:pt>
                <c:pt idx="11508">
                  <c:v>42703.665972222225</c:v>
                </c:pt>
                <c:pt idx="11509">
                  <c:v>42703.666030092594</c:v>
                </c:pt>
                <c:pt idx="11510">
                  <c:v>42703.666087962964</c:v>
                </c:pt>
                <c:pt idx="11511">
                  <c:v>42703.666145833333</c:v>
                </c:pt>
                <c:pt idx="11512">
                  <c:v>42703.666203703709</c:v>
                </c:pt>
                <c:pt idx="11513">
                  <c:v>42703.666261574079</c:v>
                </c:pt>
                <c:pt idx="11514">
                  <c:v>42703.666319444448</c:v>
                </c:pt>
                <c:pt idx="11515">
                  <c:v>42703.666377314818</c:v>
                </c:pt>
                <c:pt idx="11516">
                  <c:v>42703.666435185187</c:v>
                </c:pt>
                <c:pt idx="11517">
                  <c:v>42703.666493055556</c:v>
                </c:pt>
                <c:pt idx="11518">
                  <c:v>42703.666550925926</c:v>
                </c:pt>
                <c:pt idx="11519">
                  <c:v>42703.666608796302</c:v>
                </c:pt>
                <c:pt idx="11520">
                  <c:v>42703.666666666672</c:v>
                </c:pt>
                <c:pt idx="11521">
                  <c:v>42703.666724537041</c:v>
                </c:pt>
                <c:pt idx="11522">
                  <c:v>42703.66678240741</c:v>
                </c:pt>
                <c:pt idx="11523">
                  <c:v>42703.66684027778</c:v>
                </c:pt>
                <c:pt idx="11524">
                  <c:v>42703.666898148149</c:v>
                </c:pt>
                <c:pt idx="11525">
                  <c:v>42703.666956018518</c:v>
                </c:pt>
                <c:pt idx="11526">
                  <c:v>42703.667013888895</c:v>
                </c:pt>
                <c:pt idx="11527">
                  <c:v>42703.667071759264</c:v>
                </c:pt>
                <c:pt idx="11528">
                  <c:v>42703.667129629634</c:v>
                </c:pt>
                <c:pt idx="11529">
                  <c:v>42703.667187500003</c:v>
                </c:pt>
                <c:pt idx="11530">
                  <c:v>42703.667245370372</c:v>
                </c:pt>
                <c:pt idx="11531">
                  <c:v>42703.667303240742</c:v>
                </c:pt>
                <c:pt idx="11532">
                  <c:v>42703.667361111111</c:v>
                </c:pt>
                <c:pt idx="11533">
                  <c:v>42703.66741898148</c:v>
                </c:pt>
                <c:pt idx="11534">
                  <c:v>42703.667476851857</c:v>
                </c:pt>
                <c:pt idx="11535">
                  <c:v>42703.667534722226</c:v>
                </c:pt>
                <c:pt idx="11536">
                  <c:v>42703.667592592596</c:v>
                </c:pt>
                <c:pt idx="11537">
                  <c:v>42703.667650462965</c:v>
                </c:pt>
                <c:pt idx="11538">
                  <c:v>42703.667708333334</c:v>
                </c:pt>
                <c:pt idx="11539">
                  <c:v>42703.667766203704</c:v>
                </c:pt>
                <c:pt idx="11540">
                  <c:v>42703.667824074073</c:v>
                </c:pt>
                <c:pt idx="11541">
                  <c:v>42703.66788194445</c:v>
                </c:pt>
                <c:pt idx="11542">
                  <c:v>42703.667939814819</c:v>
                </c:pt>
                <c:pt idx="11543">
                  <c:v>42703.667997685188</c:v>
                </c:pt>
                <c:pt idx="11544">
                  <c:v>42703.668055555558</c:v>
                </c:pt>
                <c:pt idx="11545">
                  <c:v>42703.668113425927</c:v>
                </c:pt>
                <c:pt idx="11546">
                  <c:v>42703.668171296296</c:v>
                </c:pt>
                <c:pt idx="11547">
                  <c:v>42703.668229166666</c:v>
                </c:pt>
                <c:pt idx="11548">
                  <c:v>42703.668287037042</c:v>
                </c:pt>
                <c:pt idx="11549">
                  <c:v>42703.668344907412</c:v>
                </c:pt>
                <c:pt idx="11550">
                  <c:v>42703.668402777781</c:v>
                </c:pt>
                <c:pt idx="11551">
                  <c:v>42703.66846064815</c:v>
                </c:pt>
                <c:pt idx="11552">
                  <c:v>42703.66851851852</c:v>
                </c:pt>
                <c:pt idx="11553">
                  <c:v>42703.668576388889</c:v>
                </c:pt>
                <c:pt idx="11554">
                  <c:v>42703.668634259258</c:v>
                </c:pt>
                <c:pt idx="11555">
                  <c:v>42703.668692129635</c:v>
                </c:pt>
                <c:pt idx="11556">
                  <c:v>42703.668750000004</c:v>
                </c:pt>
                <c:pt idx="11557">
                  <c:v>42703.668807870374</c:v>
                </c:pt>
                <c:pt idx="11558">
                  <c:v>42703.668865740743</c:v>
                </c:pt>
                <c:pt idx="11559">
                  <c:v>42703.668923611112</c:v>
                </c:pt>
                <c:pt idx="11560">
                  <c:v>42703.668981481482</c:v>
                </c:pt>
                <c:pt idx="11561">
                  <c:v>42703.669039351851</c:v>
                </c:pt>
                <c:pt idx="11562">
                  <c:v>42703.669097222228</c:v>
                </c:pt>
                <c:pt idx="11563">
                  <c:v>42703.669155092597</c:v>
                </c:pt>
                <c:pt idx="11564">
                  <c:v>42703.669212962966</c:v>
                </c:pt>
                <c:pt idx="11565">
                  <c:v>42703.669270833336</c:v>
                </c:pt>
                <c:pt idx="11566">
                  <c:v>42703.669328703705</c:v>
                </c:pt>
                <c:pt idx="11567">
                  <c:v>42703.669386574074</c:v>
                </c:pt>
                <c:pt idx="11568">
                  <c:v>42703.669444444444</c:v>
                </c:pt>
                <c:pt idx="11569">
                  <c:v>42703.66950231482</c:v>
                </c:pt>
                <c:pt idx="11570">
                  <c:v>42703.66956018519</c:v>
                </c:pt>
                <c:pt idx="11571">
                  <c:v>42703.669618055559</c:v>
                </c:pt>
                <c:pt idx="11572">
                  <c:v>42703.669675925928</c:v>
                </c:pt>
                <c:pt idx="11573">
                  <c:v>42703.669733796298</c:v>
                </c:pt>
                <c:pt idx="11574">
                  <c:v>42703.669791666667</c:v>
                </c:pt>
                <c:pt idx="11575">
                  <c:v>42703.669849537036</c:v>
                </c:pt>
                <c:pt idx="11576">
                  <c:v>42703.669907407413</c:v>
                </c:pt>
                <c:pt idx="11577">
                  <c:v>42703.669965277782</c:v>
                </c:pt>
                <c:pt idx="11578">
                  <c:v>42703.670023148152</c:v>
                </c:pt>
                <c:pt idx="11579">
                  <c:v>42703.670081018521</c:v>
                </c:pt>
                <c:pt idx="11580">
                  <c:v>42703.670138888891</c:v>
                </c:pt>
                <c:pt idx="11581">
                  <c:v>42703.67019675926</c:v>
                </c:pt>
                <c:pt idx="11582">
                  <c:v>42703.670254629629</c:v>
                </c:pt>
                <c:pt idx="11583">
                  <c:v>42703.670312500006</c:v>
                </c:pt>
                <c:pt idx="11584">
                  <c:v>42703.670370370375</c:v>
                </c:pt>
                <c:pt idx="11585">
                  <c:v>42703.670428240745</c:v>
                </c:pt>
                <c:pt idx="11586">
                  <c:v>42703.670486111114</c:v>
                </c:pt>
                <c:pt idx="11587">
                  <c:v>42703.670543981483</c:v>
                </c:pt>
                <c:pt idx="11588">
                  <c:v>42703.670601851853</c:v>
                </c:pt>
                <c:pt idx="11589">
                  <c:v>42703.670659722222</c:v>
                </c:pt>
                <c:pt idx="11590">
                  <c:v>42703.670717592599</c:v>
                </c:pt>
                <c:pt idx="11591">
                  <c:v>42703.670775462968</c:v>
                </c:pt>
                <c:pt idx="11592">
                  <c:v>42703.670833333337</c:v>
                </c:pt>
                <c:pt idx="11593">
                  <c:v>42703.670891203707</c:v>
                </c:pt>
                <c:pt idx="11594">
                  <c:v>42703.670949074076</c:v>
                </c:pt>
                <c:pt idx="11595">
                  <c:v>42703.671006944445</c:v>
                </c:pt>
                <c:pt idx="11596">
                  <c:v>42703.671064814815</c:v>
                </c:pt>
                <c:pt idx="11597">
                  <c:v>42703.671122685191</c:v>
                </c:pt>
                <c:pt idx="11598">
                  <c:v>42703.671180555561</c:v>
                </c:pt>
                <c:pt idx="11599">
                  <c:v>42703.67123842593</c:v>
                </c:pt>
                <c:pt idx="11600">
                  <c:v>42703.671296296299</c:v>
                </c:pt>
                <c:pt idx="11601">
                  <c:v>42703.671354166669</c:v>
                </c:pt>
                <c:pt idx="11602">
                  <c:v>42703.671412037038</c:v>
                </c:pt>
                <c:pt idx="11603">
                  <c:v>42703.671469907407</c:v>
                </c:pt>
                <c:pt idx="11604">
                  <c:v>42703.671527777777</c:v>
                </c:pt>
                <c:pt idx="11605">
                  <c:v>42703.671585648153</c:v>
                </c:pt>
                <c:pt idx="11606">
                  <c:v>42703.671643518523</c:v>
                </c:pt>
                <c:pt idx="11607">
                  <c:v>42703.671701388892</c:v>
                </c:pt>
                <c:pt idx="11608">
                  <c:v>42703.671759259261</c:v>
                </c:pt>
                <c:pt idx="11609">
                  <c:v>42703.671817129631</c:v>
                </c:pt>
                <c:pt idx="11610">
                  <c:v>42703.671875</c:v>
                </c:pt>
                <c:pt idx="11611">
                  <c:v>42703.671932870369</c:v>
                </c:pt>
                <c:pt idx="11612">
                  <c:v>42703.671990740746</c:v>
                </c:pt>
                <c:pt idx="11613">
                  <c:v>42703.672048611115</c:v>
                </c:pt>
                <c:pt idx="11614">
                  <c:v>42703.672106481485</c:v>
                </c:pt>
                <c:pt idx="11615">
                  <c:v>42703.672164351854</c:v>
                </c:pt>
                <c:pt idx="11616">
                  <c:v>42703.672222222223</c:v>
                </c:pt>
                <c:pt idx="11617">
                  <c:v>42703.672280092593</c:v>
                </c:pt>
                <c:pt idx="11618">
                  <c:v>42703.672337962962</c:v>
                </c:pt>
                <c:pt idx="11619">
                  <c:v>42703.672395833339</c:v>
                </c:pt>
                <c:pt idx="11620">
                  <c:v>42703.672453703708</c:v>
                </c:pt>
                <c:pt idx="11621">
                  <c:v>42703.672511574077</c:v>
                </c:pt>
                <c:pt idx="11622">
                  <c:v>42703.672569444447</c:v>
                </c:pt>
                <c:pt idx="11623">
                  <c:v>42703.672627314816</c:v>
                </c:pt>
                <c:pt idx="11624">
                  <c:v>42703.672685185185</c:v>
                </c:pt>
                <c:pt idx="11625">
                  <c:v>42703.672743055555</c:v>
                </c:pt>
                <c:pt idx="11626">
                  <c:v>42703.672800925931</c:v>
                </c:pt>
                <c:pt idx="11627">
                  <c:v>42703.672858796301</c:v>
                </c:pt>
                <c:pt idx="11628">
                  <c:v>42703.67291666667</c:v>
                </c:pt>
                <c:pt idx="11629">
                  <c:v>42703.672974537039</c:v>
                </c:pt>
                <c:pt idx="11630">
                  <c:v>42703.673032407409</c:v>
                </c:pt>
                <c:pt idx="11631">
                  <c:v>42703.673090277778</c:v>
                </c:pt>
                <c:pt idx="11632">
                  <c:v>42703.673148148147</c:v>
                </c:pt>
                <c:pt idx="11633">
                  <c:v>42703.673206018524</c:v>
                </c:pt>
                <c:pt idx="11634">
                  <c:v>42703.673263888893</c:v>
                </c:pt>
                <c:pt idx="11635">
                  <c:v>42703.673321759263</c:v>
                </c:pt>
                <c:pt idx="11636">
                  <c:v>42703.673379629632</c:v>
                </c:pt>
                <c:pt idx="11637">
                  <c:v>42703.673437500001</c:v>
                </c:pt>
                <c:pt idx="11638">
                  <c:v>42703.673495370371</c:v>
                </c:pt>
                <c:pt idx="11639">
                  <c:v>42703.67355324074</c:v>
                </c:pt>
                <c:pt idx="11640">
                  <c:v>42703.673611111117</c:v>
                </c:pt>
                <c:pt idx="11641">
                  <c:v>42703.673668981486</c:v>
                </c:pt>
                <c:pt idx="11642">
                  <c:v>42703.673726851855</c:v>
                </c:pt>
                <c:pt idx="11643">
                  <c:v>42703.673784722225</c:v>
                </c:pt>
                <c:pt idx="11644">
                  <c:v>42703.673842592594</c:v>
                </c:pt>
                <c:pt idx="11645">
                  <c:v>42703.673900462964</c:v>
                </c:pt>
                <c:pt idx="11646">
                  <c:v>42703.673958333333</c:v>
                </c:pt>
                <c:pt idx="11647">
                  <c:v>42703.674016203709</c:v>
                </c:pt>
                <c:pt idx="11648">
                  <c:v>42703.674074074079</c:v>
                </c:pt>
                <c:pt idx="11649">
                  <c:v>42703.674131944448</c:v>
                </c:pt>
                <c:pt idx="11650">
                  <c:v>42703.674189814818</c:v>
                </c:pt>
                <c:pt idx="11651">
                  <c:v>42703.674247685187</c:v>
                </c:pt>
                <c:pt idx="11652">
                  <c:v>42703.674305555556</c:v>
                </c:pt>
                <c:pt idx="11653">
                  <c:v>42703.674363425926</c:v>
                </c:pt>
                <c:pt idx="11654">
                  <c:v>42703.674421296302</c:v>
                </c:pt>
                <c:pt idx="11655">
                  <c:v>42703.674479166672</c:v>
                </c:pt>
                <c:pt idx="11656">
                  <c:v>42703.674537037041</c:v>
                </c:pt>
                <c:pt idx="11657">
                  <c:v>42703.67459490741</c:v>
                </c:pt>
                <c:pt idx="11658">
                  <c:v>42703.67465277778</c:v>
                </c:pt>
                <c:pt idx="11659">
                  <c:v>42703.674710648149</c:v>
                </c:pt>
                <c:pt idx="11660">
                  <c:v>42703.674768518518</c:v>
                </c:pt>
                <c:pt idx="11661">
                  <c:v>42703.674826388895</c:v>
                </c:pt>
                <c:pt idx="11662">
                  <c:v>42703.674884259264</c:v>
                </c:pt>
                <c:pt idx="11663">
                  <c:v>42703.674942129634</c:v>
                </c:pt>
                <c:pt idx="11664">
                  <c:v>42703.675000000003</c:v>
                </c:pt>
                <c:pt idx="11665">
                  <c:v>42703.675057870372</c:v>
                </c:pt>
                <c:pt idx="11666">
                  <c:v>42703.675115740742</c:v>
                </c:pt>
                <c:pt idx="11667">
                  <c:v>42703.675173611111</c:v>
                </c:pt>
                <c:pt idx="11668">
                  <c:v>42703.67523148148</c:v>
                </c:pt>
                <c:pt idx="11669">
                  <c:v>42703.675289351857</c:v>
                </c:pt>
                <c:pt idx="11670">
                  <c:v>42703.675347222226</c:v>
                </c:pt>
                <c:pt idx="11671">
                  <c:v>42703.675405092596</c:v>
                </c:pt>
                <c:pt idx="11672">
                  <c:v>42703.675462962965</c:v>
                </c:pt>
                <c:pt idx="11673">
                  <c:v>42703.675520833334</c:v>
                </c:pt>
                <c:pt idx="11674">
                  <c:v>42703.675578703704</c:v>
                </c:pt>
                <c:pt idx="11675">
                  <c:v>42703.675636574073</c:v>
                </c:pt>
                <c:pt idx="11676">
                  <c:v>42703.67569444445</c:v>
                </c:pt>
                <c:pt idx="11677">
                  <c:v>42703.675752314819</c:v>
                </c:pt>
                <c:pt idx="11678">
                  <c:v>42703.675810185188</c:v>
                </c:pt>
                <c:pt idx="11679">
                  <c:v>42703.675868055558</c:v>
                </c:pt>
                <c:pt idx="11680">
                  <c:v>42703.675925925927</c:v>
                </c:pt>
                <c:pt idx="11681">
                  <c:v>42703.675983796296</c:v>
                </c:pt>
                <c:pt idx="11682">
                  <c:v>42703.676041666666</c:v>
                </c:pt>
                <c:pt idx="11683">
                  <c:v>42703.676099537042</c:v>
                </c:pt>
                <c:pt idx="11684">
                  <c:v>42703.676157407412</c:v>
                </c:pt>
                <c:pt idx="11685">
                  <c:v>42703.676215277781</c:v>
                </c:pt>
                <c:pt idx="11686">
                  <c:v>42703.67627314815</c:v>
                </c:pt>
                <c:pt idx="11687">
                  <c:v>42703.67633101852</c:v>
                </c:pt>
                <c:pt idx="11688">
                  <c:v>42703.676388888889</c:v>
                </c:pt>
                <c:pt idx="11689">
                  <c:v>42703.676446759258</c:v>
                </c:pt>
                <c:pt idx="11690">
                  <c:v>42703.676504629635</c:v>
                </c:pt>
                <c:pt idx="11691">
                  <c:v>42703.676562500004</c:v>
                </c:pt>
                <c:pt idx="11692">
                  <c:v>42703.676620370374</c:v>
                </c:pt>
                <c:pt idx="11693">
                  <c:v>42703.676678240743</c:v>
                </c:pt>
                <c:pt idx="11694">
                  <c:v>42703.676736111112</c:v>
                </c:pt>
                <c:pt idx="11695">
                  <c:v>42703.676793981482</c:v>
                </c:pt>
                <c:pt idx="11696">
                  <c:v>42703.676851851851</c:v>
                </c:pt>
                <c:pt idx="11697">
                  <c:v>42703.676909722228</c:v>
                </c:pt>
                <c:pt idx="11698">
                  <c:v>42703.676967592597</c:v>
                </c:pt>
                <c:pt idx="11699">
                  <c:v>42703.677025462966</c:v>
                </c:pt>
                <c:pt idx="11700">
                  <c:v>42703.677083333336</c:v>
                </c:pt>
                <c:pt idx="11701">
                  <c:v>42703.677141203705</c:v>
                </c:pt>
                <c:pt idx="11702">
                  <c:v>42703.677199074074</c:v>
                </c:pt>
                <c:pt idx="11703">
                  <c:v>42703.677256944444</c:v>
                </c:pt>
                <c:pt idx="11704">
                  <c:v>42703.67731481482</c:v>
                </c:pt>
                <c:pt idx="11705">
                  <c:v>42703.67737268519</c:v>
                </c:pt>
                <c:pt idx="11706">
                  <c:v>42703.677430555559</c:v>
                </c:pt>
                <c:pt idx="11707">
                  <c:v>42703.677488425928</c:v>
                </c:pt>
                <c:pt idx="11708">
                  <c:v>42703.677546296298</c:v>
                </c:pt>
                <c:pt idx="11709">
                  <c:v>42703.677604166667</c:v>
                </c:pt>
                <c:pt idx="11710">
                  <c:v>42703.677662037036</c:v>
                </c:pt>
                <c:pt idx="11711">
                  <c:v>42703.677719907413</c:v>
                </c:pt>
                <c:pt idx="11712">
                  <c:v>42703.677777777782</c:v>
                </c:pt>
                <c:pt idx="11713">
                  <c:v>42703.677835648152</c:v>
                </c:pt>
                <c:pt idx="11714">
                  <c:v>42703.677893518521</c:v>
                </c:pt>
                <c:pt idx="11715">
                  <c:v>42703.677951388891</c:v>
                </c:pt>
                <c:pt idx="11716">
                  <c:v>42703.67800925926</c:v>
                </c:pt>
                <c:pt idx="11717">
                  <c:v>42703.678067129629</c:v>
                </c:pt>
                <c:pt idx="11718">
                  <c:v>42703.678125000006</c:v>
                </c:pt>
                <c:pt idx="11719">
                  <c:v>42703.678182870375</c:v>
                </c:pt>
                <c:pt idx="11720">
                  <c:v>42703.678240740745</c:v>
                </c:pt>
                <c:pt idx="11721">
                  <c:v>42703.678298611114</c:v>
                </c:pt>
                <c:pt idx="11722">
                  <c:v>42703.678356481483</c:v>
                </c:pt>
                <c:pt idx="11723">
                  <c:v>42703.678414351853</c:v>
                </c:pt>
                <c:pt idx="11724">
                  <c:v>42703.678472222222</c:v>
                </c:pt>
                <c:pt idx="11725">
                  <c:v>42703.678530092599</c:v>
                </c:pt>
                <c:pt idx="11726">
                  <c:v>42703.678587962968</c:v>
                </c:pt>
                <c:pt idx="11727">
                  <c:v>42703.678645833337</c:v>
                </c:pt>
                <c:pt idx="11728">
                  <c:v>42703.678703703707</c:v>
                </c:pt>
                <c:pt idx="11729">
                  <c:v>42703.678761574076</c:v>
                </c:pt>
                <c:pt idx="11730">
                  <c:v>42703.678819444445</c:v>
                </c:pt>
                <c:pt idx="11731">
                  <c:v>42703.678877314815</c:v>
                </c:pt>
                <c:pt idx="11732">
                  <c:v>42703.678935185191</c:v>
                </c:pt>
                <c:pt idx="11733">
                  <c:v>42703.678993055561</c:v>
                </c:pt>
                <c:pt idx="11734">
                  <c:v>42703.67905092593</c:v>
                </c:pt>
                <c:pt idx="11735">
                  <c:v>42703.679108796299</c:v>
                </c:pt>
                <c:pt idx="11736">
                  <c:v>42703.679166666669</c:v>
                </c:pt>
                <c:pt idx="11737">
                  <c:v>42703.679224537038</c:v>
                </c:pt>
                <c:pt idx="11738">
                  <c:v>42703.679282407407</c:v>
                </c:pt>
                <c:pt idx="11739">
                  <c:v>42703.679340277777</c:v>
                </c:pt>
                <c:pt idx="11740">
                  <c:v>42703.679398148153</c:v>
                </c:pt>
                <c:pt idx="11741">
                  <c:v>42703.679456018523</c:v>
                </c:pt>
                <c:pt idx="11742">
                  <c:v>42703.679513888892</c:v>
                </c:pt>
                <c:pt idx="11743">
                  <c:v>42703.679571759261</c:v>
                </c:pt>
                <c:pt idx="11744">
                  <c:v>42703.679629629631</c:v>
                </c:pt>
                <c:pt idx="11745">
                  <c:v>42703.6796875</c:v>
                </c:pt>
                <c:pt idx="11746">
                  <c:v>42703.679745370369</c:v>
                </c:pt>
                <c:pt idx="11747">
                  <c:v>42703.679803240746</c:v>
                </c:pt>
                <c:pt idx="11748">
                  <c:v>42703.679861111115</c:v>
                </c:pt>
                <c:pt idx="11749">
                  <c:v>42703.679918981485</c:v>
                </c:pt>
                <c:pt idx="11750">
                  <c:v>42703.679976851854</c:v>
                </c:pt>
                <c:pt idx="11751">
                  <c:v>42703.680034722223</c:v>
                </c:pt>
                <c:pt idx="11752">
                  <c:v>42703.680092592593</c:v>
                </c:pt>
                <c:pt idx="11753">
                  <c:v>42703.680150462962</c:v>
                </c:pt>
                <c:pt idx="11754">
                  <c:v>42703.680208333339</c:v>
                </c:pt>
                <c:pt idx="11755">
                  <c:v>42703.680266203708</c:v>
                </c:pt>
                <c:pt idx="11756">
                  <c:v>42703.680324074077</c:v>
                </c:pt>
                <c:pt idx="11757">
                  <c:v>42703.680381944447</c:v>
                </c:pt>
                <c:pt idx="11758">
                  <c:v>42703.680439814816</c:v>
                </c:pt>
                <c:pt idx="11759">
                  <c:v>42703.680497685185</c:v>
                </c:pt>
                <c:pt idx="11760">
                  <c:v>42703.680555555555</c:v>
                </c:pt>
                <c:pt idx="11761">
                  <c:v>42703.680613425931</c:v>
                </c:pt>
                <c:pt idx="11762">
                  <c:v>42703.680671296301</c:v>
                </c:pt>
                <c:pt idx="11763">
                  <c:v>42703.68072916667</c:v>
                </c:pt>
                <c:pt idx="11764">
                  <c:v>42703.680787037039</c:v>
                </c:pt>
                <c:pt idx="11765">
                  <c:v>42703.680844907409</c:v>
                </c:pt>
                <c:pt idx="11766">
                  <c:v>42703.680902777778</c:v>
                </c:pt>
                <c:pt idx="11767">
                  <c:v>42703.680960648147</c:v>
                </c:pt>
                <c:pt idx="11768">
                  <c:v>42703.681018518524</c:v>
                </c:pt>
                <c:pt idx="11769">
                  <c:v>42703.681076388893</c:v>
                </c:pt>
                <c:pt idx="11770">
                  <c:v>42703.681134259263</c:v>
                </c:pt>
                <c:pt idx="11771">
                  <c:v>42703.681192129632</c:v>
                </c:pt>
                <c:pt idx="11772">
                  <c:v>42703.681250000001</c:v>
                </c:pt>
                <c:pt idx="11773">
                  <c:v>42703.681307870371</c:v>
                </c:pt>
                <c:pt idx="11774">
                  <c:v>42703.68136574074</c:v>
                </c:pt>
                <c:pt idx="11775">
                  <c:v>42703.681423611117</c:v>
                </c:pt>
                <c:pt idx="11776">
                  <c:v>42703.681481481486</c:v>
                </c:pt>
                <c:pt idx="11777">
                  <c:v>42703.681539351855</c:v>
                </c:pt>
                <c:pt idx="11778">
                  <c:v>42703.681597222225</c:v>
                </c:pt>
                <c:pt idx="11779">
                  <c:v>42703.681655092594</c:v>
                </c:pt>
                <c:pt idx="11780">
                  <c:v>42703.681712962964</c:v>
                </c:pt>
                <c:pt idx="11781">
                  <c:v>42703.681770833333</c:v>
                </c:pt>
                <c:pt idx="11782">
                  <c:v>42703.681828703709</c:v>
                </c:pt>
                <c:pt idx="11783">
                  <c:v>42703.681886574079</c:v>
                </c:pt>
                <c:pt idx="11784">
                  <c:v>42703.681944444448</c:v>
                </c:pt>
                <c:pt idx="11785">
                  <c:v>42703.682002314818</c:v>
                </c:pt>
                <c:pt idx="11786">
                  <c:v>42703.682060185187</c:v>
                </c:pt>
                <c:pt idx="11787">
                  <c:v>42703.682118055556</c:v>
                </c:pt>
                <c:pt idx="11788">
                  <c:v>42703.682175925926</c:v>
                </c:pt>
                <c:pt idx="11789">
                  <c:v>42703.682233796302</c:v>
                </c:pt>
                <c:pt idx="11790">
                  <c:v>42703.682291666672</c:v>
                </c:pt>
                <c:pt idx="11791">
                  <c:v>42703.682349537041</c:v>
                </c:pt>
                <c:pt idx="11792">
                  <c:v>42703.68240740741</c:v>
                </c:pt>
                <c:pt idx="11793">
                  <c:v>42703.68246527778</c:v>
                </c:pt>
                <c:pt idx="11794">
                  <c:v>42703.682523148149</c:v>
                </c:pt>
                <c:pt idx="11795">
                  <c:v>42703.682581018518</c:v>
                </c:pt>
                <c:pt idx="11796">
                  <c:v>42703.682638888895</c:v>
                </c:pt>
                <c:pt idx="11797">
                  <c:v>42703.682696759264</c:v>
                </c:pt>
                <c:pt idx="11798">
                  <c:v>42703.682754629634</c:v>
                </c:pt>
                <c:pt idx="11799">
                  <c:v>42703.682812500003</c:v>
                </c:pt>
                <c:pt idx="11800">
                  <c:v>42703.682870370372</c:v>
                </c:pt>
                <c:pt idx="11801">
                  <c:v>42703.682928240742</c:v>
                </c:pt>
                <c:pt idx="11802">
                  <c:v>42703.682986111111</c:v>
                </c:pt>
                <c:pt idx="11803">
                  <c:v>42703.68304398148</c:v>
                </c:pt>
                <c:pt idx="11804">
                  <c:v>42703.683101851857</c:v>
                </c:pt>
                <c:pt idx="11805">
                  <c:v>42703.683159722226</c:v>
                </c:pt>
                <c:pt idx="11806">
                  <c:v>42703.683217592596</c:v>
                </c:pt>
                <c:pt idx="11807">
                  <c:v>42703.683275462965</c:v>
                </c:pt>
                <c:pt idx="11808">
                  <c:v>42703.683333333334</c:v>
                </c:pt>
                <c:pt idx="11809">
                  <c:v>42703.683391203704</c:v>
                </c:pt>
                <c:pt idx="11810">
                  <c:v>42703.683449074073</c:v>
                </c:pt>
                <c:pt idx="11811">
                  <c:v>42703.68350694445</c:v>
                </c:pt>
                <c:pt idx="11812">
                  <c:v>42703.683564814819</c:v>
                </c:pt>
                <c:pt idx="11813">
                  <c:v>42703.683622685188</c:v>
                </c:pt>
                <c:pt idx="11814">
                  <c:v>42703.683680555558</c:v>
                </c:pt>
                <c:pt idx="11815">
                  <c:v>42703.683738425927</c:v>
                </c:pt>
                <c:pt idx="11816">
                  <c:v>42703.683796296296</c:v>
                </c:pt>
                <c:pt idx="11817">
                  <c:v>42703.683854166666</c:v>
                </c:pt>
                <c:pt idx="11818">
                  <c:v>42703.683912037042</c:v>
                </c:pt>
                <c:pt idx="11819">
                  <c:v>42703.683969907412</c:v>
                </c:pt>
                <c:pt idx="11820">
                  <c:v>42703.684027777781</c:v>
                </c:pt>
                <c:pt idx="11821">
                  <c:v>42703.68408564815</c:v>
                </c:pt>
                <c:pt idx="11822">
                  <c:v>42703.68414351852</c:v>
                </c:pt>
                <c:pt idx="11823">
                  <c:v>42703.684201388889</c:v>
                </c:pt>
                <c:pt idx="11824">
                  <c:v>42703.684259259258</c:v>
                </c:pt>
                <c:pt idx="11825">
                  <c:v>42703.684317129635</c:v>
                </c:pt>
                <c:pt idx="11826">
                  <c:v>42703.684375000004</c:v>
                </c:pt>
                <c:pt idx="11827">
                  <c:v>42703.684432870374</c:v>
                </c:pt>
                <c:pt idx="11828">
                  <c:v>42703.684490740743</c:v>
                </c:pt>
                <c:pt idx="11829">
                  <c:v>42703.684548611112</c:v>
                </c:pt>
                <c:pt idx="11830">
                  <c:v>42703.684606481482</c:v>
                </c:pt>
                <c:pt idx="11831">
                  <c:v>42703.684664351851</c:v>
                </c:pt>
                <c:pt idx="11832">
                  <c:v>42703.684722222228</c:v>
                </c:pt>
                <c:pt idx="11833">
                  <c:v>42703.684780092597</c:v>
                </c:pt>
                <c:pt idx="11834">
                  <c:v>42703.684837962966</c:v>
                </c:pt>
                <c:pt idx="11835">
                  <c:v>42703.684895833336</c:v>
                </c:pt>
                <c:pt idx="11836">
                  <c:v>42703.684953703705</c:v>
                </c:pt>
                <c:pt idx="11837">
                  <c:v>42703.685011574074</c:v>
                </c:pt>
                <c:pt idx="11838">
                  <c:v>42703.685069444444</c:v>
                </c:pt>
                <c:pt idx="11839">
                  <c:v>42703.68512731482</c:v>
                </c:pt>
                <c:pt idx="11840">
                  <c:v>42703.68518518519</c:v>
                </c:pt>
                <c:pt idx="11841">
                  <c:v>42703.685243055559</c:v>
                </c:pt>
                <c:pt idx="11842">
                  <c:v>42703.685300925928</c:v>
                </c:pt>
                <c:pt idx="11843">
                  <c:v>42703.685358796298</c:v>
                </c:pt>
                <c:pt idx="11844">
                  <c:v>42703.685416666667</c:v>
                </c:pt>
                <c:pt idx="11845">
                  <c:v>42703.685474537036</c:v>
                </c:pt>
                <c:pt idx="11846">
                  <c:v>42703.685532407413</c:v>
                </c:pt>
                <c:pt idx="11847">
                  <c:v>42703.685590277782</c:v>
                </c:pt>
                <c:pt idx="11848">
                  <c:v>42703.685648148152</c:v>
                </c:pt>
                <c:pt idx="11849">
                  <c:v>42703.685706018521</c:v>
                </c:pt>
                <c:pt idx="11850">
                  <c:v>42703.685763888891</c:v>
                </c:pt>
                <c:pt idx="11851">
                  <c:v>42703.68582175926</c:v>
                </c:pt>
                <c:pt idx="11852">
                  <c:v>42703.685879629629</c:v>
                </c:pt>
                <c:pt idx="11853">
                  <c:v>42703.685937500006</c:v>
                </c:pt>
                <c:pt idx="11854">
                  <c:v>42703.685995370375</c:v>
                </c:pt>
                <c:pt idx="11855">
                  <c:v>42703.686053240745</c:v>
                </c:pt>
                <c:pt idx="11856">
                  <c:v>42703.686111111114</c:v>
                </c:pt>
                <c:pt idx="11857">
                  <c:v>42703.686168981483</c:v>
                </c:pt>
                <c:pt idx="11858">
                  <c:v>42703.686226851853</c:v>
                </c:pt>
                <c:pt idx="11859">
                  <c:v>42703.686284722222</c:v>
                </c:pt>
                <c:pt idx="11860">
                  <c:v>42703.686342592599</c:v>
                </c:pt>
                <c:pt idx="11861">
                  <c:v>42703.686400462968</c:v>
                </c:pt>
                <c:pt idx="11862">
                  <c:v>42703.686458333337</c:v>
                </c:pt>
                <c:pt idx="11863">
                  <c:v>42703.686516203707</c:v>
                </c:pt>
                <c:pt idx="11864">
                  <c:v>42703.686574074076</c:v>
                </c:pt>
                <c:pt idx="11865">
                  <c:v>42703.686631944445</c:v>
                </c:pt>
                <c:pt idx="11866">
                  <c:v>42703.686689814815</c:v>
                </c:pt>
                <c:pt idx="11867">
                  <c:v>42703.686747685191</c:v>
                </c:pt>
                <c:pt idx="11868">
                  <c:v>42703.686805555561</c:v>
                </c:pt>
                <c:pt idx="11869">
                  <c:v>42703.68686342593</c:v>
                </c:pt>
                <c:pt idx="11870">
                  <c:v>42703.686921296299</c:v>
                </c:pt>
                <c:pt idx="11871">
                  <c:v>42703.686979166669</c:v>
                </c:pt>
                <c:pt idx="11872">
                  <c:v>42703.687037037038</c:v>
                </c:pt>
                <c:pt idx="11873">
                  <c:v>42703.687094907407</c:v>
                </c:pt>
                <c:pt idx="11874">
                  <c:v>42703.687152777777</c:v>
                </c:pt>
                <c:pt idx="11875">
                  <c:v>42703.687210648153</c:v>
                </c:pt>
                <c:pt idx="11876">
                  <c:v>42703.687268518523</c:v>
                </c:pt>
                <c:pt idx="11877">
                  <c:v>42703.687326388892</c:v>
                </c:pt>
                <c:pt idx="11878">
                  <c:v>42703.687384259261</c:v>
                </c:pt>
                <c:pt idx="11879">
                  <c:v>42703.687442129631</c:v>
                </c:pt>
                <c:pt idx="11880">
                  <c:v>42703.6875</c:v>
                </c:pt>
                <c:pt idx="11881">
                  <c:v>42703.687557870369</c:v>
                </c:pt>
                <c:pt idx="11882">
                  <c:v>42703.687615740746</c:v>
                </c:pt>
                <c:pt idx="11883">
                  <c:v>42703.687673611115</c:v>
                </c:pt>
                <c:pt idx="11884">
                  <c:v>42703.687731481485</c:v>
                </c:pt>
                <c:pt idx="11885">
                  <c:v>42703.687789351854</c:v>
                </c:pt>
                <c:pt idx="11886">
                  <c:v>42703.687847222223</c:v>
                </c:pt>
                <c:pt idx="11887">
                  <c:v>42703.687905092593</c:v>
                </c:pt>
                <c:pt idx="11888">
                  <c:v>42703.687962962962</c:v>
                </c:pt>
                <c:pt idx="11889">
                  <c:v>42703.688020833339</c:v>
                </c:pt>
                <c:pt idx="11890">
                  <c:v>42703.688078703708</c:v>
                </c:pt>
                <c:pt idx="11891">
                  <c:v>42703.688136574077</c:v>
                </c:pt>
                <c:pt idx="11892">
                  <c:v>42703.688194444447</c:v>
                </c:pt>
                <c:pt idx="11893">
                  <c:v>42703.688252314816</c:v>
                </c:pt>
                <c:pt idx="11894">
                  <c:v>42703.688310185185</c:v>
                </c:pt>
                <c:pt idx="11895">
                  <c:v>42703.688368055555</c:v>
                </c:pt>
                <c:pt idx="11896">
                  <c:v>42703.688425925931</c:v>
                </c:pt>
                <c:pt idx="11897">
                  <c:v>42703.688483796301</c:v>
                </c:pt>
                <c:pt idx="11898">
                  <c:v>42703.68854166667</c:v>
                </c:pt>
                <c:pt idx="11899">
                  <c:v>42703.688599537039</c:v>
                </c:pt>
                <c:pt idx="11900">
                  <c:v>42703.688657407409</c:v>
                </c:pt>
                <c:pt idx="11901">
                  <c:v>42703.688715277778</c:v>
                </c:pt>
                <c:pt idx="11902">
                  <c:v>42703.688773148147</c:v>
                </c:pt>
                <c:pt idx="11903">
                  <c:v>42703.688831018524</c:v>
                </c:pt>
                <c:pt idx="11904">
                  <c:v>42703.688888888893</c:v>
                </c:pt>
                <c:pt idx="11905">
                  <c:v>42703.688946759263</c:v>
                </c:pt>
                <c:pt idx="11906">
                  <c:v>42703.689004629632</c:v>
                </c:pt>
                <c:pt idx="11907">
                  <c:v>42703.689062500001</c:v>
                </c:pt>
                <c:pt idx="11908">
                  <c:v>42703.689120370371</c:v>
                </c:pt>
                <c:pt idx="11909">
                  <c:v>42703.68917824074</c:v>
                </c:pt>
                <c:pt idx="11910">
                  <c:v>42703.689236111117</c:v>
                </c:pt>
                <c:pt idx="11911">
                  <c:v>42703.689293981486</c:v>
                </c:pt>
                <c:pt idx="11912">
                  <c:v>42703.689351851855</c:v>
                </c:pt>
                <c:pt idx="11913">
                  <c:v>42703.689409722225</c:v>
                </c:pt>
                <c:pt idx="11914">
                  <c:v>42703.689467592594</c:v>
                </c:pt>
                <c:pt idx="11915">
                  <c:v>42703.689525462964</c:v>
                </c:pt>
                <c:pt idx="11916">
                  <c:v>42703.689583333333</c:v>
                </c:pt>
                <c:pt idx="11917">
                  <c:v>42703.689641203709</c:v>
                </c:pt>
                <c:pt idx="11918">
                  <c:v>42703.689699074079</c:v>
                </c:pt>
                <c:pt idx="11919">
                  <c:v>42703.689756944448</c:v>
                </c:pt>
                <c:pt idx="11920">
                  <c:v>42703.689814814818</c:v>
                </c:pt>
                <c:pt idx="11921">
                  <c:v>42703.689872685187</c:v>
                </c:pt>
                <c:pt idx="11922">
                  <c:v>42703.689930555556</c:v>
                </c:pt>
                <c:pt idx="11923">
                  <c:v>42703.689988425926</c:v>
                </c:pt>
                <c:pt idx="11924">
                  <c:v>42703.690046296302</c:v>
                </c:pt>
                <c:pt idx="11925">
                  <c:v>42703.690104166672</c:v>
                </c:pt>
                <c:pt idx="11926">
                  <c:v>42703.690162037041</c:v>
                </c:pt>
                <c:pt idx="11927">
                  <c:v>42703.69021990741</c:v>
                </c:pt>
                <c:pt idx="11928">
                  <c:v>42703.69027777778</c:v>
                </c:pt>
                <c:pt idx="11929">
                  <c:v>42703.690335648149</c:v>
                </c:pt>
                <c:pt idx="11930">
                  <c:v>42703.690393518518</c:v>
                </c:pt>
                <c:pt idx="11931">
                  <c:v>42703.690451388895</c:v>
                </c:pt>
                <c:pt idx="11932">
                  <c:v>42703.690509259264</c:v>
                </c:pt>
                <c:pt idx="11933">
                  <c:v>42703.690567129634</c:v>
                </c:pt>
                <c:pt idx="11934">
                  <c:v>42703.690625000003</c:v>
                </c:pt>
                <c:pt idx="11935">
                  <c:v>42703.690682870372</c:v>
                </c:pt>
                <c:pt idx="11936">
                  <c:v>42703.690740740742</c:v>
                </c:pt>
                <c:pt idx="11937">
                  <c:v>42703.690798611111</c:v>
                </c:pt>
                <c:pt idx="11938">
                  <c:v>42703.69085648148</c:v>
                </c:pt>
                <c:pt idx="11939">
                  <c:v>42703.690914351857</c:v>
                </c:pt>
                <c:pt idx="11940">
                  <c:v>42703.690972222226</c:v>
                </c:pt>
                <c:pt idx="11941">
                  <c:v>42703.691030092596</c:v>
                </c:pt>
                <c:pt idx="11942">
                  <c:v>42703.691087962965</c:v>
                </c:pt>
                <c:pt idx="11943">
                  <c:v>42703.691145833334</c:v>
                </c:pt>
                <c:pt idx="11944">
                  <c:v>42703.691203703704</c:v>
                </c:pt>
                <c:pt idx="11945">
                  <c:v>42703.691261574073</c:v>
                </c:pt>
                <c:pt idx="11946">
                  <c:v>42703.69131944445</c:v>
                </c:pt>
                <c:pt idx="11947">
                  <c:v>42703.691377314819</c:v>
                </c:pt>
                <c:pt idx="11948">
                  <c:v>42703.691435185188</c:v>
                </c:pt>
                <c:pt idx="11949">
                  <c:v>42703.691493055558</c:v>
                </c:pt>
                <c:pt idx="11950">
                  <c:v>42703.691550925927</c:v>
                </c:pt>
                <c:pt idx="11951">
                  <c:v>42703.691608796296</c:v>
                </c:pt>
                <c:pt idx="11952">
                  <c:v>42703.691666666666</c:v>
                </c:pt>
                <c:pt idx="11953">
                  <c:v>42703.691724537042</c:v>
                </c:pt>
                <c:pt idx="11954">
                  <c:v>42703.691782407412</c:v>
                </c:pt>
                <c:pt idx="11955">
                  <c:v>42703.691840277781</c:v>
                </c:pt>
                <c:pt idx="11956">
                  <c:v>42703.69189814815</c:v>
                </c:pt>
                <c:pt idx="11957">
                  <c:v>42703.69195601852</c:v>
                </c:pt>
                <c:pt idx="11958">
                  <c:v>42703.692013888889</c:v>
                </c:pt>
                <c:pt idx="11959">
                  <c:v>42703.692071759258</c:v>
                </c:pt>
                <c:pt idx="11960">
                  <c:v>42703.692129629635</c:v>
                </c:pt>
                <c:pt idx="11961">
                  <c:v>42703.692187500004</c:v>
                </c:pt>
                <c:pt idx="11962">
                  <c:v>42703.692245370374</c:v>
                </c:pt>
                <c:pt idx="11963">
                  <c:v>42703.692303240743</c:v>
                </c:pt>
                <c:pt idx="11964">
                  <c:v>42703.692361111112</c:v>
                </c:pt>
                <c:pt idx="11965">
                  <c:v>42703.692418981482</c:v>
                </c:pt>
                <c:pt idx="11966">
                  <c:v>42703.692476851851</c:v>
                </c:pt>
                <c:pt idx="11967">
                  <c:v>42703.692534722228</c:v>
                </c:pt>
                <c:pt idx="11968">
                  <c:v>42703.692592592597</c:v>
                </c:pt>
                <c:pt idx="11969">
                  <c:v>42703.692650462966</c:v>
                </c:pt>
                <c:pt idx="11970">
                  <c:v>42703.692708333336</c:v>
                </c:pt>
                <c:pt idx="11971">
                  <c:v>42703.692766203705</c:v>
                </c:pt>
                <c:pt idx="11972">
                  <c:v>42703.692824074074</c:v>
                </c:pt>
                <c:pt idx="11973">
                  <c:v>42703.692881944444</c:v>
                </c:pt>
                <c:pt idx="11974">
                  <c:v>42703.69293981482</c:v>
                </c:pt>
                <c:pt idx="11975">
                  <c:v>42703.69299768519</c:v>
                </c:pt>
                <c:pt idx="11976">
                  <c:v>42703.693055555559</c:v>
                </c:pt>
                <c:pt idx="11977">
                  <c:v>42703.693113425928</c:v>
                </c:pt>
                <c:pt idx="11978">
                  <c:v>42703.693171296298</c:v>
                </c:pt>
                <c:pt idx="11979">
                  <c:v>42703.693229166667</c:v>
                </c:pt>
                <c:pt idx="11980">
                  <c:v>42703.693287037036</c:v>
                </c:pt>
                <c:pt idx="11981">
                  <c:v>42703.693344907413</c:v>
                </c:pt>
                <c:pt idx="11982">
                  <c:v>42703.693402777782</c:v>
                </c:pt>
                <c:pt idx="11983">
                  <c:v>42703.693460648152</c:v>
                </c:pt>
                <c:pt idx="11984">
                  <c:v>42703.693518518521</c:v>
                </c:pt>
                <c:pt idx="11985">
                  <c:v>42703.693576388891</c:v>
                </c:pt>
                <c:pt idx="11986">
                  <c:v>42703.69363425926</c:v>
                </c:pt>
                <c:pt idx="11987">
                  <c:v>42703.693692129629</c:v>
                </c:pt>
                <c:pt idx="11988">
                  <c:v>42703.693750000006</c:v>
                </c:pt>
                <c:pt idx="11989">
                  <c:v>42703.693807870375</c:v>
                </c:pt>
                <c:pt idx="11990">
                  <c:v>42703.693865740745</c:v>
                </c:pt>
                <c:pt idx="11991">
                  <c:v>42703.693923611114</c:v>
                </c:pt>
                <c:pt idx="11992">
                  <c:v>42703.693981481483</c:v>
                </c:pt>
                <c:pt idx="11993">
                  <c:v>42703.694039351853</c:v>
                </c:pt>
                <c:pt idx="11994">
                  <c:v>42703.694097222222</c:v>
                </c:pt>
                <c:pt idx="11995">
                  <c:v>42703.694155092599</c:v>
                </c:pt>
                <c:pt idx="11996">
                  <c:v>42703.694212962968</c:v>
                </c:pt>
                <c:pt idx="11997">
                  <c:v>42703.694270833337</c:v>
                </c:pt>
                <c:pt idx="11998">
                  <c:v>42703.694328703707</c:v>
                </c:pt>
                <c:pt idx="11999">
                  <c:v>42703.694386574076</c:v>
                </c:pt>
                <c:pt idx="12000">
                  <c:v>42703.694444444445</c:v>
                </c:pt>
                <c:pt idx="12001">
                  <c:v>42703.694502314815</c:v>
                </c:pt>
                <c:pt idx="12002">
                  <c:v>42703.694560185191</c:v>
                </c:pt>
                <c:pt idx="12003">
                  <c:v>42703.694618055561</c:v>
                </c:pt>
                <c:pt idx="12004">
                  <c:v>42703.69467592593</c:v>
                </c:pt>
                <c:pt idx="12005">
                  <c:v>42703.694733796299</c:v>
                </c:pt>
                <c:pt idx="12006">
                  <c:v>42703.694791666669</c:v>
                </c:pt>
                <c:pt idx="12007">
                  <c:v>42703.694849537038</c:v>
                </c:pt>
                <c:pt idx="12008">
                  <c:v>42703.694907407407</c:v>
                </c:pt>
                <c:pt idx="12009">
                  <c:v>42703.694965277777</c:v>
                </c:pt>
                <c:pt idx="12010">
                  <c:v>42703.695023148153</c:v>
                </c:pt>
                <c:pt idx="12011">
                  <c:v>42703.695081018523</c:v>
                </c:pt>
                <c:pt idx="12012">
                  <c:v>42703.695138888892</c:v>
                </c:pt>
                <c:pt idx="12013">
                  <c:v>42703.695196759261</c:v>
                </c:pt>
                <c:pt idx="12014">
                  <c:v>42703.695254629631</c:v>
                </c:pt>
                <c:pt idx="12015">
                  <c:v>42703.6953125</c:v>
                </c:pt>
                <c:pt idx="12016">
                  <c:v>42703.695370370369</c:v>
                </c:pt>
                <c:pt idx="12017">
                  <c:v>42703.695428240746</c:v>
                </c:pt>
                <c:pt idx="12018">
                  <c:v>42703.695486111115</c:v>
                </c:pt>
                <c:pt idx="12019">
                  <c:v>42703.695543981485</c:v>
                </c:pt>
                <c:pt idx="12020">
                  <c:v>42703.695601851854</c:v>
                </c:pt>
                <c:pt idx="12021">
                  <c:v>42703.695659722223</c:v>
                </c:pt>
                <c:pt idx="12022">
                  <c:v>42703.695717592593</c:v>
                </c:pt>
                <c:pt idx="12023">
                  <c:v>42703.695775462962</c:v>
                </c:pt>
                <c:pt idx="12024">
                  <c:v>42703.695833333339</c:v>
                </c:pt>
                <c:pt idx="12025">
                  <c:v>42703.695891203708</c:v>
                </c:pt>
                <c:pt idx="12026">
                  <c:v>42703.695949074077</c:v>
                </c:pt>
                <c:pt idx="12027">
                  <c:v>42703.696006944447</c:v>
                </c:pt>
                <c:pt idx="12028">
                  <c:v>42703.696064814816</c:v>
                </c:pt>
                <c:pt idx="12029">
                  <c:v>42703.696122685185</c:v>
                </c:pt>
                <c:pt idx="12030">
                  <c:v>42703.696180555555</c:v>
                </c:pt>
                <c:pt idx="12031">
                  <c:v>42703.696238425931</c:v>
                </c:pt>
                <c:pt idx="12032">
                  <c:v>42703.696296296301</c:v>
                </c:pt>
                <c:pt idx="12033">
                  <c:v>42703.69635416667</c:v>
                </c:pt>
                <c:pt idx="12034">
                  <c:v>42703.696412037039</c:v>
                </c:pt>
                <c:pt idx="12035">
                  <c:v>42703.696469907409</c:v>
                </c:pt>
                <c:pt idx="12036">
                  <c:v>42703.696527777778</c:v>
                </c:pt>
                <c:pt idx="12037">
                  <c:v>42703.696585648147</c:v>
                </c:pt>
                <c:pt idx="12038">
                  <c:v>42703.696643518524</c:v>
                </c:pt>
                <c:pt idx="12039">
                  <c:v>42703.696701388893</c:v>
                </c:pt>
                <c:pt idx="12040">
                  <c:v>42703.696759259263</c:v>
                </c:pt>
                <c:pt idx="12041">
                  <c:v>42703.696817129632</c:v>
                </c:pt>
                <c:pt idx="12042">
                  <c:v>42703.696875000001</c:v>
                </c:pt>
                <c:pt idx="12043">
                  <c:v>42703.696932870371</c:v>
                </c:pt>
                <c:pt idx="12044">
                  <c:v>42703.69699074074</c:v>
                </c:pt>
                <c:pt idx="12045">
                  <c:v>42703.697048611117</c:v>
                </c:pt>
                <c:pt idx="12046">
                  <c:v>42703.697106481486</c:v>
                </c:pt>
                <c:pt idx="12047">
                  <c:v>42703.697164351855</c:v>
                </c:pt>
                <c:pt idx="12048">
                  <c:v>42703.697222222225</c:v>
                </c:pt>
                <c:pt idx="12049">
                  <c:v>42703.697280092594</c:v>
                </c:pt>
                <c:pt idx="12050">
                  <c:v>42703.697337962964</c:v>
                </c:pt>
                <c:pt idx="12051">
                  <c:v>42703.697395833333</c:v>
                </c:pt>
                <c:pt idx="12052">
                  <c:v>42703.697453703709</c:v>
                </c:pt>
                <c:pt idx="12053">
                  <c:v>42703.697511574079</c:v>
                </c:pt>
                <c:pt idx="12054">
                  <c:v>42703.697569444448</c:v>
                </c:pt>
                <c:pt idx="12055">
                  <c:v>42703.697627314818</c:v>
                </c:pt>
                <c:pt idx="12056">
                  <c:v>42703.697685185187</c:v>
                </c:pt>
                <c:pt idx="12057">
                  <c:v>42703.697743055556</c:v>
                </c:pt>
                <c:pt idx="12058">
                  <c:v>42703.697800925926</c:v>
                </c:pt>
                <c:pt idx="12059">
                  <c:v>42703.697858796302</c:v>
                </c:pt>
                <c:pt idx="12060">
                  <c:v>42703.697916666672</c:v>
                </c:pt>
                <c:pt idx="12061">
                  <c:v>42703.697974537041</c:v>
                </c:pt>
                <c:pt idx="12062">
                  <c:v>42703.69803240741</c:v>
                </c:pt>
                <c:pt idx="12063">
                  <c:v>42703.69809027778</c:v>
                </c:pt>
                <c:pt idx="12064">
                  <c:v>42703.698148148149</c:v>
                </c:pt>
                <c:pt idx="12065">
                  <c:v>42703.698206018518</c:v>
                </c:pt>
                <c:pt idx="12066">
                  <c:v>42703.698263888895</c:v>
                </c:pt>
                <c:pt idx="12067">
                  <c:v>42703.698321759264</c:v>
                </c:pt>
                <c:pt idx="12068">
                  <c:v>42703.698379629634</c:v>
                </c:pt>
                <c:pt idx="12069">
                  <c:v>42703.698437500003</c:v>
                </c:pt>
                <c:pt idx="12070">
                  <c:v>42703.698495370372</c:v>
                </c:pt>
                <c:pt idx="12071">
                  <c:v>42703.698553240742</c:v>
                </c:pt>
                <c:pt idx="12072">
                  <c:v>42703.698611111111</c:v>
                </c:pt>
                <c:pt idx="12073">
                  <c:v>42703.69866898148</c:v>
                </c:pt>
                <c:pt idx="12074">
                  <c:v>42703.698726851857</c:v>
                </c:pt>
                <c:pt idx="12075">
                  <c:v>42703.698784722226</c:v>
                </c:pt>
                <c:pt idx="12076">
                  <c:v>42703.698842592596</c:v>
                </c:pt>
                <c:pt idx="12077">
                  <c:v>42703.698900462965</c:v>
                </c:pt>
                <c:pt idx="12078">
                  <c:v>42703.698958333334</c:v>
                </c:pt>
                <c:pt idx="12079">
                  <c:v>42703.699016203704</c:v>
                </c:pt>
                <c:pt idx="12080">
                  <c:v>42703.699074074073</c:v>
                </c:pt>
                <c:pt idx="12081">
                  <c:v>42703.69913194445</c:v>
                </c:pt>
                <c:pt idx="12082">
                  <c:v>42703.699189814819</c:v>
                </c:pt>
                <c:pt idx="12083">
                  <c:v>42703.699247685188</c:v>
                </c:pt>
                <c:pt idx="12084">
                  <c:v>42703.699305555558</c:v>
                </c:pt>
                <c:pt idx="12085">
                  <c:v>42703.699363425927</c:v>
                </c:pt>
                <c:pt idx="12086">
                  <c:v>42703.699421296296</c:v>
                </c:pt>
                <c:pt idx="12087">
                  <c:v>42703.699479166666</c:v>
                </c:pt>
                <c:pt idx="12088">
                  <c:v>42703.699537037042</c:v>
                </c:pt>
                <c:pt idx="12089">
                  <c:v>42703.699594907412</c:v>
                </c:pt>
                <c:pt idx="12090">
                  <c:v>42703.699652777781</c:v>
                </c:pt>
                <c:pt idx="12091">
                  <c:v>42703.69971064815</c:v>
                </c:pt>
                <c:pt idx="12092">
                  <c:v>42703.69976851852</c:v>
                </c:pt>
                <c:pt idx="12093">
                  <c:v>42703.699826388889</c:v>
                </c:pt>
                <c:pt idx="12094">
                  <c:v>42703.699884259258</c:v>
                </c:pt>
                <c:pt idx="12095">
                  <c:v>42703.699942129635</c:v>
                </c:pt>
                <c:pt idx="12096">
                  <c:v>42703.700000000004</c:v>
                </c:pt>
                <c:pt idx="12097">
                  <c:v>42703.700057870374</c:v>
                </c:pt>
                <c:pt idx="12098">
                  <c:v>42703.700115740743</c:v>
                </c:pt>
                <c:pt idx="12099">
                  <c:v>42703.700173611112</c:v>
                </c:pt>
                <c:pt idx="12100">
                  <c:v>42703.700231481482</c:v>
                </c:pt>
                <c:pt idx="12101">
                  <c:v>42703.700289351851</c:v>
                </c:pt>
                <c:pt idx="12102">
                  <c:v>42703.700347222228</c:v>
                </c:pt>
                <c:pt idx="12103">
                  <c:v>42703.700405092597</c:v>
                </c:pt>
                <c:pt idx="12104">
                  <c:v>42703.700462962966</c:v>
                </c:pt>
                <c:pt idx="12105">
                  <c:v>42703.700520833336</c:v>
                </c:pt>
                <c:pt idx="12106">
                  <c:v>42703.700578703705</c:v>
                </c:pt>
                <c:pt idx="12107">
                  <c:v>42703.700636574074</c:v>
                </c:pt>
                <c:pt idx="12108">
                  <c:v>42703.700694444444</c:v>
                </c:pt>
                <c:pt idx="12109">
                  <c:v>42703.70075231482</c:v>
                </c:pt>
                <c:pt idx="12110">
                  <c:v>42703.70081018519</c:v>
                </c:pt>
                <c:pt idx="12111">
                  <c:v>42703.700868055559</c:v>
                </c:pt>
                <c:pt idx="12112">
                  <c:v>42703.700925925928</c:v>
                </c:pt>
                <c:pt idx="12113">
                  <c:v>42703.700983796298</c:v>
                </c:pt>
                <c:pt idx="12114">
                  <c:v>42703.701041666667</c:v>
                </c:pt>
                <c:pt idx="12115">
                  <c:v>42703.701099537036</c:v>
                </c:pt>
                <c:pt idx="12116">
                  <c:v>42703.701157407413</c:v>
                </c:pt>
                <c:pt idx="12117">
                  <c:v>42703.701215277782</c:v>
                </c:pt>
                <c:pt idx="12118">
                  <c:v>42703.701273148152</c:v>
                </c:pt>
                <c:pt idx="12119">
                  <c:v>42703.701331018521</c:v>
                </c:pt>
                <c:pt idx="12120">
                  <c:v>42703.701388888891</c:v>
                </c:pt>
                <c:pt idx="12121">
                  <c:v>42703.70144675926</c:v>
                </c:pt>
                <c:pt idx="12122">
                  <c:v>42703.701504629629</c:v>
                </c:pt>
                <c:pt idx="12123">
                  <c:v>42703.701562500006</c:v>
                </c:pt>
                <c:pt idx="12124">
                  <c:v>42703.701620370375</c:v>
                </c:pt>
                <c:pt idx="12125">
                  <c:v>42703.701678240745</c:v>
                </c:pt>
                <c:pt idx="12126">
                  <c:v>42703.701736111114</c:v>
                </c:pt>
                <c:pt idx="12127">
                  <c:v>42703.701793981483</c:v>
                </c:pt>
                <c:pt idx="12128">
                  <c:v>42703.701851851853</c:v>
                </c:pt>
                <c:pt idx="12129">
                  <c:v>42703.701909722222</c:v>
                </c:pt>
                <c:pt idx="12130">
                  <c:v>42703.701967592599</c:v>
                </c:pt>
                <c:pt idx="12131">
                  <c:v>42703.702025462968</c:v>
                </c:pt>
                <c:pt idx="12132">
                  <c:v>42703.702083333337</c:v>
                </c:pt>
                <c:pt idx="12133">
                  <c:v>42703.702141203707</c:v>
                </c:pt>
                <c:pt idx="12134">
                  <c:v>42703.702199074076</c:v>
                </c:pt>
                <c:pt idx="12135">
                  <c:v>42703.702256944445</c:v>
                </c:pt>
                <c:pt idx="12136">
                  <c:v>42703.702314814815</c:v>
                </c:pt>
                <c:pt idx="12137">
                  <c:v>42703.702372685191</c:v>
                </c:pt>
                <c:pt idx="12138">
                  <c:v>42703.702430555561</c:v>
                </c:pt>
                <c:pt idx="12139">
                  <c:v>42703.70248842593</c:v>
                </c:pt>
                <c:pt idx="12140">
                  <c:v>42703.702546296299</c:v>
                </c:pt>
                <c:pt idx="12141">
                  <c:v>42703.702604166669</c:v>
                </c:pt>
                <c:pt idx="12142">
                  <c:v>42703.702662037038</c:v>
                </c:pt>
                <c:pt idx="12143">
                  <c:v>42703.702719907407</c:v>
                </c:pt>
                <c:pt idx="12144">
                  <c:v>42703.702777777777</c:v>
                </c:pt>
                <c:pt idx="12145">
                  <c:v>42703.702835648153</c:v>
                </c:pt>
                <c:pt idx="12146">
                  <c:v>42703.702893518523</c:v>
                </c:pt>
                <c:pt idx="12147">
                  <c:v>42703.702951388892</c:v>
                </c:pt>
                <c:pt idx="12148">
                  <c:v>42703.703009259261</c:v>
                </c:pt>
                <c:pt idx="12149">
                  <c:v>42703.703067129631</c:v>
                </c:pt>
                <c:pt idx="12150">
                  <c:v>42703.703125</c:v>
                </c:pt>
                <c:pt idx="12151">
                  <c:v>42703.703182870369</c:v>
                </c:pt>
                <c:pt idx="12152">
                  <c:v>42703.703240740746</c:v>
                </c:pt>
                <c:pt idx="12153">
                  <c:v>42703.703298611115</c:v>
                </c:pt>
                <c:pt idx="12154">
                  <c:v>42703.703356481485</c:v>
                </c:pt>
                <c:pt idx="12155">
                  <c:v>42703.703414351854</c:v>
                </c:pt>
                <c:pt idx="12156">
                  <c:v>42703.703472222223</c:v>
                </c:pt>
                <c:pt idx="12157">
                  <c:v>42703.703530092593</c:v>
                </c:pt>
                <c:pt idx="12158">
                  <c:v>42703.703587962962</c:v>
                </c:pt>
                <c:pt idx="12159">
                  <c:v>42703.703645833339</c:v>
                </c:pt>
                <c:pt idx="12160">
                  <c:v>42703.703703703708</c:v>
                </c:pt>
                <c:pt idx="12161">
                  <c:v>42703.703761574077</c:v>
                </c:pt>
                <c:pt idx="12162">
                  <c:v>42703.703819444447</c:v>
                </c:pt>
                <c:pt idx="12163">
                  <c:v>42703.703877314816</c:v>
                </c:pt>
                <c:pt idx="12164">
                  <c:v>42703.703935185185</c:v>
                </c:pt>
                <c:pt idx="12165">
                  <c:v>42703.703993055555</c:v>
                </c:pt>
                <c:pt idx="12166">
                  <c:v>42703.704050925931</c:v>
                </c:pt>
                <c:pt idx="12167">
                  <c:v>42703.704108796301</c:v>
                </c:pt>
                <c:pt idx="12168">
                  <c:v>42703.70416666667</c:v>
                </c:pt>
                <c:pt idx="12169">
                  <c:v>42703.704224537039</c:v>
                </c:pt>
                <c:pt idx="12170">
                  <c:v>42703.704282407409</c:v>
                </c:pt>
                <c:pt idx="12171">
                  <c:v>42703.704340277778</c:v>
                </c:pt>
                <c:pt idx="12172">
                  <c:v>42703.704398148147</c:v>
                </c:pt>
                <c:pt idx="12173">
                  <c:v>42703.704456018524</c:v>
                </c:pt>
                <c:pt idx="12174">
                  <c:v>42703.704513888893</c:v>
                </c:pt>
                <c:pt idx="12175">
                  <c:v>42703.704571759263</c:v>
                </c:pt>
                <c:pt idx="12176">
                  <c:v>42703.704629629632</c:v>
                </c:pt>
                <c:pt idx="12177">
                  <c:v>42703.704687500001</c:v>
                </c:pt>
                <c:pt idx="12178">
                  <c:v>42703.704745370371</c:v>
                </c:pt>
                <c:pt idx="12179">
                  <c:v>42703.70480324074</c:v>
                </c:pt>
                <c:pt idx="12180">
                  <c:v>42703.704861111117</c:v>
                </c:pt>
                <c:pt idx="12181">
                  <c:v>42703.704918981486</c:v>
                </c:pt>
                <c:pt idx="12182">
                  <c:v>42703.704976851855</c:v>
                </c:pt>
                <c:pt idx="12183">
                  <c:v>42703.705034722225</c:v>
                </c:pt>
                <c:pt idx="12184">
                  <c:v>42703.705092592594</c:v>
                </c:pt>
                <c:pt idx="12185">
                  <c:v>42703.705150462964</c:v>
                </c:pt>
                <c:pt idx="12186">
                  <c:v>42703.705208333333</c:v>
                </c:pt>
                <c:pt idx="12187">
                  <c:v>42703.705266203709</c:v>
                </c:pt>
                <c:pt idx="12188">
                  <c:v>42703.705324074079</c:v>
                </c:pt>
                <c:pt idx="12189">
                  <c:v>42703.705381944448</c:v>
                </c:pt>
                <c:pt idx="12190">
                  <c:v>42703.705439814818</c:v>
                </c:pt>
                <c:pt idx="12191">
                  <c:v>42703.705497685187</c:v>
                </c:pt>
                <c:pt idx="12192">
                  <c:v>42703.705555555556</c:v>
                </c:pt>
                <c:pt idx="12193">
                  <c:v>42703.705613425926</c:v>
                </c:pt>
                <c:pt idx="12194">
                  <c:v>42703.705671296302</c:v>
                </c:pt>
                <c:pt idx="12195">
                  <c:v>42703.705729166672</c:v>
                </c:pt>
                <c:pt idx="12196">
                  <c:v>42703.705787037041</c:v>
                </c:pt>
                <c:pt idx="12197">
                  <c:v>42703.70584490741</c:v>
                </c:pt>
                <c:pt idx="12198">
                  <c:v>42703.70590277778</c:v>
                </c:pt>
                <c:pt idx="12199">
                  <c:v>42703.705960648149</c:v>
                </c:pt>
                <c:pt idx="12200">
                  <c:v>42703.706018518518</c:v>
                </c:pt>
                <c:pt idx="12201">
                  <c:v>42703.706076388895</c:v>
                </c:pt>
                <c:pt idx="12202">
                  <c:v>42703.706134259264</c:v>
                </c:pt>
                <c:pt idx="12203">
                  <c:v>42703.706192129634</c:v>
                </c:pt>
                <c:pt idx="12204">
                  <c:v>42703.706250000003</c:v>
                </c:pt>
                <c:pt idx="12205">
                  <c:v>42703.706307870372</c:v>
                </c:pt>
                <c:pt idx="12206">
                  <c:v>42703.706365740742</c:v>
                </c:pt>
                <c:pt idx="12207">
                  <c:v>42703.706423611111</c:v>
                </c:pt>
                <c:pt idx="12208">
                  <c:v>42703.70648148148</c:v>
                </c:pt>
                <c:pt idx="12209">
                  <c:v>42703.706539351857</c:v>
                </c:pt>
                <c:pt idx="12210">
                  <c:v>42703.706597222226</c:v>
                </c:pt>
                <c:pt idx="12211">
                  <c:v>42703.706655092596</c:v>
                </c:pt>
                <c:pt idx="12212">
                  <c:v>42703.706712962965</c:v>
                </c:pt>
                <c:pt idx="12213">
                  <c:v>42703.706770833334</c:v>
                </c:pt>
                <c:pt idx="12214">
                  <c:v>42703.706828703704</c:v>
                </c:pt>
                <c:pt idx="12215">
                  <c:v>42703.706886574073</c:v>
                </c:pt>
                <c:pt idx="12216">
                  <c:v>42703.70694444445</c:v>
                </c:pt>
                <c:pt idx="12217">
                  <c:v>42703.707002314819</c:v>
                </c:pt>
                <c:pt idx="12218">
                  <c:v>42703.707060185188</c:v>
                </c:pt>
                <c:pt idx="12219">
                  <c:v>42703.707118055558</c:v>
                </c:pt>
                <c:pt idx="12220">
                  <c:v>42703.707175925927</c:v>
                </c:pt>
                <c:pt idx="12221">
                  <c:v>42703.707233796296</c:v>
                </c:pt>
                <c:pt idx="12222">
                  <c:v>42703.707291666666</c:v>
                </c:pt>
                <c:pt idx="12223">
                  <c:v>42703.707349537042</c:v>
                </c:pt>
                <c:pt idx="12224">
                  <c:v>42703.707407407412</c:v>
                </c:pt>
                <c:pt idx="12225">
                  <c:v>42703.707465277781</c:v>
                </c:pt>
                <c:pt idx="12226">
                  <c:v>42703.70752314815</c:v>
                </c:pt>
                <c:pt idx="12227">
                  <c:v>42703.70758101852</c:v>
                </c:pt>
                <c:pt idx="12228">
                  <c:v>42703.707638888889</c:v>
                </c:pt>
                <c:pt idx="12229">
                  <c:v>42703.707696759258</c:v>
                </c:pt>
                <c:pt idx="12230">
                  <c:v>42703.707754629635</c:v>
                </c:pt>
                <c:pt idx="12231">
                  <c:v>42703.707812500004</c:v>
                </c:pt>
                <c:pt idx="12232">
                  <c:v>42703.707870370374</c:v>
                </c:pt>
                <c:pt idx="12233">
                  <c:v>42703.707928240743</c:v>
                </c:pt>
                <c:pt idx="12234">
                  <c:v>42703.707986111112</c:v>
                </c:pt>
                <c:pt idx="12235">
                  <c:v>42703.708043981482</c:v>
                </c:pt>
                <c:pt idx="12236">
                  <c:v>42703.708101851851</c:v>
                </c:pt>
                <c:pt idx="12237">
                  <c:v>42703.708159722228</c:v>
                </c:pt>
                <c:pt idx="12238">
                  <c:v>42703.708217592597</c:v>
                </c:pt>
                <c:pt idx="12239">
                  <c:v>42703.708275462966</c:v>
                </c:pt>
                <c:pt idx="12240">
                  <c:v>42703.708333333336</c:v>
                </c:pt>
                <c:pt idx="12241">
                  <c:v>42703.708391203705</c:v>
                </c:pt>
                <c:pt idx="12242">
                  <c:v>42703.708449074074</c:v>
                </c:pt>
                <c:pt idx="12243">
                  <c:v>42703.708506944444</c:v>
                </c:pt>
                <c:pt idx="12244">
                  <c:v>42703.70856481482</c:v>
                </c:pt>
                <c:pt idx="12245">
                  <c:v>42703.70862268519</c:v>
                </c:pt>
                <c:pt idx="12246">
                  <c:v>42703.708680555559</c:v>
                </c:pt>
                <c:pt idx="12247">
                  <c:v>42703.708738425928</c:v>
                </c:pt>
                <c:pt idx="12248">
                  <c:v>42703.708796296298</c:v>
                </c:pt>
                <c:pt idx="12249">
                  <c:v>42703.708854166667</c:v>
                </c:pt>
                <c:pt idx="12250">
                  <c:v>42703.708912037036</c:v>
                </c:pt>
                <c:pt idx="12251">
                  <c:v>42703.708969907413</c:v>
                </c:pt>
                <c:pt idx="12252">
                  <c:v>42703.709027777782</c:v>
                </c:pt>
                <c:pt idx="12253">
                  <c:v>42703.709085648152</c:v>
                </c:pt>
                <c:pt idx="12254">
                  <c:v>42703.709143518521</c:v>
                </c:pt>
                <c:pt idx="12255">
                  <c:v>42703.709201388891</c:v>
                </c:pt>
                <c:pt idx="12256">
                  <c:v>42703.70925925926</c:v>
                </c:pt>
                <c:pt idx="12257">
                  <c:v>42703.709317129629</c:v>
                </c:pt>
                <c:pt idx="12258">
                  <c:v>42703.709375000006</c:v>
                </c:pt>
                <c:pt idx="12259">
                  <c:v>42703.709432870375</c:v>
                </c:pt>
                <c:pt idx="12260">
                  <c:v>42703.709490740745</c:v>
                </c:pt>
                <c:pt idx="12261">
                  <c:v>42703.709548611114</c:v>
                </c:pt>
                <c:pt idx="12262">
                  <c:v>42703.709606481483</c:v>
                </c:pt>
                <c:pt idx="12263">
                  <c:v>42703.709664351853</c:v>
                </c:pt>
                <c:pt idx="12264">
                  <c:v>42703.709722222222</c:v>
                </c:pt>
                <c:pt idx="12265">
                  <c:v>42703.709780092599</c:v>
                </c:pt>
                <c:pt idx="12266">
                  <c:v>42703.709837962968</c:v>
                </c:pt>
                <c:pt idx="12267">
                  <c:v>42703.709895833337</c:v>
                </c:pt>
                <c:pt idx="12268">
                  <c:v>42703.709953703707</c:v>
                </c:pt>
                <c:pt idx="12269">
                  <c:v>42703.710011574076</c:v>
                </c:pt>
                <c:pt idx="12270">
                  <c:v>42703.710069444445</c:v>
                </c:pt>
                <c:pt idx="12271">
                  <c:v>42703.710127314815</c:v>
                </c:pt>
                <c:pt idx="12272">
                  <c:v>42703.710185185191</c:v>
                </c:pt>
                <c:pt idx="12273">
                  <c:v>42703.710243055561</c:v>
                </c:pt>
                <c:pt idx="12274">
                  <c:v>42703.71030092593</c:v>
                </c:pt>
                <c:pt idx="12275">
                  <c:v>42703.710358796299</c:v>
                </c:pt>
                <c:pt idx="12276">
                  <c:v>42703.710416666669</c:v>
                </c:pt>
                <c:pt idx="12277">
                  <c:v>42703.710474537038</c:v>
                </c:pt>
                <c:pt idx="12278">
                  <c:v>42703.710532407407</c:v>
                </c:pt>
                <c:pt idx="12279">
                  <c:v>42703.710590277777</c:v>
                </c:pt>
                <c:pt idx="12280">
                  <c:v>42703.710648148153</c:v>
                </c:pt>
                <c:pt idx="12281">
                  <c:v>42703.710706018523</c:v>
                </c:pt>
                <c:pt idx="12282">
                  <c:v>42703.710763888892</c:v>
                </c:pt>
                <c:pt idx="12283">
                  <c:v>42703.710821759261</c:v>
                </c:pt>
                <c:pt idx="12284">
                  <c:v>42703.710879629631</c:v>
                </c:pt>
                <c:pt idx="12285">
                  <c:v>42703.7109375</c:v>
                </c:pt>
                <c:pt idx="12286">
                  <c:v>42703.710995370369</c:v>
                </c:pt>
                <c:pt idx="12287">
                  <c:v>42703.711053240746</c:v>
                </c:pt>
                <c:pt idx="12288">
                  <c:v>42703.711111111115</c:v>
                </c:pt>
                <c:pt idx="12289">
                  <c:v>42703.711168981485</c:v>
                </c:pt>
                <c:pt idx="12290">
                  <c:v>42703.711226851854</c:v>
                </c:pt>
                <c:pt idx="12291">
                  <c:v>42703.711284722223</c:v>
                </c:pt>
                <c:pt idx="12292">
                  <c:v>42703.711342592593</c:v>
                </c:pt>
                <c:pt idx="12293">
                  <c:v>42703.711400462962</c:v>
                </c:pt>
                <c:pt idx="12294">
                  <c:v>42703.711458333339</c:v>
                </c:pt>
                <c:pt idx="12295">
                  <c:v>42703.711516203708</c:v>
                </c:pt>
                <c:pt idx="12296">
                  <c:v>42703.711574074077</c:v>
                </c:pt>
                <c:pt idx="12297">
                  <c:v>42703.711631944447</c:v>
                </c:pt>
                <c:pt idx="12298">
                  <c:v>42703.711689814816</c:v>
                </c:pt>
                <c:pt idx="12299">
                  <c:v>42703.711747685185</c:v>
                </c:pt>
                <c:pt idx="12300">
                  <c:v>42703.711805555555</c:v>
                </c:pt>
                <c:pt idx="12301">
                  <c:v>42703.711863425931</c:v>
                </c:pt>
                <c:pt idx="12302">
                  <c:v>42703.711921296301</c:v>
                </c:pt>
                <c:pt idx="12303">
                  <c:v>42703.71197916667</c:v>
                </c:pt>
                <c:pt idx="12304">
                  <c:v>42703.712037037039</c:v>
                </c:pt>
                <c:pt idx="12305">
                  <c:v>42703.712094907409</c:v>
                </c:pt>
                <c:pt idx="12306">
                  <c:v>42703.712152777778</c:v>
                </c:pt>
                <c:pt idx="12307">
                  <c:v>42703.712210648147</c:v>
                </c:pt>
                <c:pt idx="12308">
                  <c:v>42703.712268518524</c:v>
                </c:pt>
                <c:pt idx="12309">
                  <c:v>42703.712326388893</c:v>
                </c:pt>
                <c:pt idx="12310">
                  <c:v>42703.712384259263</c:v>
                </c:pt>
                <c:pt idx="12311">
                  <c:v>42703.712442129632</c:v>
                </c:pt>
                <c:pt idx="12312">
                  <c:v>42703.712500000001</c:v>
                </c:pt>
                <c:pt idx="12313">
                  <c:v>42703.712557870371</c:v>
                </c:pt>
                <c:pt idx="12314">
                  <c:v>42703.71261574074</c:v>
                </c:pt>
                <c:pt idx="12315">
                  <c:v>42703.712673611117</c:v>
                </c:pt>
                <c:pt idx="12316">
                  <c:v>42703.712731481486</c:v>
                </c:pt>
                <c:pt idx="12317">
                  <c:v>42703.712789351855</c:v>
                </c:pt>
                <c:pt idx="12318">
                  <c:v>42703.712847222225</c:v>
                </c:pt>
                <c:pt idx="12319">
                  <c:v>42703.712905092594</c:v>
                </c:pt>
                <c:pt idx="12320">
                  <c:v>42703.712962962964</c:v>
                </c:pt>
                <c:pt idx="12321">
                  <c:v>42703.713020833333</c:v>
                </c:pt>
                <c:pt idx="12322">
                  <c:v>42703.713078703709</c:v>
                </c:pt>
                <c:pt idx="12323">
                  <c:v>42703.713136574079</c:v>
                </c:pt>
                <c:pt idx="12324">
                  <c:v>42703.713194444448</c:v>
                </c:pt>
                <c:pt idx="12325">
                  <c:v>42703.713252314818</c:v>
                </c:pt>
                <c:pt idx="12326">
                  <c:v>42703.713310185187</c:v>
                </c:pt>
                <c:pt idx="12327">
                  <c:v>42703.713368055556</c:v>
                </c:pt>
                <c:pt idx="12328">
                  <c:v>42703.713425925926</c:v>
                </c:pt>
                <c:pt idx="12329">
                  <c:v>42703.713483796302</c:v>
                </c:pt>
                <c:pt idx="12330">
                  <c:v>42703.713541666672</c:v>
                </c:pt>
                <c:pt idx="12331">
                  <c:v>42703.713599537041</c:v>
                </c:pt>
                <c:pt idx="12332">
                  <c:v>42703.71365740741</c:v>
                </c:pt>
                <c:pt idx="12333">
                  <c:v>42703.71371527778</c:v>
                </c:pt>
                <c:pt idx="12334">
                  <c:v>42703.713773148149</c:v>
                </c:pt>
                <c:pt idx="12335">
                  <c:v>42703.713831018518</c:v>
                </c:pt>
                <c:pt idx="12336">
                  <c:v>42703.713888888895</c:v>
                </c:pt>
                <c:pt idx="12337">
                  <c:v>42703.713946759264</c:v>
                </c:pt>
                <c:pt idx="12338">
                  <c:v>42703.714004629634</c:v>
                </c:pt>
                <c:pt idx="12339">
                  <c:v>42703.714062500003</c:v>
                </c:pt>
                <c:pt idx="12340">
                  <c:v>42703.714120370372</c:v>
                </c:pt>
                <c:pt idx="12341">
                  <c:v>42703.714178240742</c:v>
                </c:pt>
                <c:pt idx="12342">
                  <c:v>42703.714236111111</c:v>
                </c:pt>
                <c:pt idx="12343">
                  <c:v>42703.71429398148</c:v>
                </c:pt>
                <c:pt idx="12344">
                  <c:v>42703.714351851857</c:v>
                </c:pt>
                <c:pt idx="12345">
                  <c:v>42703.714409722226</c:v>
                </c:pt>
                <c:pt idx="12346">
                  <c:v>42703.714467592596</c:v>
                </c:pt>
                <c:pt idx="12347">
                  <c:v>42703.714525462965</c:v>
                </c:pt>
                <c:pt idx="12348">
                  <c:v>42703.714583333334</c:v>
                </c:pt>
                <c:pt idx="12349">
                  <c:v>42703.714641203704</c:v>
                </c:pt>
                <c:pt idx="12350">
                  <c:v>42703.714699074073</c:v>
                </c:pt>
                <c:pt idx="12351">
                  <c:v>42703.71475694445</c:v>
                </c:pt>
                <c:pt idx="12352">
                  <c:v>42703.714814814819</c:v>
                </c:pt>
                <c:pt idx="12353">
                  <c:v>42703.714872685188</c:v>
                </c:pt>
                <c:pt idx="12354">
                  <c:v>42703.714930555558</c:v>
                </c:pt>
                <c:pt idx="12355">
                  <c:v>42703.714988425927</c:v>
                </c:pt>
                <c:pt idx="12356">
                  <c:v>42703.715046296296</c:v>
                </c:pt>
                <c:pt idx="12357">
                  <c:v>42703.715104166666</c:v>
                </c:pt>
                <c:pt idx="12358">
                  <c:v>42703.715162037042</c:v>
                </c:pt>
                <c:pt idx="12359">
                  <c:v>42703.715219907412</c:v>
                </c:pt>
                <c:pt idx="12360">
                  <c:v>42703.715277777781</c:v>
                </c:pt>
                <c:pt idx="12361">
                  <c:v>42703.71533564815</c:v>
                </c:pt>
                <c:pt idx="12362">
                  <c:v>42703.71539351852</c:v>
                </c:pt>
                <c:pt idx="12363">
                  <c:v>42703.715451388889</c:v>
                </c:pt>
                <c:pt idx="12364">
                  <c:v>42703.715509259258</c:v>
                </c:pt>
                <c:pt idx="12365">
                  <c:v>42703.715567129635</c:v>
                </c:pt>
                <c:pt idx="12366">
                  <c:v>42703.715625000004</c:v>
                </c:pt>
                <c:pt idx="12367">
                  <c:v>42703.715682870374</c:v>
                </c:pt>
                <c:pt idx="12368">
                  <c:v>42703.715740740743</c:v>
                </c:pt>
                <c:pt idx="12369">
                  <c:v>42703.715798611112</c:v>
                </c:pt>
                <c:pt idx="12370">
                  <c:v>42703.715856481482</c:v>
                </c:pt>
                <c:pt idx="12371">
                  <c:v>42703.715914351851</c:v>
                </c:pt>
                <c:pt idx="12372">
                  <c:v>42703.715972222228</c:v>
                </c:pt>
                <c:pt idx="12373">
                  <c:v>42703.716030092597</c:v>
                </c:pt>
                <c:pt idx="12374">
                  <c:v>42703.716087962966</c:v>
                </c:pt>
                <c:pt idx="12375">
                  <c:v>42703.716145833336</c:v>
                </c:pt>
                <c:pt idx="12376">
                  <c:v>42703.716203703705</c:v>
                </c:pt>
                <c:pt idx="12377">
                  <c:v>42703.716261574074</c:v>
                </c:pt>
                <c:pt idx="12378">
                  <c:v>42703.716319444444</c:v>
                </c:pt>
                <c:pt idx="12379">
                  <c:v>42703.71637731482</c:v>
                </c:pt>
                <c:pt idx="12380">
                  <c:v>42703.71643518519</c:v>
                </c:pt>
                <c:pt idx="12381">
                  <c:v>42703.716493055559</c:v>
                </c:pt>
                <c:pt idx="12382">
                  <c:v>42703.716550925928</c:v>
                </c:pt>
                <c:pt idx="12383">
                  <c:v>42703.716608796298</c:v>
                </c:pt>
                <c:pt idx="12384">
                  <c:v>42703.716666666667</c:v>
                </c:pt>
                <c:pt idx="12385">
                  <c:v>42703.716724537036</c:v>
                </c:pt>
                <c:pt idx="12386">
                  <c:v>42703.716782407413</c:v>
                </c:pt>
                <c:pt idx="12387">
                  <c:v>42703.716840277782</c:v>
                </c:pt>
                <c:pt idx="12388">
                  <c:v>42703.716898148152</c:v>
                </c:pt>
                <c:pt idx="12389">
                  <c:v>42703.716956018521</c:v>
                </c:pt>
                <c:pt idx="12390">
                  <c:v>42703.717013888891</c:v>
                </c:pt>
                <c:pt idx="12391">
                  <c:v>42703.71707175926</c:v>
                </c:pt>
                <c:pt idx="12392">
                  <c:v>42703.717129629629</c:v>
                </c:pt>
                <c:pt idx="12393">
                  <c:v>42703.717187500006</c:v>
                </c:pt>
                <c:pt idx="12394">
                  <c:v>42703.717245370375</c:v>
                </c:pt>
                <c:pt idx="12395">
                  <c:v>42703.717303240745</c:v>
                </c:pt>
                <c:pt idx="12396">
                  <c:v>42703.717361111114</c:v>
                </c:pt>
                <c:pt idx="12397">
                  <c:v>42703.717418981483</c:v>
                </c:pt>
                <c:pt idx="12398">
                  <c:v>42703.717476851853</c:v>
                </c:pt>
                <c:pt idx="12399">
                  <c:v>42703.717534722222</c:v>
                </c:pt>
                <c:pt idx="12400">
                  <c:v>42703.717592592599</c:v>
                </c:pt>
                <c:pt idx="12401">
                  <c:v>42703.717650462968</c:v>
                </c:pt>
                <c:pt idx="12402">
                  <c:v>42703.717708333337</c:v>
                </c:pt>
                <c:pt idx="12403">
                  <c:v>42703.717766203707</c:v>
                </c:pt>
                <c:pt idx="12404">
                  <c:v>42703.717824074076</c:v>
                </c:pt>
                <c:pt idx="12405">
                  <c:v>42703.717881944445</c:v>
                </c:pt>
                <c:pt idx="12406">
                  <c:v>42703.717939814815</c:v>
                </c:pt>
                <c:pt idx="12407">
                  <c:v>42703.717997685191</c:v>
                </c:pt>
                <c:pt idx="12408">
                  <c:v>42703.718055555561</c:v>
                </c:pt>
                <c:pt idx="12409">
                  <c:v>42703.71811342593</c:v>
                </c:pt>
                <c:pt idx="12410">
                  <c:v>42703.718171296299</c:v>
                </c:pt>
                <c:pt idx="12411">
                  <c:v>42703.718229166669</c:v>
                </c:pt>
                <c:pt idx="12412">
                  <c:v>42703.718287037038</c:v>
                </c:pt>
                <c:pt idx="12413">
                  <c:v>42703.718344907407</c:v>
                </c:pt>
                <c:pt idx="12414">
                  <c:v>42703.718402777777</c:v>
                </c:pt>
                <c:pt idx="12415">
                  <c:v>42703.718460648153</c:v>
                </c:pt>
                <c:pt idx="12416">
                  <c:v>42703.718518518523</c:v>
                </c:pt>
                <c:pt idx="12417">
                  <c:v>42703.718576388892</c:v>
                </c:pt>
                <c:pt idx="12418">
                  <c:v>42703.718634259261</c:v>
                </c:pt>
                <c:pt idx="12419">
                  <c:v>42703.718692129631</c:v>
                </c:pt>
                <c:pt idx="12420">
                  <c:v>42703.71875</c:v>
                </c:pt>
                <c:pt idx="12421">
                  <c:v>42703.718807870369</c:v>
                </c:pt>
                <c:pt idx="12422">
                  <c:v>42703.718865740746</c:v>
                </c:pt>
                <c:pt idx="12423">
                  <c:v>42703.718923611115</c:v>
                </c:pt>
                <c:pt idx="12424">
                  <c:v>42703.718981481485</c:v>
                </c:pt>
                <c:pt idx="12425">
                  <c:v>42703.719039351854</c:v>
                </c:pt>
                <c:pt idx="12426">
                  <c:v>42703.719097222223</c:v>
                </c:pt>
                <c:pt idx="12427">
                  <c:v>42703.719155092593</c:v>
                </c:pt>
                <c:pt idx="12428">
                  <c:v>42703.719212962962</c:v>
                </c:pt>
                <c:pt idx="12429">
                  <c:v>42703.719270833339</c:v>
                </c:pt>
                <c:pt idx="12430">
                  <c:v>42703.719328703708</c:v>
                </c:pt>
                <c:pt idx="12431">
                  <c:v>42703.719386574077</c:v>
                </c:pt>
                <c:pt idx="12432">
                  <c:v>42703.719444444447</c:v>
                </c:pt>
                <c:pt idx="12433">
                  <c:v>42703.719502314816</c:v>
                </c:pt>
                <c:pt idx="12434">
                  <c:v>42703.719560185185</c:v>
                </c:pt>
                <c:pt idx="12435">
                  <c:v>42703.719618055555</c:v>
                </c:pt>
                <c:pt idx="12436">
                  <c:v>42703.719675925931</c:v>
                </c:pt>
                <c:pt idx="12437">
                  <c:v>42703.719733796301</c:v>
                </c:pt>
                <c:pt idx="12438">
                  <c:v>42703.71979166667</c:v>
                </c:pt>
                <c:pt idx="12439">
                  <c:v>42703.719849537039</c:v>
                </c:pt>
                <c:pt idx="12440">
                  <c:v>42703.719907407409</c:v>
                </c:pt>
                <c:pt idx="12441">
                  <c:v>42703.719965277778</c:v>
                </c:pt>
                <c:pt idx="12442">
                  <c:v>42703.720023148147</c:v>
                </c:pt>
                <c:pt idx="12443">
                  <c:v>42703.720081018524</c:v>
                </c:pt>
                <c:pt idx="12444">
                  <c:v>42703.720138888893</c:v>
                </c:pt>
                <c:pt idx="12445">
                  <c:v>42703.720196759263</c:v>
                </c:pt>
                <c:pt idx="12446">
                  <c:v>42703.720254629632</c:v>
                </c:pt>
                <c:pt idx="12447">
                  <c:v>42703.720312500001</c:v>
                </c:pt>
                <c:pt idx="12448">
                  <c:v>42703.720370370371</c:v>
                </c:pt>
                <c:pt idx="12449">
                  <c:v>42703.72042824074</c:v>
                </c:pt>
                <c:pt idx="12450">
                  <c:v>42703.720486111117</c:v>
                </c:pt>
                <c:pt idx="12451">
                  <c:v>42703.720543981486</c:v>
                </c:pt>
                <c:pt idx="12452">
                  <c:v>42703.720601851855</c:v>
                </c:pt>
                <c:pt idx="12453">
                  <c:v>42703.720659722225</c:v>
                </c:pt>
                <c:pt idx="12454">
                  <c:v>42703.720717592594</c:v>
                </c:pt>
                <c:pt idx="12455">
                  <c:v>42703.720775462964</c:v>
                </c:pt>
                <c:pt idx="12456">
                  <c:v>42703.720833333333</c:v>
                </c:pt>
                <c:pt idx="12457">
                  <c:v>42703.720891203709</c:v>
                </c:pt>
                <c:pt idx="12458">
                  <c:v>42703.720949074079</c:v>
                </c:pt>
                <c:pt idx="12459">
                  <c:v>42703.721006944448</c:v>
                </c:pt>
                <c:pt idx="12460">
                  <c:v>42703.721064814818</c:v>
                </c:pt>
                <c:pt idx="12461">
                  <c:v>42703.721122685187</c:v>
                </c:pt>
                <c:pt idx="12462">
                  <c:v>42703.721180555556</c:v>
                </c:pt>
                <c:pt idx="12463">
                  <c:v>42703.721238425926</c:v>
                </c:pt>
                <c:pt idx="12464">
                  <c:v>42703.721296296302</c:v>
                </c:pt>
                <c:pt idx="12465">
                  <c:v>42703.721354166672</c:v>
                </c:pt>
                <c:pt idx="12466">
                  <c:v>42703.721412037041</c:v>
                </c:pt>
                <c:pt idx="12467">
                  <c:v>42703.72146990741</c:v>
                </c:pt>
                <c:pt idx="12468">
                  <c:v>42703.72152777778</c:v>
                </c:pt>
                <c:pt idx="12469">
                  <c:v>42703.721585648149</c:v>
                </c:pt>
                <c:pt idx="12470">
                  <c:v>42703.721643518518</c:v>
                </c:pt>
                <c:pt idx="12471">
                  <c:v>42703.721701388895</c:v>
                </c:pt>
                <c:pt idx="12472">
                  <c:v>42703.721759259264</c:v>
                </c:pt>
                <c:pt idx="12473">
                  <c:v>42703.721817129634</c:v>
                </c:pt>
                <c:pt idx="12474">
                  <c:v>42703.721875000003</c:v>
                </c:pt>
                <c:pt idx="12475">
                  <c:v>42703.721932870372</c:v>
                </c:pt>
                <c:pt idx="12476">
                  <c:v>42703.721990740742</c:v>
                </c:pt>
                <c:pt idx="12477">
                  <c:v>42703.722048611111</c:v>
                </c:pt>
                <c:pt idx="12478">
                  <c:v>42703.72210648148</c:v>
                </c:pt>
                <c:pt idx="12479">
                  <c:v>42703.722164351857</c:v>
                </c:pt>
                <c:pt idx="12480">
                  <c:v>42703.722222222226</c:v>
                </c:pt>
                <c:pt idx="12481">
                  <c:v>42703.722280092596</c:v>
                </c:pt>
                <c:pt idx="12482">
                  <c:v>42703.722337962965</c:v>
                </c:pt>
                <c:pt idx="12483">
                  <c:v>42703.722395833334</c:v>
                </c:pt>
                <c:pt idx="12484">
                  <c:v>42703.722453703704</c:v>
                </c:pt>
                <c:pt idx="12485">
                  <c:v>42703.722511574073</c:v>
                </c:pt>
                <c:pt idx="12486">
                  <c:v>42703.72256944445</c:v>
                </c:pt>
                <c:pt idx="12487">
                  <c:v>42703.722627314819</c:v>
                </c:pt>
                <c:pt idx="12488">
                  <c:v>42703.722685185188</c:v>
                </c:pt>
                <c:pt idx="12489">
                  <c:v>42703.722743055558</c:v>
                </c:pt>
                <c:pt idx="12490">
                  <c:v>42703.722800925927</c:v>
                </c:pt>
                <c:pt idx="12491">
                  <c:v>42703.722858796296</c:v>
                </c:pt>
                <c:pt idx="12492">
                  <c:v>42703.722916666666</c:v>
                </c:pt>
                <c:pt idx="12493">
                  <c:v>42703.722974537042</c:v>
                </c:pt>
                <c:pt idx="12494">
                  <c:v>42703.723032407412</c:v>
                </c:pt>
                <c:pt idx="12495">
                  <c:v>42703.723090277781</c:v>
                </c:pt>
                <c:pt idx="12496">
                  <c:v>42703.72314814815</c:v>
                </c:pt>
                <c:pt idx="12497">
                  <c:v>42703.72320601852</c:v>
                </c:pt>
                <c:pt idx="12498">
                  <c:v>42703.723263888889</c:v>
                </c:pt>
                <c:pt idx="12499">
                  <c:v>42703.723321759258</c:v>
                </c:pt>
                <c:pt idx="12500">
                  <c:v>42703.723379629635</c:v>
                </c:pt>
                <c:pt idx="12501">
                  <c:v>42703.723437500004</c:v>
                </c:pt>
                <c:pt idx="12502">
                  <c:v>42703.723495370374</c:v>
                </c:pt>
                <c:pt idx="12503">
                  <c:v>42703.723553240743</c:v>
                </c:pt>
                <c:pt idx="12504">
                  <c:v>42703.723611111112</c:v>
                </c:pt>
                <c:pt idx="12505">
                  <c:v>42703.723668981482</c:v>
                </c:pt>
                <c:pt idx="12506">
                  <c:v>42703.723726851851</c:v>
                </c:pt>
                <c:pt idx="12507">
                  <c:v>42703.723784722228</c:v>
                </c:pt>
                <c:pt idx="12508">
                  <c:v>42703.723842592597</c:v>
                </c:pt>
                <c:pt idx="12509">
                  <c:v>42703.723900462966</c:v>
                </c:pt>
                <c:pt idx="12510">
                  <c:v>42703.723958333336</c:v>
                </c:pt>
                <c:pt idx="12511">
                  <c:v>42703.724016203705</c:v>
                </c:pt>
                <c:pt idx="12512">
                  <c:v>42703.724074074074</c:v>
                </c:pt>
                <c:pt idx="12513">
                  <c:v>42703.724131944444</c:v>
                </c:pt>
                <c:pt idx="12514">
                  <c:v>42703.72418981482</c:v>
                </c:pt>
                <c:pt idx="12515">
                  <c:v>42703.72424768519</c:v>
                </c:pt>
                <c:pt idx="12516">
                  <c:v>42703.724305555559</c:v>
                </c:pt>
                <c:pt idx="12517">
                  <c:v>42703.724363425928</c:v>
                </c:pt>
                <c:pt idx="12518">
                  <c:v>42703.724421296298</c:v>
                </c:pt>
                <c:pt idx="12519">
                  <c:v>42703.724479166667</c:v>
                </c:pt>
                <c:pt idx="12520">
                  <c:v>42703.724537037036</c:v>
                </c:pt>
                <c:pt idx="12521">
                  <c:v>42703.724594907413</c:v>
                </c:pt>
                <c:pt idx="12522">
                  <c:v>42703.724652777782</c:v>
                </c:pt>
                <c:pt idx="12523">
                  <c:v>42703.724710648152</c:v>
                </c:pt>
                <c:pt idx="12524">
                  <c:v>42703.724768518521</c:v>
                </c:pt>
                <c:pt idx="12525">
                  <c:v>42703.724826388891</c:v>
                </c:pt>
                <c:pt idx="12526">
                  <c:v>42703.72488425926</c:v>
                </c:pt>
                <c:pt idx="12527">
                  <c:v>42703.724942129629</c:v>
                </c:pt>
                <c:pt idx="12528">
                  <c:v>42703.725000000006</c:v>
                </c:pt>
                <c:pt idx="12529">
                  <c:v>42703.725057870375</c:v>
                </c:pt>
                <c:pt idx="12530">
                  <c:v>42703.725115740745</c:v>
                </c:pt>
                <c:pt idx="12531">
                  <c:v>42703.725173611114</c:v>
                </c:pt>
                <c:pt idx="12532">
                  <c:v>42703.725231481483</c:v>
                </c:pt>
                <c:pt idx="12533">
                  <c:v>42703.725289351853</c:v>
                </c:pt>
                <c:pt idx="12534">
                  <c:v>42703.725347222222</c:v>
                </c:pt>
                <c:pt idx="12535">
                  <c:v>42703.725405092599</c:v>
                </c:pt>
                <c:pt idx="12536">
                  <c:v>42703.725462962968</c:v>
                </c:pt>
                <c:pt idx="12537">
                  <c:v>42703.725520833337</c:v>
                </c:pt>
                <c:pt idx="12538">
                  <c:v>42703.725578703707</c:v>
                </c:pt>
                <c:pt idx="12539">
                  <c:v>42703.725636574076</c:v>
                </c:pt>
                <c:pt idx="12540">
                  <c:v>42703.725694444445</c:v>
                </c:pt>
                <c:pt idx="12541">
                  <c:v>42703.725752314815</c:v>
                </c:pt>
                <c:pt idx="12542">
                  <c:v>42703.725810185191</c:v>
                </c:pt>
                <c:pt idx="12543">
                  <c:v>42703.725868055561</c:v>
                </c:pt>
                <c:pt idx="12544">
                  <c:v>42703.72592592593</c:v>
                </c:pt>
                <c:pt idx="12545">
                  <c:v>42703.725983796299</c:v>
                </c:pt>
                <c:pt idx="12546">
                  <c:v>42703.726041666669</c:v>
                </c:pt>
                <c:pt idx="12547">
                  <c:v>42703.726099537038</c:v>
                </c:pt>
                <c:pt idx="12548">
                  <c:v>42703.726157407407</c:v>
                </c:pt>
                <c:pt idx="12549">
                  <c:v>42703.726215277777</c:v>
                </c:pt>
                <c:pt idx="12550">
                  <c:v>42703.726273148153</c:v>
                </c:pt>
                <c:pt idx="12551">
                  <c:v>42703.726331018523</c:v>
                </c:pt>
                <c:pt idx="12552">
                  <c:v>42703.726388888892</c:v>
                </c:pt>
                <c:pt idx="12553">
                  <c:v>42703.726446759261</c:v>
                </c:pt>
                <c:pt idx="12554">
                  <c:v>42703.726504629631</c:v>
                </c:pt>
                <c:pt idx="12555">
                  <c:v>42703.7265625</c:v>
                </c:pt>
                <c:pt idx="12556">
                  <c:v>42703.726620370369</c:v>
                </c:pt>
                <c:pt idx="12557">
                  <c:v>42703.726678240746</c:v>
                </c:pt>
                <c:pt idx="12558">
                  <c:v>42703.726736111115</c:v>
                </c:pt>
                <c:pt idx="12559">
                  <c:v>42703.726793981485</c:v>
                </c:pt>
                <c:pt idx="12560">
                  <c:v>42703.726851851854</c:v>
                </c:pt>
                <c:pt idx="12561">
                  <c:v>42703.726909722223</c:v>
                </c:pt>
                <c:pt idx="12562">
                  <c:v>42703.726967592593</c:v>
                </c:pt>
                <c:pt idx="12563">
                  <c:v>42703.727025462962</c:v>
                </c:pt>
                <c:pt idx="12564">
                  <c:v>42703.727083333339</c:v>
                </c:pt>
                <c:pt idx="12565">
                  <c:v>42703.727141203708</c:v>
                </c:pt>
                <c:pt idx="12566">
                  <c:v>42703.727199074077</c:v>
                </c:pt>
                <c:pt idx="12567">
                  <c:v>42703.727256944447</c:v>
                </c:pt>
                <c:pt idx="12568">
                  <c:v>42703.727314814816</c:v>
                </c:pt>
                <c:pt idx="12569">
                  <c:v>42703.727372685185</c:v>
                </c:pt>
                <c:pt idx="12570">
                  <c:v>42703.727430555555</c:v>
                </c:pt>
                <c:pt idx="12571">
                  <c:v>42703.727488425931</c:v>
                </c:pt>
                <c:pt idx="12572">
                  <c:v>42703.727546296301</c:v>
                </c:pt>
                <c:pt idx="12573">
                  <c:v>42703.72760416667</c:v>
                </c:pt>
                <c:pt idx="12574">
                  <c:v>42703.727662037039</c:v>
                </c:pt>
                <c:pt idx="12575">
                  <c:v>42703.727719907409</c:v>
                </c:pt>
                <c:pt idx="12576">
                  <c:v>42703.727777777778</c:v>
                </c:pt>
                <c:pt idx="12577">
                  <c:v>42703.727835648147</c:v>
                </c:pt>
                <c:pt idx="12578">
                  <c:v>42703.727893518524</c:v>
                </c:pt>
                <c:pt idx="12579">
                  <c:v>42703.727951388893</c:v>
                </c:pt>
                <c:pt idx="12580">
                  <c:v>42703.728009259263</c:v>
                </c:pt>
                <c:pt idx="12581">
                  <c:v>42703.728067129632</c:v>
                </c:pt>
                <c:pt idx="12582">
                  <c:v>42703.728125000001</c:v>
                </c:pt>
                <c:pt idx="12583">
                  <c:v>42703.728182870371</c:v>
                </c:pt>
                <c:pt idx="12584">
                  <c:v>42703.72824074074</c:v>
                </c:pt>
                <c:pt idx="12585">
                  <c:v>42703.728298611117</c:v>
                </c:pt>
                <c:pt idx="12586">
                  <c:v>42703.728356481486</c:v>
                </c:pt>
                <c:pt idx="12587">
                  <c:v>42703.728414351855</c:v>
                </c:pt>
                <c:pt idx="12588">
                  <c:v>42703.728472222225</c:v>
                </c:pt>
                <c:pt idx="12589">
                  <c:v>42703.728530092594</c:v>
                </c:pt>
                <c:pt idx="12590">
                  <c:v>42703.728587962964</c:v>
                </c:pt>
                <c:pt idx="12591">
                  <c:v>42703.728645833333</c:v>
                </c:pt>
                <c:pt idx="12592">
                  <c:v>42703.728703703709</c:v>
                </c:pt>
                <c:pt idx="12593">
                  <c:v>42703.728761574079</c:v>
                </c:pt>
                <c:pt idx="12594">
                  <c:v>42703.728819444448</c:v>
                </c:pt>
                <c:pt idx="12595">
                  <c:v>42703.728877314818</c:v>
                </c:pt>
                <c:pt idx="12596">
                  <c:v>42703.728935185187</c:v>
                </c:pt>
                <c:pt idx="12597">
                  <c:v>42703.728993055556</c:v>
                </c:pt>
                <c:pt idx="12598">
                  <c:v>42703.729050925926</c:v>
                </c:pt>
                <c:pt idx="12599">
                  <c:v>42703.729108796302</c:v>
                </c:pt>
                <c:pt idx="12600">
                  <c:v>42703.729166666672</c:v>
                </c:pt>
                <c:pt idx="12601">
                  <c:v>42703.729224537041</c:v>
                </c:pt>
                <c:pt idx="12602">
                  <c:v>42703.72928240741</c:v>
                </c:pt>
                <c:pt idx="12603">
                  <c:v>42703.72934027778</c:v>
                </c:pt>
                <c:pt idx="12604">
                  <c:v>42703.729398148149</c:v>
                </c:pt>
                <c:pt idx="12605">
                  <c:v>42703.729456018518</c:v>
                </c:pt>
                <c:pt idx="12606">
                  <c:v>42703.729513888895</c:v>
                </c:pt>
                <c:pt idx="12607">
                  <c:v>42703.729571759264</c:v>
                </c:pt>
                <c:pt idx="12608">
                  <c:v>42703.729629629634</c:v>
                </c:pt>
                <c:pt idx="12609">
                  <c:v>42703.729687500003</c:v>
                </c:pt>
                <c:pt idx="12610">
                  <c:v>42703.729745370372</c:v>
                </c:pt>
                <c:pt idx="12611">
                  <c:v>42703.729803240742</c:v>
                </c:pt>
                <c:pt idx="12612">
                  <c:v>42703.729861111111</c:v>
                </c:pt>
                <c:pt idx="12613">
                  <c:v>42703.72991898148</c:v>
                </c:pt>
                <c:pt idx="12614">
                  <c:v>42703.729976851857</c:v>
                </c:pt>
                <c:pt idx="12615">
                  <c:v>42703.730034722226</c:v>
                </c:pt>
                <c:pt idx="12616">
                  <c:v>42703.730092592596</c:v>
                </c:pt>
                <c:pt idx="12617">
                  <c:v>42703.730150462965</c:v>
                </c:pt>
                <c:pt idx="12618">
                  <c:v>42703.730208333334</c:v>
                </c:pt>
                <c:pt idx="12619">
                  <c:v>42703.730266203704</c:v>
                </c:pt>
                <c:pt idx="12620">
                  <c:v>42703.730324074073</c:v>
                </c:pt>
                <c:pt idx="12621">
                  <c:v>42703.73038194445</c:v>
                </c:pt>
                <c:pt idx="12622">
                  <c:v>42703.730439814819</c:v>
                </c:pt>
                <c:pt idx="12623">
                  <c:v>42703.730497685188</c:v>
                </c:pt>
                <c:pt idx="12624">
                  <c:v>42703.730555555558</c:v>
                </c:pt>
                <c:pt idx="12625">
                  <c:v>42703.730613425927</c:v>
                </c:pt>
                <c:pt idx="12626">
                  <c:v>42703.730671296296</c:v>
                </c:pt>
                <c:pt idx="12627">
                  <c:v>42703.730729166666</c:v>
                </c:pt>
                <c:pt idx="12628">
                  <c:v>42703.730787037042</c:v>
                </c:pt>
                <c:pt idx="12629">
                  <c:v>42703.730844907412</c:v>
                </c:pt>
                <c:pt idx="12630">
                  <c:v>42703.730902777781</c:v>
                </c:pt>
                <c:pt idx="12631">
                  <c:v>42703.73096064815</c:v>
                </c:pt>
                <c:pt idx="12632">
                  <c:v>42703.73101851852</c:v>
                </c:pt>
                <c:pt idx="12633">
                  <c:v>42703.731076388889</c:v>
                </c:pt>
                <c:pt idx="12634">
                  <c:v>42703.731134259258</c:v>
                </c:pt>
                <c:pt idx="12635">
                  <c:v>42703.731192129635</c:v>
                </c:pt>
                <c:pt idx="12636">
                  <c:v>42703.731250000004</c:v>
                </c:pt>
                <c:pt idx="12637">
                  <c:v>42703.731307870374</c:v>
                </c:pt>
                <c:pt idx="12638">
                  <c:v>42703.731365740743</c:v>
                </c:pt>
                <c:pt idx="12639">
                  <c:v>42703.731423611112</c:v>
                </c:pt>
                <c:pt idx="12640">
                  <c:v>42703.731481481482</c:v>
                </c:pt>
                <c:pt idx="12641">
                  <c:v>42703.731539351851</c:v>
                </c:pt>
                <c:pt idx="12642">
                  <c:v>42703.731597222228</c:v>
                </c:pt>
                <c:pt idx="12643">
                  <c:v>42703.731655092597</c:v>
                </c:pt>
                <c:pt idx="12644">
                  <c:v>42703.731712962966</c:v>
                </c:pt>
                <c:pt idx="12645">
                  <c:v>42703.731770833336</c:v>
                </c:pt>
                <c:pt idx="12646">
                  <c:v>42703.731828703705</c:v>
                </c:pt>
                <c:pt idx="12647">
                  <c:v>42703.731886574074</c:v>
                </c:pt>
                <c:pt idx="12648">
                  <c:v>42703.731944444444</c:v>
                </c:pt>
                <c:pt idx="12649">
                  <c:v>42703.73200231482</c:v>
                </c:pt>
                <c:pt idx="12650">
                  <c:v>42703.73206018519</c:v>
                </c:pt>
                <c:pt idx="12651">
                  <c:v>42703.732118055559</c:v>
                </c:pt>
                <c:pt idx="12652">
                  <c:v>42703.732175925928</c:v>
                </c:pt>
                <c:pt idx="12653">
                  <c:v>42703.732233796298</c:v>
                </c:pt>
                <c:pt idx="12654">
                  <c:v>42703.732291666667</c:v>
                </c:pt>
                <c:pt idx="12655">
                  <c:v>42703.732349537036</c:v>
                </c:pt>
                <c:pt idx="12656">
                  <c:v>42703.732407407413</c:v>
                </c:pt>
                <c:pt idx="12657">
                  <c:v>42703.732465277782</c:v>
                </c:pt>
                <c:pt idx="12658">
                  <c:v>42703.732523148152</c:v>
                </c:pt>
                <c:pt idx="12659">
                  <c:v>42703.732581018521</c:v>
                </c:pt>
                <c:pt idx="12660">
                  <c:v>42703.732638888891</c:v>
                </c:pt>
                <c:pt idx="12661">
                  <c:v>42703.73269675926</c:v>
                </c:pt>
                <c:pt idx="12662">
                  <c:v>42703.732754629629</c:v>
                </c:pt>
                <c:pt idx="12663">
                  <c:v>42703.732812500006</c:v>
                </c:pt>
                <c:pt idx="12664">
                  <c:v>42703.732870370375</c:v>
                </c:pt>
                <c:pt idx="12665">
                  <c:v>42703.732928240745</c:v>
                </c:pt>
                <c:pt idx="12666">
                  <c:v>42703.732986111114</c:v>
                </c:pt>
                <c:pt idx="12667">
                  <c:v>42703.733043981483</c:v>
                </c:pt>
                <c:pt idx="12668">
                  <c:v>42703.733101851853</c:v>
                </c:pt>
                <c:pt idx="12669">
                  <c:v>42703.733159722222</c:v>
                </c:pt>
                <c:pt idx="12670">
                  <c:v>42703.733217592599</c:v>
                </c:pt>
                <c:pt idx="12671">
                  <c:v>42703.733275462968</c:v>
                </c:pt>
                <c:pt idx="12672">
                  <c:v>42703.733333333337</c:v>
                </c:pt>
                <c:pt idx="12673">
                  <c:v>42703.733391203707</c:v>
                </c:pt>
                <c:pt idx="12674">
                  <c:v>42703.733449074076</c:v>
                </c:pt>
                <c:pt idx="12675">
                  <c:v>42703.733506944445</c:v>
                </c:pt>
                <c:pt idx="12676">
                  <c:v>42703.733564814815</c:v>
                </c:pt>
                <c:pt idx="12677">
                  <c:v>42703.733622685191</c:v>
                </c:pt>
                <c:pt idx="12678">
                  <c:v>42703.733680555561</c:v>
                </c:pt>
                <c:pt idx="12679">
                  <c:v>42703.73373842593</c:v>
                </c:pt>
                <c:pt idx="12680">
                  <c:v>42703.733796296299</c:v>
                </c:pt>
                <c:pt idx="12681">
                  <c:v>42703.733854166669</c:v>
                </c:pt>
                <c:pt idx="12682">
                  <c:v>42703.733912037038</c:v>
                </c:pt>
                <c:pt idx="12683">
                  <c:v>42703.733969907407</c:v>
                </c:pt>
                <c:pt idx="12684">
                  <c:v>42703.734027777777</c:v>
                </c:pt>
                <c:pt idx="12685">
                  <c:v>42703.734085648153</c:v>
                </c:pt>
                <c:pt idx="12686">
                  <c:v>42703.734143518523</c:v>
                </c:pt>
                <c:pt idx="12687">
                  <c:v>42703.734201388892</c:v>
                </c:pt>
                <c:pt idx="12688">
                  <c:v>42703.734259259261</c:v>
                </c:pt>
                <c:pt idx="12689">
                  <c:v>42703.734317129631</c:v>
                </c:pt>
                <c:pt idx="12690">
                  <c:v>42703.734375</c:v>
                </c:pt>
                <c:pt idx="12691">
                  <c:v>42703.734432870369</c:v>
                </c:pt>
                <c:pt idx="12692">
                  <c:v>42703.734490740746</c:v>
                </c:pt>
                <c:pt idx="12693">
                  <c:v>42703.734548611115</c:v>
                </c:pt>
                <c:pt idx="12694">
                  <c:v>42703.734606481485</c:v>
                </c:pt>
                <c:pt idx="12695">
                  <c:v>42703.734664351854</c:v>
                </c:pt>
                <c:pt idx="12696">
                  <c:v>42703.734722222223</c:v>
                </c:pt>
                <c:pt idx="12697">
                  <c:v>42703.734780092593</c:v>
                </c:pt>
                <c:pt idx="12698">
                  <c:v>42703.734837962962</c:v>
                </c:pt>
                <c:pt idx="12699">
                  <c:v>42703.734895833339</c:v>
                </c:pt>
                <c:pt idx="12700">
                  <c:v>42703.734953703708</c:v>
                </c:pt>
                <c:pt idx="12701">
                  <c:v>42703.735011574077</c:v>
                </c:pt>
                <c:pt idx="12702">
                  <c:v>42703.735069444447</c:v>
                </c:pt>
                <c:pt idx="12703">
                  <c:v>42703.735127314816</c:v>
                </c:pt>
                <c:pt idx="12704">
                  <c:v>42703.735185185185</c:v>
                </c:pt>
                <c:pt idx="12705">
                  <c:v>42703.735243055555</c:v>
                </c:pt>
                <c:pt idx="12706">
                  <c:v>42703.735300925931</c:v>
                </c:pt>
                <c:pt idx="12707">
                  <c:v>42703.735358796301</c:v>
                </c:pt>
                <c:pt idx="12708">
                  <c:v>42703.73541666667</c:v>
                </c:pt>
                <c:pt idx="12709">
                  <c:v>42703.735474537039</c:v>
                </c:pt>
                <c:pt idx="12710">
                  <c:v>42703.735532407409</c:v>
                </c:pt>
                <c:pt idx="12711">
                  <c:v>42703.735590277778</c:v>
                </c:pt>
                <c:pt idx="12712">
                  <c:v>42703.735648148147</c:v>
                </c:pt>
                <c:pt idx="12713">
                  <c:v>42703.735706018524</c:v>
                </c:pt>
                <c:pt idx="12714">
                  <c:v>42703.735763888893</c:v>
                </c:pt>
                <c:pt idx="12715">
                  <c:v>42703.735821759263</c:v>
                </c:pt>
                <c:pt idx="12716">
                  <c:v>42703.735879629632</c:v>
                </c:pt>
                <c:pt idx="12717">
                  <c:v>42703.735937500001</c:v>
                </c:pt>
                <c:pt idx="12718">
                  <c:v>42703.735995370371</c:v>
                </c:pt>
                <c:pt idx="12719">
                  <c:v>42703.73605324074</c:v>
                </c:pt>
                <c:pt idx="12720">
                  <c:v>42703.736111111117</c:v>
                </c:pt>
                <c:pt idx="12721">
                  <c:v>42703.736168981486</c:v>
                </c:pt>
                <c:pt idx="12722">
                  <c:v>42703.736226851855</c:v>
                </c:pt>
                <c:pt idx="12723">
                  <c:v>42703.736284722225</c:v>
                </c:pt>
                <c:pt idx="12724">
                  <c:v>42703.736342592594</c:v>
                </c:pt>
                <c:pt idx="12725">
                  <c:v>42703.736400462964</c:v>
                </c:pt>
                <c:pt idx="12726">
                  <c:v>42703.736458333333</c:v>
                </c:pt>
                <c:pt idx="12727">
                  <c:v>42703.736516203709</c:v>
                </c:pt>
                <c:pt idx="12728">
                  <c:v>42703.736574074079</c:v>
                </c:pt>
                <c:pt idx="12729">
                  <c:v>42703.736631944448</c:v>
                </c:pt>
                <c:pt idx="12730">
                  <c:v>42703.736689814818</c:v>
                </c:pt>
                <c:pt idx="12731">
                  <c:v>42703.736747685187</c:v>
                </c:pt>
                <c:pt idx="12732">
                  <c:v>42703.736805555556</c:v>
                </c:pt>
                <c:pt idx="12733">
                  <c:v>42703.736863425926</c:v>
                </c:pt>
                <c:pt idx="12734">
                  <c:v>42703.736921296302</c:v>
                </c:pt>
                <c:pt idx="12735">
                  <c:v>42703.736979166672</c:v>
                </c:pt>
                <c:pt idx="12736">
                  <c:v>42703.737037037041</c:v>
                </c:pt>
                <c:pt idx="12737">
                  <c:v>42703.73709490741</c:v>
                </c:pt>
                <c:pt idx="12738">
                  <c:v>42703.73715277778</c:v>
                </c:pt>
                <c:pt idx="12739">
                  <c:v>42703.737210648149</c:v>
                </c:pt>
                <c:pt idx="12740">
                  <c:v>42703.737268518518</c:v>
                </c:pt>
                <c:pt idx="12741">
                  <c:v>42703.737326388895</c:v>
                </c:pt>
                <c:pt idx="12742">
                  <c:v>42703.737384259264</c:v>
                </c:pt>
                <c:pt idx="12743">
                  <c:v>42703.737442129634</c:v>
                </c:pt>
                <c:pt idx="12744">
                  <c:v>42703.737500000003</c:v>
                </c:pt>
                <c:pt idx="12745">
                  <c:v>42703.737557870372</c:v>
                </c:pt>
                <c:pt idx="12746">
                  <c:v>42703.737615740742</c:v>
                </c:pt>
                <c:pt idx="12747">
                  <c:v>42703.737673611111</c:v>
                </c:pt>
                <c:pt idx="12748">
                  <c:v>42703.73773148148</c:v>
                </c:pt>
                <c:pt idx="12749">
                  <c:v>42703.737789351857</c:v>
                </c:pt>
                <c:pt idx="12750">
                  <c:v>42703.737847222226</c:v>
                </c:pt>
                <c:pt idx="12751">
                  <c:v>42703.737905092596</c:v>
                </c:pt>
                <c:pt idx="12752">
                  <c:v>42703.737962962965</c:v>
                </c:pt>
                <c:pt idx="12753">
                  <c:v>42703.738020833334</c:v>
                </c:pt>
                <c:pt idx="12754">
                  <c:v>42703.738078703704</c:v>
                </c:pt>
                <c:pt idx="12755">
                  <c:v>42703.738136574073</c:v>
                </c:pt>
                <c:pt idx="12756">
                  <c:v>42703.73819444445</c:v>
                </c:pt>
                <c:pt idx="12757">
                  <c:v>42703.738252314819</c:v>
                </c:pt>
                <c:pt idx="12758">
                  <c:v>42703.738310185188</c:v>
                </c:pt>
                <c:pt idx="12759">
                  <c:v>42703.738368055558</c:v>
                </c:pt>
                <c:pt idx="12760">
                  <c:v>42703.738425925927</c:v>
                </c:pt>
                <c:pt idx="12761">
                  <c:v>42703.738483796296</c:v>
                </c:pt>
                <c:pt idx="12762">
                  <c:v>42703.738541666666</c:v>
                </c:pt>
                <c:pt idx="12763">
                  <c:v>42703.738599537042</c:v>
                </c:pt>
                <c:pt idx="12764">
                  <c:v>42703.738657407412</c:v>
                </c:pt>
                <c:pt idx="12765">
                  <c:v>42703.738715277781</c:v>
                </c:pt>
                <c:pt idx="12766">
                  <c:v>42703.73877314815</c:v>
                </c:pt>
                <c:pt idx="12767">
                  <c:v>42703.73883101852</c:v>
                </c:pt>
                <c:pt idx="12768">
                  <c:v>42703.738888888889</c:v>
                </c:pt>
                <c:pt idx="12769">
                  <c:v>42703.738946759258</c:v>
                </c:pt>
                <c:pt idx="12770">
                  <c:v>42703.739004629635</c:v>
                </c:pt>
                <c:pt idx="12771">
                  <c:v>42703.739062500004</c:v>
                </c:pt>
                <c:pt idx="12772">
                  <c:v>42703.739120370374</c:v>
                </c:pt>
                <c:pt idx="12773">
                  <c:v>42703.739178240743</c:v>
                </c:pt>
                <c:pt idx="12774">
                  <c:v>42703.739236111112</c:v>
                </c:pt>
                <c:pt idx="12775">
                  <c:v>42703.739293981482</c:v>
                </c:pt>
                <c:pt idx="12776">
                  <c:v>42703.739351851851</c:v>
                </c:pt>
                <c:pt idx="12777">
                  <c:v>42703.739409722228</c:v>
                </c:pt>
                <c:pt idx="12778">
                  <c:v>42703.739467592597</c:v>
                </c:pt>
                <c:pt idx="12779">
                  <c:v>42703.739525462966</c:v>
                </c:pt>
                <c:pt idx="12780">
                  <c:v>42703.739583333336</c:v>
                </c:pt>
                <c:pt idx="12781">
                  <c:v>42703.739641203705</c:v>
                </c:pt>
                <c:pt idx="12782">
                  <c:v>42703.739699074074</c:v>
                </c:pt>
                <c:pt idx="12783">
                  <c:v>42703.739756944444</c:v>
                </c:pt>
                <c:pt idx="12784">
                  <c:v>42703.73981481482</c:v>
                </c:pt>
                <c:pt idx="12785">
                  <c:v>42703.73987268519</c:v>
                </c:pt>
                <c:pt idx="12786">
                  <c:v>42703.739930555559</c:v>
                </c:pt>
                <c:pt idx="12787">
                  <c:v>42703.739988425928</c:v>
                </c:pt>
                <c:pt idx="12788">
                  <c:v>42703.740046296298</c:v>
                </c:pt>
                <c:pt idx="12789">
                  <c:v>42703.740104166667</c:v>
                </c:pt>
                <c:pt idx="12790">
                  <c:v>42703.740162037036</c:v>
                </c:pt>
                <c:pt idx="12791">
                  <c:v>42703.740219907413</c:v>
                </c:pt>
                <c:pt idx="12792">
                  <c:v>42703.740277777782</c:v>
                </c:pt>
                <c:pt idx="12793">
                  <c:v>42703.740335648152</c:v>
                </c:pt>
                <c:pt idx="12794">
                  <c:v>42703.740393518521</c:v>
                </c:pt>
                <c:pt idx="12795">
                  <c:v>42703.740451388891</c:v>
                </c:pt>
                <c:pt idx="12796">
                  <c:v>42703.74050925926</c:v>
                </c:pt>
                <c:pt idx="12797">
                  <c:v>42703.740567129629</c:v>
                </c:pt>
                <c:pt idx="12798">
                  <c:v>42703.740625000006</c:v>
                </c:pt>
                <c:pt idx="12799">
                  <c:v>42703.740682870375</c:v>
                </c:pt>
                <c:pt idx="12800">
                  <c:v>42703.740740740745</c:v>
                </c:pt>
                <c:pt idx="12801">
                  <c:v>42703.740798611114</c:v>
                </c:pt>
                <c:pt idx="12802">
                  <c:v>42703.740856481483</c:v>
                </c:pt>
                <c:pt idx="12803">
                  <c:v>42703.740914351853</c:v>
                </c:pt>
                <c:pt idx="12804">
                  <c:v>42703.740972222222</c:v>
                </c:pt>
                <c:pt idx="12805">
                  <c:v>42703.741030092599</c:v>
                </c:pt>
                <c:pt idx="12806">
                  <c:v>42703.741087962968</c:v>
                </c:pt>
                <c:pt idx="12807">
                  <c:v>42703.741145833337</c:v>
                </c:pt>
                <c:pt idx="12808">
                  <c:v>42703.741203703707</c:v>
                </c:pt>
                <c:pt idx="12809">
                  <c:v>42703.741261574076</c:v>
                </c:pt>
                <c:pt idx="12810">
                  <c:v>42703.741319444445</c:v>
                </c:pt>
                <c:pt idx="12811">
                  <c:v>42703.741377314815</c:v>
                </c:pt>
                <c:pt idx="12812">
                  <c:v>42703.741435185191</c:v>
                </c:pt>
                <c:pt idx="12813">
                  <c:v>42703.741493055561</c:v>
                </c:pt>
                <c:pt idx="12814">
                  <c:v>42703.74155092593</c:v>
                </c:pt>
                <c:pt idx="12815">
                  <c:v>42703.741608796299</c:v>
                </c:pt>
                <c:pt idx="12816">
                  <c:v>42703.741666666669</c:v>
                </c:pt>
                <c:pt idx="12817">
                  <c:v>42703.741724537038</c:v>
                </c:pt>
                <c:pt idx="12818">
                  <c:v>42703.741782407407</c:v>
                </c:pt>
                <c:pt idx="12819">
                  <c:v>42703.741840277777</c:v>
                </c:pt>
                <c:pt idx="12820">
                  <c:v>42703.741898148153</c:v>
                </c:pt>
                <c:pt idx="12821">
                  <c:v>42703.741956018523</c:v>
                </c:pt>
                <c:pt idx="12822">
                  <c:v>42703.742013888892</c:v>
                </c:pt>
                <c:pt idx="12823">
                  <c:v>42703.742071759261</c:v>
                </c:pt>
                <c:pt idx="12824">
                  <c:v>42703.742129629631</c:v>
                </c:pt>
                <c:pt idx="12825">
                  <c:v>42703.7421875</c:v>
                </c:pt>
                <c:pt idx="12826">
                  <c:v>42703.742245370369</c:v>
                </c:pt>
                <c:pt idx="12827">
                  <c:v>42703.742303240746</c:v>
                </c:pt>
                <c:pt idx="12828">
                  <c:v>42703.742361111115</c:v>
                </c:pt>
                <c:pt idx="12829">
                  <c:v>42703.742418981485</c:v>
                </c:pt>
                <c:pt idx="12830">
                  <c:v>42703.742476851854</c:v>
                </c:pt>
                <c:pt idx="12831">
                  <c:v>42703.742534722223</c:v>
                </c:pt>
                <c:pt idx="12832">
                  <c:v>42703.742592592593</c:v>
                </c:pt>
                <c:pt idx="12833">
                  <c:v>42703.742650462962</c:v>
                </c:pt>
                <c:pt idx="12834">
                  <c:v>42703.742708333339</c:v>
                </c:pt>
                <c:pt idx="12835">
                  <c:v>42703.742766203708</c:v>
                </c:pt>
                <c:pt idx="12836">
                  <c:v>42703.742824074077</c:v>
                </c:pt>
                <c:pt idx="12837">
                  <c:v>42703.742881944447</c:v>
                </c:pt>
                <c:pt idx="12838">
                  <c:v>42703.742939814816</c:v>
                </c:pt>
                <c:pt idx="12839">
                  <c:v>42703.742997685185</c:v>
                </c:pt>
                <c:pt idx="12840">
                  <c:v>42703.743055555555</c:v>
                </c:pt>
                <c:pt idx="12841">
                  <c:v>42703.743113425931</c:v>
                </c:pt>
                <c:pt idx="12842">
                  <c:v>42703.743171296301</c:v>
                </c:pt>
                <c:pt idx="12843">
                  <c:v>42703.74322916667</c:v>
                </c:pt>
                <c:pt idx="12844">
                  <c:v>42703.743287037039</c:v>
                </c:pt>
                <c:pt idx="12845">
                  <c:v>42703.743344907409</c:v>
                </c:pt>
                <c:pt idx="12846">
                  <c:v>42703.743402777778</c:v>
                </c:pt>
                <c:pt idx="12847">
                  <c:v>42703.743460648147</c:v>
                </c:pt>
                <c:pt idx="12848">
                  <c:v>42703.743518518524</c:v>
                </c:pt>
                <c:pt idx="12849">
                  <c:v>42703.743576388893</c:v>
                </c:pt>
                <c:pt idx="12850">
                  <c:v>42703.743634259263</c:v>
                </c:pt>
                <c:pt idx="12851">
                  <c:v>42703.743692129632</c:v>
                </c:pt>
                <c:pt idx="12852">
                  <c:v>42703.743750000001</c:v>
                </c:pt>
                <c:pt idx="12853">
                  <c:v>42703.743807870371</c:v>
                </c:pt>
                <c:pt idx="12854">
                  <c:v>42703.74386574074</c:v>
                </c:pt>
                <c:pt idx="12855">
                  <c:v>42703.743923611117</c:v>
                </c:pt>
                <c:pt idx="12856">
                  <c:v>42703.743981481486</c:v>
                </c:pt>
                <c:pt idx="12857">
                  <c:v>42703.744039351855</c:v>
                </c:pt>
                <c:pt idx="12858">
                  <c:v>42703.744097222225</c:v>
                </c:pt>
                <c:pt idx="12859">
                  <c:v>42703.744155092594</c:v>
                </c:pt>
                <c:pt idx="12860">
                  <c:v>42703.744212962964</c:v>
                </c:pt>
                <c:pt idx="12861">
                  <c:v>42703.744270833333</c:v>
                </c:pt>
                <c:pt idx="12862">
                  <c:v>42703.744328703709</c:v>
                </c:pt>
                <c:pt idx="12863">
                  <c:v>42703.744386574079</c:v>
                </c:pt>
                <c:pt idx="12864">
                  <c:v>42703.744444444448</c:v>
                </c:pt>
                <c:pt idx="12865">
                  <c:v>42703.744502314818</c:v>
                </c:pt>
                <c:pt idx="12866">
                  <c:v>42703.744560185187</c:v>
                </c:pt>
                <c:pt idx="12867">
                  <c:v>42703.744618055556</c:v>
                </c:pt>
                <c:pt idx="12868">
                  <c:v>42703.744675925926</c:v>
                </c:pt>
                <c:pt idx="12869">
                  <c:v>42703.744733796302</c:v>
                </c:pt>
                <c:pt idx="12870">
                  <c:v>42703.744791666672</c:v>
                </c:pt>
                <c:pt idx="12871">
                  <c:v>42703.744849537041</c:v>
                </c:pt>
                <c:pt idx="12872">
                  <c:v>42703.74490740741</c:v>
                </c:pt>
                <c:pt idx="12873">
                  <c:v>42703.74496527778</c:v>
                </c:pt>
                <c:pt idx="12874">
                  <c:v>42703.745023148149</c:v>
                </c:pt>
                <c:pt idx="12875">
                  <c:v>42703.745081018518</c:v>
                </c:pt>
                <c:pt idx="12876">
                  <c:v>42703.745138888895</c:v>
                </c:pt>
                <c:pt idx="12877">
                  <c:v>42703.745196759264</c:v>
                </c:pt>
                <c:pt idx="12878">
                  <c:v>42703.745254629634</c:v>
                </c:pt>
                <c:pt idx="12879">
                  <c:v>42703.745312500003</c:v>
                </c:pt>
                <c:pt idx="12880">
                  <c:v>42703.745370370372</c:v>
                </c:pt>
                <c:pt idx="12881">
                  <c:v>42703.745428240742</c:v>
                </c:pt>
                <c:pt idx="12882">
                  <c:v>42703.745486111111</c:v>
                </c:pt>
                <c:pt idx="12883">
                  <c:v>42703.74554398148</c:v>
                </c:pt>
                <c:pt idx="12884">
                  <c:v>42703.745601851857</c:v>
                </c:pt>
                <c:pt idx="12885">
                  <c:v>42703.745659722226</c:v>
                </c:pt>
                <c:pt idx="12886">
                  <c:v>42703.745717592596</c:v>
                </c:pt>
                <c:pt idx="12887">
                  <c:v>42703.745775462965</c:v>
                </c:pt>
                <c:pt idx="12888">
                  <c:v>42703.745833333334</c:v>
                </c:pt>
                <c:pt idx="12889">
                  <c:v>42703.745891203704</c:v>
                </c:pt>
                <c:pt idx="12890">
                  <c:v>42703.745949074073</c:v>
                </c:pt>
                <c:pt idx="12891">
                  <c:v>42703.74600694445</c:v>
                </c:pt>
                <c:pt idx="12892">
                  <c:v>42703.746064814819</c:v>
                </c:pt>
                <c:pt idx="12893">
                  <c:v>42703.746122685188</c:v>
                </c:pt>
                <c:pt idx="12894">
                  <c:v>42703.746180555558</c:v>
                </c:pt>
                <c:pt idx="12895">
                  <c:v>42703.746238425927</c:v>
                </c:pt>
                <c:pt idx="12896">
                  <c:v>42703.746296296296</c:v>
                </c:pt>
                <c:pt idx="12897">
                  <c:v>42703.746354166666</c:v>
                </c:pt>
                <c:pt idx="12898">
                  <c:v>42703.746412037042</c:v>
                </c:pt>
                <c:pt idx="12899">
                  <c:v>42703.746469907412</c:v>
                </c:pt>
                <c:pt idx="12900">
                  <c:v>42703.746527777781</c:v>
                </c:pt>
                <c:pt idx="12901">
                  <c:v>42703.74658564815</c:v>
                </c:pt>
                <c:pt idx="12902">
                  <c:v>42703.74664351852</c:v>
                </c:pt>
                <c:pt idx="12903">
                  <c:v>42703.746701388889</c:v>
                </c:pt>
                <c:pt idx="12904">
                  <c:v>42703.746759259258</c:v>
                </c:pt>
                <c:pt idx="12905">
                  <c:v>42703.746817129635</c:v>
                </c:pt>
                <c:pt idx="12906">
                  <c:v>42703.746875000004</c:v>
                </c:pt>
                <c:pt idx="12907">
                  <c:v>42703.746932870374</c:v>
                </c:pt>
                <c:pt idx="12908">
                  <c:v>42703.746990740743</c:v>
                </c:pt>
                <c:pt idx="12909">
                  <c:v>42703.747048611112</c:v>
                </c:pt>
                <c:pt idx="12910">
                  <c:v>42703.747106481482</c:v>
                </c:pt>
                <c:pt idx="12911">
                  <c:v>42703.747164351851</c:v>
                </c:pt>
                <c:pt idx="12912">
                  <c:v>42703.747222222228</c:v>
                </c:pt>
                <c:pt idx="12913">
                  <c:v>42703.747280092597</c:v>
                </c:pt>
                <c:pt idx="12914">
                  <c:v>42703.747337962966</c:v>
                </c:pt>
                <c:pt idx="12915">
                  <c:v>42703.747395833336</c:v>
                </c:pt>
                <c:pt idx="12916">
                  <c:v>42703.747453703705</c:v>
                </c:pt>
                <c:pt idx="12917">
                  <c:v>42703.747511574074</c:v>
                </c:pt>
                <c:pt idx="12918">
                  <c:v>42703.747569444444</c:v>
                </c:pt>
                <c:pt idx="12919">
                  <c:v>42703.74762731482</c:v>
                </c:pt>
                <c:pt idx="12920">
                  <c:v>42703.74768518519</c:v>
                </c:pt>
                <c:pt idx="12921">
                  <c:v>42703.747743055559</c:v>
                </c:pt>
                <c:pt idx="12922">
                  <c:v>42703.747800925928</c:v>
                </c:pt>
                <c:pt idx="12923">
                  <c:v>42703.747858796298</c:v>
                </c:pt>
                <c:pt idx="12924">
                  <c:v>42703.747916666667</c:v>
                </c:pt>
                <c:pt idx="12925">
                  <c:v>42703.747974537036</c:v>
                </c:pt>
                <c:pt idx="12926">
                  <c:v>42703.748032407413</c:v>
                </c:pt>
                <c:pt idx="12927">
                  <c:v>42703.748090277782</c:v>
                </c:pt>
                <c:pt idx="12928">
                  <c:v>42703.748148148152</c:v>
                </c:pt>
                <c:pt idx="12929">
                  <c:v>42703.748206018521</c:v>
                </c:pt>
                <c:pt idx="12930">
                  <c:v>42703.748263888891</c:v>
                </c:pt>
                <c:pt idx="12931">
                  <c:v>42703.74832175926</c:v>
                </c:pt>
                <c:pt idx="12932">
                  <c:v>42703.748379629629</c:v>
                </c:pt>
                <c:pt idx="12933">
                  <c:v>42703.748437500006</c:v>
                </c:pt>
                <c:pt idx="12934">
                  <c:v>42703.748495370375</c:v>
                </c:pt>
                <c:pt idx="12935">
                  <c:v>42703.748553240745</c:v>
                </c:pt>
                <c:pt idx="12936">
                  <c:v>42703.748611111114</c:v>
                </c:pt>
                <c:pt idx="12937">
                  <c:v>42703.748668981483</c:v>
                </c:pt>
                <c:pt idx="12938">
                  <c:v>42703.748726851853</c:v>
                </c:pt>
                <c:pt idx="12939">
                  <c:v>42703.748784722222</c:v>
                </c:pt>
                <c:pt idx="12940">
                  <c:v>42703.748842592599</c:v>
                </c:pt>
                <c:pt idx="12941">
                  <c:v>42703.748900462968</c:v>
                </c:pt>
                <c:pt idx="12942">
                  <c:v>42703.748958333337</c:v>
                </c:pt>
                <c:pt idx="12943">
                  <c:v>42703.749016203707</c:v>
                </c:pt>
                <c:pt idx="12944">
                  <c:v>42703.749074074076</c:v>
                </c:pt>
                <c:pt idx="12945">
                  <c:v>42703.749131944445</c:v>
                </c:pt>
                <c:pt idx="12946">
                  <c:v>42703.749189814815</c:v>
                </c:pt>
                <c:pt idx="12947">
                  <c:v>42703.749247685191</c:v>
                </c:pt>
                <c:pt idx="12948">
                  <c:v>42703.749305555561</c:v>
                </c:pt>
                <c:pt idx="12949">
                  <c:v>42703.74936342593</c:v>
                </c:pt>
                <c:pt idx="12950">
                  <c:v>42703.749421296299</c:v>
                </c:pt>
                <c:pt idx="12951">
                  <c:v>42703.749479166669</c:v>
                </c:pt>
                <c:pt idx="12952">
                  <c:v>42703.749537037038</c:v>
                </c:pt>
                <c:pt idx="12953">
                  <c:v>42703.749594907407</c:v>
                </c:pt>
                <c:pt idx="12954">
                  <c:v>42703.749652777777</c:v>
                </c:pt>
                <c:pt idx="12955">
                  <c:v>42703.749710648153</c:v>
                </c:pt>
                <c:pt idx="12956">
                  <c:v>42703.749768518523</c:v>
                </c:pt>
                <c:pt idx="12957">
                  <c:v>42703.749826388892</c:v>
                </c:pt>
                <c:pt idx="12958">
                  <c:v>42703.749884259261</c:v>
                </c:pt>
                <c:pt idx="12959">
                  <c:v>42703.749942129631</c:v>
                </c:pt>
                <c:pt idx="12960">
                  <c:v>42703.75</c:v>
                </c:pt>
                <c:pt idx="12961">
                  <c:v>42703.750057870369</c:v>
                </c:pt>
                <c:pt idx="12962">
                  <c:v>42703.750115740746</c:v>
                </c:pt>
                <c:pt idx="12963">
                  <c:v>42703.750173611115</c:v>
                </c:pt>
                <c:pt idx="12964">
                  <c:v>42703.750231481485</c:v>
                </c:pt>
                <c:pt idx="12965">
                  <c:v>42703.750289351854</c:v>
                </c:pt>
                <c:pt idx="12966">
                  <c:v>42703.750347222223</c:v>
                </c:pt>
                <c:pt idx="12967">
                  <c:v>42703.750405092593</c:v>
                </c:pt>
                <c:pt idx="12968">
                  <c:v>42703.750462962962</c:v>
                </c:pt>
                <c:pt idx="12969">
                  <c:v>42703.750520833339</c:v>
                </c:pt>
                <c:pt idx="12970">
                  <c:v>42703.750578703708</c:v>
                </c:pt>
                <c:pt idx="12971">
                  <c:v>42703.750636574077</c:v>
                </c:pt>
                <c:pt idx="12972">
                  <c:v>42703.750694444447</c:v>
                </c:pt>
                <c:pt idx="12973">
                  <c:v>42703.750752314816</c:v>
                </c:pt>
                <c:pt idx="12974">
                  <c:v>42703.750810185185</c:v>
                </c:pt>
                <c:pt idx="12975">
                  <c:v>42703.750868055555</c:v>
                </c:pt>
                <c:pt idx="12976">
                  <c:v>42703.750925925931</c:v>
                </c:pt>
                <c:pt idx="12977">
                  <c:v>42703.750983796301</c:v>
                </c:pt>
                <c:pt idx="12978">
                  <c:v>42703.75104166667</c:v>
                </c:pt>
                <c:pt idx="12979">
                  <c:v>42703.751099537039</c:v>
                </c:pt>
                <c:pt idx="12980">
                  <c:v>42703.751157407409</c:v>
                </c:pt>
                <c:pt idx="12981">
                  <c:v>42703.751215277778</c:v>
                </c:pt>
                <c:pt idx="12982">
                  <c:v>42703.751273148147</c:v>
                </c:pt>
                <c:pt idx="12983">
                  <c:v>42703.751331018524</c:v>
                </c:pt>
                <c:pt idx="12984">
                  <c:v>42703.751388888893</c:v>
                </c:pt>
                <c:pt idx="12985">
                  <c:v>42703.751446759263</c:v>
                </c:pt>
                <c:pt idx="12986">
                  <c:v>42703.751504629632</c:v>
                </c:pt>
                <c:pt idx="12987">
                  <c:v>42703.751562500001</c:v>
                </c:pt>
                <c:pt idx="12988">
                  <c:v>42703.751620370371</c:v>
                </c:pt>
                <c:pt idx="12989">
                  <c:v>42703.75167824074</c:v>
                </c:pt>
                <c:pt idx="12990">
                  <c:v>42703.751736111117</c:v>
                </c:pt>
                <c:pt idx="12991">
                  <c:v>42703.751793981486</c:v>
                </c:pt>
                <c:pt idx="12992">
                  <c:v>42703.751851851855</c:v>
                </c:pt>
                <c:pt idx="12993">
                  <c:v>42703.751909722225</c:v>
                </c:pt>
                <c:pt idx="12994">
                  <c:v>42703.751967592594</c:v>
                </c:pt>
                <c:pt idx="12995">
                  <c:v>42703.752025462964</c:v>
                </c:pt>
                <c:pt idx="12996">
                  <c:v>42703.752083333333</c:v>
                </c:pt>
                <c:pt idx="12997">
                  <c:v>42703.752141203709</c:v>
                </c:pt>
                <c:pt idx="12998">
                  <c:v>42703.752199074079</c:v>
                </c:pt>
                <c:pt idx="12999">
                  <c:v>42703.752256944448</c:v>
                </c:pt>
                <c:pt idx="13000">
                  <c:v>42703.752314814818</c:v>
                </c:pt>
                <c:pt idx="13001">
                  <c:v>42703.752372685187</c:v>
                </c:pt>
                <c:pt idx="13002">
                  <c:v>42703.752430555556</c:v>
                </c:pt>
                <c:pt idx="13003">
                  <c:v>42703.752488425926</c:v>
                </c:pt>
                <c:pt idx="13004">
                  <c:v>42703.752546296302</c:v>
                </c:pt>
                <c:pt idx="13005">
                  <c:v>42703.752604166672</c:v>
                </c:pt>
                <c:pt idx="13006">
                  <c:v>42703.752662037041</c:v>
                </c:pt>
                <c:pt idx="13007">
                  <c:v>42703.75271990741</c:v>
                </c:pt>
                <c:pt idx="13008">
                  <c:v>42703.75277777778</c:v>
                </c:pt>
                <c:pt idx="13009">
                  <c:v>42703.752835648149</c:v>
                </c:pt>
                <c:pt idx="13010">
                  <c:v>42703.752893518518</c:v>
                </c:pt>
                <c:pt idx="13011">
                  <c:v>42703.752951388895</c:v>
                </c:pt>
                <c:pt idx="13012">
                  <c:v>42703.753009259264</c:v>
                </c:pt>
                <c:pt idx="13013">
                  <c:v>42703.753067129634</c:v>
                </c:pt>
                <c:pt idx="13014">
                  <c:v>42703.753125000003</c:v>
                </c:pt>
                <c:pt idx="13015">
                  <c:v>42703.753182870372</c:v>
                </c:pt>
                <c:pt idx="13016">
                  <c:v>42703.753240740742</c:v>
                </c:pt>
                <c:pt idx="13017">
                  <c:v>42703.753298611111</c:v>
                </c:pt>
                <c:pt idx="13018">
                  <c:v>42703.75335648148</c:v>
                </c:pt>
                <c:pt idx="13019">
                  <c:v>42703.753414351857</c:v>
                </c:pt>
                <c:pt idx="13020">
                  <c:v>42703.753472222226</c:v>
                </c:pt>
                <c:pt idx="13021">
                  <c:v>42703.753530092596</c:v>
                </c:pt>
                <c:pt idx="13022">
                  <c:v>42703.753587962965</c:v>
                </c:pt>
                <c:pt idx="13023">
                  <c:v>42703.753645833334</c:v>
                </c:pt>
                <c:pt idx="13024">
                  <c:v>42703.753703703704</c:v>
                </c:pt>
                <c:pt idx="13025">
                  <c:v>42703.753761574073</c:v>
                </c:pt>
                <c:pt idx="13026">
                  <c:v>42703.75381944445</c:v>
                </c:pt>
                <c:pt idx="13027">
                  <c:v>42703.753877314819</c:v>
                </c:pt>
                <c:pt idx="13028">
                  <c:v>42703.753935185188</c:v>
                </c:pt>
                <c:pt idx="13029">
                  <c:v>42703.753993055558</c:v>
                </c:pt>
                <c:pt idx="13030">
                  <c:v>42703.754050925927</c:v>
                </c:pt>
                <c:pt idx="13031">
                  <c:v>42703.754108796296</c:v>
                </c:pt>
                <c:pt idx="13032">
                  <c:v>42703.754166666666</c:v>
                </c:pt>
                <c:pt idx="13033">
                  <c:v>42703.754224537042</c:v>
                </c:pt>
                <c:pt idx="13034">
                  <c:v>42703.754282407412</c:v>
                </c:pt>
                <c:pt idx="13035">
                  <c:v>42703.754340277781</c:v>
                </c:pt>
                <c:pt idx="13036">
                  <c:v>42703.75439814815</c:v>
                </c:pt>
                <c:pt idx="13037">
                  <c:v>42703.75445601852</c:v>
                </c:pt>
                <c:pt idx="13038">
                  <c:v>42703.754513888889</c:v>
                </c:pt>
                <c:pt idx="13039">
                  <c:v>42703.754571759258</c:v>
                </c:pt>
                <c:pt idx="13040">
                  <c:v>42703.754629629635</c:v>
                </c:pt>
                <c:pt idx="13041">
                  <c:v>42703.754687500004</c:v>
                </c:pt>
                <c:pt idx="13042">
                  <c:v>42703.754745370374</c:v>
                </c:pt>
                <c:pt idx="13043">
                  <c:v>42703.754803240743</c:v>
                </c:pt>
                <c:pt idx="13044">
                  <c:v>42703.754861111112</c:v>
                </c:pt>
                <c:pt idx="13045">
                  <c:v>42703.754918981482</c:v>
                </c:pt>
                <c:pt idx="13046">
                  <c:v>42703.754976851851</c:v>
                </c:pt>
                <c:pt idx="13047">
                  <c:v>42703.755034722228</c:v>
                </c:pt>
                <c:pt idx="13048">
                  <c:v>42703.755092592597</c:v>
                </c:pt>
                <c:pt idx="13049">
                  <c:v>42703.755150462966</c:v>
                </c:pt>
                <c:pt idx="13050">
                  <c:v>42703.755208333336</c:v>
                </c:pt>
                <c:pt idx="13051">
                  <c:v>42703.755266203705</c:v>
                </c:pt>
                <c:pt idx="13052">
                  <c:v>42703.755324074074</c:v>
                </c:pt>
                <c:pt idx="13053">
                  <c:v>42703.755381944444</c:v>
                </c:pt>
                <c:pt idx="13054">
                  <c:v>42703.75543981482</c:v>
                </c:pt>
                <c:pt idx="13055">
                  <c:v>42703.75549768519</c:v>
                </c:pt>
                <c:pt idx="13056">
                  <c:v>42703.755555555559</c:v>
                </c:pt>
                <c:pt idx="13057">
                  <c:v>42703.755613425928</c:v>
                </c:pt>
                <c:pt idx="13058">
                  <c:v>42703.755671296298</c:v>
                </c:pt>
                <c:pt idx="13059">
                  <c:v>42703.755729166667</c:v>
                </c:pt>
                <c:pt idx="13060">
                  <c:v>42703.755787037036</c:v>
                </c:pt>
                <c:pt idx="13061">
                  <c:v>42703.755844907413</c:v>
                </c:pt>
                <c:pt idx="13062">
                  <c:v>42703.755902777782</c:v>
                </c:pt>
                <c:pt idx="13063">
                  <c:v>42703.755960648152</c:v>
                </c:pt>
                <c:pt idx="13064">
                  <c:v>42703.756018518521</c:v>
                </c:pt>
                <c:pt idx="13065">
                  <c:v>42703.756076388891</c:v>
                </c:pt>
                <c:pt idx="13066">
                  <c:v>42703.75613425926</c:v>
                </c:pt>
                <c:pt idx="13067">
                  <c:v>42703.756192129629</c:v>
                </c:pt>
                <c:pt idx="13068">
                  <c:v>42703.756250000006</c:v>
                </c:pt>
                <c:pt idx="13069">
                  <c:v>42703.756307870375</c:v>
                </c:pt>
                <c:pt idx="13070">
                  <c:v>42703.756365740745</c:v>
                </c:pt>
                <c:pt idx="13071">
                  <c:v>42703.756423611114</c:v>
                </c:pt>
                <c:pt idx="13072">
                  <c:v>42703.756481481483</c:v>
                </c:pt>
                <c:pt idx="13073">
                  <c:v>42703.756539351853</c:v>
                </c:pt>
                <c:pt idx="13074">
                  <c:v>42703.756597222222</c:v>
                </c:pt>
                <c:pt idx="13075">
                  <c:v>42703.756655092599</c:v>
                </c:pt>
                <c:pt idx="13076">
                  <c:v>42703.756712962968</c:v>
                </c:pt>
                <c:pt idx="13077">
                  <c:v>42703.756770833337</c:v>
                </c:pt>
                <c:pt idx="13078">
                  <c:v>42703.756828703707</c:v>
                </c:pt>
                <c:pt idx="13079">
                  <c:v>42703.756886574076</c:v>
                </c:pt>
                <c:pt idx="13080">
                  <c:v>42703.756944444445</c:v>
                </c:pt>
                <c:pt idx="13081">
                  <c:v>42703.757002314815</c:v>
                </c:pt>
                <c:pt idx="13082">
                  <c:v>42703.757060185191</c:v>
                </c:pt>
                <c:pt idx="13083">
                  <c:v>42703.757118055561</c:v>
                </c:pt>
                <c:pt idx="13084">
                  <c:v>42703.75717592593</c:v>
                </c:pt>
                <c:pt idx="13085">
                  <c:v>42703.757233796299</c:v>
                </c:pt>
                <c:pt idx="13086">
                  <c:v>42703.757291666669</c:v>
                </c:pt>
                <c:pt idx="13087">
                  <c:v>42703.757349537038</c:v>
                </c:pt>
                <c:pt idx="13088">
                  <c:v>42703.757407407407</c:v>
                </c:pt>
                <c:pt idx="13089">
                  <c:v>42703.757465277777</c:v>
                </c:pt>
                <c:pt idx="13090">
                  <c:v>42703.757523148153</c:v>
                </c:pt>
                <c:pt idx="13091">
                  <c:v>42703.757581018523</c:v>
                </c:pt>
                <c:pt idx="13092">
                  <c:v>42703.757638888892</c:v>
                </c:pt>
                <c:pt idx="13093">
                  <c:v>42703.757696759261</c:v>
                </c:pt>
                <c:pt idx="13094">
                  <c:v>42703.757754629631</c:v>
                </c:pt>
                <c:pt idx="13095">
                  <c:v>42703.7578125</c:v>
                </c:pt>
                <c:pt idx="13096">
                  <c:v>42703.757870370369</c:v>
                </c:pt>
                <c:pt idx="13097">
                  <c:v>42703.757928240746</c:v>
                </c:pt>
                <c:pt idx="13098">
                  <c:v>42703.757986111115</c:v>
                </c:pt>
                <c:pt idx="13099">
                  <c:v>42703.758043981485</c:v>
                </c:pt>
                <c:pt idx="13100">
                  <c:v>42703.758101851854</c:v>
                </c:pt>
                <c:pt idx="13101">
                  <c:v>42703.758159722223</c:v>
                </c:pt>
                <c:pt idx="13102">
                  <c:v>42703.758217592593</c:v>
                </c:pt>
                <c:pt idx="13103">
                  <c:v>42703.758275462962</c:v>
                </c:pt>
                <c:pt idx="13104">
                  <c:v>42703.758333333339</c:v>
                </c:pt>
                <c:pt idx="13105">
                  <c:v>42703.758391203708</c:v>
                </c:pt>
                <c:pt idx="13106">
                  <c:v>42703.758449074077</c:v>
                </c:pt>
                <c:pt idx="13107">
                  <c:v>42703.758506944447</c:v>
                </c:pt>
                <c:pt idx="13108">
                  <c:v>42703.758564814816</c:v>
                </c:pt>
                <c:pt idx="13109">
                  <c:v>42703.758622685185</c:v>
                </c:pt>
                <c:pt idx="13110">
                  <c:v>42703.758680555555</c:v>
                </c:pt>
                <c:pt idx="13111">
                  <c:v>42703.758738425931</c:v>
                </c:pt>
                <c:pt idx="13112">
                  <c:v>42703.758796296301</c:v>
                </c:pt>
                <c:pt idx="13113">
                  <c:v>42703.75885416667</c:v>
                </c:pt>
                <c:pt idx="13114">
                  <c:v>42703.758912037039</c:v>
                </c:pt>
                <c:pt idx="13115">
                  <c:v>42703.758969907409</c:v>
                </c:pt>
                <c:pt idx="13116">
                  <c:v>42703.759027777778</c:v>
                </c:pt>
                <c:pt idx="13117">
                  <c:v>42703.759085648147</c:v>
                </c:pt>
                <c:pt idx="13118">
                  <c:v>42703.759143518524</c:v>
                </c:pt>
                <c:pt idx="13119">
                  <c:v>42703.759201388893</c:v>
                </c:pt>
                <c:pt idx="13120">
                  <c:v>42703.759259259263</c:v>
                </c:pt>
                <c:pt idx="13121">
                  <c:v>42703.759317129632</c:v>
                </c:pt>
                <c:pt idx="13122">
                  <c:v>42703.759375000001</c:v>
                </c:pt>
                <c:pt idx="13123">
                  <c:v>42703.759432870371</c:v>
                </c:pt>
                <c:pt idx="13124">
                  <c:v>42703.75949074074</c:v>
                </c:pt>
                <c:pt idx="13125">
                  <c:v>42703.759548611117</c:v>
                </c:pt>
                <c:pt idx="13126">
                  <c:v>42703.759606481486</c:v>
                </c:pt>
                <c:pt idx="13127">
                  <c:v>42703.759664351855</c:v>
                </c:pt>
                <c:pt idx="13128">
                  <c:v>42703.759722222225</c:v>
                </c:pt>
                <c:pt idx="13129">
                  <c:v>42703.759780092594</c:v>
                </c:pt>
                <c:pt idx="13130">
                  <c:v>42703.759837962964</c:v>
                </c:pt>
                <c:pt idx="13131">
                  <c:v>42703.759895833333</c:v>
                </c:pt>
                <c:pt idx="13132">
                  <c:v>42703.759953703709</c:v>
                </c:pt>
                <c:pt idx="13133">
                  <c:v>42703.760011574079</c:v>
                </c:pt>
                <c:pt idx="13134">
                  <c:v>42703.760069444448</c:v>
                </c:pt>
                <c:pt idx="13135">
                  <c:v>42703.760127314818</c:v>
                </c:pt>
                <c:pt idx="13136">
                  <c:v>42703.760185185187</c:v>
                </c:pt>
                <c:pt idx="13137">
                  <c:v>42703.760243055556</c:v>
                </c:pt>
                <c:pt idx="13138">
                  <c:v>42703.760300925926</c:v>
                </c:pt>
                <c:pt idx="13139">
                  <c:v>42703.760358796302</c:v>
                </c:pt>
                <c:pt idx="13140">
                  <c:v>42703.760416666672</c:v>
                </c:pt>
                <c:pt idx="13141">
                  <c:v>42703.760474537041</c:v>
                </c:pt>
                <c:pt idx="13142">
                  <c:v>42703.76053240741</c:v>
                </c:pt>
                <c:pt idx="13143">
                  <c:v>42703.76059027778</c:v>
                </c:pt>
                <c:pt idx="13144">
                  <c:v>42703.760648148149</c:v>
                </c:pt>
                <c:pt idx="13145">
                  <c:v>42703.760706018518</c:v>
                </c:pt>
                <c:pt idx="13146">
                  <c:v>42703.760763888895</c:v>
                </c:pt>
                <c:pt idx="13147">
                  <c:v>42703.760821759264</c:v>
                </c:pt>
                <c:pt idx="13148">
                  <c:v>42703.760879629634</c:v>
                </c:pt>
                <c:pt idx="13149">
                  <c:v>42703.760937500003</c:v>
                </c:pt>
                <c:pt idx="13150">
                  <c:v>42703.760995370372</c:v>
                </c:pt>
                <c:pt idx="13151">
                  <c:v>42703.761053240742</c:v>
                </c:pt>
                <c:pt idx="13152">
                  <c:v>42703.761111111111</c:v>
                </c:pt>
                <c:pt idx="13153">
                  <c:v>42703.76116898148</c:v>
                </c:pt>
                <c:pt idx="13154">
                  <c:v>42703.761226851857</c:v>
                </c:pt>
                <c:pt idx="13155">
                  <c:v>42703.761284722226</c:v>
                </c:pt>
                <c:pt idx="13156">
                  <c:v>42703.761342592596</c:v>
                </c:pt>
                <c:pt idx="13157">
                  <c:v>42703.761400462965</c:v>
                </c:pt>
                <c:pt idx="13158">
                  <c:v>42703.761458333334</c:v>
                </c:pt>
                <c:pt idx="13159">
                  <c:v>42703.761516203704</c:v>
                </c:pt>
                <c:pt idx="13160">
                  <c:v>42703.761574074073</c:v>
                </c:pt>
                <c:pt idx="13161">
                  <c:v>42703.76163194445</c:v>
                </c:pt>
                <c:pt idx="13162">
                  <c:v>42703.761689814819</c:v>
                </c:pt>
                <c:pt idx="13163">
                  <c:v>42703.761747685188</c:v>
                </c:pt>
                <c:pt idx="13164">
                  <c:v>42703.761805555558</c:v>
                </c:pt>
                <c:pt idx="13165">
                  <c:v>42703.761863425927</c:v>
                </c:pt>
                <c:pt idx="13166">
                  <c:v>42703.761921296296</c:v>
                </c:pt>
                <c:pt idx="13167">
                  <c:v>42703.761979166666</c:v>
                </c:pt>
                <c:pt idx="13168">
                  <c:v>42703.762037037042</c:v>
                </c:pt>
                <c:pt idx="13169">
                  <c:v>42703.762094907412</c:v>
                </c:pt>
                <c:pt idx="13170">
                  <c:v>42703.762152777781</c:v>
                </c:pt>
                <c:pt idx="13171">
                  <c:v>42703.76221064815</c:v>
                </c:pt>
                <c:pt idx="13172">
                  <c:v>42703.76226851852</c:v>
                </c:pt>
                <c:pt idx="13173">
                  <c:v>42703.762326388889</c:v>
                </c:pt>
                <c:pt idx="13174">
                  <c:v>42703.762384259258</c:v>
                </c:pt>
                <c:pt idx="13175">
                  <c:v>42703.762442129635</c:v>
                </c:pt>
                <c:pt idx="13176">
                  <c:v>42703.762500000004</c:v>
                </c:pt>
                <c:pt idx="13177">
                  <c:v>42703.762557870374</c:v>
                </c:pt>
                <c:pt idx="13178">
                  <c:v>42703.762615740743</c:v>
                </c:pt>
                <c:pt idx="13179">
                  <c:v>42703.762673611112</c:v>
                </c:pt>
                <c:pt idx="13180">
                  <c:v>42703.762731481482</c:v>
                </c:pt>
                <c:pt idx="13181">
                  <c:v>42703.762789351851</c:v>
                </c:pt>
                <c:pt idx="13182">
                  <c:v>42703.762847222228</c:v>
                </c:pt>
                <c:pt idx="13183">
                  <c:v>42703.762905092597</c:v>
                </c:pt>
                <c:pt idx="13184">
                  <c:v>42703.762962962966</c:v>
                </c:pt>
                <c:pt idx="13185">
                  <c:v>42703.763020833336</c:v>
                </c:pt>
                <c:pt idx="13186">
                  <c:v>42703.763078703705</c:v>
                </c:pt>
                <c:pt idx="13187">
                  <c:v>42703.763136574074</c:v>
                </c:pt>
                <c:pt idx="13188">
                  <c:v>42703.763194444444</c:v>
                </c:pt>
                <c:pt idx="13189">
                  <c:v>42703.76325231482</c:v>
                </c:pt>
                <c:pt idx="13190">
                  <c:v>42703.76331018519</c:v>
                </c:pt>
                <c:pt idx="13191">
                  <c:v>42703.763368055559</c:v>
                </c:pt>
                <c:pt idx="13192">
                  <c:v>42703.763425925928</c:v>
                </c:pt>
                <c:pt idx="13193">
                  <c:v>42703.763483796298</c:v>
                </c:pt>
                <c:pt idx="13194">
                  <c:v>42703.763541666667</c:v>
                </c:pt>
                <c:pt idx="13195">
                  <c:v>42703.763599537036</c:v>
                </c:pt>
                <c:pt idx="13196">
                  <c:v>42703.763657407413</c:v>
                </c:pt>
                <c:pt idx="13197">
                  <c:v>42703.763715277782</c:v>
                </c:pt>
                <c:pt idx="13198">
                  <c:v>42703.763773148152</c:v>
                </c:pt>
                <c:pt idx="13199">
                  <c:v>42703.763831018521</c:v>
                </c:pt>
                <c:pt idx="13200">
                  <c:v>42703.763888888891</c:v>
                </c:pt>
                <c:pt idx="13201">
                  <c:v>42703.76394675926</c:v>
                </c:pt>
                <c:pt idx="13202">
                  <c:v>42703.764004629629</c:v>
                </c:pt>
                <c:pt idx="13203">
                  <c:v>42703.764062500006</c:v>
                </c:pt>
                <c:pt idx="13204">
                  <c:v>42703.764120370375</c:v>
                </c:pt>
                <c:pt idx="13205">
                  <c:v>42703.764178240745</c:v>
                </c:pt>
                <c:pt idx="13206">
                  <c:v>42703.764236111114</c:v>
                </c:pt>
                <c:pt idx="13207">
                  <c:v>42703.764293981483</c:v>
                </c:pt>
                <c:pt idx="13208">
                  <c:v>42703.764351851853</c:v>
                </c:pt>
                <c:pt idx="13209">
                  <c:v>42703.764409722222</c:v>
                </c:pt>
                <c:pt idx="13210">
                  <c:v>42703.764467592599</c:v>
                </c:pt>
                <c:pt idx="13211">
                  <c:v>42703.764525462968</c:v>
                </c:pt>
                <c:pt idx="13212">
                  <c:v>42703.764583333337</c:v>
                </c:pt>
                <c:pt idx="13213">
                  <c:v>42703.764641203707</c:v>
                </c:pt>
                <c:pt idx="13214">
                  <c:v>42703.764699074076</c:v>
                </c:pt>
                <c:pt idx="13215">
                  <c:v>42703.764756944445</c:v>
                </c:pt>
                <c:pt idx="13216">
                  <c:v>42703.764814814815</c:v>
                </c:pt>
                <c:pt idx="13217">
                  <c:v>42703.764872685191</c:v>
                </c:pt>
                <c:pt idx="13218">
                  <c:v>42703.764930555561</c:v>
                </c:pt>
                <c:pt idx="13219">
                  <c:v>42703.76498842593</c:v>
                </c:pt>
                <c:pt idx="13220">
                  <c:v>42703.765046296299</c:v>
                </c:pt>
                <c:pt idx="13221">
                  <c:v>42703.765104166669</c:v>
                </c:pt>
                <c:pt idx="13222">
                  <c:v>42703.765162037038</c:v>
                </c:pt>
                <c:pt idx="13223">
                  <c:v>42703.765219907407</c:v>
                </c:pt>
                <c:pt idx="13224">
                  <c:v>42703.765277777777</c:v>
                </c:pt>
                <c:pt idx="13225">
                  <c:v>42703.765335648153</c:v>
                </c:pt>
                <c:pt idx="13226">
                  <c:v>42703.765393518523</c:v>
                </c:pt>
                <c:pt idx="13227">
                  <c:v>42703.765451388892</c:v>
                </c:pt>
                <c:pt idx="13228">
                  <c:v>42703.765509259261</c:v>
                </c:pt>
                <c:pt idx="13229">
                  <c:v>42703.765567129631</c:v>
                </c:pt>
                <c:pt idx="13230">
                  <c:v>42703.765625</c:v>
                </c:pt>
                <c:pt idx="13231">
                  <c:v>42703.765682870369</c:v>
                </c:pt>
                <c:pt idx="13232">
                  <c:v>42703.765740740746</c:v>
                </c:pt>
                <c:pt idx="13233">
                  <c:v>42703.765798611115</c:v>
                </c:pt>
                <c:pt idx="13234">
                  <c:v>42703.765856481485</c:v>
                </c:pt>
                <c:pt idx="13235">
                  <c:v>42703.765914351854</c:v>
                </c:pt>
                <c:pt idx="13236">
                  <c:v>42703.765972222223</c:v>
                </c:pt>
                <c:pt idx="13237">
                  <c:v>42703.766030092593</c:v>
                </c:pt>
                <c:pt idx="13238">
                  <c:v>42703.766087962962</c:v>
                </c:pt>
                <c:pt idx="13239">
                  <c:v>42703.766145833339</c:v>
                </c:pt>
                <c:pt idx="13240">
                  <c:v>42703.766203703708</c:v>
                </c:pt>
                <c:pt idx="13241">
                  <c:v>42703.766261574077</c:v>
                </c:pt>
                <c:pt idx="13242">
                  <c:v>42703.766319444447</c:v>
                </c:pt>
                <c:pt idx="13243">
                  <c:v>42703.766377314816</c:v>
                </c:pt>
                <c:pt idx="13244">
                  <c:v>42703.766435185185</c:v>
                </c:pt>
                <c:pt idx="13245">
                  <c:v>42703.766493055555</c:v>
                </c:pt>
                <c:pt idx="13246">
                  <c:v>42703.766550925931</c:v>
                </c:pt>
                <c:pt idx="13247">
                  <c:v>42703.766608796301</c:v>
                </c:pt>
                <c:pt idx="13248">
                  <c:v>42703.76666666667</c:v>
                </c:pt>
                <c:pt idx="13249">
                  <c:v>42703.766724537039</c:v>
                </c:pt>
                <c:pt idx="13250">
                  <c:v>42703.766782407409</c:v>
                </c:pt>
                <c:pt idx="13251">
                  <c:v>42703.766840277778</c:v>
                </c:pt>
                <c:pt idx="13252">
                  <c:v>42703.766898148147</c:v>
                </c:pt>
                <c:pt idx="13253">
                  <c:v>42703.766956018524</c:v>
                </c:pt>
                <c:pt idx="13254">
                  <c:v>42703.767013888893</c:v>
                </c:pt>
                <c:pt idx="13255">
                  <c:v>42703.767071759263</c:v>
                </c:pt>
                <c:pt idx="13256">
                  <c:v>42703.767129629632</c:v>
                </c:pt>
                <c:pt idx="13257">
                  <c:v>42703.767187500001</c:v>
                </c:pt>
                <c:pt idx="13258">
                  <c:v>42703.767245370371</c:v>
                </c:pt>
                <c:pt idx="13259">
                  <c:v>42703.76730324074</c:v>
                </c:pt>
                <c:pt idx="13260">
                  <c:v>42703.767361111117</c:v>
                </c:pt>
                <c:pt idx="13261">
                  <c:v>42703.767418981486</c:v>
                </c:pt>
                <c:pt idx="13262">
                  <c:v>42703.767476851855</c:v>
                </c:pt>
                <c:pt idx="13263">
                  <c:v>42703.767534722225</c:v>
                </c:pt>
                <c:pt idx="13264">
                  <c:v>42703.767592592594</c:v>
                </c:pt>
                <c:pt idx="13265">
                  <c:v>42703.767650462964</c:v>
                </c:pt>
                <c:pt idx="13266">
                  <c:v>42703.767708333333</c:v>
                </c:pt>
                <c:pt idx="13267">
                  <c:v>42703.767766203709</c:v>
                </c:pt>
                <c:pt idx="13268">
                  <c:v>42703.767824074079</c:v>
                </c:pt>
                <c:pt idx="13269">
                  <c:v>42703.767881944448</c:v>
                </c:pt>
                <c:pt idx="13270">
                  <c:v>42703.767939814818</c:v>
                </c:pt>
                <c:pt idx="13271">
                  <c:v>42703.767997685187</c:v>
                </c:pt>
                <c:pt idx="13272">
                  <c:v>42703.768055555556</c:v>
                </c:pt>
                <c:pt idx="13273">
                  <c:v>42703.768113425926</c:v>
                </c:pt>
                <c:pt idx="13274">
                  <c:v>42703.768171296302</c:v>
                </c:pt>
                <c:pt idx="13275">
                  <c:v>42703.768229166672</c:v>
                </c:pt>
                <c:pt idx="13276">
                  <c:v>42703.768287037041</c:v>
                </c:pt>
                <c:pt idx="13277">
                  <c:v>42703.76834490741</c:v>
                </c:pt>
                <c:pt idx="13278">
                  <c:v>42703.76840277778</c:v>
                </c:pt>
                <c:pt idx="13279">
                  <c:v>42703.768460648149</c:v>
                </c:pt>
                <c:pt idx="13280">
                  <c:v>42703.768518518518</c:v>
                </c:pt>
                <c:pt idx="13281">
                  <c:v>42703.768576388895</c:v>
                </c:pt>
                <c:pt idx="13282">
                  <c:v>42703.768634259264</c:v>
                </c:pt>
                <c:pt idx="13283">
                  <c:v>42703.768692129634</c:v>
                </c:pt>
                <c:pt idx="13284">
                  <c:v>42703.768750000003</c:v>
                </c:pt>
                <c:pt idx="13285">
                  <c:v>42703.768807870372</c:v>
                </c:pt>
                <c:pt idx="13286">
                  <c:v>42703.768865740742</c:v>
                </c:pt>
                <c:pt idx="13287">
                  <c:v>42703.768923611111</c:v>
                </c:pt>
                <c:pt idx="13288">
                  <c:v>42703.76898148148</c:v>
                </c:pt>
                <c:pt idx="13289">
                  <c:v>42703.769039351857</c:v>
                </c:pt>
                <c:pt idx="13290">
                  <c:v>42703.769097222226</c:v>
                </c:pt>
                <c:pt idx="13291">
                  <c:v>42703.769155092596</c:v>
                </c:pt>
                <c:pt idx="13292">
                  <c:v>42703.769212962965</c:v>
                </c:pt>
                <c:pt idx="13293">
                  <c:v>42703.769270833334</c:v>
                </c:pt>
                <c:pt idx="13294">
                  <c:v>42703.769328703704</c:v>
                </c:pt>
                <c:pt idx="13295">
                  <c:v>42703.769386574073</c:v>
                </c:pt>
                <c:pt idx="13296">
                  <c:v>42703.76944444445</c:v>
                </c:pt>
                <c:pt idx="13297">
                  <c:v>42703.769502314819</c:v>
                </c:pt>
                <c:pt idx="13298">
                  <c:v>42703.769560185188</c:v>
                </c:pt>
                <c:pt idx="13299">
                  <c:v>42703.769618055558</c:v>
                </c:pt>
                <c:pt idx="13300">
                  <c:v>42703.769675925927</c:v>
                </c:pt>
                <c:pt idx="13301">
                  <c:v>42703.769733796296</c:v>
                </c:pt>
                <c:pt idx="13302">
                  <c:v>42703.769791666666</c:v>
                </c:pt>
                <c:pt idx="13303">
                  <c:v>42703.769849537042</c:v>
                </c:pt>
                <c:pt idx="13304">
                  <c:v>42703.769907407412</c:v>
                </c:pt>
                <c:pt idx="13305">
                  <c:v>42703.769965277781</c:v>
                </c:pt>
                <c:pt idx="13306">
                  <c:v>42703.77002314815</c:v>
                </c:pt>
                <c:pt idx="13307">
                  <c:v>42703.77008101852</c:v>
                </c:pt>
                <c:pt idx="13308">
                  <c:v>42703.770138888889</c:v>
                </c:pt>
                <c:pt idx="13309">
                  <c:v>42703.770196759258</c:v>
                </c:pt>
                <c:pt idx="13310">
                  <c:v>42703.770254629635</c:v>
                </c:pt>
                <c:pt idx="13311">
                  <c:v>42703.770312500004</c:v>
                </c:pt>
                <c:pt idx="13312">
                  <c:v>42703.770370370374</c:v>
                </c:pt>
                <c:pt idx="13313">
                  <c:v>42703.770428240743</c:v>
                </c:pt>
                <c:pt idx="13314">
                  <c:v>42703.770486111112</c:v>
                </c:pt>
                <c:pt idx="13315">
                  <c:v>42703.770543981482</c:v>
                </c:pt>
                <c:pt idx="13316">
                  <c:v>42703.770601851851</c:v>
                </c:pt>
                <c:pt idx="13317">
                  <c:v>42703.770659722228</c:v>
                </c:pt>
                <c:pt idx="13318">
                  <c:v>42703.770717592597</c:v>
                </c:pt>
                <c:pt idx="13319">
                  <c:v>42703.770775462966</c:v>
                </c:pt>
                <c:pt idx="13320">
                  <c:v>42703.770833333336</c:v>
                </c:pt>
                <c:pt idx="13321">
                  <c:v>42703.770891203705</c:v>
                </c:pt>
                <c:pt idx="13322">
                  <c:v>42703.770949074074</c:v>
                </c:pt>
                <c:pt idx="13323">
                  <c:v>42703.771006944444</c:v>
                </c:pt>
                <c:pt idx="13324">
                  <c:v>42703.77106481482</c:v>
                </c:pt>
                <c:pt idx="13325">
                  <c:v>42703.77112268519</c:v>
                </c:pt>
                <c:pt idx="13326">
                  <c:v>42703.771180555559</c:v>
                </c:pt>
                <c:pt idx="13327">
                  <c:v>42703.771238425928</c:v>
                </c:pt>
                <c:pt idx="13328">
                  <c:v>42703.771296296298</c:v>
                </c:pt>
                <c:pt idx="13329">
                  <c:v>42703.771354166667</c:v>
                </c:pt>
                <c:pt idx="13330">
                  <c:v>42703.771412037036</c:v>
                </c:pt>
                <c:pt idx="13331">
                  <c:v>42703.771469907413</c:v>
                </c:pt>
                <c:pt idx="13332">
                  <c:v>42703.771527777782</c:v>
                </c:pt>
                <c:pt idx="13333">
                  <c:v>42703.771585648152</c:v>
                </c:pt>
                <c:pt idx="13334">
                  <c:v>42703.771643518521</c:v>
                </c:pt>
                <c:pt idx="13335">
                  <c:v>42703.771701388891</c:v>
                </c:pt>
                <c:pt idx="13336">
                  <c:v>42703.77175925926</c:v>
                </c:pt>
                <c:pt idx="13337">
                  <c:v>42703.771817129629</c:v>
                </c:pt>
                <c:pt idx="13338">
                  <c:v>42703.771875000006</c:v>
                </c:pt>
                <c:pt idx="13339">
                  <c:v>42703.771932870375</c:v>
                </c:pt>
                <c:pt idx="13340">
                  <c:v>42703.771990740745</c:v>
                </c:pt>
                <c:pt idx="13341">
                  <c:v>42703.772048611114</c:v>
                </c:pt>
                <c:pt idx="13342">
                  <c:v>42703.772106481483</c:v>
                </c:pt>
                <c:pt idx="13343">
                  <c:v>42703.772164351853</c:v>
                </c:pt>
                <c:pt idx="13344">
                  <c:v>42703.772222222222</c:v>
                </c:pt>
                <c:pt idx="13345">
                  <c:v>42703.772280092599</c:v>
                </c:pt>
                <c:pt idx="13346">
                  <c:v>42703.772337962968</c:v>
                </c:pt>
                <c:pt idx="13347">
                  <c:v>42703.772395833337</c:v>
                </c:pt>
                <c:pt idx="13348">
                  <c:v>42703.772453703707</c:v>
                </c:pt>
                <c:pt idx="13349">
                  <c:v>42703.772511574076</c:v>
                </c:pt>
                <c:pt idx="13350">
                  <c:v>42703.772569444445</c:v>
                </c:pt>
                <c:pt idx="13351">
                  <c:v>42703.772627314815</c:v>
                </c:pt>
                <c:pt idx="13352">
                  <c:v>42703.772685185191</c:v>
                </c:pt>
                <c:pt idx="13353">
                  <c:v>42703.772743055561</c:v>
                </c:pt>
                <c:pt idx="13354">
                  <c:v>42703.77280092593</c:v>
                </c:pt>
                <c:pt idx="13355">
                  <c:v>42703.772858796299</c:v>
                </c:pt>
                <c:pt idx="13356">
                  <c:v>42703.772916666669</c:v>
                </c:pt>
                <c:pt idx="13357">
                  <c:v>42703.772974537038</c:v>
                </c:pt>
                <c:pt idx="13358">
                  <c:v>42703.773032407407</c:v>
                </c:pt>
                <c:pt idx="13359">
                  <c:v>42703.773090277777</c:v>
                </c:pt>
                <c:pt idx="13360">
                  <c:v>42703.773148148153</c:v>
                </c:pt>
                <c:pt idx="13361">
                  <c:v>42703.773206018523</c:v>
                </c:pt>
                <c:pt idx="13362">
                  <c:v>42703.773263888892</c:v>
                </c:pt>
                <c:pt idx="13363">
                  <c:v>42703.773321759261</c:v>
                </c:pt>
                <c:pt idx="13364">
                  <c:v>42703.773379629631</c:v>
                </c:pt>
                <c:pt idx="13365">
                  <c:v>42703.7734375</c:v>
                </c:pt>
                <c:pt idx="13366">
                  <c:v>42703.773495370369</c:v>
                </c:pt>
                <c:pt idx="13367">
                  <c:v>42703.773553240746</c:v>
                </c:pt>
                <c:pt idx="13368">
                  <c:v>42703.773611111115</c:v>
                </c:pt>
                <c:pt idx="13369">
                  <c:v>42703.773668981485</c:v>
                </c:pt>
                <c:pt idx="13370">
                  <c:v>42703.773726851854</c:v>
                </c:pt>
                <c:pt idx="13371">
                  <c:v>42703.773784722223</c:v>
                </c:pt>
                <c:pt idx="13372">
                  <c:v>42703.773842592593</c:v>
                </c:pt>
                <c:pt idx="13373">
                  <c:v>42703.773900462962</c:v>
                </c:pt>
                <c:pt idx="13374">
                  <c:v>42703.773958333339</c:v>
                </c:pt>
                <c:pt idx="13375">
                  <c:v>42703.774016203708</c:v>
                </c:pt>
                <c:pt idx="13376">
                  <c:v>42703.774074074077</c:v>
                </c:pt>
                <c:pt idx="13377">
                  <c:v>42703.774131944447</c:v>
                </c:pt>
                <c:pt idx="13378">
                  <c:v>42703.774189814816</c:v>
                </c:pt>
                <c:pt idx="13379">
                  <c:v>42703.774247685185</c:v>
                </c:pt>
                <c:pt idx="13380">
                  <c:v>42703.774305555555</c:v>
                </c:pt>
                <c:pt idx="13381">
                  <c:v>42703.774363425931</c:v>
                </c:pt>
                <c:pt idx="13382">
                  <c:v>42703.774421296301</c:v>
                </c:pt>
                <c:pt idx="13383">
                  <c:v>42703.77447916667</c:v>
                </c:pt>
                <c:pt idx="13384">
                  <c:v>42703.774537037039</c:v>
                </c:pt>
                <c:pt idx="13385">
                  <c:v>42703.774594907409</c:v>
                </c:pt>
                <c:pt idx="13386">
                  <c:v>42703.774652777778</c:v>
                </c:pt>
                <c:pt idx="13387">
                  <c:v>42703.774710648147</c:v>
                </c:pt>
                <c:pt idx="13388">
                  <c:v>42703.774768518524</c:v>
                </c:pt>
                <c:pt idx="13389">
                  <c:v>42703.774826388893</c:v>
                </c:pt>
                <c:pt idx="13390">
                  <c:v>42703.774884259263</c:v>
                </c:pt>
                <c:pt idx="13391">
                  <c:v>42703.774942129632</c:v>
                </c:pt>
                <c:pt idx="13392">
                  <c:v>42703.775000000001</c:v>
                </c:pt>
                <c:pt idx="13393">
                  <c:v>42703.775057870371</c:v>
                </c:pt>
                <c:pt idx="13394">
                  <c:v>42703.77511574074</c:v>
                </c:pt>
                <c:pt idx="13395">
                  <c:v>42703.775173611117</c:v>
                </c:pt>
                <c:pt idx="13396">
                  <c:v>42703.775231481486</c:v>
                </c:pt>
                <c:pt idx="13397">
                  <c:v>42703.775289351855</c:v>
                </c:pt>
                <c:pt idx="13398">
                  <c:v>42703.775347222225</c:v>
                </c:pt>
                <c:pt idx="13399">
                  <c:v>42703.775405092594</c:v>
                </c:pt>
                <c:pt idx="13400">
                  <c:v>42703.775462962964</c:v>
                </c:pt>
                <c:pt idx="13401">
                  <c:v>42703.775520833333</c:v>
                </c:pt>
                <c:pt idx="13402">
                  <c:v>42703.775578703709</c:v>
                </c:pt>
                <c:pt idx="13403">
                  <c:v>42703.775636574079</c:v>
                </c:pt>
                <c:pt idx="13404">
                  <c:v>42703.775694444448</c:v>
                </c:pt>
                <c:pt idx="13405">
                  <c:v>42703.775752314818</c:v>
                </c:pt>
                <c:pt idx="13406">
                  <c:v>42703.775810185187</c:v>
                </c:pt>
                <c:pt idx="13407">
                  <c:v>42703.775868055556</c:v>
                </c:pt>
                <c:pt idx="13408">
                  <c:v>42703.775925925926</c:v>
                </c:pt>
                <c:pt idx="13409">
                  <c:v>42703.775983796302</c:v>
                </c:pt>
                <c:pt idx="13410">
                  <c:v>42703.776041666672</c:v>
                </c:pt>
                <c:pt idx="13411">
                  <c:v>42703.776099537041</c:v>
                </c:pt>
                <c:pt idx="13412">
                  <c:v>42703.77615740741</c:v>
                </c:pt>
                <c:pt idx="13413">
                  <c:v>42703.77621527778</c:v>
                </c:pt>
                <c:pt idx="13414">
                  <c:v>42703.776273148149</c:v>
                </c:pt>
                <c:pt idx="13415">
                  <c:v>42703.776331018518</c:v>
                </c:pt>
                <c:pt idx="13416">
                  <c:v>42703.776388888895</c:v>
                </c:pt>
                <c:pt idx="13417">
                  <c:v>42703.776446759264</c:v>
                </c:pt>
                <c:pt idx="13418">
                  <c:v>42703.776504629634</c:v>
                </c:pt>
                <c:pt idx="13419">
                  <c:v>42703.776562500003</c:v>
                </c:pt>
                <c:pt idx="13420">
                  <c:v>42703.776620370372</c:v>
                </c:pt>
                <c:pt idx="13421">
                  <c:v>42703.776678240742</c:v>
                </c:pt>
                <c:pt idx="13422">
                  <c:v>42703.776736111111</c:v>
                </c:pt>
                <c:pt idx="13423">
                  <c:v>42703.77679398148</c:v>
                </c:pt>
                <c:pt idx="13424">
                  <c:v>42703.776851851857</c:v>
                </c:pt>
                <c:pt idx="13425">
                  <c:v>42703.776909722226</c:v>
                </c:pt>
                <c:pt idx="13426">
                  <c:v>42703.776967592596</c:v>
                </c:pt>
                <c:pt idx="13427">
                  <c:v>42703.777025462965</c:v>
                </c:pt>
                <c:pt idx="13428">
                  <c:v>42703.777083333334</c:v>
                </c:pt>
                <c:pt idx="13429">
                  <c:v>42703.777141203704</c:v>
                </c:pt>
                <c:pt idx="13430">
                  <c:v>42703.777199074073</c:v>
                </c:pt>
                <c:pt idx="13431">
                  <c:v>42703.77725694445</c:v>
                </c:pt>
                <c:pt idx="13432">
                  <c:v>42703.777314814819</c:v>
                </c:pt>
                <c:pt idx="13433">
                  <c:v>42703.777372685188</c:v>
                </c:pt>
                <c:pt idx="13434">
                  <c:v>42703.777430555558</c:v>
                </c:pt>
                <c:pt idx="13435">
                  <c:v>42703.777488425927</c:v>
                </c:pt>
                <c:pt idx="13436">
                  <c:v>42703.777546296296</c:v>
                </c:pt>
                <c:pt idx="13437">
                  <c:v>42703.777604166666</c:v>
                </c:pt>
                <c:pt idx="13438">
                  <c:v>42703.777662037042</c:v>
                </c:pt>
                <c:pt idx="13439">
                  <c:v>42703.777719907412</c:v>
                </c:pt>
                <c:pt idx="13440">
                  <c:v>42703.777777777781</c:v>
                </c:pt>
                <c:pt idx="13441">
                  <c:v>42703.77783564815</c:v>
                </c:pt>
                <c:pt idx="13442">
                  <c:v>42703.77789351852</c:v>
                </c:pt>
                <c:pt idx="13443">
                  <c:v>42703.777951388889</c:v>
                </c:pt>
                <c:pt idx="13444">
                  <c:v>42703.778009259258</c:v>
                </c:pt>
                <c:pt idx="13445">
                  <c:v>42703.778067129635</c:v>
                </c:pt>
                <c:pt idx="13446">
                  <c:v>42703.778125000004</c:v>
                </c:pt>
                <c:pt idx="13447">
                  <c:v>42703.778182870374</c:v>
                </c:pt>
                <c:pt idx="13448">
                  <c:v>42703.778240740743</c:v>
                </c:pt>
                <c:pt idx="13449">
                  <c:v>42703.778298611112</c:v>
                </c:pt>
                <c:pt idx="13450">
                  <c:v>42703.778356481482</c:v>
                </c:pt>
                <c:pt idx="13451">
                  <c:v>42703.778414351851</c:v>
                </c:pt>
                <c:pt idx="13452">
                  <c:v>42703.778472222228</c:v>
                </c:pt>
                <c:pt idx="13453">
                  <c:v>42703.778530092597</c:v>
                </c:pt>
                <c:pt idx="13454">
                  <c:v>42703.778587962966</c:v>
                </c:pt>
                <c:pt idx="13455">
                  <c:v>42703.778645833336</c:v>
                </c:pt>
                <c:pt idx="13456">
                  <c:v>42703.778703703705</c:v>
                </c:pt>
                <c:pt idx="13457">
                  <c:v>42703.778761574074</c:v>
                </c:pt>
                <c:pt idx="13458">
                  <c:v>42703.778819444444</c:v>
                </c:pt>
                <c:pt idx="13459">
                  <c:v>42703.77887731482</c:v>
                </c:pt>
                <c:pt idx="13460">
                  <c:v>42703.77893518519</c:v>
                </c:pt>
                <c:pt idx="13461">
                  <c:v>42703.778993055559</c:v>
                </c:pt>
                <c:pt idx="13462">
                  <c:v>42703.779050925928</c:v>
                </c:pt>
                <c:pt idx="13463">
                  <c:v>42703.779108796298</c:v>
                </c:pt>
                <c:pt idx="13464">
                  <c:v>42703.779166666667</c:v>
                </c:pt>
                <c:pt idx="13465">
                  <c:v>42703.779224537036</c:v>
                </c:pt>
                <c:pt idx="13466">
                  <c:v>42703.779282407413</c:v>
                </c:pt>
                <c:pt idx="13467">
                  <c:v>42703.779340277782</c:v>
                </c:pt>
                <c:pt idx="13468">
                  <c:v>42703.779398148152</c:v>
                </c:pt>
                <c:pt idx="13469">
                  <c:v>42703.779456018521</c:v>
                </c:pt>
                <c:pt idx="13470">
                  <c:v>42703.779513888891</c:v>
                </c:pt>
                <c:pt idx="13471">
                  <c:v>42703.77957175926</c:v>
                </c:pt>
                <c:pt idx="13472">
                  <c:v>42703.779629629629</c:v>
                </c:pt>
                <c:pt idx="13473">
                  <c:v>42703.779687500006</c:v>
                </c:pt>
                <c:pt idx="13474">
                  <c:v>42703.779745370375</c:v>
                </c:pt>
                <c:pt idx="13475">
                  <c:v>42703.779803240745</c:v>
                </c:pt>
                <c:pt idx="13476">
                  <c:v>42703.779861111114</c:v>
                </c:pt>
                <c:pt idx="13477">
                  <c:v>42703.779918981483</c:v>
                </c:pt>
                <c:pt idx="13478">
                  <c:v>42703.779976851853</c:v>
                </c:pt>
                <c:pt idx="13479">
                  <c:v>42703.780034722222</c:v>
                </c:pt>
                <c:pt idx="13480">
                  <c:v>42703.780092592599</c:v>
                </c:pt>
                <c:pt idx="13481">
                  <c:v>42703.780150462968</c:v>
                </c:pt>
                <c:pt idx="13482">
                  <c:v>42703.780208333337</c:v>
                </c:pt>
                <c:pt idx="13483">
                  <c:v>42703.780266203707</c:v>
                </c:pt>
                <c:pt idx="13484">
                  <c:v>42703.780324074076</c:v>
                </c:pt>
                <c:pt idx="13485">
                  <c:v>42703.780381944445</c:v>
                </c:pt>
                <c:pt idx="13486">
                  <c:v>42703.780439814815</c:v>
                </c:pt>
                <c:pt idx="13487">
                  <c:v>42703.780497685191</c:v>
                </c:pt>
                <c:pt idx="13488">
                  <c:v>42703.780555555561</c:v>
                </c:pt>
                <c:pt idx="13489">
                  <c:v>42703.78061342593</c:v>
                </c:pt>
                <c:pt idx="13490">
                  <c:v>42703.780671296299</c:v>
                </c:pt>
                <c:pt idx="13491">
                  <c:v>42703.780729166669</c:v>
                </c:pt>
                <c:pt idx="13492">
                  <c:v>42703.780787037038</c:v>
                </c:pt>
                <c:pt idx="13493">
                  <c:v>42703.780844907407</c:v>
                </c:pt>
                <c:pt idx="13494">
                  <c:v>42703.780902777777</c:v>
                </c:pt>
                <c:pt idx="13495">
                  <c:v>42703.780960648153</c:v>
                </c:pt>
                <c:pt idx="13496">
                  <c:v>42703.781018518523</c:v>
                </c:pt>
                <c:pt idx="13497">
                  <c:v>42703.781076388892</c:v>
                </c:pt>
                <c:pt idx="13498">
                  <c:v>42703.781134259261</c:v>
                </c:pt>
                <c:pt idx="13499">
                  <c:v>42703.781192129631</c:v>
                </c:pt>
                <c:pt idx="13500">
                  <c:v>42703.78125</c:v>
                </c:pt>
                <c:pt idx="13501">
                  <c:v>42703.781307870369</c:v>
                </c:pt>
                <c:pt idx="13502">
                  <c:v>42703.781365740746</c:v>
                </c:pt>
                <c:pt idx="13503">
                  <c:v>42703.781423611115</c:v>
                </c:pt>
                <c:pt idx="13504">
                  <c:v>42703.781481481485</c:v>
                </c:pt>
                <c:pt idx="13505">
                  <c:v>42703.781539351854</c:v>
                </c:pt>
                <c:pt idx="13506">
                  <c:v>42703.781597222223</c:v>
                </c:pt>
                <c:pt idx="13507">
                  <c:v>42703.781655092593</c:v>
                </c:pt>
                <c:pt idx="13508">
                  <c:v>42703.781712962962</c:v>
                </c:pt>
                <c:pt idx="13509">
                  <c:v>42703.781770833339</c:v>
                </c:pt>
                <c:pt idx="13510">
                  <c:v>42703.781828703708</c:v>
                </c:pt>
                <c:pt idx="13511">
                  <c:v>42703.781886574077</c:v>
                </c:pt>
                <c:pt idx="13512">
                  <c:v>42703.781944444447</c:v>
                </c:pt>
                <c:pt idx="13513">
                  <c:v>42703.782002314816</c:v>
                </c:pt>
                <c:pt idx="13514">
                  <c:v>42703.782060185185</c:v>
                </c:pt>
                <c:pt idx="13515">
                  <c:v>42703.782118055555</c:v>
                </c:pt>
                <c:pt idx="13516">
                  <c:v>42703.782175925931</c:v>
                </c:pt>
                <c:pt idx="13517">
                  <c:v>42703.782233796301</c:v>
                </c:pt>
                <c:pt idx="13518">
                  <c:v>42703.78229166667</c:v>
                </c:pt>
                <c:pt idx="13519">
                  <c:v>42703.782349537039</c:v>
                </c:pt>
                <c:pt idx="13520">
                  <c:v>42703.782407407409</c:v>
                </c:pt>
                <c:pt idx="13521">
                  <c:v>42703.782465277778</c:v>
                </c:pt>
                <c:pt idx="13522">
                  <c:v>42703.782523148147</c:v>
                </c:pt>
                <c:pt idx="13523">
                  <c:v>42703.782581018524</c:v>
                </c:pt>
                <c:pt idx="13524">
                  <c:v>42703.782638888893</c:v>
                </c:pt>
                <c:pt idx="13525">
                  <c:v>42703.782696759263</c:v>
                </c:pt>
                <c:pt idx="13526">
                  <c:v>42703.782754629632</c:v>
                </c:pt>
                <c:pt idx="13527">
                  <c:v>42703.782812500001</c:v>
                </c:pt>
                <c:pt idx="13528">
                  <c:v>42703.782870370371</c:v>
                </c:pt>
                <c:pt idx="13529">
                  <c:v>42703.78292824074</c:v>
                </c:pt>
                <c:pt idx="13530">
                  <c:v>42703.782986111117</c:v>
                </c:pt>
                <c:pt idx="13531">
                  <c:v>42703.783043981486</c:v>
                </c:pt>
                <c:pt idx="13532">
                  <c:v>42703.783101851855</c:v>
                </c:pt>
                <c:pt idx="13533">
                  <c:v>42703.783159722225</c:v>
                </c:pt>
                <c:pt idx="13534">
                  <c:v>42703.783217592594</c:v>
                </c:pt>
                <c:pt idx="13535">
                  <c:v>42703.783275462964</c:v>
                </c:pt>
                <c:pt idx="13536">
                  <c:v>42703.783333333333</c:v>
                </c:pt>
                <c:pt idx="13537">
                  <c:v>42703.783391203709</c:v>
                </c:pt>
                <c:pt idx="13538">
                  <c:v>42703.783449074079</c:v>
                </c:pt>
                <c:pt idx="13539">
                  <c:v>42703.783506944448</c:v>
                </c:pt>
                <c:pt idx="13540">
                  <c:v>42703.783564814818</c:v>
                </c:pt>
                <c:pt idx="13541">
                  <c:v>42703.783622685187</c:v>
                </c:pt>
                <c:pt idx="13542">
                  <c:v>42703.783680555556</c:v>
                </c:pt>
                <c:pt idx="13543">
                  <c:v>42703.783738425926</c:v>
                </c:pt>
                <c:pt idx="13544">
                  <c:v>42703.783796296302</c:v>
                </c:pt>
                <c:pt idx="13545">
                  <c:v>42703.783854166672</c:v>
                </c:pt>
                <c:pt idx="13546">
                  <c:v>42703.783912037041</c:v>
                </c:pt>
                <c:pt idx="13547">
                  <c:v>42703.78396990741</c:v>
                </c:pt>
                <c:pt idx="13548">
                  <c:v>42703.78402777778</c:v>
                </c:pt>
                <c:pt idx="13549">
                  <c:v>42703.784085648149</c:v>
                </c:pt>
                <c:pt idx="13550">
                  <c:v>42703.784143518518</c:v>
                </c:pt>
                <c:pt idx="13551">
                  <c:v>42703.784201388895</c:v>
                </c:pt>
                <c:pt idx="13552">
                  <c:v>42703.784259259264</c:v>
                </c:pt>
                <c:pt idx="13553">
                  <c:v>42703.784317129634</c:v>
                </c:pt>
                <c:pt idx="13554">
                  <c:v>42703.784375000003</c:v>
                </c:pt>
                <c:pt idx="13555">
                  <c:v>42703.784432870372</c:v>
                </c:pt>
                <c:pt idx="13556">
                  <c:v>42703.784490740742</c:v>
                </c:pt>
                <c:pt idx="13557">
                  <c:v>42703.784548611111</c:v>
                </c:pt>
                <c:pt idx="13558">
                  <c:v>42703.78460648148</c:v>
                </c:pt>
                <c:pt idx="13559">
                  <c:v>42703.784664351857</c:v>
                </c:pt>
                <c:pt idx="13560">
                  <c:v>42703.784722222226</c:v>
                </c:pt>
                <c:pt idx="13561">
                  <c:v>42703.784780092596</c:v>
                </c:pt>
                <c:pt idx="13562">
                  <c:v>42703.784837962965</c:v>
                </c:pt>
                <c:pt idx="13563">
                  <c:v>42703.784895833334</c:v>
                </c:pt>
                <c:pt idx="13564">
                  <c:v>42703.784953703704</c:v>
                </c:pt>
                <c:pt idx="13565">
                  <c:v>42703.785011574073</c:v>
                </c:pt>
                <c:pt idx="13566">
                  <c:v>42703.78506944445</c:v>
                </c:pt>
                <c:pt idx="13567">
                  <c:v>42703.785127314819</c:v>
                </c:pt>
                <c:pt idx="13568">
                  <c:v>42703.785185185188</c:v>
                </c:pt>
                <c:pt idx="13569">
                  <c:v>42703.785243055558</c:v>
                </c:pt>
                <c:pt idx="13570">
                  <c:v>42703.785300925927</c:v>
                </c:pt>
                <c:pt idx="13571">
                  <c:v>42703.785358796296</c:v>
                </c:pt>
                <c:pt idx="13572">
                  <c:v>42703.785416666666</c:v>
                </c:pt>
                <c:pt idx="13573">
                  <c:v>42703.785474537042</c:v>
                </c:pt>
                <c:pt idx="13574">
                  <c:v>42703.785532407412</c:v>
                </c:pt>
                <c:pt idx="13575">
                  <c:v>42703.785590277781</c:v>
                </c:pt>
                <c:pt idx="13576">
                  <c:v>42703.78564814815</c:v>
                </c:pt>
                <c:pt idx="13577">
                  <c:v>42703.78570601852</c:v>
                </c:pt>
                <c:pt idx="13578">
                  <c:v>42703.785763888889</c:v>
                </c:pt>
                <c:pt idx="13579">
                  <c:v>42703.785821759258</c:v>
                </c:pt>
                <c:pt idx="13580">
                  <c:v>42703.785879629635</c:v>
                </c:pt>
                <c:pt idx="13581">
                  <c:v>42703.785937500004</c:v>
                </c:pt>
                <c:pt idx="13582">
                  <c:v>42703.785995370374</c:v>
                </c:pt>
                <c:pt idx="13583">
                  <c:v>42703.786053240743</c:v>
                </c:pt>
                <c:pt idx="13584">
                  <c:v>42703.786111111112</c:v>
                </c:pt>
                <c:pt idx="13585">
                  <c:v>42703.786168981482</c:v>
                </c:pt>
                <c:pt idx="13586">
                  <c:v>42703.786226851851</c:v>
                </c:pt>
                <c:pt idx="13587">
                  <c:v>42703.786284722228</c:v>
                </c:pt>
                <c:pt idx="13588">
                  <c:v>42703.786342592597</c:v>
                </c:pt>
                <c:pt idx="13589">
                  <c:v>42703.786400462966</c:v>
                </c:pt>
                <c:pt idx="13590">
                  <c:v>42703.786458333336</c:v>
                </c:pt>
                <c:pt idx="13591">
                  <c:v>42703.786516203705</c:v>
                </c:pt>
                <c:pt idx="13592">
                  <c:v>42703.786574074074</c:v>
                </c:pt>
                <c:pt idx="13593">
                  <c:v>42703.786631944444</c:v>
                </c:pt>
                <c:pt idx="13594">
                  <c:v>42703.78668981482</c:v>
                </c:pt>
                <c:pt idx="13595">
                  <c:v>42703.78674768519</c:v>
                </c:pt>
                <c:pt idx="13596">
                  <c:v>42703.786805555559</c:v>
                </c:pt>
                <c:pt idx="13597">
                  <c:v>42703.786863425928</c:v>
                </c:pt>
                <c:pt idx="13598">
                  <c:v>42703.786921296298</c:v>
                </c:pt>
                <c:pt idx="13599">
                  <c:v>42703.786979166667</c:v>
                </c:pt>
                <c:pt idx="13600">
                  <c:v>42703.787037037036</c:v>
                </c:pt>
                <c:pt idx="13601">
                  <c:v>42703.787094907413</c:v>
                </c:pt>
                <c:pt idx="13602">
                  <c:v>42703.787152777782</c:v>
                </c:pt>
                <c:pt idx="13603">
                  <c:v>42703.787210648152</c:v>
                </c:pt>
                <c:pt idx="13604">
                  <c:v>42703.787268518521</c:v>
                </c:pt>
                <c:pt idx="13605">
                  <c:v>42703.787326388891</c:v>
                </c:pt>
                <c:pt idx="13606">
                  <c:v>42703.78738425926</c:v>
                </c:pt>
                <c:pt idx="13607">
                  <c:v>42703.787442129629</c:v>
                </c:pt>
                <c:pt idx="13608">
                  <c:v>42703.787500000006</c:v>
                </c:pt>
                <c:pt idx="13609">
                  <c:v>42703.787557870375</c:v>
                </c:pt>
                <c:pt idx="13610">
                  <c:v>42703.787615740745</c:v>
                </c:pt>
                <c:pt idx="13611">
                  <c:v>42703.787673611114</c:v>
                </c:pt>
                <c:pt idx="13612">
                  <c:v>42703.787731481483</c:v>
                </c:pt>
                <c:pt idx="13613">
                  <c:v>42703.787789351853</c:v>
                </c:pt>
                <c:pt idx="13614">
                  <c:v>42703.787847222222</c:v>
                </c:pt>
                <c:pt idx="13615">
                  <c:v>42703.787905092599</c:v>
                </c:pt>
                <c:pt idx="13616">
                  <c:v>42703.787962962968</c:v>
                </c:pt>
                <c:pt idx="13617">
                  <c:v>42703.788020833337</c:v>
                </c:pt>
                <c:pt idx="13618">
                  <c:v>42703.788078703707</c:v>
                </c:pt>
                <c:pt idx="13619">
                  <c:v>42703.788136574076</c:v>
                </c:pt>
                <c:pt idx="13620">
                  <c:v>42703.788194444445</c:v>
                </c:pt>
                <c:pt idx="13621">
                  <c:v>42703.788252314815</c:v>
                </c:pt>
                <c:pt idx="13622">
                  <c:v>42703.788310185191</c:v>
                </c:pt>
                <c:pt idx="13623">
                  <c:v>42703.788368055561</c:v>
                </c:pt>
                <c:pt idx="13624">
                  <c:v>42703.78842592593</c:v>
                </c:pt>
                <c:pt idx="13625">
                  <c:v>42703.788483796299</c:v>
                </c:pt>
                <c:pt idx="13626">
                  <c:v>42703.788541666669</c:v>
                </c:pt>
                <c:pt idx="13627">
                  <c:v>42703.788599537038</c:v>
                </c:pt>
                <c:pt idx="13628">
                  <c:v>42703.788657407407</c:v>
                </c:pt>
                <c:pt idx="13629">
                  <c:v>42703.788715277777</c:v>
                </c:pt>
                <c:pt idx="13630">
                  <c:v>42703.788773148153</c:v>
                </c:pt>
                <c:pt idx="13631">
                  <c:v>42703.788831018523</c:v>
                </c:pt>
                <c:pt idx="13632">
                  <c:v>42703.788888888892</c:v>
                </c:pt>
                <c:pt idx="13633">
                  <c:v>42703.788946759261</c:v>
                </c:pt>
                <c:pt idx="13634">
                  <c:v>42703.789004629631</c:v>
                </c:pt>
                <c:pt idx="13635">
                  <c:v>42703.7890625</c:v>
                </c:pt>
                <c:pt idx="13636">
                  <c:v>42703.789120370369</c:v>
                </c:pt>
                <c:pt idx="13637">
                  <c:v>42703.789178240746</c:v>
                </c:pt>
                <c:pt idx="13638">
                  <c:v>42703.789236111115</c:v>
                </c:pt>
                <c:pt idx="13639">
                  <c:v>42703.789293981485</c:v>
                </c:pt>
                <c:pt idx="13640">
                  <c:v>42703.789351851854</c:v>
                </c:pt>
                <c:pt idx="13641">
                  <c:v>42703.789409722223</c:v>
                </c:pt>
                <c:pt idx="13642">
                  <c:v>42703.789467592593</c:v>
                </c:pt>
                <c:pt idx="13643">
                  <c:v>42703.789525462962</c:v>
                </c:pt>
                <c:pt idx="13644">
                  <c:v>42703.789583333339</c:v>
                </c:pt>
                <c:pt idx="13645">
                  <c:v>42703.789641203708</c:v>
                </c:pt>
                <c:pt idx="13646">
                  <c:v>42703.789699074077</c:v>
                </c:pt>
                <c:pt idx="13647">
                  <c:v>42703.789756944447</c:v>
                </c:pt>
                <c:pt idx="13648">
                  <c:v>42703.789814814816</c:v>
                </c:pt>
                <c:pt idx="13649">
                  <c:v>42703.789872685185</c:v>
                </c:pt>
                <c:pt idx="13650">
                  <c:v>42703.789930555555</c:v>
                </c:pt>
                <c:pt idx="13651">
                  <c:v>42703.789988425931</c:v>
                </c:pt>
                <c:pt idx="13652">
                  <c:v>42703.790046296301</c:v>
                </c:pt>
                <c:pt idx="13653">
                  <c:v>42703.79010416667</c:v>
                </c:pt>
                <c:pt idx="13654">
                  <c:v>42703.790162037039</c:v>
                </c:pt>
                <c:pt idx="13655">
                  <c:v>42703.790219907409</c:v>
                </c:pt>
                <c:pt idx="13656">
                  <c:v>42703.790277777778</c:v>
                </c:pt>
                <c:pt idx="13657">
                  <c:v>42703.790335648147</c:v>
                </c:pt>
                <c:pt idx="13658">
                  <c:v>42703.790393518524</c:v>
                </c:pt>
                <c:pt idx="13659">
                  <c:v>42703.790451388893</c:v>
                </c:pt>
                <c:pt idx="13660">
                  <c:v>42703.790509259263</c:v>
                </c:pt>
                <c:pt idx="13661">
                  <c:v>42703.790567129632</c:v>
                </c:pt>
                <c:pt idx="13662">
                  <c:v>42703.790625000001</c:v>
                </c:pt>
                <c:pt idx="13663">
                  <c:v>42703.790682870371</c:v>
                </c:pt>
                <c:pt idx="13664">
                  <c:v>42703.79074074074</c:v>
                </c:pt>
                <c:pt idx="13665">
                  <c:v>42703.790798611117</c:v>
                </c:pt>
                <c:pt idx="13666">
                  <c:v>42703.790856481486</c:v>
                </c:pt>
                <c:pt idx="13667">
                  <c:v>42703.790914351855</c:v>
                </c:pt>
                <c:pt idx="13668">
                  <c:v>42703.790972222225</c:v>
                </c:pt>
                <c:pt idx="13669">
                  <c:v>42703.791030092594</c:v>
                </c:pt>
                <c:pt idx="13670">
                  <c:v>42703.791087962964</c:v>
                </c:pt>
                <c:pt idx="13671">
                  <c:v>42703.791145833333</c:v>
                </c:pt>
                <c:pt idx="13672">
                  <c:v>42703.791203703709</c:v>
                </c:pt>
                <c:pt idx="13673">
                  <c:v>42703.791261574079</c:v>
                </c:pt>
                <c:pt idx="13674">
                  <c:v>42703.791319444448</c:v>
                </c:pt>
                <c:pt idx="13675">
                  <c:v>42703.791377314818</c:v>
                </c:pt>
                <c:pt idx="13676">
                  <c:v>42703.791435185187</c:v>
                </c:pt>
                <c:pt idx="13677">
                  <c:v>42703.791493055556</c:v>
                </c:pt>
                <c:pt idx="13678">
                  <c:v>42703.791550925926</c:v>
                </c:pt>
                <c:pt idx="13679">
                  <c:v>42703.791608796302</c:v>
                </c:pt>
                <c:pt idx="13680">
                  <c:v>42703.791666666672</c:v>
                </c:pt>
                <c:pt idx="13681">
                  <c:v>42703.791724537041</c:v>
                </c:pt>
                <c:pt idx="13682">
                  <c:v>42703.79178240741</c:v>
                </c:pt>
                <c:pt idx="13683">
                  <c:v>42703.79184027778</c:v>
                </c:pt>
                <c:pt idx="13684">
                  <c:v>42703.791898148149</c:v>
                </c:pt>
                <c:pt idx="13685">
                  <c:v>42703.791956018518</c:v>
                </c:pt>
                <c:pt idx="13686">
                  <c:v>42703.792013888895</c:v>
                </c:pt>
                <c:pt idx="13687">
                  <c:v>42703.792071759264</c:v>
                </c:pt>
                <c:pt idx="13688">
                  <c:v>42703.792129629634</c:v>
                </c:pt>
                <c:pt idx="13689">
                  <c:v>42703.792187500003</c:v>
                </c:pt>
                <c:pt idx="13690">
                  <c:v>42703.792245370372</c:v>
                </c:pt>
                <c:pt idx="13691">
                  <c:v>42703.792303240742</c:v>
                </c:pt>
                <c:pt idx="13692">
                  <c:v>42703.792361111111</c:v>
                </c:pt>
                <c:pt idx="13693">
                  <c:v>42703.79241898148</c:v>
                </c:pt>
                <c:pt idx="13694">
                  <c:v>42703.792476851857</c:v>
                </c:pt>
                <c:pt idx="13695">
                  <c:v>42703.792534722226</c:v>
                </c:pt>
                <c:pt idx="13696">
                  <c:v>42703.792592592596</c:v>
                </c:pt>
                <c:pt idx="13697">
                  <c:v>42703.792650462965</c:v>
                </c:pt>
                <c:pt idx="13698">
                  <c:v>42703.792708333334</c:v>
                </c:pt>
                <c:pt idx="13699">
                  <c:v>42703.792766203704</c:v>
                </c:pt>
                <c:pt idx="13700">
                  <c:v>42703.792824074073</c:v>
                </c:pt>
                <c:pt idx="13701">
                  <c:v>42703.79288194445</c:v>
                </c:pt>
                <c:pt idx="13702">
                  <c:v>42703.792939814819</c:v>
                </c:pt>
                <c:pt idx="13703">
                  <c:v>42703.792997685188</c:v>
                </c:pt>
                <c:pt idx="13704">
                  <c:v>42703.793055555558</c:v>
                </c:pt>
                <c:pt idx="13705">
                  <c:v>42703.793113425927</c:v>
                </c:pt>
                <c:pt idx="13706">
                  <c:v>42703.793171296296</c:v>
                </c:pt>
                <c:pt idx="13707">
                  <c:v>42703.793229166666</c:v>
                </c:pt>
                <c:pt idx="13708">
                  <c:v>42703.793287037042</c:v>
                </c:pt>
                <c:pt idx="13709">
                  <c:v>42703.793344907412</c:v>
                </c:pt>
                <c:pt idx="13710">
                  <c:v>42703.793402777781</c:v>
                </c:pt>
                <c:pt idx="13711">
                  <c:v>42703.79346064815</c:v>
                </c:pt>
                <c:pt idx="13712">
                  <c:v>42703.79351851852</c:v>
                </c:pt>
                <c:pt idx="13713">
                  <c:v>42703.793576388889</c:v>
                </c:pt>
                <c:pt idx="13714">
                  <c:v>42703.793634259258</c:v>
                </c:pt>
                <c:pt idx="13715">
                  <c:v>42703.793692129635</c:v>
                </c:pt>
                <c:pt idx="13716">
                  <c:v>42703.793750000004</c:v>
                </c:pt>
                <c:pt idx="13717">
                  <c:v>42703.793807870374</c:v>
                </c:pt>
                <c:pt idx="13718">
                  <c:v>42703.793865740743</c:v>
                </c:pt>
                <c:pt idx="13719">
                  <c:v>42703.793923611112</c:v>
                </c:pt>
                <c:pt idx="13720">
                  <c:v>42703.793981481482</c:v>
                </c:pt>
                <c:pt idx="13721">
                  <c:v>42703.794039351851</c:v>
                </c:pt>
                <c:pt idx="13722">
                  <c:v>42703.794097222228</c:v>
                </c:pt>
                <c:pt idx="13723">
                  <c:v>42703.794155092597</c:v>
                </c:pt>
                <c:pt idx="13724">
                  <c:v>42703.794212962966</c:v>
                </c:pt>
                <c:pt idx="13725">
                  <c:v>42703.794270833336</c:v>
                </c:pt>
                <c:pt idx="13726">
                  <c:v>42703.794328703705</c:v>
                </c:pt>
                <c:pt idx="13727">
                  <c:v>42703.794386574074</c:v>
                </c:pt>
                <c:pt idx="13728">
                  <c:v>42703.794444444444</c:v>
                </c:pt>
                <c:pt idx="13729">
                  <c:v>42703.79450231482</c:v>
                </c:pt>
                <c:pt idx="13730">
                  <c:v>42703.79456018519</c:v>
                </c:pt>
                <c:pt idx="13731">
                  <c:v>42703.794618055559</c:v>
                </c:pt>
                <c:pt idx="13732">
                  <c:v>42703.794675925928</c:v>
                </c:pt>
                <c:pt idx="13733">
                  <c:v>42703.794733796298</c:v>
                </c:pt>
                <c:pt idx="13734">
                  <c:v>42703.794791666667</c:v>
                </c:pt>
                <c:pt idx="13735">
                  <c:v>42703.794849537036</c:v>
                </c:pt>
                <c:pt idx="13736">
                  <c:v>42703.794907407413</c:v>
                </c:pt>
                <c:pt idx="13737">
                  <c:v>42703.794965277782</c:v>
                </c:pt>
                <c:pt idx="13738">
                  <c:v>42703.795023148152</c:v>
                </c:pt>
                <c:pt idx="13739">
                  <c:v>42703.795081018521</c:v>
                </c:pt>
                <c:pt idx="13740">
                  <c:v>42703.795138888891</c:v>
                </c:pt>
                <c:pt idx="13741">
                  <c:v>42703.79519675926</c:v>
                </c:pt>
                <c:pt idx="13742">
                  <c:v>42703.795254629629</c:v>
                </c:pt>
                <c:pt idx="13743">
                  <c:v>42703.795312500006</c:v>
                </c:pt>
                <c:pt idx="13744">
                  <c:v>42703.795370370375</c:v>
                </c:pt>
                <c:pt idx="13745">
                  <c:v>42703.795428240745</c:v>
                </c:pt>
                <c:pt idx="13746">
                  <c:v>42703.795486111114</c:v>
                </c:pt>
                <c:pt idx="13747">
                  <c:v>42703.795543981483</c:v>
                </c:pt>
                <c:pt idx="13748">
                  <c:v>42703.795601851853</c:v>
                </c:pt>
                <c:pt idx="13749">
                  <c:v>42703.795659722222</c:v>
                </c:pt>
                <c:pt idx="13750">
                  <c:v>42703.795717592599</c:v>
                </c:pt>
                <c:pt idx="13751">
                  <c:v>42703.795775462968</c:v>
                </c:pt>
                <c:pt idx="13752">
                  <c:v>42703.795833333337</c:v>
                </c:pt>
                <c:pt idx="13753">
                  <c:v>42703.795891203707</c:v>
                </c:pt>
                <c:pt idx="13754">
                  <c:v>42703.795949074076</c:v>
                </c:pt>
                <c:pt idx="13755">
                  <c:v>42703.796006944445</c:v>
                </c:pt>
                <c:pt idx="13756">
                  <c:v>42703.796064814815</c:v>
                </c:pt>
                <c:pt idx="13757">
                  <c:v>42703.796122685191</c:v>
                </c:pt>
                <c:pt idx="13758">
                  <c:v>42703.796180555561</c:v>
                </c:pt>
                <c:pt idx="13759">
                  <c:v>42703.79623842593</c:v>
                </c:pt>
                <c:pt idx="13760">
                  <c:v>42703.796296296299</c:v>
                </c:pt>
                <c:pt idx="13761">
                  <c:v>42703.796354166669</c:v>
                </c:pt>
                <c:pt idx="13762">
                  <c:v>42703.796412037038</c:v>
                </c:pt>
                <c:pt idx="13763">
                  <c:v>42703.796469907407</c:v>
                </c:pt>
                <c:pt idx="13764">
                  <c:v>42703.796527777777</c:v>
                </c:pt>
                <c:pt idx="13765">
                  <c:v>42703.796585648153</c:v>
                </c:pt>
                <c:pt idx="13766">
                  <c:v>42703.796643518523</c:v>
                </c:pt>
                <c:pt idx="13767">
                  <c:v>42703.796701388892</c:v>
                </c:pt>
                <c:pt idx="13768">
                  <c:v>42703.796759259261</c:v>
                </c:pt>
                <c:pt idx="13769">
                  <c:v>42703.796817129631</c:v>
                </c:pt>
                <c:pt idx="13770">
                  <c:v>42703.796875</c:v>
                </c:pt>
                <c:pt idx="13771">
                  <c:v>42703.796932870369</c:v>
                </c:pt>
                <c:pt idx="13772">
                  <c:v>42703.796990740746</c:v>
                </c:pt>
                <c:pt idx="13773">
                  <c:v>42703.797048611115</c:v>
                </c:pt>
                <c:pt idx="13774">
                  <c:v>42703.797106481485</c:v>
                </c:pt>
                <c:pt idx="13775">
                  <c:v>42703.797164351854</c:v>
                </c:pt>
                <c:pt idx="13776">
                  <c:v>42703.797222222223</c:v>
                </c:pt>
                <c:pt idx="13777">
                  <c:v>42703.797280092593</c:v>
                </c:pt>
                <c:pt idx="13778">
                  <c:v>42703.797337962962</c:v>
                </c:pt>
                <c:pt idx="13779">
                  <c:v>42703.797395833339</c:v>
                </c:pt>
                <c:pt idx="13780">
                  <c:v>42703.797453703708</c:v>
                </c:pt>
                <c:pt idx="13781">
                  <c:v>42703.797511574077</c:v>
                </c:pt>
                <c:pt idx="13782">
                  <c:v>42703.797569444447</c:v>
                </c:pt>
                <c:pt idx="13783">
                  <c:v>42703.797627314816</c:v>
                </c:pt>
                <c:pt idx="13784">
                  <c:v>42703.797685185185</c:v>
                </c:pt>
                <c:pt idx="13785">
                  <c:v>42703.797743055555</c:v>
                </c:pt>
                <c:pt idx="13786">
                  <c:v>42703.797800925931</c:v>
                </c:pt>
                <c:pt idx="13787">
                  <c:v>42703.797858796301</c:v>
                </c:pt>
                <c:pt idx="13788">
                  <c:v>42703.79791666667</c:v>
                </c:pt>
                <c:pt idx="13789">
                  <c:v>42703.797974537039</c:v>
                </c:pt>
                <c:pt idx="13790">
                  <c:v>42703.798032407409</c:v>
                </c:pt>
                <c:pt idx="13791">
                  <c:v>42703.798090277778</c:v>
                </c:pt>
                <c:pt idx="13792">
                  <c:v>42703.798148148147</c:v>
                </c:pt>
                <c:pt idx="13793">
                  <c:v>42703.798206018524</c:v>
                </c:pt>
                <c:pt idx="13794">
                  <c:v>42703.798263888893</c:v>
                </c:pt>
                <c:pt idx="13795">
                  <c:v>42703.798321759263</c:v>
                </c:pt>
                <c:pt idx="13796">
                  <c:v>42703.798379629632</c:v>
                </c:pt>
                <c:pt idx="13797">
                  <c:v>42703.798437500001</c:v>
                </c:pt>
                <c:pt idx="13798">
                  <c:v>42703.798495370371</c:v>
                </c:pt>
                <c:pt idx="13799">
                  <c:v>42703.79855324074</c:v>
                </c:pt>
                <c:pt idx="13800">
                  <c:v>42703.798611111117</c:v>
                </c:pt>
                <c:pt idx="13801">
                  <c:v>42703.798668981486</c:v>
                </c:pt>
                <c:pt idx="13802">
                  <c:v>42703.798726851855</c:v>
                </c:pt>
                <c:pt idx="13803">
                  <c:v>42703.798784722225</c:v>
                </c:pt>
                <c:pt idx="13804">
                  <c:v>42703.798842592594</c:v>
                </c:pt>
                <c:pt idx="13805">
                  <c:v>42703.798900462964</c:v>
                </c:pt>
                <c:pt idx="13806">
                  <c:v>42703.798958333333</c:v>
                </c:pt>
                <c:pt idx="13807">
                  <c:v>42703.799016203709</c:v>
                </c:pt>
                <c:pt idx="13808">
                  <c:v>42703.799074074079</c:v>
                </c:pt>
                <c:pt idx="13809">
                  <c:v>42703.799131944448</c:v>
                </c:pt>
                <c:pt idx="13810">
                  <c:v>42703.799189814818</c:v>
                </c:pt>
                <c:pt idx="13811">
                  <c:v>42703.799247685187</c:v>
                </c:pt>
                <c:pt idx="13812">
                  <c:v>42703.799305555556</c:v>
                </c:pt>
                <c:pt idx="13813">
                  <c:v>42703.799363425926</c:v>
                </c:pt>
                <c:pt idx="13814">
                  <c:v>42703.799421296302</c:v>
                </c:pt>
                <c:pt idx="13815">
                  <c:v>42703.799479166672</c:v>
                </c:pt>
                <c:pt idx="13816">
                  <c:v>42703.799537037041</c:v>
                </c:pt>
                <c:pt idx="13817">
                  <c:v>42703.79959490741</c:v>
                </c:pt>
                <c:pt idx="13818">
                  <c:v>42703.79965277778</c:v>
                </c:pt>
                <c:pt idx="13819">
                  <c:v>42703.799710648149</c:v>
                </c:pt>
                <c:pt idx="13820">
                  <c:v>42703.799768518518</c:v>
                </c:pt>
                <c:pt idx="13821">
                  <c:v>42703.799826388895</c:v>
                </c:pt>
                <c:pt idx="13822">
                  <c:v>42703.799884259264</c:v>
                </c:pt>
                <c:pt idx="13823">
                  <c:v>42703.799942129634</c:v>
                </c:pt>
                <c:pt idx="13824">
                  <c:v>42703.8</c:v>
                </c:pt>
                <c:pt idx="13825">
                  <c:v>42703.800057870372</c:v>
                </c:pt>
                <c:pt idx="13826">
                  <c:v>42703.800115740742</c:v>
                </c:pt>
                <c:pt idx="13827">
                  <c:v>42703.800173611111</c:v>
                </c:pt>
                <c:pt idx="13828">
                  <c:v>42703.80023148148</c:v>
                </c:pt>
                <c:pt idx="13829">
                  <c:v>42703.800289351857</c:v>
                </c:pt>
                <c:pt idx="13830">
                  <c:v>42703.800347222226</c:v>
                </c:pt>
                <c:pt idx="13831">
                  <c:v>42703.800405092596</c:v>
                </c:pt>
                <c:pt idx="13832">
                  <c:v>42703.800462962965</c:v>
                </c:pt>
                <c:pt idx="13833">
                  <c:v>42703.800520833334</c:v>
                </c:pt>
                <c:pt idx="13834">
                  <c:v>42703.800578703704</c:v>
                </c:pt>
                <c:pt idx="13835">
                  <c:v>42703.800636574073</c:v>
                </c:pt>
                <c:pt idx="13836">
                  <c:v>42703.80069444445</c:v>
                </c:pt>
                <c:pt idx="13837">
                  <c:v>42703.800752314819</c:v>
                </c:pt>
                <c:pt idx="13838">
                  <c:v>42703.800810185188</c:v>
                </c:pt>
                <c:pt idx="13839">
                  <c:v>42703.800868055558</c:v>
                </c:pt>
                <c:pt idx="13840">
                  <c:v>42703.800925925927</c:v>
                </c:pt>
                <c:pt idx="13841">
                  <c:v>42703.800983796296</c:v>
                </c:pt>
                <c:pt idx="13842">
                  <c:v>42703.801041666666</c:v>
                </c:pt>
                <c:pt idx="13843">
                  <c:v>42703.801099537042</c:v>
                </c:pt>
                <c:pt idx="13844">
                  <c:v>42703.801157407412</c:v>
                </c:pt>
                <c:pt idx="13845">
                  <c:v>42703.801215277781</c:v>
                </c:pt>
                <c:pt idx="13846">
                  <c:v>42703.80127314815</c:v>
                </c:pt>
                <c:pt idx="13847">
                  <c:v>42703.80133101852</c:v>
                </c:pt>
                <c:pt idx="13848">
                  <c:v>42703.801388888889</c:v>
                </c:pt>
                <c:pt idx="13849">
                  <c:v>42703.801446759258</c:v>
                </c:pt>
                <c:pt idx="13850">
                  <c:v>42703.801504629635</c:v>
                </c:pt>
                <c:pt idx="13851">
                  <c:v>42703.801562500004</c:v>
                </c:pt>
                <c:pt idx="13852">
                  <c:v>42703.801620370374</c:v>
                </c:pt>
                <c:pt idx="13853">
                  <c:v>42703.801678240743</c:v>
                </c:pt>
                <c:pt idx="13854">
                  <c:v>42703.801736111112</c:v>
                </c:pt>
                <c:pt idx="13855">
                  <c:v>42703.801793981482</c:v>
                </c:pt>
                <c:pt idx="13856">
                  <c:v>42703.801851851851</c:v>
                </c:pt>
                <c:pt idx="13857">
                  <c:v>42703.801909722228</c:v>
                </c:pt>
                <c:pt idx="13858">
                  <c:v>42703.801967592597</c:v>
                </c:pt>
                <c:pt idx="13859">
                  <c:v>42703.802025462966</c:v>
                </c:pt>
                <c:pt idx="13860">
                  <c:v>42703.802083333336</c:v>
                </c:pt>
                <c:pt idx="13861">
                  <c:v>42703.802141203705</c:v>
                </c:pt>
                <c:pt idx="13862">
                  <c:v>42703.802199074074</c:v>
                </c:pt>
                <c:pt idx="13863">
                  <c:v>42703.802256944444</c:v>
                </c:pt>
                <c:pt idx="13864">
                  <c:v>42703.80231481482</c:v>
                </c:pt>
                <c:pt idx="13865">
                  <c:v>42703.80237268519</c:v>
                </c:pt>
                <c:pt idx="13866">
                  <c:v>42703.802430555559</c:v>
                </c:pt>
                <c:pt idx="13867">
                  <c:v>42703.802488425928</c:v>
                </c:pt>
                <c:pt idx="13868">
                  <c:v>42703.802546296298</c:v>
                </c:pt>
                <c:pt idx="13869">
                  <c:v>42703.802604166667</c:v>
                </c:pt>
                <c:pt idx="13870">
                  <c:v>42703.802662037036</c:v>
                </c:pt>
                <c:pt idx="13871">
                  <c:v>42703.802719907413</c:v>
                </c:pt>
                <c:pt idx="13872">
                  <c:v>42703.802777777782</c:v>
                </c:pt>
                <c:pt idx="13873">
                  <c:v>42703.802835648152</c:v>
                </c:pt>
                <c:pt idx="13874">
                  <c:v>42703.802893518521</c:v>
                </c:pt>
                <c:pt idx="13875">
                  <c:v>42703.802951388891</c:v>
                </c:pt>
                <c:pt idx="13876">
                  <c:v>42703.80300925926</c:v>
                </c:pt>
                <c:pt idx="13877">
                  <c:v>42703.803067129629</c:v>
                </c:pt>
                <c:pt idx="13878">
                  <c:v>42703.803125000006</c:v>
                </c:pt>
                <c:pt idx="13879">
                  <c:v>42703.803182870375</c:v>
                </c:pt>
                <c:pt idx="13880">
                  <c:v>42703.803240740745</c:v>
                </c:pt>
                <c:pt idx="13881">
                  <c:v>42703.803298611114</c:v>
                </c:pt>
                <c:pt idx="13882">
                  <c:v>42703.803356481483</c:v>
                </c:pt>
                <c:pt idx="13883">
                  <c:v>42703.803414351853</c:v>
                </c:pt>
                <c:pt idx="13884">
                  <c:v>42703.803472222222</c:v>
                </c:pt>
                <c:pt idx="13885">
                  <c:v>42703.803530092599</c:v>
                </c:pt>
                <c:pt idx="13886">
                  <c:v>42703.803587962968</c:v>
                </c:pt>
                <c:pt idx="13887">
                  <c:v>42703.803645833337</c:v>
                </c:pt>
                <c:pt idx="13888">
                  <c:v>42703.803703703707</c:v>
                </c:pt>
                <c:pt idx="13889">
                  <c:v>42703.803761574076</c:v>
                </c:pt>
                <c:pt idx="13890">
                  <c:v>42703.803819444445</c:v>
                </c:pt>
                <c:pt idx="13891">
                  <c:v>42703.803877314815</c:v>
                </c:pt>
                <c:pt idx="13892">
                  <c:v>42703.803935185191</c:v>
                </c:pt>
                <c:pt idx="13893">
                  <c:v>42703.803993055561</c:v>
                </c:pt>
                <c:pt idx="13894">
                  <c:v>42703.80405092593</c:v>
                </c:pt>
                <c:pt idx="13895">
                  <c:v>42703.804108796299</c:v>
                </c:pt>
                <c:pt idx="13896">
                  <c:v>42703.804166666669</c:v>
                </c:pt>
                <c:pt idx="13897">
                  <c:v>42703.804224537038</c:v>
                </c:pt>
                <c:pt idx="13898">
                  <c:v>42703.804282407407</c:v>
                </c:pt>
                <c:pt idx="13899">
                  <c:v>42703.804340277777</c:v>
                </c:pt>
                <c:pt idx="13900">
                  <c:v>42703.804398148153</c:v>
                </c:pt>
                <c:pt idx="13901">
                  <c:v>42703.804456018523</c:v>
                </c:pt>
                <c:pt idx="13902">
                  <c:v>42703.804513888892</c:v>
                </c:pt>
                <c:pt idx="13903">
                  <c:v>42703.804571759261</c:v>
                </c:pt>
                <c:pt idx="13904">
                  <c:v>42703.804629629631</c:v>
                </c:pt>
                <c:pt idx="13905">
                  <c:v>42703.8046875</c:v>
                </c:pt>
                <c:pt idx="13906">
                  <c:v>42703.804745370369</c:v>
                </c:pt>
                <c:pt idx="13907">
                  <c:v>42703.804803240746</c:v>
                </c:pt>
                <c:pt idx="13908">
                  <c:v>42703.804861111115</c:v>
                </c:pt>
                <c:pt idx="13909">
                  <c:v>42703.804918981485</c:v>
                </c:pt>
                <c:pt idx="13910">
                  <c:v>42703.804976851854</c:v>
                </c:pt>
                <c:pt idx="13911">
                  <c:v>42703.805034722223</c:v>
                </c:pt>
                <c:pt idx="13912">
                  <c:v>42703.805092592593</c:v>
                </c:pt>
                <c:pt idx="13913">
                  <c:v>42703.805150462962</c:v>
                </c:pt>
                <c:pt idx="13914">
                  <c:v>42703.805208333339</c:v>
                </c:pt>
                <c:pt idx="13915">
                  <c:v>42703.805266203708</c:v>
                </c:pt>
                <c:pt idx="13916">
                  <c:v>42703.805324074077</c:v>
                </c:pt>
                <c:pt idx="13917">
                  <c:v>42703.805381944447</c:v>
                </c:pt>
                <c:pt idx="13918">
                  <c:v>42703.805439814816</c:v>
                </c:pt>
                <c:pt idx="13919">
                  <c:v>42703.805497685185</c:v>
                </c:pt>
                <c:pt idx="13920">
                  <c:v>42703.805555555555</c:v>
                </c:pt>
                <c:pt idx="13921">
                  <c:v>42703.805613425931</c:v>
                </c:pt>
                <c:pt idx="13922">
                  <c:v>42703.805671296301</c:v>
                </c:pt>
                <c:pt idx="13923">
                  <c:v>42703.80572916667</c:v>
                </c:pt>
                <c:pt idx="13924">
                  <c:v>42703.805787037039</c:v>
                </c:pt>
                <c:pt idx="13925">
                  <c:v>42703.805844907409</c:v>
                </c:pt>
                <c:pt idx="13926">
                  <c:v>42703.805902777778</c:v>
                </c:pt>
                <c:pt idx="13927">
                  <c:v>42703.805960648147</c:v>
                </c:pt>
                <c:pt idx="13928">
                  <c:v>42703.806018518524</c:v>
                </c:pt>
                <c:pt idx="13929">
                  <c:v>42703.806076388893</c:v>
                </c:pt>
                <c:pt idx="13930">
                  <c:v>42703.806134259263</c:v>
                </c:pt>
                <c:pt idx="13931">
                  <c:v>42703.806192129632</c:v>
                </c:pt>
                <c:pt idx="13932">
                  <c:v>42703.806250000001</c:v>
                </c:pt>
                <c:pt idx="13933">
                  <c:v>42703.806307870371</c:v>
                </c:pt>
                <c:pt idx="13934">
                  <c:v>42703.80636574074</c:v>
                </c:pt>
                <c:pt idx="13935">
                  <c:v>42703.806423611117</c:v>
                </c:pt>
                <c:pt idx="13936">
                  <c:v>42703.806481481486</c:v>
                </c:pt>
                <c:pt idx="13937">
                  <c:v>42703.806539351855</c:v>
                </c:pt>
                <c:pt idx="13938">
                  <c:v>42703.806597222225</c:v>
                </c:pt>
                <c:pt idx="13939">
                  <c:v>42703.806655092594</c:v>
                </c:pt>
                <c:pt idx="13940">
                  <c:v>42703.806712962964</c:v>
                </c:pt>
                <c:pt idx="13941">
                  <c:v>42703.806770833333</c:v>
                </c:pt>
                <c:pt idx="13942">
                  <c:v>42703.806828703709</c:v>
                </c:pt>
                <c:pt idx="13943">
                  <c:v>42703.806886574079</c:v>
                </c:pt>
                <c:pt idx="13944">
                  <c:v>42703.806944444448</c:v>
                </c:pt>
                <c:pt idx="13945">
                  <c:v>42703.807002314818</c:v>
                </c:pt>
                <c:pt idx="13946">
                  <c:v>42703.807060185187</c:v>
                </c:pt>
                <c:pt idx="13947">
                  <c:v>42703.807118055556</c:v>
                </c:pt>
                <c:pt idx="13948">
                  <c:v>42703.807175925926</c:v>
                </c:pt>
                <c:pt idx="13949">
                  <c:v>42703.807233796302</c:v>
                </c:pt>
                <c:pt idx="13950">
                  <c:v>42703.807291666672</c:v>
                </c:pt>
                <c:pt idx="13951">
                  <c:v>42703.807349537041</c:v>
                </c:pt>
                <c:pt idx="13952">
                  <c:v>42703.80740740741</c:v>
                </c:pt>
                <c:pt idx="13953">
                  <c:v>42703.80746527778</c:v>
                </c:pt>
                <c:pt idx="13954">
                  <c:v>42703.807523148149</c:v>
                </c:pt>
                <c:pt idx="13955">
                  <c:v>42703.807581018518</c:v>
                </c:pt>
                <c:pt idx="13956">
                  <c:v>42703.807638888895</c:v>
                </c:pt>
                <c:pt idx="13957">
                  <c:v>42703.807696759264</c:v>
                </c:pt>
                <c:pt idx="13958">
                  <c:v>42703.807754629634</c:v>
                </c:pt>
                <c:pt idx="13959">
                  <c:v>42703.807812500003</c:v>
                </c:pt>
                <c:pt idx="13960">
                  <c:v>42703.807870370372</c:v>
                </c:pt>
                <c:pt idx="13961">
                  <c:v>42703.807928240742</c:v>
                </c:pt>
                <c:pt idx="13962">
                  <c:v>42703.807986111111</c:v>
                </c:pt>
                <c:pt idx="13963">
                  <c:v>42703.80804398148</c:v>
                </c:pt>
                <c:pt idx="13964">
                  <c:v>42703.808101851857</c:v>
                </c:pt>
                <c:pt idx="13965">
                  <c:v>42703.808159722226</c:v>
                </c:pt>
                <c:pt idx="13966">
                  <c:v>42703.808217592596</c:v>
                </c:pt>
                <c:pt idx="13967">
                  <c:v>42703.808275462965</c:v>
                </c:pt>
                <c:pt idx="13968">
                  <c:v>42703.808333333334</c:v>
                </c:pt>
                <c:pt idx="13969">
                  <c:v>42703.808391203704</c:v>
                </c:pt>
                <c:pt idx="13970">
                  <c:v>42703.808449074073</c:v>
                </c:pt>
                <c:pt idx="13971">
                  <c:v>42703.80850694445</c:v>
                </c:pt>
                <c:pt idx="13972">
                  <c:v>42703.808564814819</c:v>
                </c:pt>
                <c:pt idx="13973">
                  <c:v>42703.808622685188</c:v>
                </c:pt>
                <c:pt idx="13974">
                  <c:v>42703.808680555558</c:v>
                </c:pt>
                <c:pt idx="13975">
                  <c:v>42703.808738425927</c:v>
                </c:pt>
                <c:pt idx="13976">
                  <c:v>42703.808796296296</c:v>
                </c:pt>
                <c:pt idx="13977">
                  <c:v>42703.808854166666</c:v>
                </c:pt>
                <c:pt idx="13978">
                  <c:v>42703.808912037042</c:v>
                </c:pt>
                <c:pt idx="13979">
                  <c:v>42703.808969907412</c:v>
                </c:pt>
                <c:pt idx="13980">
                  <c:v>42703.809027777781</c:v>
                </c:pt>
                <c:pt idx="13981">
                  <c:v>42703.80908564815</c:v>
                </c:pt>
                <c:pt idx="13982">
                  <c:v>42703.80914351852</c:v>
                </c:pt>
                <c:pt idx="13983">
                  <c:v>42703.809201388889</c:v>
                </c:pt>
                <c:pt idx="13984">
                  <c:v>42703.809259259258</c:v>
                </c:pt>
                <c:pt idx="13985">
                  <c:v>42703.809317129635</c:v>
                </c:pt>
                <c:pt idx="13986">
                  <c:v>42703.809375000004</c:v>
                </c:pt>
                <c:pt idx="13987">
                  <c:v>42703.809432870374</c:v>
                </c:pt>
                <c:pt idx="13988">
                  <c:v>42703.809490740743</c:v>
                </c:pt>
                <c:pt idx="13989">
                  <c:v>42703.809548611112</c:v>
                </c:pt>
                <c:pt idx="13990">
                  <c:v>42703.809606481482</c:v>
                </c:pt>
                <c:pt idx="13991">
                  <c:v>42703.809664351851</c:v>
                </c:pt>
                <c:pt idx="13992">
                  <c:v>42703.809722222228</c:v>
                </c:pt>
                <c:pt idx="13993">
                  <c:v>42703.809780092597</c:v>
                </c:pt>
                <c:pt idx="13994">
                  <c:v>42703.809837962966</c:v>
                </c:pt>
                <c:pt idx="13995">
                  <c:v>42703.809895833336</c:v>
                </c:pt>
                <c:pt idx="13996">
                  <c:v>42703.809953703705</c:v>
                </c:pt>
                <c:pt idx="13997">
                  <c:v>42703.810011574074</c:v>
                </c:pt>
                <c:pt idx="13998">
                  <c:v>42703.810069444444</c:v>
                </c:pt>
                <c:pt idx="13999">
                  <c:v>42703.81012731482</c:v>
                </c:pt>
                <c:pt idx="14000">
                  <c:v>42703.81018518519</c:v>
                </c:pt>
                <c:pt idx="14001">
                  <c:v>42703.810243055559</c:v>
                </c:pt>
                <c:pt idx="14002">
                  <c:v>42703.810300925928</c:v>
                </c:pt>
                <c:pt idx="14003">
                  <c:v>42703.810358796298</c:v>
                </c:pt>
                <c:pt idx="14004">
                  <c:v>42703.810416666667</c:v>
                </c:pt>
                <c:pt idx="14005">
                  <c:v>42703.810474537036</c:v>
                </c:pt>
                <c:pt idx="14006">
                  <c:v>42703.810532407413</c:v>
                </c:pt>
                <c:pt idx="14007">
                  <c:v>42703.810590277782</c:v>
                </c:pt>
                <c:pt idx="14008">
                  <c:v>42703.810648148152</c:v>
                </c:pt>
                <c:pt idx="14009">
                  <c:v>42703.810706018521</c:v>
                </c:pt>
                <c:pt idx="14010">
                  <c:v>42703.810763888891</c:v>
                </c:pt>
                <c:pt idx="14011">
                  <c:v>42703.81082175926</c:v>
                </c:pt>
                <c:pt idx="14012">
                  <c:v>42703.810879629629</c:v>
                </c:pt>
                <c:pt idx="14013">
                  <c:v>42703.810937500006</c:v>
                </c:pt>
                <c:pt idx="14014">
                  <c:v>42703.810995370375</c:v>
                </c:pt>
                <c:pt idx="14015">
                  <c:v>42703.811053240745</c:v>
                </c:pt>
                <c:pt idx="14016">
                  <c:v>42703.811111111114</c:v>
                </c:pt>
                <c:pt idx="14017">
                  <c:v>42703.811168981483</c:v>
                </c:pt>
                <c:pt idx="14018">
                  <c:v>42703.811226851853</c:v>
                </c:pt>
                <c:pt idx="14019">
                  <c:v>42703.811284722222</c:v>
                </c:pt>
                <c:pt idx="14020">
                  <c:v>42703.811342592599</c:v>
                </c:pt>
                <c:pt idx="14021">
                  <c:v>42703.811400462968</c:v>
                </c:pt>
                <c:pt idx="14022">
                  <c:v>42703.811458333337</c:v>
                </c:pt>
                <c:pt idx="14023">
                  <c:v>42703.811516203707</c:v>
                </c:pt>
                <c:pt idx="14024">
                  <c:v>42703.811574074076</c:v>
                </c:pt>
                <c:pt idx="14025">
                  <c:v>42703.811631944445</c:v>
                </c:pt>
                <c:pt idx="14026">
                  <c:v>42703.811689814815</c:v>
                </c:pt>
                <c:pt idx="14027">
                  <c:v>42703.811747685191</c:v>
                </c:pt>
                <c:pt idx="14028">
                  <c:v>42703.811805555561</c:v>
                </c:pt>
                <c:pt idx="14029">
                  <c:v>42703.81186342593</c:v>
                </c:pt>
                <c:pt idx="14030">
                  <c:v>42703.811921296299</c:v>
                </c:pt>
                <c:pt idx="14031">
                  <c:v>42703.811979166669</c:v>
                </c:pt>
                <c:pt idx="14032">
                  <c:v>42703.812037037038</c:v>
                </c:pt>
                <c:pt idx="14033">
                  <c:v>42703.812094907407</c:v>
                </c:pt>
                <c:pt idx="14034">
                  <c:v>42703.812152777777</c:v>
                </c:pt>
                <c:pt idx="14035">
                  <c:v>42703.812210648153</c:v>
                </c:pt>
                <c:pt idx="14036">
                  <c:v>42703.812268518523</c:v>
                </c:pt>
                <c:pt idx="14037">
                  <c:v>42703.812326388892</c:v>
                </c:pt>
                <c:pt idx="14038">
                  <c:v>42703.812384259261</c:v>
                </c:pt>
                <c:pt idx="14039">
                  <c:v>42703.812442129631</c:v>
                </c:pt>
                <c:pt idx="14040">
                  <c:v>42703.8125</c:v>
                </c:pt>
                <c:pt idx="14041">
                  <c:v>42703.812557870369</c:v>
                </c:pt>
                <c:pt idx="14042">
                  <c:v>42703.812615740746</c:v>
                </c:pt>
                <c:pt idx="14043">
                  <c:v>42703.812673611115</c:v>
                </c:pt>
                <c:pt idx="14044">
                  <c:v>42703.812731481485</c:v>
                </c:pt>
                <c:pt idx="14045">
                  <c:v>42703.812789351854</c:v>
                </c:pt>
                <c:pt idx="14046">
                  <c:v>42703.812847222223</c:v>
                </c:pt>
                <c:pt idx="14047">
                  <c:v>42703.812905092593</c:v>
                </c:pt>
                <c:pt idx="14048">
                  <c:v>42703.812962962962</c:v>
                </c:pt>
                <c:pt idx="14049">
                  <c:v>42703.813020833339</c:v>
                </c:pt>
                <c:pt idx="14050">
                  <c:v>42703.813078703708</c:v>
                </c:pt>
                <c:pt idx="14051">
                  <c:v>42703.813136574077</c:v>
                </c:pt>
                <c:pt idx="14052">
                  <c:v>42703.813194444447</c:v>
                </c:pt>
                <c:pt idx="14053">
                  <c:v>42703.813252314816</c:v>
                </c:pt>
                <c:pt idx="14054">
                  <c:v>42703.813310185185</c:v>
                </c:pt>
                <c:pt idx="14055">
                  <c:v>42703.813368055555</c:v>
                </c:pt>
                <c:pt idx="14056">
                  <c:v>42703.813425925931</c:v>
                </c:pt>
                <c:pt idx="14057">
                  <c:v>42703.813483796301</c:v>
                </c:pt>
                <c:pt idx="14058">
                  <c:v>42703.81354166667</c:v>
                </c:pt>
                <c:pt idx="14059">
                  <c:v>42703.813599537039</c:v>
                </c:pt>
                <c:pt idx="14060">
                  <c:v>42703.813657407409</c:v>
                </c:pt>
                <c:pt idx="14061">
                  <c:v>42703.813715277778</c:v>
                </c:pt>
                <c:pt idx="14062">
                  <c:v>42703.813773148147</c:v>
                </c:pt>
                <c:pt idx="14063">
                  <c:v>42703.813831018524</c:v>
                </c:pt>
                <c:pt idx="14064">
                  <c:v>42703.813888888893</c:v>
                </c:pt>
                <c:pt idx="14065">
                  <c:v>42703.813946759263</c:v>
                </c:pt>
                <c:pt idx="14066">
                  <c:v>42703.814004629632</c:v>
                </c:pt>
                <c:pt idx="14067">
                  <c:v>42703.814062500001</c:v>
                </c:pt>
                <c:pt idx="14068">
                  <c:v>42703.814120370371</c:v>
                </c:pt>
                <c:pt idx="14069">
                  <c:v>42703.81417824074</c:v>
                </c:pt>
                <c:pt idx="14070">
                  <c:v>42703.814236111117</c:v>
                </c:pt>
                <c:pt idx="14071">
                  <c:v>42703.814293981486</c:v>
                </c:pt>
                <c:pt idx="14072">
                  <c:v>42703.814351851855</c:v>
                </c:pt>
                <c:pt idx="14073">
                  <c:v>42703.814409722225</c:v>
                </c:pt>
                <c:pt idx="14074">
                  <c:v>42703.814467592594</c:v>
                </c:pt>
                <c:pt idx="14075">
                  <c:v>42703.814525462964</c:v>
                </c:pt>
                <c:pt idx="14076">
                  <c:v>42703.814583333333</c:v>
                </c:pt>
                <c:pt idx="14077">
                  <c:v>42703.814641203709</c:v>
                </c:pt>
                <c:pt idx="14078">
                  <c:v>42703.814699074079</c:v>
                </c:pt>
                <c:pt idx="14079">
                  <c:v>42703.814756944448</c:v>
                </c:pt>
                <c:pt idx="14080">
                  <c:v>42703.814814814818</c:v>
                </c:pt>
                <c:pt idx="14081">
                  <c:v>42703.814872685187</c:v>
                </c:pt>
                <c:pt idx="14082">
                  <c:v>42703.814930555556</c:v>
                </c:pt>
                <c:pt idx="14083">
                  <c:v>42703.814988425926</c:v>
                </c:pt>
                <c:pt idx="14084">
                  <c:v>42703.815046296302</c:v>
                </c:pt>
                <c:pt idx="14085">
                  <c:v>42703.815104166672</c:v>
                </c:pt>
                <c:pt idx="14086">
                  <c:v>42703.815162037041</c:v>
                </c:pt>
                <c:pt idx="14087">
                  <c:v>42703.81521990741</c:v>
                </c:pt>
                <c:pt idx="14088">
                  <c:v>42703.81527777778</c:v>
                </c:pt>
                <c:pt idx="14089">
                  <c:v>42703.815335648149</c:v>
                </c:pt>
                <c:pt idx="14090">
                  <c:v>42703.815393518518</c:v>
                </c:pt>
                <c:pt idx="14091">
                  <c:v>42703.815451388895</c:v>
                </c:pt>
                <c:pt idx="14092">
                  <c:v>42703.815509259264</c:v>
                </c:pt>
                <c:pt idx="14093">
                  <c:v>42703.815567129634</c:v>
                </c:pt>
                <c:pt idx="14094">
                  <c:v>42703.815625000003</c:v>
                </c:pt>
                <c:pt idx="14095">
                  <c:v>42703.815682870372</c:v>
                </c:pt>
                <c:pt idx="14096">
                  <c:v>42703.815740740742</c:v>
                </c:pt>
                <c:pt idx="14097">
                  <c:v>42703.815798611111</c:v>
                </c:pt>
                <c:pt idx="14098">
                  <c:v>42703.81585648148</c:v>
                </c:pt>
                <c:pt idx="14099">
                  <c:v>42703.815914351857</c:v>
                </c:pt>
                <c:pt idx="14100">
                  <c:v>42703.815972222226</c:v>
                </c:pt>
                <c:pt idx="14101">
                  <c:v>42703.816030092596</c:v>
                </c:pt>
                <c:pt idx="14102">
                  <c:v>42703.816087962965</c:v>
                </c:pt>
                <c:pt idx="14103">
                  <c:v>42703.816145833334</c:v>
                </c:pt>
                <c:pt idx="14104">
                  <c:v>42703.816203703704</c:v>
                </c:pt>
                <c:pt idx="14105">
                  <c:v>42703.816261574073</c:v>
                </c:pt>
                <c:pt idx="14106">
                  <c:v>42703.81631944445</c:v>
                </c:pt>
                <c:pt idx="14107">
                  <c:v>42703.816377314819</c:v>
                </c:pt>
                <c:pt idx="14108">
                  <c:v>42703.816435185188</c:v>
                </c:pt>
                <c:pt idx="14109">
                  <c:v>42703.816493055558</c:v>
                </c:pt>
                <c:pt idx="14110">
                  <c:v>42703.816550925927</c:v>
                </c:pt>
                <c:pt idx="14111">
                  <c:v>42703.816608796296</c:v>
                </c:pt>
                <c:pt idx="14112">
                  <c:v>42703.816666666666</c:v>
                </c:pt>
                <c:pt idx="14113">
                  <c:v>42703.816724537042</c:v>
                </c:pt>
                <c:pt idx="14114">
                  <c:v>42703.816782407412</c:v>
                </c:pt>
                <c:pt idx="14115">
                  <c:v>42703.816840277781</c:v>
                </c:pt>
                <c:pt idx="14116">
                  <c:v>42703.81689814815</c:v>
                </c:pt>
                <c:pt idx="14117">
                  <c:v>42703.81695601852</c:v>
                </c:pt>
                <c:pt idx="14118">
                  <c:v>42703.817013888889</c:v>
                </c:pt>
                <c:pt idx="14119">
                  <c:v>42703.817071759258</c:v>
                </c:pt>
                <c:pt idx="14120">
                  <c:v>42703.817129629635</c:v>
                </c:pt>
                <c:pt idx="14121">
                  <c:v>42703.817187500004</c:v>
                </c:pt>
                <c:pt idx="14122">
                  <c:v>42703.817245370374</c:v>
                </c:pt>
                <c:pt idx="14123">
                  <c:v>42703.817303240743</c:v>
                </c:pt>
                <c:pt idx="14124">
                  <c:v>42703.817361111112</c:v>
                </c:pt>
                <c:pt idx="14125">
                  <c:v>42703.817418981482</c:v>
                </c:pt>
                <c:pt idx="14126">
                  <c:v>42703.817476851851</c:v>
                </c:pt>
                <c:pt idx="14127">
                  <c:v>42703.817534722228</c:v>
                </c:pt>
                <c:pt idx="14128">
                  <c:v>42703.817592592597</c:v>
                </c:pt>
                <c:pt idx="14129">
                  <c:v>42703.817650462966</c:v>
                </c:pt>
                <c:pt idx="14130">
                  <c:v>42703.817708333336</c:v>
                </c:pt>
                <c:pt idx="14131">
                  <c:v>42703.817766203705</c:v>
                </c:pt>
                <c:pt idx="14132">
                  <c:v>42703.817824074074</c:v>
                </c:pt>
                <c:pt idx="14133">
                  <c:v>42703.817881944444</c:v>
                </c:pt>
                <c:pt idx="14134">
                  <c:v>42703.81793981482</c:v>
                </c:pt>
                <c:pt idx="14135">
                  <c:v>42703.81799768519</c:v>
                </c:pt>
                <c:pt idx="14136">
                  <c:v>42703.818055555559</c:v>
                </c:pt>
                <c:pt idx="14137">
                  <c:v>42703.818113425928</c:v>
                </c:pt>
                <c:pt idx="14138">
                  <c:v>42703.818171296298</c:v>
                </c:pt>
                <c:pt idx="14139">
                  <c:v>42703.818229166667</c:v>
                </c:pt>
                <c:pt idx="14140">
                  <c:v>42703.818287037036</c:v>
                </c:pt>
                <c:pt idx="14141">
                  <c:v>42703.818344907413</c:v>
                </c:pt>
                <c:pt idx="14142">
                  <c:v>42703.818402777782</c:v>
                </c:pt>
                <c:pt idx="14143">
                  <c:v>42703.818460648152</c:v>
                </c:pt>
                <c:pt idx="14144">
                  <c:v>42703.818518518521</c:v>
                </c:pt>
                <c:pt idx="14145">
                  <c:v>42703.818576388891</c:v>
                </c:pt>
                <c:pt idx="14146">
                  <c:v>42703.81863425926</c:v>
                </c:pt>
                <c:pt idx="14147">
                  <c:v>42703.818692129629</c:v>
                </c:pt>
                <c:pt idx="14148">
                  <c:v>42703.818750000006</c:v>
                </c:pt>
                <c:pt idx="14149">
                  <c:v>42703.818807870375</c:v>
                </c:pt>
                <c:pt idx="14150">
                  <c:v>42703.818865740745</c:v>
                </c:pt>
                <c:pt idx="14151">
                  <c:v>42703.818923611114</c:v>
                </c:pt>
                <c:pt idx="14152">
                  <c:v>42703.818981481483</c:v>
                </c:pt>
                <c:pt idx="14153">
                  <c:v>42703.819039351853</c:v>
                </c:pt>
                <c:pt idx="14154">
                  <c:v>42703.819097222222</c:v>
                </c:pt>
                <c:pt idx="14155">
                  <c:v>42703.819155092599</c:v>
                </c:pt>
                <c:pt idx="14156">
                  <c:v>42703.819212962968</c:v>
                </c:pt>
                <c:pt idx="14157">
                  <c:v>42703.819270833337</c:v>
                </c:pt>
                <c:pt idx="14158">
                  <c:v>42703.819328703707</c:v>
                </c:pt>
                <c:pt idx="14159">
                  <c:v>42703.819386574076</c:v>
                </c:pt>
                <c:pt idx="14160">
                  <c:v>42703.819444444445</c:v>
                </c:pt>
                <c:pt idx="14161">
                  <c:v>42703.819502314815</c:v>
                </c:pt>
                <c:pt idx="14162">
                  <c:v>42703.819560185191</c:v>
                </c:pt>
                <c:pt idx="14163">
                  <c:v>42703.819618055561</c:v>
                </c:pt>
                <c:pt idx="14164">
                  <c:v>42703.81967592593</c:v>
                </c:pt>
                <c:pt idx="14165">
                  <c:v>42703.819733796299</c:v>
                </c:pt>
                <c:pt idx="14166">
                  <c:v>42703.819791666669</c:v>
                </c:pt>
                <c:pt idx="14167">
                  <c:v>42703.819849537038</c:v>
                </c:pt>
                <c:pt idx="14168">
                  <c:v>42703.819907407407</c:v>
                </c:pt>
                <c:pt idx="14169">
                  <c:v>42703.819965277777</c:v>
                </c:pt>
                <c:pt idx="14170">
                  <c:v>42703.820023148153</c:v>
                </c:pt>
                <c:pt idx="14171">
                  <c:v>42703.820081018523</c:v>
                </c:pt>
                <c:pt idx="14172">
                  <c:v>42703.820138888892</c:v>
                </c:pt>
                <c:pt idx="14173">
                  <c:v>42703.820196759261</c:v>
                </c:pt>
                <c:pt idx="14174">
                  <c:v>42703.820254629631</c:v>
                </c:pt>
                <c:pt idx="14175">
                  <c:v>42703.8203125</c:v>
                </c:pt>
                <c:pt idx="14176">
                  <c:v>42703.820370370369</c:v>
                </c:pt>
                <c:pt idx="14177">
                  <c:v>42703.820428240746</c:v>
                </c:pt>
                <c:pt idx="14178">
                  <c:v>42703.820486111115</c:v>
                </c:pt>
                <c:pt idx="14179">
                  <c:v>42703.820543981485</c:v>
                </c:pt>
                <c:pt idx="14180">
                  <c:v>42703.820601851854</c:v>
                </c:pt>
                <c:pt idx="14181">
                  <c:v>42703.820659722223</c:v>
                </c:pt>
                <c:pt idx="14182">
                  <c:v>42703.820717592593</c:v>
                </c:pt>
                <c:pt idx="14183">
                  <c:v>42703.820775462962</c:v>
                </c:pt>
                <c:pt idx="14184">
                  <c:v>42703.820833333339</c:v>
                </c:pt>
                <c:pt idx="14185">
                  <c:v>42703.820891203708</c:v>
                </c:pt>
                <c:pt idx="14186">
                  <c:v>42703.820949074077</c:v>
                </c:pt>
                <c:pt idx="14187">
                  <c:v>42703.821006944447</c:v>
                </c:pt>
                <c:pt idx="14188">
                  <c:v>42703.821064814816</c:v>
                </c:pt>
                <c:pt idx="14189">
                  <c:v>42703.821122685185</c:v>
                </c:pt>
                <c:pt idx="14190">
                  <c:v>42703.821180555555</c:v>
                </c:pt>
                <c:pt idx="14191">
                  <c:v>42703.821238425931</c:v>
                </c:pt>
                <c:pt idx="14192">
                  <c:v>42703.821296296301</c:v>
                </c:pt>
                <c:pt idx="14193">
                  <c:v>42703.82135416667</c:v>
                </c:pt>
                <c:pt idx="14194">
                  <c:v>42703.821412037039</c:v>
                </c:pt>
                <c:pt idx="14195">
                  <c:v>42703.821469907409</c:v>
                </c:pt>
                <c:pt idx="14196">
                  <c:v>42703.821527777778</c:v>
                </c:pt>
                <c:pt idx="14197">
                  <c:v>42703.821585648147</c:v>
                </c:pt>
                <c:pt idx="14198">
                  <c:v>42703.821643518524</c:v>
                </c:pt>
                <c:pt idx="14199">
                  <c:v>42703.821701388893</c:v>
                </c:pt>
                <c:pt idx="14200">
                  <c:v>42703.821759259263</c:v>
                </c:pt>
                <c:pt idx="14201">
                  <c:v>42703.821817129632</c:v>
                </c:pt>
                <c:pt idx="14202">
                  <c:v>42703.821875000001</c:v>
                </c:pt>
                <c:pt idx="14203">
                  <c:v>42703.821932870371</c:v>
                </c:pt>
                <c:pt idx="14204">
                  <c:v>42703.82199074074</c:v>
                </c:pt>
                <c:pt idx="14205">
                  <c:v>42703.822048611117</c:v>
                </c:pt>
                <c:pt idx="14206">
                  <c:v>42703.822106481486</c:v>
                </c:pt>
                <c:pt idx="14207">
                  <c:v>42703.822164351855</c:v>
                </c:pt>
                <c:pt idx="14208">
                  <c:v>42703.822222222225</c:v>
                </c:pt>
                <c:pt idx="14209">
                  <c:v>42703.822280092594</c:v>
                </c:pt>
                <c:pt idx="14210">
                  <c:v>42703.822337962964</c:v>
                </c:pt>
                <c:pt idx="14211">
                  <c:v>42703.822395833333</c:v>
                </c:pt>
                <c:pt idx="14212">
                  <c:v>42703.822453703709</c:v>
                </c:pt>
                <c:pt idx="14213">
                  <c:v>42703.822511574079</c:v>
                </c:pt>
                <c:pt idx="14214">
                  <c:v>42703.822569444448</c:v>
                </c:pt>
                <c:pt idx="14215">
                  <c:v>42703.822627314818</c:v>
                </c:pt>
                <c:pt idx="14216">
                  <c:v>42703.822685185187</c:v>
                </c:pt>
                <c:pt idx="14217">
                  <c:v>42703.822743055556</c:v>
                </c:pt>
                <c:pt idx="14218">
                  <c:v>42703.822800925926</c:v>
                </c:pt>
                <c:pt idx="14219">
                  <c:v>42703.822858796302</c:v>
                </c:pt>
                <c:pt idx="14220">
                  <c:v>42703.822916666672</c:v>
                </c:pt>
                <c:pt idx="14221">
                  <c:v>42703.822974537041</c:v>
                </c:pt>
                <c:pt idx="14222">
                  <c:v>42703.82303240741</c:v>
                </c:pt>
                <c:pt idx="14223">
                  <c:v>42703.82309027778</c:v>
                </c:pt>
                <c:pt idx="14224">
                  <c:v>42703.823148148149</c:v>
                </c:pt>
                <c:pt idx="14225">
                  <c:v>42703.823206018518</c:v>
                </c:pt>
                <c:pt idx="14226">
                  <c:v>42703.823263888895</c:v>
                </c:pt>
                <c:pt idx="14227">
                  <c:v>42703.823321759264</c:v>
                </c:pt>
                <c:pt idx="14228">
                  <c:v>42703.823379629634</c:v>
                </c:pt>
                <c:pt idx="14229">
                  <c:v>42703.823437500003</c:v>
                </c:pt>
                <c:pt idx="14230">
                  <c:v>42703.823495370372</c:v>
                </c:pt>
                <c:pt idx="14231">
                  <c:v>42703.823553240742</c:v>
                </c:pt>
                <c:pt idx="14232">
                  <c:v>42703.823611111111</c:v>
                </c:pt>
                <c:pt idx="14233">
                  <c:v>42703.82366898148</c:v>
                </c:pt>
                <c:pt idx="14234">
                  <c:v>42703.823726851857</c:v>
                </c:pt>
                <c:pt idx="14235">
                  <c:v>42703.823784722226</c:v>
                </c:pt>
                <c:pt idx="14236">
                  <c:v>42703.823842592596</c:v>
                </c:pt>
                <c:pt idx="14237">
                  <c:v>42703.823900462965</c:v>
                </c:pt>
                <c:pt idx="14238">
                  <c:v>42703.823958333334</c:v>
                </c:pt>
                <c:pt idx="14239">
                  <c:v>42703.824016203704</c:v>
                </c:pt>
                <c:pt idx="14240">
                  <c:v>42703.824074074073</c:v>
                </c:pt>
                <c:pt idx="14241">
                  <c:v>42703.82413194445</c:v>
                </c:pt>
                <c:pt idx="14242">
                  <c:v>42703.824189814819</c:v>
                </c:pt>
                <c:pt idx="14243">
                  <c:v>42703.824247685188</c:v>
                </c:pt>
                <c:pt idx="14244">
                  <c:v>42703.824305555558</c:v>
                </c:pt>
                <c:pt idx="14245">
                  <c:v>42703.824363425927</c:v>
                </c:pt>
                <c:pt idx="14246">
                  <c:v>42703.824421296296</c:v>
                </c:pt>
                <c:pt idx="14247">
                  <c:v>42703.824479166666</c:v>
                </c:pt>
                <c:pt idx="14248">
                  <c:v>42703.824537037042</c:v>
                </c:pt>
                <c:pt idx="14249">
                  <c:v>42703.824594907412</c:v>
                </c:pt>
                <c:pt idx="14250">
                  <c:v>42703.824652777781</c:v>
                </c:pt>
                <c:pt idx="14251">
                  <c:v>42703.82471064815</c:v>
                </c:pt>
                <c:pt idx="14252">
                  <c:v>42703.82476851852</c:v>
                </c:pt>
                <c:pt idx="14253">
                  <c:v>42703.824826388889</c:v>
                </c:pt>
                <c:pt idx="14254">
                  <c:v>42703.824884259258</c:v>
                </c:pt>
                <c:pt idx="14255">
                  <c:v>42703.824942129635</c:v>
                </c:pt>
                <c:pt idx="14256">
                  <c:v>42703.825000000004</c:v>
                </c:pt>
                <c:pt idx="14257">
                  <c:v>42703.825057870374</c:v>
                </c:pt>
                <c:pt idx="14258">
                  <c:v>42703.825115740743</c:v>
                </c:pt>
                <c:pt idx="14259">
                  <c:v>42703.825173611112</c:v>
                </c:pt>
                <c:pt idx="14260">
                  <c:v>42703.825231481482</c:v>
                </c:pt>
                <c:pt idx="14261">
                  <c:v>42703.825289351851</c:v>
                </c:pt>
                <c:pt idx="14262">
                  <c:v>42703.825347222228</c:v>
                </c:pt>
                <c:pt idx="14263">
                  <c:v>42703.825405092597</c:v>
                </c:pt>
                <c:pt idx="14264">
                  <c:v>42703.825462962966</c:v>
                </c:pt>
                <c:pt idx="14265">
                  <c:v>42703.825520833336</c:v>
                </c:pt>
                <c:pt idx="14266">
                  <c:v>42703.825578703705</c:v>
                </c:pt>
                <c:pt idx="14267">
                  <c:v>42703.825636574074</c:v>
                </c:pt>
                <c:pt idx="14268">
                  <c:v>42703.825694444444</c:v>
                </c:pt>
                <c:pt idx="14269">
                  <c:v>42703.82575231482</c:v>
                </c:pt>
                <c:pt idx="14270">
                  <c:v>42703.82581018519</c:v>
                </c:pt>
                <c:pt idx="14271">
                  <c:v>42703.825868055559</c:v>
                </c:pt>
                <c:pt idx="14272">
                  <c:v>42703.825925925928</c:v>
                </c:pt>
                <c:pt idx="14273">
                  <c:v>42703.825983796298</c:v>
                </c:pt>
                <c:pt idx="14274">
                  <c:v>42703.826041666667</c:v>
                </c:pt>
                <c:pt idx="14275">
                  <c:v>42703.826099537036</c:v>
                </c:pt>
                <c:pt idx="14276">
                  <c:v>42703.826157407413</c:v>
                </c:pt>
                <c:pt idx="14277">
                  <c:v>42703.826215277782</c:v>
                </c:pt>
                <c:pt idx="14278">
                  <c:v>42703.826273148152</c:v>
                </c:pt>
                <c:pt idx="14279">
                  <c:v>42703.826331018521</c:v>
                </c:pt>
                <c:pt idx="14280">
                  <c:v>42703.826388888891</c:v>
                </c:pt>
                <c:pt idx="14281">
                  <c:v>42703.82644675926</c:v>
                </c:pt>
                <c:pt idx="14282">
                  <c:v>42703.826504629629</c:v>
                </c:pt>
                <c:pt idx="14283">
                  <c:v>42703.826562500006</c:v>
                </c:pt>
                <c:pt idx="14284">
                  <c:v>42703.826620370375</c:v>
                </c:pt>
                <c:pt idx="14285">
                  <c:v>42703.826678240745</c:v>
                </c:pt>
                <c:pt idx="14286">
                  <c:v>42703.826736111114</c:v>
                </c:pt>
                <c:pt idx="14287">
                  <c:v>42703.826793981483</c:v>
                </c:pt>
                <c:pt idx="14288">
                  <c:v>42703.826851851853</c:v>
                </c:pt>
                <c:pt idx="14289">
                  <c:v>42703.826909722222</c:v>
                </c:pt>
                <c:pt idx="14290">
                  <c:v>42703.826967592599</c:v>
                </c:pt>
                <c:pt idx="14291">
                  <c:v>42703.827025462968</c:v>
                </c:pt>
                <c:pt idx="14292">
                  <c:v>42703.827083333337</c:v>
                </c:pt>
                <c:pt idx="14293">
                  <c:v>42703.827141203707</c:v>
                </c:pt>
                <c:pt idx="14294">
                  <c:v>42703.827199074076</c:v>
                </c:pt>
                <c:pt idx="14295">
                  <c:v>42703.827256944445</c:v>
                </c:pt>
                <c:pt idx="14296">
                  <c:v>42703.827314814815</c:v>
                </c:pt>
                <c:pt idx="14297">
                  <c:v>42703.827372685191</c:v>
                </c:pt>
                <c:pt idx="14298">
                  <c:v>42703.827430555561</c:v>
                </c:pt>
                <c:pt idx="14299">
                  <c:v>42703.82748842593</c:v>
                </c:pt>
                <c:pt idx="14300">
                  <c:v>42703.827546296299</c:v>
                </c:pt>
                <c:pt idx="14301">
                  <c:v>42703.827604166669</c:v>
                </c:pt>
                <c:pt idx="14302">
                  <c:v>42703.827662037038</c:v>
                </c:pt>
                <c:pt idx="14303">
                  <c:v>42703.827719907407</c:v>
                </c:pt>
                <c:pt idx="14304">
                  <c:v>42703.827777777777</c:v>
                </c:pt>
                <c:pt idx="14305">
                  <c:v>42703.827835648153</c:v>
                </c:pt>
                <c:pt idx="14306">
                  <c:v>42703.827893518523</c:v>
                </c:pt>
                <c:pt idx="14307">
                  <c:v>42703.827951388892</c:v>
                </c:pt>
                <c:pt idx="14308">
                  <c:v>42703.828009259261</c:v>
                </c:pt>
                <c:pt idx="14309">
                  <c:v>42703.828067129631</c:v>
                </c:pt>
                <c:pt idx="14310">
                  <c:v>42703.828125</c:v>
                </c:pt>
                <c:pt idx="14311">
                  <c:v>42703.828182870369</c:v>
                </c:pt>
                <c:pt idx="14312">
                  <c:v>42703.828240740746</c:v>
                </c:pt>
                <c:pt idx="14313">
                  <c:v>42703.828298611115</c:v>
                </c:pt>
                <c:pt idx="14314">
                  <c:v>42703.828356481485</c:v>
                </c:pt>
                <c:pt idx="14315">
                  <c:v>42703.828414351854</c:v>
                </c:pt>
                <c:pt idx="14316">
                  <c:v>42703.828472222223</c:v>
                </c:pt>
                <c:pt idx="14317">
                  <c:v>42703.828530092593</c:v>
                </c:pt>
                <c:pt idx="14318">
                  <c:v>42703.828587962962</c:v>
                </c:pt>
                <c:pt idx="14319">
                  <c:v>42703.828645833339</c:v>
                </c:pt>
                <c:pt idx="14320">
                  <c:v>42703.828703703708</c:v>
                </c:pt>
                <c:pt idx="14321">
                  <c:v>42703.828761574077</c:v>
                </c:pt>
                <c:pt idx="14322">
                  <c:v>42703.828819444447</c:v>
                </c:pt>
                <c:pt idx="14323">
                  <c:v>42703.828877314816</c:v>
                </c:pt>
                <c:pt idx="14324">
                  <c:v>42703.828935185185</c:v>
                </c:pt>
                <c:pt idx="14325">
                  <c:v>42703.828993055555</c:v>
                </c:pt>
                <c:pt idx="14326">
                  <c:v>42703.829050925931</c:v>
                </c:pt>
                <c:pt idx="14327">
                  <c:v>42703.829108796301</c:v>
                </c:pt>
                <c:pt idx="14328">
                  <c:v>42703.82916666667</c:v>
                </c:pt>
                <c:pt idx="14329">
                  <c:v>42703.829224537039</c:v>
                </c:pt>
                <c:pt idx="14330">
                  <c:v>42703.829282407409</c:v>
                </c:pt>
                <c:pt idx="14331">
                  <c:v>42703.829340277778</c:v>
                </c:pt>
                <c:pt idx="14332">
                  <c:v>42703.829398148147</c:v>
                </c:pt>
                <c:pt idx="14333">
                  <c:v>42703.829456018524</c:v>
                </c:pt>
                <c:pt idx="14334">
                  <c:v>42703.829513888893</c:v>
                </c:pt>
                <c:pt idx="14335">
                  <c:v>42703.829571759263</c:v>
                </c:pt>
                <c:pt idx="14336">
                  <c:v>42703.829629629632</c:v>
                </c:pt>
                <c:pt idx="14337">
                  <c:v>42703.829687500001</c:v>
                </c:pt>
                <c:pt idx="14338">
                  <c:v>42703.829745370371</c:v>
                </c:pt>
                <c:pt idx="14339">
                  <c:v>42703.82980324074</c:v>
                </c:pt>
                <c:pt idx="14340">
                  <c:v>42703.829861111117</c:v>
                </c:pt>
                <c:pt idx="14341">
                  <c:v>42703.829918981486</c:v>
                </c:pt>
                <c:pt idx="14342">
                  <c:v>42703.829976851855</c:v>
                </c:pt>
                <c:pt idx="14343">
                  <c:v>42703.830034722225</c:v>
                </c:pt>
                <c:pt idx="14344">
                  <c:v>42703.830092592594</c:v>
                </c:pt>
                <c:pt idx="14345">
                  <c:v>42703.830150462964</c:v>
                </c:pt>
                <c:pt idx="14346">
                  <c:v>42703.830208333333</c:v>
                </c:pt>
                <c:pt idx="14347">
                  <c:v>42703.830266203709</c:v>
                </c:pt>
                <c:pt idx="14348">
                  <c:v>42703.830324074079</c:v>
                </c:pt>
                <c:pt idx="14349">
                  <c:v>42703.830381944448</c:v>
                </c:pt>
                <c:pt idx="14350">
                  <c:v>42703.830439814818</c:v>
                </c:pt>
                <c:pt idx="14351">
                  <c:v>42703.830497685187</c:v>
                </c:pt>
                <c:pt idx="14352">
                  <c:v>42703.830555555556</c:v>
                </c:pt>
                <c:pt idx="14353">
                  <c:v>42703.830613425926</c:v>
                </c:pt>
                <c:pt idx="14354">
                  <c:v>42703.830671296302</c:v>
                </c:pt>
                <c:pt idx="14355">
                  <c:v>42703.830729166672</c:v>
                </c:pt>
                <c:pt idx="14356">
                  <c:v>42703.830787037041</c:v>
                </c:pt>
                <c:pt idx="14357">
                  <c:v>42703.83084490741</c:v>
                </c:pt>
                <c:pt idx="14358">
                  <c:v>42703.83090277778</c:v>
                </c:pt>
                <c:pt idx="14359">
                  <c:v>42703.830960648149</c:v>
                </c:pt>
                <c:pt idx="14360">
                  <c:v>42703.831018518518</c:v>
                </c:pt>
                <c:pt idx="14361">
                  <c:v>42703.831076388895</c:v>
                </c:pt>
                <c:pt idx="14362">
                  <c:v>42703.831134259264</c:v>
                </c:pt>
                <c:pt idx="14363">
                  <c:v>42703.831192129634</c:v>
                </c:pt>
                <c:pt idx="14364">
                  <c:v>42703.831250000003</c:v>
                </c:pt>
                <c:pt idx="14365">
                  <c:v>42703.831307870372</c:v>
                </c:pt>
                <c:pt idx="14366">
                  <c:v>42703.831365740742</c:v>
                </c:pt>
                <c:pt idx="14367">
                  <c:v>42703.831423611111</c:v>
                </c:pt>
                <c:pt idx="14368">
                  <c:v>42703.83148148148</c:v>
                </c:pt>
                <c:pt idx="14369">
                  <c:v>42703.831539351857</c:v>
                </c:pt>
                <c:pt idx="14370">
                  <c:v>42703.831597222226</c:v>
                </c:pt>
                <c:pt idx="14371">
                  <c:v>42703.831655092596</c:v>
                </c:pt>
                <c:pt idx="14372">
                  <c:v>42703.831712962965</c:v>
                </c:pt>
                <c:pt idx="14373">
                  <c:v>42703.831770833334</c:v>
                </c:pt>
                <c:pt idx="14374">
                  <c:v>42703.831828703704</c:v>
                </c:pt>
                <c:pt idx="14375">
                  <c:v>42703.831886574073</c:v>
                </c:pt>
                <c:pt idx="14376">
                  <c:v>42703.83194444445</c:v>
                </c:pt>
                <c:pt idx="14377">
                  <c:v>42703.832002314819</c:v>
                </c:pt>
                <c:pt idx="14378">
                  <c:v>42703.832060185188</c:v>
                </c:pt>
                <c:pt idx="14379">
                  <c:v>42703.832118055558</c:v>
                </c:pt>
                <c:pt idx="14380">
                  <c:v>42703.832175925927</c:v>
                </c:pt>
                <c:pt idx="14381">
                  <c:v>42703.832233796296</c:v>
                </c:pt>
                <c:pt idx="14382">
                  <c:v>42703.832291666666</c:v>
                </c:pt>
                <c:pt idx="14383">
                  <c:v>42703.832349537042</c:v>
                </c:pt>
                <c:pt idx="14384">
                  <c:v>42703.832407407412</c:v>
                </c:pt>
                <c:pt idx="14385">
                  <c:v>42703.832465277781</c:v>
                </c:pt>
                <c:pt idx="14386">
                  <c:v>42703.83252314815</c:v>
                </c:pt>
                <c:pt idx="14387">
                  <c:v>42703.83258101852</c:v>
                </c:pt>
                <c:pt idx="14388">
                  <c:v>42703.832638888889</c:v>
                </c:pt>
                <c:pt idx="14389">
                  <c:v>42703.832696759258</c:v>
                </c:pt>
                <c:pt idx="14390">
                  <c:v>42703.832754629635</c:v>
                </c:pt>
                <c:pt idx="14391">
                  <c:v>42703.832812500004</c:v>
                </c:pt>
                <c:pt idx="14392">
                  <c:v>42703.832870370374</c:v>
                </c:pt>
                <c:pt idx="14393">
                  <c:v>42703.832928240743</c:v>
                </c:pt>
                <c:pt idx="14394">
                  <c:v>42703.832986111112</c:v>
                </c:pt>
                <c:pt idx="14395">
                  <c:v>42703.833043981482</c:v>
                </c:pt>
                <c:pt idx="14396">
                  <c:v>42703.833101851851</c:v>
                </c:pt>
                <c:pt idx="14397">
                  <c:v>42703.833159722228</c:v>
                </c:pt>
                <c:pt idx="14398">
                  <c:v>42703.833217592597</c:v>
                </c:pt>
                <c:pt idx="14399">
                  <c:v>42703.833275462966</c:v>
                </c:pt>
                <c:pt idx="14400">
                  <c:v>42703.833333333336</c:v>
                </c:pt>
                <c:pt idx="14401">
                  <c:v>42703.833391203705</c:v>
                </c:pt>
                <c:pt idx="14402">
                  <c:v>42703.833449074074</c:v>
                </c:pt>
                <c:pt idx="14403">
                  <c:v>42703.833506944444</c:v>
                </c:pt>
                <c:pt idx="14404">
                  <c:v>42703.83356481482</c:v>
                </c:pt>
                <c:pt idx="14405">
                  <c:v>42703.83362268519</c:v>
                </c:pt>
                <c:pt idx="14406">
                  <c:v>42703.833680555559</c:v>
                </c:pt>
                <c:pt idx="14407">
                  <c:v>42703.833738425928</c:v>
                </c:pt>
                <c:pt idx="14408">
                  <c:v>42703.833796296298</c:v>
                </c:pt>
                <c:pt idx="14409">
                  <c:v>42703.833854166667</c:v>
                </c:pt>
                <c:pt idx="14410">
                  <c:v>42703.833912037036</c:v>
                </c:pt>
                <c:pt idx="14411">
                  <c:v>42703.833969907413</c:v>
                </c:pt>
                <c:pt idx="14412">
                  <c:v>42703.834027777782</c:v>
                </c:pt>
                <c:pt idx="14413">
                  <c:v>42703.834085648152</c:v>
                </c:pt>
                <c:pt idx="14414">
                  <c:v>42703.834143518521</c:v>
                </c:pt>
                <c:pt idx="14415">
                  <c:v>42703.834201388891</c:v>
                </c:pt>
                <c:pt idx="14416">
                  <c:v>42703.83425925926</c:v>
                </c:pt>
                <c:pt idx="14417">
                  <c:v>42703.834317129629</c:v>
                </c:pt>
                <c:pt idx="14418">
                  <c:v>42703.834375000006</c:v>
                </c:pt>
                <c:pt idx="14419">
                  <c:v>42703.834432870375</c:v>
                </c:pt>
                <c:pt idx="14420">
                  <c:v>42703.834490740745</c:v>
                </c:pt>
                <c:pt idx="14421">
                  <c:v>42703.834548611114</c:v>
                </c:pt>
                <c:pt idx="14422">
                  <c:v>42703.834606481483</c:v>
                </c:pt>
                <c:pt idx="14423">
                  <c:v>42703.834664351853</c:v>
                </c:pt>
                <c:pt idx="14424">
                  <c:v>42703.834722222222</c:v>
                </c:pt>
                <c:pt idx="14425">
                  <c:v>42703.834780092599</c:v>
                </c:pt>
                <c:pt idx="14426">
                  <c:v>42703.834837962968</c:v>
                </c:pt>
                <c:pt idx="14427">
                  <c:v>42703.834895833337</c:v>
                </c:pt>
                <c:pt idx="14428">
                  <c:v>42703.834953703707</c:v>
                </c:pt>
                <c:pt idx="14429">
                  <c:v>42703.835011574076</c:v>
                </c:pt>
                <c:pt idx="14430">
                  <c:v>42703.835069444445</c:v>
                </c:pt>
                <c:pt idx="14431">
                  <c:v>42703.835127314815</c:v>
                </c:pt>
                <c:pt idx="14432">
                  <c:v>42703.835185185191</c:v>
                </c:pt>
                <c:pt idx="14433">
                  <c:v>42703.835243055561</c:v>
                </c:pt>
                <c:pt idx="14434">
                  <c:v>42703.83530092593</c:v>
                </c:pt>
                <c:pt idx="14435">
                  <c:v>42703.835358796299</c:v>
                </c:pt>
                <c:pt idx="14436">
                  <c:v>42703.835416666669</c:v>
                </c:pt>
                <c:pt idx="14437">
                  <c:v>42703.835474537038</c:v>
                </c:pt>
                <c:pt idx="14438">
                  <c:v>42703.835532407407</c:v>
                </c:pt>
                <c:pt idx="14439">
                  <c:v>42703.835590277777</c:v>
                </c:pt>
                <c:pt idx="14440">
                  <c:v>42703.835648148153</c:v>
                </c:pt>
                <c:pt idx="14441">
                  <c:v>42703.835706018523</c:v>
                </c:pt>
                <c:pt idx="14442">
                  <c:v>42703.835763888892</c:v>
                </c:pt>
                <c:pt idx="14443">
                  <c:v>42703.835821759261</c:v>
                </c:pt>
                <c:pt idx="14444">
                  <c:v>42703.835879629631</c:v>
                </c:pt>
                <c:pt idx="14445">
                  <c:v>42703.8359375</c:v>
                </c:pt>
                <c:pt idx="14446">
                  <c:v>42703.835995370369</c:v>
                </c:pt>
                <c:pt idx="14447">
                  <c:v>42703.836053240746</c:v>
                </c:pt>
                <c:pt idx="14448">
                  <c:v>42703.836111111115</c:v>
                </c:pt>
                <c:pt idx="14449">
                  <c:v>42703.836168981485</c:v>
                </c:pt>
                <c:pt idx="14450">
                  <c:v>42703.836226851854</c:v>
                </c:pt>
                <c:pt idx="14451">
                  <c:v>42703.836284722223</c:v>
                </c:pt>
                <c:pt idx="14452">
                  <c:v>42703.836342592593</c:v>
                </c:pt>
                <c:pt idx="14453">
                  <c:v>42703.836400462962</c:v>
                </c:pt>
                <c:pt idx="14454">
                  <c:v>42703.836458333339</c:v>
                </c:pt>
                <c:pt idx="14455">
                  <c:v>42703.836516203708</c:v>
                </c:pt>
                <c:pt idx="14456">
                  <c:v>42703.836574074077</c:v>
                </c:pt>
                <c:pt idx="14457">
                  <c:v>42703.836631944447</c:v>
                </c:pt>
                <c:pt idx="14458">
                  <c:v>42703.836689814816</c:v>
                </c:pt>
                <c:pt idx="14459">
                  <c:v>42703.836747685185</c:v>
                </c:pt>
                <c:pt idx="14460">
                  <c:v>42703.836805555555</c:v>
                </c:pt>
                <c:pt idx="14461">
                  <c:v>42703.836863425931</c:v>
                </c:pt>
                <c:pt idx="14462">
                  <c:v>42703.836921296301</c:v>
                </c:pt>
                <c:pt idx="14463">
                  <c:v>42703.83697916667</c:v>
                </c:pt>
                <c:pt idx="14464">
                  <c:v>42703.837037037039</c:v>
                </c:pt>
                <c:pt idx="14465">
                  <c:v>42703.837094907409</c:v>
                </c:pt>
                <c:pt idx="14466">
                  <c:v>42703.837152777778</c:v>
                </c:pt>
                <c:pt idx="14467">
                  <c:v>42703.837210648147</c:v>
                </c:pt>
                <c:pt idx="14468">
                  <c:v>42703.837268518524</c:v>
                </c:pt>
                <c:pt idx="14469">
                  <c:v>42703.837326388893</c:v>
                </c:pt>
                <c:pt idx="14470">
                  <c:v>42703.837384259263</c:v>
                </c:pt>
                <c:pt idx="14471">
                  <c:v>42703.837442129632</c:v>
                </c:pt>
                <c:pt idx="14472">
                  <c:v>42703.837500000001</c:v>
                </c:pt>
                <c:pt idx="14473">
                  <c:v>42703.837557870371</c:v>
                </c:pt>
                <c:pt idx="14474">
                  <c:v>42703.83761574074</c:v>
                </c:pt>
                <c:pt idx="14475">
                  <c:v>42703.837673611117</c:v>
                </c:pt>
                <c:pt idx="14476">
                  <c:v>42703.837731481486</c:v>
                </c:pt>
                <c:pt idx="14477">
                  <c:v>42703.837789351855</c:v>
                </c:pt>
                <c:pt idx="14478">
                  <c:v>42703.837847222225</c:v>
                </c:pt>
                <c:pt idx="14479">
                  <c:v>42703.837905092594</c:v>
                </c:pt>
                <c:pt idx="14480">
                  <c:v>42703.837962962964</c:v>
                </c:pt>
                <c:pt idx="14481">
                  <c:v>42703.838020833333</c:v>
                </c:pt>
                <c:pt idx="14482">
                  <c:v>42703.838078703709</c:v>
                </c:pt>
                <c:pt idx="14483">
                  <c:v>42703.838136574079</c:v>
                </c:pt>
                <c:pt idx="14484">
                  <c:v>42703.838194444448</c:v>
                </c:pt>
                <c:pt idx="14485">
                  <c:v>42703.838252314818</c:v>
                </c:pt>
                <c:pt idx="14486">
                  <c:v>42703.838310185187</c:v>
                </c:pt>
                <c:pt idx="14487">
                  <c:v>42703.838368055556</c:v>
                </c:pt>
                <c:pt idx="14488">
                  <c:v>42703.838425925926</c:v>
                </c:pt>
                <c:pt idx="14489">
                  <c:v>42703.838483796302</c:v>
                </c:pt>
                <c:pt idx="14490">
                  <c:v>42703.838541666672</c:v>
                </c:pt>
                <c:pt idx="14491">
                  <c:v>42703.838599537041</c:v>
                </c:pt>
                <c:pt idx="14492">
                  <c:v>42703.83865740741</c:v>
                </c:pt>
                <c:pt idx="14493">
                  <c:v>42703.83871527778</c:v>
                </c:pt>
                <c:pt idx="14494">
                  <c:v>42703.838773148149</c:v>
                </c:pt>
                <c:pt idx="14495">
                  <c:v>42703.838831018518</c:v>
                </c:pt>
                <c:pt idx="14496">
                  <c:v>42703.838888888895</c:v>
                </c:pt>
                <c:pt idx="14497">
                  <c:v>42703.838946759264</c:v>
                </c:pt>
                <c:pt idx="14498">
                  <c:v>42703.839004629634</c:v>
                </c:pt>
                <c:pt idx="14499">
                  <c:v>42703.839062500003</c:v>
                </c:pt>
                <c:pt idx="14500">
                  <c:v>42703.839120370372</c:v>
                </c:pt>
                <c:pt idx="14501">
                  <c:v>42703.839178240742</c:v>
                </c:pt>
                <c:pt idx="14502">
                  <c:v>42703.839236111111</c:v>
                </c:pt>
                <c:pt idx="14503">
                  <c:v>42703.83929398148</c:v>
                </c:pt>
                <c:pt idx="14504">
                  <c:v>42703.839351851857</c:v>
                </c:pt>
                <c:pt idx="14505">
                  <c:v>42703.839409722226</c:v>
                </c:pt>
                <c:pt idx="14506">
                  <c:v>42703.839467592596</c:v>
                </c:pt>
                <c:pt idx="14507">
                  <c:v>42703.839525462965</c:v>
                </c:pt>
                <c:pt idx="14508">
                  <c:v>42703.839583333334</c:v>
                </c:pt>
                <c:pt idx="14509">
                  <c:v>42703.839641203704</c:v>
                </c:pt>
                <c:pt idx="14510">
                  <c:v>42703.839699074073</c:v>
                </c:pt>
                <c:pt idx="14511">
                  <c:v>42703.83975694445</c:v>
                </c:pt>
                <c:pt idx="14512">
                  <c:v>42703.839814814819</c:v>
                </c:pt>
                <c:pt idx="14513">
                  <c:v>42703.839872685188</c:v>
                </c:pt>
                <c:pt idx="14514">
                  <c:v>42703.839930555558</c:v>
                </c:pt>
                <c:pt idx="14515">
                  <c:v>42703.839988425927</c:v>
                </c:pt>
                <c:pt idx="14516">
                  <c:v>42703.840046296296</c:v>
                </c:pt>
                <c:pt idx="14517">
                  <c:v>42703.840104166666</c:v>
                </c:pt>
                <c:pt idx="14518">
                  <c:v>42703.840162037042</c:v>
                </c:pt>
                <c:pt idx="14519">
                  <c:v>42703.840219907412</c:v>
                </c:pt>
                <c:pt idx="14520">
                  <c:v>42703.840277777781</c:v>
                </c:pt>
                <c:pt idx="14521">
                  <c:v>42703.84033564815</c:v>
                </c:pt>
                <c:pt idx="14522">
                  <c:v>42703.84039351852</c:v>
                </c:pt>
                <c:pt idx="14523">
                  <c:v>42703.840451388889</c:v>
                </c:pt>
                <c:pt idx="14524">
                  <c:v>42703.840509259258</c:v>
                </c:pt>
                <c:pt idx="14525">
                  <c:v>42703.840567129635</c:v>
                </c:pt>
                <c:pt idx="14526">
                  <c:v>42703.840625000004</c:v>
                </c:pt>
                <c:pt idx="14527">
                  <c:v>42703.840682870374</c:v>
                </c:pt>
                <c:pt idx="14528">
                  <c:v>42703.840740740743</c:v>
                </c:pt>
                <c:pt idx="14529">
                  <c:v>42703.840798611112</c:v>
                </c:pt>
                <c:pt idx="14530">
                  <c:v>42703.840856481482</c:v>
                </c:pt>
                <c:pt idx="14531">
                  <c:v>42703.840914351851</c:v>
                </c:pt>
                <c:pt idx="14532">
                  <c:v>42703.840972222228</c:v>
                </c:pt>
                <c:pt idx="14533">
                  <c:v>42703.841030092597</c:v>
                </c:pt>
                <c:pt idx="14534">
                  <c:v>42703.841087962966</c:v>
                </c:pt>
                <c:pt idx="14535">
                  <c:v>42703.841145833336</c:v>
                </c:pt>
                <c:pt idx="14536">
                  <c:v>42703.841203703705</c:v>
                </c:pt>
                <c:pt idx="14537">
                  <c:v>42703.841261574074</c:v>
                </c:pt>
                <c:pt idx="14538">
                  <c:v>42703.841319444444</c:v>
                </c:pt>
                <c:pt idx="14539">
                  <c:v>42703.84137731482</c:v>
                </c:pt>
                <c:pt idx="14540">
                  <c:v>42703.84143518519</c:v>
                </c:pt>
                <c:pt idx="14541">
                  <c:v>42703.841493055559</c:v>
                </c:pt>
                <c:pt idx="14542">
                  <c:v>42703.841550925928</c:v>
                </c:pt>
                <c:pt idx="14543">
                  <c:v>42703.841608796298</c:v>
                </c:pt>
                <c:pt idx="14544">
                  <c:v>42703.841666666667</c:v>
                </c:pt>
                <c:pt idx="14545">
                  <c:v>42703.841724537036</c:v>
                </c:pt>
                <c:pt idx="14546">
                  <c:v>42703.841782407413</c:v>
                </c:pt>
                <c:pt idx="14547">
                  <c:v>42703.841840277782</c:v>
                </c:pt>
                <c:pt idx="14548">
                  <c:v>42703.841898148152</c:v>
                </c:pt>
                <c:pt idx="14549">
                  <c:v>42703.841956018521</c:v>
                </c:pt>
                <c:pt idx="14550">
                  <c:v>42703.842013888891</c:v>
                </c:pt>
                <c:pt idx="14551">
                  <c:v>42703.84207175926</c:v>
                </c:pt>
                <c:pt idx="14552">
                  <c:v>42703.842129629629</c:v>
                </c:pt>
                <c:pt idx="14553">
                  <c:v>42703.842187500006</c:v>
                </c:pt>
                <c:pt idx="14554">
                  <c:v>42703.842245370375</c:v>
                </c:pt>
                <c:pt idx="14555">
                  <c:v>42703.842303240745</c:v>
                </c:pt>
                <c:pt idx="14556">
                  <c:v>42703.842361111114</c:v>
                </c:pt>
                <c:pt idx="14557">
                  <c:v>42703.842418981483</c:v>
                </c:pt>
                <c:pt idx="14558">
                  <c:v>42703.842476851853</c:v>
                </c:pt>
                <c:pt idx="14559">
                  <c:v>42703.842534722222</c:v>
                </c:pt>
                <c:pt idx="14560">
                  <c:v>42703.842592592599</c:v>
                </c:pt>
                <c:pt idx="14561">
                  <c:v>42703.842650462968</c:v>
                </c:pt>
                <c:pt idx="14562">
                  <c:v>42703.842708333337</c:v>
                </c:pt>
                <c:pt idx="14563">
                  <c:v>42703.842766203707</c:v>
                </c:pt>
                <c:pt idx="14564">
                  <c:v>42703.842824074076</c:v>
                </c:pt>
                <c:pt idx="14565">
                  <c:v>42703.842881944445</c:v>
                </c:pt>
                <c:pt idx="14566">
                  <c:v>42703.842939814815</c:v>
                </c:pt>
                <c:pt idx="14567">
                  <c:v>42703.842997685191</c:v>
                </c:pt>
                <c:pt idx="14568">
                  <c:v>42703.843055555561</c:v>
                </c:pt>
                <c:pt idx="14569">
                  <c:v>42703.84311342593</c:v>
                </c:pt>
                <c:pt idx="14570">
                  <c:v>42703.843171296299</c:v>
                </c:pt>
                <c:pt idx="14571">
                  <c:v>42703.843229166669</c:v>
                </c:pt>
                <c:pt idx="14572">
                  <c:v>42703.843287037038</c:v>
                </c:pt>
                <c:pt idx="14573">
                  <c:v>42703.843344907407</c:v>
                </c:pt>
                <c:pt idx="14574">
                  <c:v>42703.843402777777</c:v>
                </c:pt>
                <c:pt idx="14575">
                  <c:v>42703.843460648153</c:v>
                </c:pt>
                <c:pt idx="14576">
                  <c:v>42703.843518518523</c:v>
                </c:pt>
                <c:pt idx="14577">
                  <c:v>42703.843576388892</c:v>
                </c:pt>
                <c:pt idx="14578">
                  <c:v>42703.843634259261</c:v>
                </c:pt>
                <c:pt idx="14579">
                  <c:v>42703.843692129631</c:v>
                </c:pt>
                <c:pt idx="14580">
                  <c:v>42703.84375</c:v>
                </c:pt>
                <c:pt idx="14581">
                  <c:v>42703.843807870369</c:v>
                </c:pt>
                <c:pt idx="14582">
                  <c:v>42703.843865740746</c:v>
                </c:pt>
                <c:pt idx="14583">
                  <c:v>42703.843923611115</c:v>
                </c:pt>
                <c:pt idx="14584">
                  <c:v>42703.843981481485</c:v>
                </c:pt>
                <c:pt idx="14585">
                  <c:v>42703.844039351854</c:v>
                </c:pt>
                <c:pt idx="14586">
                  <c:v>42703.844097222223</c:v>
                </c:pt>
                <c:pt idx="14587">
                  <c:v>42703.844155092593</c:v>
                </c:pt>
                <c:pt idx="14588">
                  <c:v>42703.844212962962</c:v>
                </c:pt>
                <c:pt idx="14589">
                  <c:v>42703.844270833339</c:v>
                </c:pt>
                <c:pt idx="14590">
                  <c:v>42703.844328703708</c:v>
                </c:pt>
                <c:pt idx="14591">
                  <c:v>42703.844386574077</c:v>
                </c:pt>
                <c:pt idx="14592">
                  <c:v>42703.844444444447</c:v>
                </c:pt>
                <c:pt idx="14593">
                  <c:v>42703.844502314816</c:v>
                </c:pt>
                <c:pt idx="14594">
                  <c:v>42703.844560185185</c:v>
                </c:pt>
                <c:pt idx="14595">
                  <c:v>42703.844618055555</c:v>
                </c:pt>
                <c:pt idx="14596">
                  <c:v>42703.844675925931</c:v>
                </c:pt>
                <c:pt idx="14597">
                  <c:v>42703.844733796301</c:v>
                </c:pt>
                <c:pt idx="14598">
                  <c:v>42703.84479166667</c:v>
                </c:pt>
                <c:pt idx="14599">
                  <c:v>42703.844849537039</c:v>
                </c:pt>
                <c:pt idx="14600">
                  <c:v>42703.844907407409</c:v>
                </c:pt>
                <c:pt idx="14601">
                  <c:v>42703.844965277778</c:v>
                </c:pt>
                <c:pt idx="14602">
                  <c:v>42703.845023148147</c:v>
                </c:pt>
                <c:pt idx="14603">
                  <c:v>42703.845081018524</c:v>
                </c:pt>
                <c:pt idx="14604">
                  <c:v>42703.845138888893</c:v>
                </c:pt>
                <c:pt idx="14605">
                  <c:v>42703.845196759263</c:v>
                </c:pt>
                <c:pt idx="14606">
                  <c:v>42703.845254629632</c:v>
                </c:pt>
                <c:pt idx="14607">
                  <c:v>42703.845312500001</c:v>
                </c:pt>
                <c:pt idx="14608">
                  <c:v>42703.845370370371</c:v>
                </c:pt>
                <c:pt idx="14609">
                  <c:v>42703.84542824074</c:v>
                </c:pt>
                <c:pt idx="14610">
                  <c:v>42703.845486111117</c:v>
                </c:pt>
                <c:pt idx="14611">
                  <c:v>42703.845543981486</c:v>
                </c:pt>
                <c:pt idx="14612">
                  <c:v>42703.845601851855</c:v>
                </c:pt>
                <c:pt idx="14613">
                  <c:v>42703.845659722225</c:v>
                </c:pt>
                <c:pt idx="14614">
                  <c:v>42703.845717592594</c:v>
                </c:pt>
                <c:pt idx="14615">
                  <c:v>42703.845775462964</c:v>
                </c:pt>
                <c:pt idx="14616">
                  <c:v>42703.845833333333</c:v>
                </c:pt>
                <c:pt idx="14617">
                  <c:v>42703.845891203709</c:v>
                </c:pt>
                <c:pt idx="14618">
                  <c:v>42703.845949074079</c:v>
                </c:pt>
                <c:pt idx="14619">
                  <c:v>42703.846006944448</c:v>
                </c:pt>
                <c:pt idx="14620">
                  <c:v>42703.846064814818</c:v>
                </c:pt>
                <c:pt idx="14621">
                  <c:v>42703.846122685187</c:v>
                </c:pt>
                <c:pt idx="14622">
                  <c:v>42703.846180555556</c:v>
                </c:pt>
                <c:pt idx="14623">
                  <c:v>42703.846238425926</c:v>
                </c:pt>
                <c:pt idx="14624">
                  <c:v>42703.846296296302</c:v>
                </c:pt>
                <c:pt idx="14625">
                  <c:v>42703.846354166672</c:v>
                </c:pt>
                <c:pt idx="14626">
                  <c:v>42703.846412037041</c:v>
                </c:pt>
                <c:pt idx="14627">
                  <c:v>42703.84646990741</c:v>
                </c:pt>
                <c:pt idx="14628">
                  <c:v>42703.84652777778</c:v>
                </c:pt>
                <c:pt idx="14629">
                  <c:v>42703.846585648149</c:v>
                </c:pt>
                <c:pt idx="14630">
                  <c:v>42703.846643518518</c:v>
                </c:pt>
                <c:pt idx="14631">
                  <c:v>42703.846701388895</c:v>
                </c:pt>
                <c:pt idx="14632">
                  <c:v>42703.846759259264</c:v>
                </c:pt>
                <c:pt idx="14633">
                  <c:v>42703.846817129634</c:v>
                </c:pt>
                <c:pt idx="14634">
                  <c:v>42703.846875000003</c:v>
                </c:pt>
                <c:pt idx="14635">
                  <c:v>42703.846932870372</c:v>
                </c:pt>
                <c:pt idx="14636">
                  <c:v>42703.846990740742</c:v>
                </c:pt>
                <c:pt idx="14637">
                  <c:v>42703.847048611111</c:v>
                </c:pt>
                <c:pt idx="14638">
                  <c:v>42703.84710648148</c:v>
                </c:pt>
                <c:pt idx="14639">
                  <c:v>42703.847164351857</c:v>
                </c:pt>
                <c:pt idx="14640">
                  <c:v>42703.847222222226</c:v>
                </c:pt>
                <c:pt idx="14641">
                  <c:v>42703.847280092596</c:v>
                </c:pt>
                <c:pt idx="14642">
                  <c:v>42703.847337962965</c:v>
                </c:pt>
                <c:pt idx="14643">
                  <c:v>42703.847395833334</c:v>
                </c:pt>
                <c:pt idx="14644">
                  <c:v>42703.847453703704</c:v>
                </c:pt>
                <c:pt idx="14645">
                  <c:v>42703.847511574073</c:v>
                </c:pt>
                <c:pt idx="14646">
                  <c:v>42703.84756944445</c:v>
                </c:pt>
                <c:pt idx="14647">
                  <c:v>42703.847627314819</c:v>
                </c:pt>
                <c:pt idx="14648">
                  <c:v>42703.847685185188</c:v>
                </c:pt>
                <c:pt idx="14649">
                  <c:v>42703.847743055558</c:v>
                </c:pt>
                <c:pt idx="14650">
                  <c:v>42703.847800925927</c:v>
                </c:pt>
                <c:pt idx="14651">
                  <c:v>42703.847858796296</c:v>
                </c:pt>
                <c:pt idx="14652">
                  <c:v>42703.847916666666</c:v>
                </c:pt>
                <c:pt idx="14653">
                  <c:v>42703.847974537042</c:v>
                </c:pt>
                <c:pt idx="14654">
                  <c:v>42703.848032407412</c:v>
                </c:pt>
                <c:pt idx="14655">
                  <c:v>42703.848090277781</c:v>
                </c:pt>
                <c:pt idx="14656">
                  <c:v>42703.84814814815</c:v>
                </c:pt>
                <c:pt idx="14657">
                  <c:v>42703.84820601852</c:v>
                </c:pt>
                <c:pt idx="14658">
                  <c:v>42703.848263888889</c:v>
                </c:pt>
                <c:pt idx="14659">
                  <c:v>42703.848321759258</c:v>
                </c:pt>
                <c:pt idx="14660">
                  <c:v>42703.848379629635</c:v>
                </c:pt>
                <c:pt idx="14661">
                  <c:v>42703.848437500004</c:v>
                </c:pt>
                <c:pt idx="14662">
                  <c:v>42703.848495370374</c:v>
                </c:pt>
                <c:pt idx="14663">
                  <c:v>42703.848553240743</c:v>
                </c:pt>
                <c:pt idx="14664">
                  <c:v>42703.848611111112</c:v>
                </c:pt>
                <c:pt idx="14665">
                  <c:v>42703.848668981482</c:v>
                </c:pt>
                <c:pt idx="14666">
                  <c:v>42703.848726851851</c:v>
                </c:pt>
                <c:pt idx="14667">
                  <c:v>42703.848784722228</c:v>
                </c:pt>
                <c:pt idx="14668">
                  <c:v>42703.848842592597</c:v>
                </c:pt>
                <c:pt idx="14669">
                  <c:v>42703.848900462966</c:v>
                </c:pt>
                <c:pt idx="14670">
                  <c:v>42703.848958333336</c:v>
                </c:pt>
                <c:pt idx="14671">
                  <c:v>42703.849016203705</c:v>
                </c:pt>
                <c:pt idx="14672">
                  <c:v>42703.849074074074</c:v>
                </c:pt>
                <c:pt idx="14673">
                  <c:v>42703.849131944444</c:v>
                </c:pt>
                <c:pt idx="14674">
                  <c:v>42703.84918981482</c:v>
                </c:pt>
                <c:pt idx="14675">
                  <c:v>42703.84924768519</c:v>
                </c:pt>
                <c:pt idx="14676">
                  <c:v>42703.849305555559</c:v>
                </c:pt>
                <c:pt idx="14677">
                  <c:v>42703.849363425928</c:v>
                </c:pt>
                <c:pt idx="14678">
                  <c:v>42703.849421296298</c:v>
                </c:pt>
                <c:pt idx="14679">
                  <c:v>42703.849479166667</c:v>
                </c:pt>
                <c:pt idx="14680">
                  <c:v>42703.849537037036</c:v>
                </c:pt>
                <c:pt idx="14681">
                  <c:v>42703.849594907413</c:v>
                </c:pt>
                <c:pt idx="14682">
                  <c:v>42703.849652777782</c:v>
                </c:pt>
                <c:pt idx="14683">
                  <c:v>42703.849710648152</c:v>
                </c:pt>
                <c:pt idx="14684">
                  <c:v>42703.849768518521</c:v>
                </c:pt>
                <c:pt idx="14685">
                  <c:v>42703.849826388891</c:v>
                </c:pt>
                <c:pt idx="14686">
                  <c:v>42703.84988425926</c:v>
                </c:pt>
                <c:pt idx="14687">
                  <c:v>42703.849942129629</c:v>
                </c:pt>
                <c:pt idx="14688">
                  <c:v>42703.850000000006</c:v>
                </c:pt>
                <c:pt idx="14689">
                  <c:v>42703.850057870375</c:v>
                </c:pt>
                <c:pt idx="14690">
                  <c:v>42703.850115740745</c:v>
                </c:pt>
                <c:pt idx="14691">
                  <c:v>42703.850173611114</c:v>
                </c:pt>
                <c:pt idx="14692">
                  <c:v>42703.850231481483</c:v>
                </c:pt>
                <c:pt idx="14693">
                  <c:v>42703.850289351853</c:v>
                </c:pt>
                <c:pt idx="14694">
                  <c:v>42703.850347222222</c:v>
                </c:pt>
                <c:pt idx="14695">
                  <c:v>42703.850405092599</c:v>
                </c:pt>
                <c:pt idx="14696">
                  <c:v>42703.850462962968</c:v>
                </c:pt>
                <c:pt idx="14697">
                  <c:v>42703.850520833337</c:v>
                </c:pt>
                <c:pt idx="14698">
                  <c:v>42703.850578703707</c:v>
                </c:pt>
                <c:pt idx="14699">
                  <c:v>42703.850636574076</c:v>
                </c:pt>
                <c:pt idx="14700">
                  <c:v>42703.850694444445</c:v>
                </c:pt>
                <c:pt idx="14701">
                  <c:v>42703.850752314815</c:v>
                </c:pt>
                <c:pt idx="14702">
                  <c:v>42703.850810185191</c:v>
                </c:pt>
                <c:pt idx="14703">
                  <c:v>42703.850868055561</c:v>
                </c:pt>
                <c:pt idx="14704">
                  <c:v>42703.85092592593</c:v>
                </c:pt>
                <c:pt idx="14705">
                  <c:v>42703.850983796299</c:v>
                </c:pt>
                <c:pt idx="14706">
                  <c:v>42703.851041666669</c:v>
                </c:pt>
                <c:pt idx="14707">
                  <c:v>42703.851099537038</c:v>
                </c:pt>
                <c:pt idx="14708">
                  <c:v>42703.851157407407</c:v>
                </c:pt>
                <c:pt idx="14709">
                  <c:v>42703.851215277777</c:v>
                </c:pt>
                <c:pt idx="14710">
                  <c:v>42703.851273148153</c:v>
                </c:pt>
                <c:pt idx="14711">
                  <c:v>42703.851331018523</c:v>
                </c:pt>
                <c:pt idx="14712">
                  <c:v>42703.851388888892</c:v>
                </c:pt>
                <c:pt idx="14713">
                  <c:v>42703.851446759261</c:v>
                </c:pt>
                <c:pt idx="14714">
                  <c:v>42703.851504629631</c:v>
                </c:pt>
                <c:pt idx="14715">
                  <c:v>42703.8515625</c:v>
                </c:pt>
                <c:pt idx="14716">
                  <c:v>42703.851620370369</c:v>
                </c:pt>
                <c:pt idx="14717">
                  <c:v>42703.851678240746</c:v>
                </c:pt>
                <c:pt idx="14718">
                  <c:v>42703.851736111115</c:v>
                </c:pt>
                <c:pt idx="14719">
                  <c:v>42703.851793981485</c:v>
                </c:pt>
                <c:pt idx="14720">
                  <c:v>42703.851851851854</c:v>
                </c:pt>
                <c:pt idx="14721">
                  <c:v>42703.851909722223</c:v>
                </c:pt>
                <c:pt idx="14722">
                  <c:v>42703.851967592593</c:v>
                </c:pt>
                <c:pt idx="14723">
                  <c:v>42703.852025462962</c:v>
                </c:pt>
                <c:pt idx="14724">
                  <c:v>42703.852083333339</c:v>
                </c:pt>
                <c:pt idx="14725">
                  <c:v>42703.852141203708</c:v>
                </c:pt>
                <c:pt idx="14726">
                  <c:v>42703.852199074077</c:v>
                </c:pt>
                <c:pt idx="14727">
                  <c:v>42703.852256944447</c:v>
                </c:pt>
                <c:pt idx="14728">
                  <c:v>42703.852314814816</c:v>
                </c:pt>
                <c:pt idx="14729">
                  <c:v>42703.852372685185</c:v>
                </c:pt>
                <c:pt idx="14730">
                  <c:v>42703.852430555555</c:v>
                </c:pt>
                <c:pt idx="14731">
                  <c:v>42703.852488425931</c:v>
                </c:pt>
                <c:pt idx="14732">
                  <c:v>42703.852546296301</c:v>
                </c:pt>
                <c:pt idx="14733">
                  <c:v>42703.85260416667</c:v>
                </c:pt>
                <c:pt idx="14734">
                  <c:v>42703.852662037039</c:v>
                </c:pt>
                <c:pt idx="14735">
                  <c:v>42703.852719907409</c:v>
                </c:pt>
                <c:pt idx="14736">
                  <c:v>42703.852777777778</c:v>
                </c:pt>
                <c:pt idx="14737">
                  <c:v>42703.852835648147</c:v>
                </c:pt>
                <c:pt idx="14738">
                  <c:v>42703.852893518524</c:v>
                </c:pt>
                <c:pt idx="14739">
                  <c:v>42703.852951388893</c:v>
                </c:pt>
                <c:pt idx="14740">
                  <c:v>42703.853009259263</c:v>
                </c:pt>
                <c:pt idx="14741">
                  <c:v>42703.853067129632</c:v>
                </c:pt>
                <c:pt idx="14742">
                  <c:v>42703.853125000001</c:v>
                </c:pt>
                <c:pt idx="14743">
                  <c:v>42703.853182870371</c:v>
                </c:pt>
                <c:pt idx="14744">
                  <c:v>42703.85324074074</c:v>
                </c:pt>
                <c:pt idx="14745">
                  <c:v>42703.853298611117</c:v>
                </c:pt>
                <c:pt idx="14746">
                  <c:v>42703.853356481486</c:v>
                </c:pt>
                <c:pt idx="14747">
                  <c:v>42703.853414351855</c:v>
                </c:pt>
                <c:pt idx="14748">
                  <c:v>42703.853472222225</c:v>
                </c:pt>
                <c:pt idx="14749">
                  <c:v>42703.853530092594</c:v>
                </c:pt>
                <c:pt idx="14750">
                  <c:v>42703.853587962964</c:v>
                </c:pt>
                <c:pt idx="14751">
                  <c:v>42703.853645833333</c:v>
                </c:pt>
                <c:pt idx="14752">
                  <c:v>42703.853703703709</c:v>
                </c:pt>
                <c:pt idx="14753">
                  <c:v>42703.853761574079</c:v>
                </c:pt>
                <c:pt idx="14754">
                  <c:v>42703.853819444448</c:v>
                </c:pt>
                <c:pt idx="14755">
                  <c:v>42703.853877314818</c:v>
                </c:pt>
                <c:pt idx="14756">
                  <c:v>42703.853935185187</c:v>
                </c:pt>
                <c:pt idx="14757">
                  <c:v>42703.853993055556</c:v>
                </c:pt>
                <c:pt idx="14758">
                  <c:v>42703.854050925926</c:v>
                </c:pt>
                <c:pt idx="14759">
                  <c:v>42703.854108796302</c:v>
                </c:pt>
                <c:pt idx="14760">
                  <c:v>42703.854166666672</c:v>
                </c:pt>
                <c:pt idx="14761">
                  <c:v>42703.854224537041</c:v>
                </c:pt>
                <c:pt idx="14762">
                  <c:v>42703.85428240741</c:v>
                </c:pt>
                <c:pt idx="14763">
                  <c:v>42703.85434027778</c:v>
                </c:pt>
                <c:pt idx="14764">
                  <c:v>42703.854398148149</c:v>
                </c:pt>
                <c:pt idx="14765">
                  <c:v>42703.854456018518</c:v>
                </c:pt>
                <c:pt idx="14766">
                  <c:v>42703.854513888895</c:v>
                </c:pt>
                <c:pt idx="14767">
                  <c:v>42703.854571759264</c:v>
                </c:pt>
                <c:pt idx="14768">
                  <c:v>42703.854629629634</c:v>
                </c:pt>
                <c:pt idx="14769">
                  <c:v>42703.854687500003</c:v>
                </c:pt>
                <c:pt idx="14770">
                  <c:v>42703.854745370372</c:v>
                </c:pt>
                <c:pt idx="14771">
                  <c:v>42703.854803240742</c:v>
                </c:pt>
                <c:pt idx="14772">
                  <c:v>42703.854861111111</c:v>
                </c:pt>
                <c:pt idx="14773">
                  <c:v>42703.85491898148</c:v>
                </c:pt>
                <c:pt idx="14774">
                  <c:v>42703.854976851857</c:v>
                </c:pt>
                <c:pt idx="14775">
                  <c:v>42703.855034722226</c:v>
                </c:pt>
                <c:pt idx="14776">
                  <c:v>42703.855092592596</c:v>
                </c:pt>
                <c:pt idx="14777">
                  <c:v>42703.855150462965</c:v>
                </c:pt>
                <c:pt idx="14778">
                  <c:v>42703.855208333334</c:v>
                </c:pt>
                <c:pt idx="14779">
                  <c:v>42703.855266203704</c:v>
                </c:pt>
                <c:pt idx="14780">
                  <c:v>42703.855324074073</c:v>
                </c:pt>
                <c:pt idx="14781">
                  <c:v>42703.85538194445</c:v>
                </c:pt>
                <c:pt idx="14782">
                  <c:v>42703.855439814819</c:v>
                </c:pt>
                <c:pt idx="14783">
                  <c:v>42703.855497685188</c:v>
                </c:pt>
                <c:pt idx="14784">
                  <c:v>42703.855555555558</c:v>
                </c:pt>
                <c:pt idx="14785">
                  <c:v>42703.855613425927</c:v>
                </c:pt>
                <c:pt idx="14786">
                  <c:v>42703.855671296296</c:v>
                </c:pt>
                <c:pt idx="14787">
                  <c:v>42703.855729166666</c:v>
                </c:pt>
                <c:pt idx="14788">
                  <c:v>42703.855787037042</c:v>
                </c:pt>
                <c:pt idx="14789">
                  <c:v>42703.855844907412</c:v>
                </c:pt>
                <c:pt idx="14790">
                  <c:v>42703.855902777781</c:v>
                </c:pt>
                <c:pt idx="14791">
                  <c:v>42703.85596064815</c:v>
                </c:pt>
                <c:pt idx="14792">
                  <c:v>42703.85601851852</c:v>
                </c:pt>
                <c:pt idx="14793">
                  <c:v>42703.856076388889</c:v>
                </c:pt>
                <c:pt idx="14794">
                  <c:v>42703.856134259258</c:v>
                </c:pt>
                <c:pt idx="14795">
                  <c:v>42703.856192129635</c:v>
                </c:pt>
                <c:pt idx="14796">
                  <c:v>42703.856250000004</c:v>
                </c:pt>
                <c:pt idx="14797">
                  <c:v>42703.856307870374</c:v>
                </c:pt>
                <c:pt idx="14798">
                  <c:v>42703.856365740743</c:v>
                </c:pt>
                <c:pt idx="14799">
                  <c:v>42703.856423611112</c:v>
                </c:pt>
                <c:pt idx="14800">
                  <c:v>42703.856481481482</c:v>
                </c:pt>
                <c:pt idx="14801">
                  <c:v>42703.856539351851</c:v>
                </c:pt>
                <c:pt idx="14802">
                  <c:v>42703.856597222228</c:v>
                </c:pt>
                <c:pt idx="14803">
                  <c:v>42703.856655092597</c:v>
                </c:pt>
                <c:pt idx="14804">
                  <c:v>42703.856712962966</c:v>
                </c:pt>
                <c:pt idx="14805">
                  <c:v>42703.856770833336</c:v>
                </c:pt>
                <c:pt idx="14806">
                  <c:v>42703.856828703705</c:v>
                </c:pt>
                <c:pt idx="14807">
                  <c:v>42703.856886574074</c:v>
                </c:pt>
                <c:pt idx="14808">
                  <c:v>42703.856944444444</c:v>
                </c:pt>
                <c:pt idx="14809">
                  <c:v>42703.85700231482</c:v>
                </c:pt>
                <c:pt idx="14810">
                  <c:v>42703.85706018519</c:v>
                </c:pt>
                <c:pt idx="14811">
                  <c:v>42703.857118055559</c:v>
                </c:pt>
                <c:pt idx="14812">
                  <c:v>42703.857175925928</c:v>
                </c:pt>
                <c:pt idx="14813">
                  <c:v>42703.857233796298</c:v>
                </c:pt>
                <c:pt idx="14814">
                  <c:v>42703.857291666667</c:v>
                </c:pt>
                <c:pt idx="14815">
                  <c:v>42703.857349537036</c:v>
                </c:pt>
                <c:pt idx="14816">
                  <c:v>42703.857407407413</c:v>
                </c:pt>
                <c:pt idx="14817">
                  <c:v>42703.857465277782</c:v>
                </c:pt>
                <c:pt idx="14818">
                  <c:v>42703.857523148152</c:v>
                </c:pt>
                <c:pt idx="14819">
                  <c:v>42703.857581018521</c:v>
                </c:pt>
                <c:pt idx="14820">
                  <c:v>42703.857638888891</c:v>
                </c:pt>
                <c:pt idx="14821">
                  <c:v>42703.85769675926</c:v>
                </c:pt>
                <c:pt idx="14822">
                  <c:v>42703.857754629629</c:v>
                </c:pt>
                <c:pt idx="14823">
                  <c:v>42703.857812500006</c:v>
                </c:pt>
                <c:pt idx="14824">
                  <c:v>42703.857870370375</c:v>
                </c:pt>
                <c:pt idx="14825">
                  <c:v>42703.857928240745</c:v>
                </c:pt>
                <c:pt idx="14826">
                  <c:v>42703.857986111114</c:v>
                </c:pt>
                <c:pt idx="14827">
                  <c:v>42703.858043981483</c:v>
                </c:pt>
                <c:pt idx="14828">
                  <c:v>42703.858101851853</c:v>
                </c:pt>
                <c:pt idx="14829">
                  <c:v>42703.858159722222</c:v>
                </c:pt>
                <c:pt idx="14830">
                  <c:v>42703.858217592599</c:v>
                </c:pt>
                <c:pt idx="14831">
                  <c:v>42703.858275462968</c:v>
                </c:pt>
                <c:pt idx="14832">
                  <c:v>42703.858333333337</c:v>
                </c:pt>
                <c:pt idx="14833">
                  <c:v>42703.858391203707</c:v>
                </c:pt>
                <c:pt idx="14834">
                  <c:v>42703.858449074076</c:v>
                </c:pt>
                <c:pt idx="14835">
                  <c:v>42703.858506944445</c:v>
                </c:pt>
                <c:pt idx="14836">
                  <c:v>42703.858564814815</c:v>
                </c:pt>
                <c:pt idx="14837">
                  <c:v>42703.858622685191</c:v>
                </c:pt>
                <c:pt idx="14838">
                  <c:v>42703.858680555561</c:v>
                </c:pt>
                <c:pt idx="14839">
                  <c:v>42703.85873842593</c:v>
                </c:pt>
                <c:pt idx="14840">
                  <c:v>42703.858796296299</c:v>
                </c:pt>
                <c:pt idx="14841">
                  <c:v>42703.858854166669</c:v>
                </c:pt>
                <c:pt idx="14842">
                  <c:v>42703.858912037038</c:v>
                </c:pt>
                <c:pt idx="14843">
                  <c:v>42703.858969907407</c:v>
                </c:pt>
                <c:pt idx="14844">
                  <c:v>42703.859027777777</c:v>
                </c:pt>
                <c:pt idx="14845">
                  <c:v>42703.859085648153</c:v>
                </c:pt>
                <c:pt idx="14846">
                  <c:v>42703.859143518523</c:v>
                </c:pt>
                <c:pt idx="14847">
                  <c:v>42703.859201388892</c:v>
                </c:pt>
                <c:pt idx="14848">
                  <c:v>42703.859259259261</c:v>
                </c:pt>
                <c:pt idx="14849">
                  <c:v>42703.859317129631</c:v>
                </c:pt>
                <c:pt idx="14850">
                  <c:v>42703.859375</c:v>
                </c:pt>
                <c:pt idx="14851">
                  <c:v>42703.859432870369</c:v>
                </c:pt>
                <c:pt idx="14852">
                  <c:v>42703.859490740746</c:v>
                </c:pt>
                <c:pt idx="14853">
                  <c:v>42703.859548611115</c:v>
                </c:pt>
                <c:pt idx="14854">
                  <c:v>42703.859606481485</c:v>
                </c:pt>
                <c:pt idx="14855">
                  <c:v>42703.859664351854</c:v>
                </c:pt>
                <c:pt idx="14856">
                  <c:v>42703.859722222223</c:v>
                </c:pt>
                <c:pt idx="14857">
                  <c:v>42703.859780092593</c:v>
                </c:pt>
                <c:pt idx="14858">
                  <c:v>42703.859837962962</c:v>
                </c:pt>
                <c:pt idx="14859">
                  <c:v>42703.859895833339</c:v>
                </c:pt>
                <c:pt idx="14860">
                  <c:v>42703.859953703708</c:v>
                </c:pt>
                <c:pt idx="14861">
                  <c:v>42703.860011574077</c:v>
                </c:pt>
                <c:pt idx="14862">
                  <c:v>42703.860069444447</c:v>
                </c:pt>
                <c:pt idx="14863">
                  <c:v>42703.860127314816</c:v>
                </c:pt>
                <c:pt idx="14864">
                  <c:v>42703.860185185185</c:v>
                </c:pt>
                <c:pt idx="14865">
                  <c:v>42703.860243055555</c:v>
                </c:pt>
                <c:pt idx="14866">
                  <c:v>42703.860300925931</c:v>
                </c:pt>
                <c:pt idx="14867">
                  <c:v>42703.860358796301</c:v>
                </c:pt>
                <c:pt idx="14868">
                  <c:v>42703.86041666667</c:v>
                </c:pt>
                <c:pt idx="14869">
                  <c:v>42703.860474537039</c:v>
                </c:pt>
                <c:pt idx="14870">
                  <c:v>42703.860532407409</c:v>
                </c:pt>
                <c:pt idx="14871">
                  <c:v>42703.860590277778</c:v>
                </c:pt>
                <c:pt idx="14872">
                  <c:v>42703.860648148147</c:v>
                </c:pt>
                <c:pt idx="14873">
                  <c:v>42703.860706018524</c:v>
                </c:pt>
                <c:pt idx="14874">
                  <c:v>42703.860763888893</c:v>
                </c:pt>
                <c:pt idx="14875">
                  <c:v>42703.860821759263</c:v>
                </c:pt>
                <c:pt idx="14876">
                  <c:v>42703.860879629632</c:v>
                </c:pt>
                <c:pt idx="14877">
                  <c:v>42703.860937500001</c:v>
                </c:pt>
                <c:pt idx="14878">
                  <c:v>42703.860995370371</c:v>
                </c:pt>
                <c:pt idx="14879">
                  <c:v>42703.86105324074</c:v>
                </c:pt>
                <c:pt idx="14880">
                  <c:v>42703.861111111117</c:v>
                </c:pt>
                <c:pt idx="14881">
                  <c:v>42703.861168981486</c:v>
                </c:pt>
                <c:pt idx="14882">
                  <c:v>42703.861226851855</c:v>
                </c:pt>
                <c:pt idx="14883">
                  <c:v>42703.861284722225</c:v>
                </c:pt>
                <c:pt idx="14884">
                  <c:v>42703.861342592594</c:v>
                </c:pt>
                <c:pt idx="14885">
                  <c:v>42703.861400462964</c:v>
                </c:pt>
                <c:pt idx="14886">
                  <c:v>42703.861458333333</c:v>
                </c:pt>
                <c:pt idx="14887">
                  <c:v>42703.861516203709</c:v>
                </c:pt>
                <c:pt idx="14888">
                  <c:v>42703.861574074079</c:v>
                </c:pt>
                <c:pt idx="14889">
                  <c:v>42703.861631944448</c:v>
                </c:pt>
                <c:pt idx="14890">
                  <c:v>42703.861689814818</c:v>
                </c:pt>
                <c:pt idx="14891">
                  <c:v>42703.861747685187</c:v>
                </c:pt>
                <c:pt idx="14892">
                  <c:v>42703.861805555556</c:v>
                </c:pt>
                <c:pt idx="14893">
                  <c:v>42703.861863425926</c:v>
                </c:pt>
                <c:pt idx="14894">
                  <c:v>42703.861921296302</c:v>
                </c:pt>
                <c:pt idx="14895">
                  <c:v>42703.861979166672</c:v>
                </c:pt>
                <c:pt idx="14896">
                  <c:v>42703.862037037041</c:v>
                </c:pt>
                <c:pt idx="14897">
                  <c:v>42703.86209490741</c:v>
                </c:pt>
                <c:pt idx="14898">
                  <c:v>42703.86215277778</c:v>
                </c:pt>
                <c:pt idx="14899">
                  <c:v>42703.862210648149</c:v>
                </c:pt>
                <c:pt idx="14900">
                  <c:v>42703.862268518518</c:v>
                </c:pt>
                <c:pt idx="14901">
                  <c:v>42703.862326388895</c:v>
                </c:pt>
                <c:pt idx="14902">
                  <c:v>42703.862384259264</c:v>
                </c:pt>
                <c:pt idx="14903">
                  <c:v>42703.862442129634</c:v>
                </c:pt>
                <c:pt idx="14904">
                  <c:v>42703.862500000003</c:v>
                </c:pt>
                <c:pt idx="14905">
                  <c:v>42703.862557870372</c:v>
                </c:pt>
                <c:pt idx="14906">
                  <c:v>42703.862615740742</c:v>
                </c:pt>
                <c:pt idx="14907">
                  <c:v>42703.862673611111</c:v>
                </c:pt>
                <c:pt idx="14908">
                  <c:v>42703.86273148148</c:v>
                </c:pt>
                <c:pt idx="14909">
                  <c:v>42703.862789351857</c:v>
                </c:pt>
                <c:pt idx="14910">
                  <c:v>42703.862847222226</c:v>
                </c:pt>
                <c:pt idx="14911">
                  <c:v>42703.862905092596</c:v>
                </c:pt>
                <c:pt idx="14912">
                  <c:v>42703.862962962965</c:v>
                </c:pt>
                <c:pt idx="14913">
                  <c:v>42703.863020833334</c:v>
                </c:pt>
                <c:pt idx="14914">
                  <c:v>42703.863078703704</c:v>
                </c:pt>
                <c:pt idx="14915">
                  <c:v>42703.863136574073</c:v>
                </c:pt>
                <c:pt idx="14916">
                  <c:v>42703.86319444445</c:v>
                </c:pt>
                <c:pt idx="14917">
                  <c:v>42703.863252314819</c:v>
                </c:pt>
                <c:pt idx="14918">
                  <c:v>42703.863310185188</c:v>
                </c:pt>
                <c:pt idx="14919">
                  <c:v>42703.863368055558</c:v>
                </c:pt>
                <c:pt idx="14920">
                  <c:v>42703.863425925927</c:v>
                </c:pt>
                <c:pt idx="14921">
                  <c:v>42703.863483796296</c:v>
                </c:pt>
                <c:pt idx="14922">
                  <c:v>42703.863541666666</c:v>
                </c:pt>
                <c:pt idx="14923">
                  <c:v>42703.863599537042</c:v>
                </c:pt>
                <c:pt idx="14924">
                  <c:v>42703.863657407412</c:v>
                </c:pt>
                <c:pt idx="14925">
                  <c:v>42703.863715277781</c:v>
                </c:pt>
                <c:pt idx="14926">
                  <c:v>42703.86377314815</c:v>
                </c:pt>
                <c:pt idx="14927">
                  <c:v>42703.86383101852</c:v>
                </c:pt>
                <c:pt idx="14928">
                  <c:v>42703.863888888889</c:v>
                </c:pt>
                <c:pt idx="14929">
                  <c:v>42703.863946759258</c:v>
                </c:pt>
                <c:pt idx="14930">
                  <c:v>42703.864004629635</c:v>
                </c:pt>
                <c:pt idx="14931">
                  <c:v>42703.864062500004</c:v>
                </c:pt>
                <c:pt idx="14932">
                  <c:v>42703.864120370374</c:v>
                </c:pt>
                <c:pt idx="14933">
                  <c:v>42703.864178240743</c:v>
                </c:pt>
                <c:pt idx="14934">
                  <c:v>42703.864236111112</c:v>
                </c:pt>
                <c:pt idx="14935">
                  <c:v>42703.864293981482</c:v>
                </c:pt>
                <c:pt idx="14936">
                  <c:v>42703.864351851851</c:v>
                </c:pt>
                <c:pt idx="14937">
                  <c:v>42703.864409722228</c:v>
                </c:pt>
                <c:pt idx="14938">
                  <c:v>42703.864467592597</c:v>
                </c:pt>
                <c:pt idx="14939">
                  <c:v>42703.864525462966</c:v>
                </c:pt>
                <c:pt idx="14940">
                  <c:v>42703.864583333336</c:v>
                </c:pt>
                <c:pt idx="14941">
                  <c:v>42703.864641203705</c:v>
                </c:pt>
                <c:pt idx="14942">
                  <c:v>42703.864699074074</c:v>
                </c:pt>
                <c:pt idx="14943">
                  <c:v>42703.864756944444</c:v>
                </c:pt>
                <c:pt idx="14944">
                  <c:v>42703.86481481482</c:v>
                </c:pt>
                <c:pt idx="14945">
                  <c:v>42703.86487268519</c:v>
                </c:pt>
                <c:pt idx="14946">
                  <c:v>42703.864930555559</c:v>
                </c:pt>
                <c:pt idx="14947">
                  <c:v>42703.864988425928</c:v>
                </c:pt>
                <c:pt idx="14948">
                  <c:v>42703.865046296298</c:v>
                </c:pt>
                <c:pt idx="14949">
                  <c:v>42703.865104166667</c:v>
                </c:pt>
                <c:pt idx="14950">
                  <c:v>42703.865162037036</c:v>
                </c:pt>
                <c:pt idx="14951">
                  <c:v>42703.865219907413</c:v>
                </c:pt>
                <c:pt idx="14952">
                  <c:v>42703.865277777782</c:v>
                </c:pt>
                <c:pt idx="14953">
                  <c:v>42703.865335648152</c:v>
                </c:pt>
                <c:pt idx="14954">
                  <c:v>42703.865393518521</c:v>
                </c:pt>
                <c:pt idx="14955">
                  <c:v>42703.865451388891</c:v>
                </c:pt>
                <c:pt idx="14956">
                  <c:v>42703.86550925926</c:v>
                </c:pt>
                <c:pt idx="14957">
                  <c:v>42703.865567129629</c:v>
                </c:pt>
                <c:pt idx="14958">
                  <c:v>42703.865625000006</c:v>
                </c:pt>
                <c:pt idx="14959">
                  <c:v>42703.865682870375</c:v>
                </c:pt>
                <c:pt idx="14960">
                  <c:v>42703.865740740745</c:v>
                </c:pt>
                <c:pt idx="14961">
                  <c:v>42703.865798611114</c:v>
                </c:pt>
                <c:pt idx="14962">
                  <c:v>42703.865856481483</c:v>
                </c:pt>
                <c:pt idx="14963">
                  <c:v>42703.865914351853</c:v>
                </c:pt>
                <c:pt idx="14964">
                  <c:v>42703.865972222222</c:v>
                </c:pt>
                <c:pt idx="14965">
                  <c:v>42703.866030092599</c:v>
                </c:pt>
                <c:pt idx="14966">
                  <c:v>42703.866087962968</c:v>
                </c:pt>
                <c:pt idx="14967">
                  <c:v>42703.866145833337</c:v>
                </c:pt>
                <c:pt idx="14968">
                  <c:v>42703.866203703707</c:v>
                </c:pt>
                <c:pt idx="14969">
                  <c:v>42703.866261574076</c:v>
                </c:pt>
                <c:pt idx="14970">
                  <c:v>42703.866319444445</c:v>
                </c:pt>
                <c:pt idx="14971">
                  <c:v>42703.866377314815</c:v>
                </c:pt>
                <c:pt idx="14972">
                  <c:v>42703.866435185191</c:v>
                </c:pt>
                <c:pt idx="14973">
                  <c:v>42703.866493055561</c:v>
                </c:pt>
                <c:pt idx="14974">
                  <c:v>42703.86655092593</c:v>
                </c:pt>
                <c:pt idx="14975">
                  <c:v>42703.866608796299</c:v>
                </c:pt>
                <c:pt idx="14976">
                  <c:v>42703.866666666669</c:v>
                </c:pt>
                <c:pt idx="14977">
                  <c:v>42703.866724537038</c:v>
                </c:pt>
                <c:pt idx="14978">
                  <c:v>42703.866782407407</c:v>
                </c:pt>
                <c:pt idx="14979">
                  <c:v>42703.866840277777</c:v>
                </c:pt>
                <c:pt idx="14980">
                  <c:v>42703.866898148153</c:v>
                </c:pt>
                <c:pt idx="14981">
                  <c:v>42703.866956018523</c:v>
                </c:pt>
                <c:pt idx="14982">
                  <c:v>42703.867013888892</c:v>
                </c:pt>
                <c:pt idx="14983">
                  <c:v>42703.867071759261</c:v>
                </c:pt>
                <c:pt idx="14984">
                  <c:v>42703.867129629631</c:v>
                </c:pt>
                <c:pt idx="14985">
                  <c:v>42703.8671875</c:v>
                </c:pt>
                <c:pt idx="14986">
                  <c:v>42703.867245370369</c:v>
                </c:pt>
                <c:pt idx="14987">
                  <c:v>42703.867303240746</c:v>
                </c:pt>
                <c:pt idx="14988">
                  <c:v>42703.867361111115</c:v>
                </c:pt>
                <c:pt idx="14989">
                  <c:v>42703.867418981485</c:v>
                </c:pt>
                <c:pt idx="14990">
                  <c:v>42703.867476851854</c:v>
                </c:pt>
                <c:pt idx="14991">
                  <c:v>42703.867534722223</c:v>
                </c:pt>
                <c:pt idx="14992">
                  <c:v>42703.867592592593</c:v>
                </c:pt>
                <c:pt idx="14993">
                  <c:v>42703.867650462962</c:v>
                </c:pt>
                <c:pt idx="14994">
                  <c:v>42703.867708333339</c:v>
                </c:pt>
                <c:pt idx="14995">
                  <c:v>42703.867766203708</c:v>
                </c:pt>
                <c:pt idx="14996">
                  <c:v>42703.867824074077</c:v>
                </c:pt>
                <c:pt idx="14997">
                  <c:v>42703.867881944447</c:v>
                </c:pt>
                <c:pt idx="14998">
                  <c:v>42703.867939814816</c:v>
                </c:pt>
                <c:pt idx="14999">
                  <c:v>42703.867997685185</c:v>
                </c:pt>
                <c:pt idx="15000">
                  <c:v>42703.868055555555</c:v>
                </c:pt>
                <c:pt idx="15001">
                  <c:v>42703.868113425931</c:v>
                </c:pt>
                <c:pt idx="15002">
                  <c:v>42703.868171296301</c:v>
                </c:pt>
                <c:pt idx="15003">
                  <c:v>42703.86822916667</c:v>
                </c:pt>
                <c:pt idx="15004">
                  <c:v>42703.868287037039</c:v>
                </c:pt>
                <c:pt idx="15005">
                  <c:v>42703.868344907409</c:v>
                </c:pt>
                <c:pt idx="15006">
                  <c:v>42703.868402777778</c:v>
                </c:pt>
                <c:pt idx="15007">
                  <c:v>42703.868460648147</c:v>
                </c:pt>
                <c:pt idx="15008">
                  <c:v>42703.868518518524</c:v>
                </c:pt>
                <c:pt idx="15009">
                  <c:v>42703.868576388893</c:v>
                </c:pt>
                <c:pt idx="15010">
                  <c:v>42703.868634259263</c:v>
                </c:pt>
                <c:pt idx="15011">
                  <c:v>42703.868692129632</c:v>
                </c:pt>
                <c:pt idx="15012">
                  <c:v>42703.868750000001</c:v>
                </c:pt>
                <c:pt idx="15013">
                  <c:v>42703.868807870371</c:v>
                </c:pt>
                <c:pt idx="15014">
                  <c:v>42703.86886574074</c:v>
                </c:pt>
                <c:pt idx="15015">
                  <c:v>42703.868923611117</c:v>
                </c:pt>
                <c:pt idx="15016">
                  <c:v>42703.868981481486</c:v>
                </c:pt>
                <c:pt idx="15017">
                  <c:v>42703.869039351855</c:v>
                </c:pt>
                <c:pt idx="15018">
                  <c:v>42703.869097222225</c:v>
                </c:pt>
                <c:pt idx="15019">
                  <c:v>42703.869155092594</c:v>
                </c:pt>
                <c:pt idx="15020">
                  <c:v>42703.869212962964</c:v>
                </c:pt>
                <c:pt idx="15021">
                  <c:v>42703.869270833333</c:v>
                </c:pt>
                <c:pt idx="15022">
                  <c:v>42703.869328703709</c:v>
                </c:pt>
                <c:pt idx="15023">
                  <c:v>42703.869386574079</c:v>
                </c:pt>
                <c:pt idx="15024">
                  <c:v>42703.869444444448</c:v>
                </c:pt>
                <c:pt idx="15025">
                  <c:v>42703.869502314818</c:v>
                </c:pt>
                <c:pt idx="15026">
                  <c:v>42703.869560185187</c:v>
                </c:pt>
                <c:pt idx="15027">
                  <c:v>42703.869618055556</c:v>
                </c:pt>
                <c:pt idx="15028">
                  <c:v>42703.869675925926</c:v>
                </c:pt>
                <c:pt idx="15029">
                  <c:v>42703.869733796302</c:v>
                </c:pt>
                <c:pt idx="15030">
                  <c:v>42703.869791666672</c:v>
                </c:pt>
                <c:pt idx="15031">
                  <c:v>42703.869849537041</c:v>
                </c:pt>
                <c:pt idx="15032">
                  <c:v>42703.86990740741</c:v>
                </c:pt>
                <c:pt idx="15033">
                  <c:v>42703.86996527778</c:v>
                </c:pt>
                <c:pt idx="15034">
                  <c:v>42703.870023148149</c:v>
                </c:pt>
                <c:pt idx="15035">
                  <c:v>42703.870081018518</c:v>
                </c:pt>
                <c:pt idx="15036">
                  <c:v>42703.870138888895</c:v>
                </c:pt>
                <c:pt idx="15037">
                  <c:v>42703.870196759264</c:v>
                </c:pt>
                <c:pt idx="15038">
                  <c:v>42703.870254629634</c:v>
                </c:pt>
                <c:pt idx="15039">
                  <c:v>42703.870312500003</c:v>
                </c:pt>
                <c:pt idx="15040">
                  <c:v>42703.870370370372</c:v>
                </c:pt>
                <c:pt idx="15041">
                  <c:v>42703.870428240742</c:v>
                </c:pt>
                <c:pt idx="15042">
                  <c:v>42703.870486111111</c:v>
                </c:pt>
                <c:pt idx="15043">
                  <c:v>42703.87054398148</c:v>
                </c:pt>
                <c:pt idx="15044">
                  <c:v>42703.870601851857</c:v>
                </c:pt>
                <c:pt idx="15045">
                  <c:v>42703.870659722226</c:v>
                </c:pt>
                <c:pt idx="15046">
                  <c:v>42703.870717592596</c:v>
                </c:pt>
                <c:pt idx="15047">
                  <c:v>42703.870775462965</c:v>
                </c:pt>
                <c:pt idx="15048">
                  <c:v>42703.870833333334</c:v>
                </c:pt>
                <c:pt idx="15049">
                  <c:v>42703.870891203704</c:v>
                </c:pt>
                <c:pt idx="15050">
                  <c:v>42703.870949074073</c:v>
                </c:pt>
                <c:pt idx="15051">
                  <c:v>42703.87100694445</c:v>
                </c:pt>
                <c:pt idx="15052">
                  <c:v>42703.871064814819</c:v>
                </c:pt>
                <c:pt idx="15053">
                  <c:v>42703.871122685188</c:v>
                </c:pt>
                <c:pt idx="15054">
                  <c:v>42703.871180555558</c:v>
                </c:pt>
                <c:pt idx="15055">
                  <c:v>42703.871238425927</c:v>
                </c:pt>
                <c:pt idx="15056">
                  <c:v>42703.871296296296</c:v>
                </c:pt>
                <c:pt idx="15057">
                  <c:v>42703.871354166666</c:v>
                </c:pt>
                <c:pt idx="15058">
                  <c:v>42703.871412037042</c:v>
                </c:pt>
                <c:pt idx="15059">
                  <c:v>42703.871469907412</c:v>
                </c:pt>
                <c:pt idx="15060">
                  <c:v>42703.871527777781</c:v>
                </c:pt>
                <c:pt idx="15061">
                  <c:v>42703.87158564815</c:v>
                </c:pt>
                <c:pt idx="15062">
                  <c:v>42703.87164351852</c:v>
                </c:pt>
                <c:pt idx="15063">
                  <c:v>42703.871701388889</c:v>
                </c:pt>
                <c:pt idx="15064">
                  <c:v>42703.871759259258</c:v>
                </c:pt>
                <c:pt idx="15065">
                  <c:v>42703.871817129635</c:v>
                </c:pt>
                <c:pt idx="15066">
                  <c:v>42703.871875000004</c:v>
                </c:pt>
                <c:pt idx="15067">
                  <c:v>42703.871932870374</c:v>
                </c:pt>
                <c:pt idx="15068">
                  <c:v>42703.871990740743</c:v>
                </c:pt>
                <c:pt idx="15069">
                  <c:v>42703.872048611112</c:v>
                </c:pt>
                <c:pt idx="15070">
                  <c:v>42703.872106481482</c:v>
                </c:pt>
                <c:pt idx="15071">
                  <c:v>42703.872164351851</c:v>
                </c:pt>
                <c:pt idx="15072">
                  <c:v>42703.872222222228</c:v>
                </c:pt>
                <c:pt idx="15073">
                  <c:v>42703.872280092597</c:v>
                </c:pt>
                <c:pt idx="15074">
                  <c:v>42703.872337962966</c:v>
                </c:pt>
                <c:pt idx="15075">
                  <c:v>42703.872395833336</c:v>
                </c:pt>
                <c:pt idx="15076">
                  <c:v>42703.872453703705</c:v>
                </c:pt>
                <c:pt idx="15077">
                  <c:v>42703.872511574074</c:v>
                </c:pt>
                <c:pt idx="15078">
                  <c:v>42703.872569444444</c:v>
                </c:pt>
                <c:pt idx="15079">
                  <c:v>42703.87262731482</c:v>
                </c:pt>
                <c:pt idx="15080">
                  <c:v>42703.87268518519</c:v>
                </c:pt>
                <c:pt idx="15081">
                  <c:v>42703.872743055559</c:v>
                </c:pt>
                <c:pt idx="15082">
                  <c:v>42703.872800925928</c:v>
                </c:pt>
                <c:pt idx="15083">
                  <c:v>42703.872858796298</c:v>
                </c:pt>
                <c:pt idx="15084">
                  <c:v>42703.872916666667</c:v>
                </c:pt>
                <c:pt idx="15085">
                  <c:v>42703.872974537036</c:v>
                </c:pt>
                <c:pt idx="15086">
                  <c:v>42703.873032407413</c:v>
                </c:pt>
                <c:pt idx="15087">
                  <c:v>42703.873090277782</c:v>
                </c:pt>
                <c:pt idx="15088">
                  <c:v>42703.873148148152</c:v>
                </c:pt>
                <c:pt idx="15089">
                  <c:v>42703.873206018521</c:v>
                </c:pt>
                <c:pt idx="15090">
                  <c:v>42703.873263888891</c:v>
                </c:pt>
                <c:pt idx="15091">
                  <c:v>42703.87332175926</c:v>
                </c:pt>
                <c:pt idx="15092">
                  <c:v>42703.873379629629</c:v>
                </c:pt>
                <c:pt idx="15093">
                  <c:v>42703.873437500006</c:v>
                </c:pt>
                <c:pt idx="15094">
                  <c:v>42703.873495370375</c:v>
                </c:pt>
                <c:pt idx="15095">
                  <c:v>42703.873553240745</c:v>
                </c:pt>
                <c:pt idx="15096">
                  <c:v>42703.873611111114</c:v>
                </c:pt>
                <c:pt idx="15097">
                  <c:v>42703.873668981483</c:v>
                </c:pt>
                <c:pt idx="15098">
                  <c:v>42703.873726851853</c:v>
                </c:pt>
                <c:pt idx="15099">
                  <c:v>42703.873784722222</c:v>
                </c:pt>
                <c:pt idx="15100">
                  <c:v>42703.873842592599</c:v>
                </c:pt>
                <c:pt idx="15101">
                  <c:v>42703.873900462968</c:v>
                </c:pt>
                <c:pt idx="15102">
                  <c:v>42703.873958333337</c:v>
                </c:pt>
                <c:pt idx="15103">
                  <c:v>42703.874016203707</c:v>
                </c:pt>
                <c:pt idx="15104">
                  <c:v>42703.874074074076</c:v>
                </c:pt>
                <c:pt idx="15105">
                  <c:v>42703.874131944445</c:v>
                </c:pt>
                <c:pt idx="15106">
                  <c:v>42703.874189814815</c:v>
                </c:pt>
                <c:pt idx="15107">
                  <c:v>42703.874247685191</c:v>
                </c:pt>
                <c:pt idx="15108">
                  <c:v>42703.874305555561</c:v>
                </c:pt>
                <c:pt idx="15109">
                  <c:v>42703.87436342593</c:v>
                </c:pt>
                <c:pt idx="15110">
                  <c:v>42703.874421296299</c:v>
                </c:pt>
                <c:pt idx="15111">
                  <c:v>42703.874479166669</c:v>
                </c:pt>
                <c:pt idx="15112">
                  <c:v>42703.874537037038</c:v>
                </c:pt>
                <c:pt idx="15113">
                  <c:v>42703.874594907407</c:v>
                </c:pt>
                <c:pt idx="15114">
                  <c:v>42703.874652777777</c:v>
                </c:pt>
                <c:pt idx="15115">
                  <c:v>42703.874710648153</c:v>
                </c:pt>
                <c:pt idx="15116">
                  <c:v>42703.874768518523</c:v>
                </c:pt>
                <c:pt idx="15117">
                  <c:v>42703.874826388892</c:v>
                </c:pt>
                <c:pt idx="15118">
                  <c:v>42703.874884259261</c:v>
                </c:pt>
                <c:pt idx="15119">
                  <c:v>42703.874942129631</c:v>
                </c:pt>
                <c:pt idx="15120">
                  <c:v>42703.875</c:v>
                </c:pt>
                <c:pt idx="15121">
                  <c:v>42703.875057870369</c:v>
                </c:pt>
                <c:pt idx="15122">
                  <c:v>42703.875115740746</c:v>
                </c:pt>
                <c:pt idx="15123">
                  <c:v>42703.875173611115</c:v>
                </c:pt>
                <c:pt idx="15124">
                  <c:v>42703.875231481485</c:v>
                </c:pt>
                <c:pt idx="15125">
                  <c:v>42703.875289351854</c:v>
                </c:pt>
                <c:pt idx="15126">
                  <c:v>42703.875347222223</c:v>
                </c:pt>
                <c:pt idx="15127">
                  <c:v>42703.875405092593</c:v>
                </c:pt>
                <c:pt idx="15128">
                  <c:v>42703.875462962962</c:v>
                </c:pt>
                <c:pt idx="15129">
                  <c:v>42703.875520833339</c:v>
                </c:pt>
                <c:pt idx="15130">
                  <c:v>42703.875578703708</c:v>
                </c:pt>
                <c:pt idx="15131">
                  <c:v>42703.875636574077</c:v>
                </c:pt>
                <c:pt idx="15132">
                  <c:v>42703.875694444447</c:v>
                </c:pt>
                <c:pt idx="15133">
                  <c:v>42703.875752314816</c:v>
                </c:pt>
                <c:pt idx="15134">
                  <c:v>42703.875810185185</c:v>
                </c:pt>
                <c:pt idx="15135">
                  <c:v>42703.875868055555</c:v>
                </c:pt>
                <c:pt idx="15136">
                  <c:v>42703.875925925931</c:v>
                </c:pt>
                <c:pt idx="15137">
                  <c:v>42703.875983796301</c:v>
                </c:pt>
                <c:pt idx="15138">
                  <c:v>42703.87604166667</c:v>
                </c:pt>
                <c:pt idx="15139">
                  <c:v>42703.876099537039</c:v>
                </c:pt>
                <c:pt idx="15140">
                  <c:v>42703.876157407409</c:v>
                </c:pt>
                <c:pt idx="15141">
                  <c:v>42703.876215277778</c:v>
                </c:pt>
                <c:pt idx="15142">
                  <c:v>42703.876273148147</c:v>
                </c:pt>
                <c:pt idx="15143">
                  <c:v>42703.876331018524</c:v>
                </c:pt>
                <c:pt idx="15144">
                  <c:v>42703.876388888893</c:v>
                </c:pt>
                <c:pt idx="15145">
                  <c:v>42703.876446759263</c:v>
                </c:pt>
                <c:pt idx="15146">
                  <c:v>42703.876504629632</c:v>
                </c:pt>
                <c:pt idx="15147">
                  <c:v>42703.876562500001</c:v>
                </c:pt>
                <c:pt idx="15148">
                  <c:v>42703.876620370371</c:v>
                </c:pt>
                <c:pt idx="15149">
                  <c:v>42703.87667824074</c:v>
                </c:pt>
                <c:pt idx="15150">
                  <c:v>42703.876736111117</c:v>
                </c:pt>
                <c:pt idx="15151">
                  <c:v>42703.876793981486</c:v>
                </c:pt>
                <c:pt idx="15152">
                  <c:v>42703.876851851855</c:v>
                </c:pt>
                <c:pt idx="15153">
                  <c:v>42703.876909722225</c:v>
                </c:pt>
                <c:pt idx="15154">
                  <c:v>42703.876967592594</c:v>
                </c:pt>
                <c:pt idx="15155">
                  <c:v>42703.877025462964</c:v>
                </c:pt>
                <c:pt idx="15156">
                  <c:v>42703.877083333333</c:v>
                </c:pt>
                <c:pt idx="15157">
                  <c:v>42703.877141203709</c:v>
                </c:pt>
                <c:pt idx="15158">
                  <c:v>42703.877199074079</c:v>
                </c:pt>
                <c:pt idx="15159">
                  <c:v>42703.877256944448</c:v>
                </c:pt>
                <c:pt idx="15160">
                  <c:v>42703.877314814818</c:v>
                </c:pt>
                <c:pt idx="15161">
                  <c:v>42703.877372685187</c:v>
                </c:pt>
                <c:pt idx="15162">
                  <c:v>42703.877430555556</c:v>
                </c:pt>
                <c:pt idx="15163">
                  <c:v>42703.877488425926</c:v>
                </c:pt>
                <c:pt idx="15164">
                  <c:v>42703.877546296302</c:v>
                </c:pt>
                <c:pt idx="15165">
                  <c:v>42703.877604166672</c:v>
                </c:pt>
                <c:pt idx="15166">
                  <c:v>42703.877662037041</c:v>
                </c:pt>
                <c:pt idx="15167">
                  <c:v>42703.87771990741</c:v>
                </c:pt>
                <c:pt idx="15168">
                  <c:v>42703.87777777778</c:v>
                </c:pt>
                <c:pt idx="15169">
                  <c:v>42703.877835648149</c:v>
                </c:pt>
                <c:pt idx="15170">
                  <c:v>42703.877893518518</c:v>
                </c:pt>
                <c:pt idx="15171">
                  <c:v>42703.877951388895</c:v>
                </c:pt>
                <c:pt idx="15172">
                  <c:v>42703.878009259264</c:v>
                </c:pt>
                <c:pt idx="15173">
                  <c:v>42703.878067129634</c:v>
                </c:pt>
                <c:pt idx="15174">
                  <c:v>42703.878125000003</c:v>
                </c:pt>
                <c:pt idx="15175">
                  <c:v>42703.878182870372</c:v>
                </c:pt>
                <c:pt idx="15176">
                  <c:v>42703.878240740742</c:v>
                </c:pt>
                <c:pt idx="15177">
                  <c:v>42703.878298611111</c:v>
                </c:pt>
                <c:pt idx="15178">
                  <c:v>42703.87835648148</c:v>
                </c:pt>
                <c:pt idx="15179">
                  <c:v>42703.878414351857</c:v>
                </c:pt>
                <c:pt idx="15180">
                  <c:v>42703.878472222226</c:v>
                </c:pt>
                <c:pt idx="15181">
                  <c:v>42703.878530092596</c:v>
                </c:pt>
                <c:pt idx="15182">
                  <c:v>42703.878587962965</c:v>
                </c:pt>
                <c:pt idx="15183">
                  <c:v>42703.878645833334</c:v>
                </c:pt>
                <c:pt idx="15184">
                  <c:v>42703.878703703704</c:v>
                </c:pt>
                <c:pt idx="15185">
                  <c:v>42703.878761574073</c:v>
                </c:pt>
                <c:pt idx="15186">
                  <c:v>42703.87881944445</c:v>
                </c:pt>
                <c:pt idx="15187">
                  <c:v>42703.878877314819</c:v>
                </c:pt>
                <c:pt idx="15188">
                  <c:v>42703.878935185188</c:v>
                </c:pt>
                <c:pt idx="15189">
                  <c:v>42703.878993055558</c:v>
                </c:pt>
                <c:pt idx="15190">
                  <c:v>42703.879050925927</c:v>
                </c:pt>
                <c:pt idx="15191">
                  <c:v>42703.879108796296</c:v>
                </c:pt>
                <c:pt idx="15192">
                  <c:v>42703.879166666666</c:v>
                </c:pt>
                <c:pt idx="15193">
                  <c:v>42703.879224537042</c:v>
                </c:pt>
                <c:pt idx="15194">
                  <c:v>42703.879282407412</c:v>
                </c:pt>
                <c:pt idx="15195">
                  <c:v>42703.879340277781</c:v>
                </c:pt>
                <c:pt idx="15196">
                  <c:v>42703.87939814815</c:v>
                </c:pt>
                <c:pt idx="15197">
                  <c:v>42703.87945601852</c:v>
                </c:pt>
                <c:pt idx="15198">
                  <c:v>42703.879513888889</c:v>
                </c:pt>
                <c:pt idx="15199">
                  <c:v>42703.879571759258</c:v>
                </c:pt>
                <c:pt idx="15200">
                  <c:v>42703.879629629635</c:v>
                </c:pt>
                <c:pt idx="15201">
                  <c:v>42703.879687500004</c:v>
                </c:pt>
                <c:pt idx="15202">
                  <c:v>42703.879745370374</c:v>
                </c:pt>
                <c:pt idx="15203">
                  <c:v>42703.879803240743</c:v>
                </c:pt>
                <c:pt idx="15204">
                  <c:v>42703.879861111112</c:v>
                </c:pt>
                <c:pt idx="15205">
                  <c:v>42703.879918981482</c:v>
                </c:pt>
                <c:pt idx="15206">
                  <c:v>42703.879976851851</c:v>
                </c:pt>
                <c:pt idx="15207">
                  <c:v>42703.880034722228</c:v>
                </c:pt>
                <c:pt idx="15208">
                  <c:v>42703.880092592597</c:v>
                </c:pt>
                <c:pt idx="15209">
                  <c:v>42703.880150462966</c:v>
                </c:pt>
                <c:pt idx="15210">
                  <c:v>42703.880208333336</c:v>
                </c:pt>
                <c:pt idx="15211">
                  <c:v>42703.880266203705</c:v>
                </c:pt>
                <c:pt idx="15212">
                  <c:v>42703.880324074074</c:v>
                </c:pt>
                <c:pt idx="15213">
                  <c:v>42703.880381944444</c:v>
                </c:pt>
                <c:pt idx="15214">
                  <c:v>42703.88043981482</c:v>
                </c:pt>
                <c:pt idx="15215">
                  <c:v>42703.88049768519</c:v>
                </c:pt>
                <c:pt idx="15216">
                  <c:v>42703.880555555559</c:v>
                </c:pt>
                <c:pt idx="15217">
                  <c:v>42703.880613425928</c:v>
                </c:pt>
                <c:pt idx="15218">
                  <c:v>42703.880671296298</c:v>
                </c:pt>
                <c:pt idx="15219">
                  <c:v>42703.880729166667</c:v>
                </c:pt>
                <c:pt idx="15220">
                  <c:v>42703.880787037036</c:v>
                </c:pt>
                <c:pt idx="15221">
                  <c:v>42703.880844907413</c:v>
                </c:pt>
                <c:pt idx="15222">
                  <c:v>42703.880902777782</c:v>
                </c:pt>
                <c:pt idx="15223">
                  <c:v>42703.880960648152</c:v>
                </c:pt>
                <c:pt idx="15224">
                  <c:v>42703.881018518521</c:v>
                </c:pt>
                <c:pt idx="15225">
                  <c:v>42703.881076388891</c:v>
                </c:pt>
                <c:pt idx="15226">
                  <c:v>42703.88113425926</c:v>
                </c:pt>
                <c:pt idx="15227">
                  <c:v>42703.881192129629</c:v>
                </c:pt>
                <c:pt idx="15228">
                  <c:v>42703.881250000006</c:v>
                </c:pt>
                <c:pt idx="15229">
                  <c:v>42703.881307870375</c:v>
                </c:pt>
                <c:pt idx="15230">
                  <c:v>42703.881365740745</c:v>
                </c:pt>
                <c:pt idx="15231">
                  <c:v>42703.881423611114</c:v>
                </c:pt>
                <c:pt idx="15232">
                  <c:v>42703.881481481483</c:v>
                </c:pt>
                <c:pt idx="15233">
                  <c:v>42703.881539351853</c:v>
                </c:pt>
                <c:pt idx="15234">
                  <c:v>42703.881597222222</c:v>
                </c:pt>
                <c:pt idx="15235">
                  <c:v>42703.881655092599</c:v>
                </c:pt>
                <c:pt idx="15236">
                  <c:v>42703.881712962968</c:v>
                </c:pt>
                <c:pt idx="15237">
                  <c:v>42703.881770833337</c:v>
                </c:pt>
                <c:pt idx="15238">
                  <c:v>42703.881828703707</c:v>
                </c:pt>
                <c:pt idx="15239">
                  <c:v>42703.881886574076</c:v>
                </c:pt>
                <c:pt idx="15240">
                  <c:v>42703.881944444445</c:v>
                </c:pt>
                <c:pt idx="15241">
                  <c:v>42703.882002314815</c:v>
                </c:pt>
                <c:pt idx="15242">
                  <c:v>42703.882060185191</c:v>
                </c:pt>
                <c:pt idx="15243">
                  <c:v>42703.882118055561</c:v>
                </c:pt>
                <c:pt idx="15244">
                  <c:v>42703.88217592593</c:v>
                </c:pt>
                <c:pt idx="15245">
                  <c:v>42703.882233796299</c:v>
                </c:pt>
                <c:pt idx="15246">
                  <c:v>42703.882291666669</c:v>
                </c:pt>
                <c:pt idx="15247">
                  <c:v>42703.882349537038</c:v>
                </c:pt>
                <c:pt idx="15248">
                  <c:v>42703.882407407407</c:v>
                </c:pt>
                <c:pt idx="15249">
                  <c:v>42703.882465277777</c:v>
                </c:pt>
                <c:pt idx="15250">
                  <c:v>42703.882523148153</c:v>
                </c:pt>
                <c:pt idx="15251">
                  <c:v>42703.882581018523</c:v>
                </c:pt>
                <c:pt idx="15252">
                  <c:v>42703.882638888892</c:v>
                </c:pt>
                <c:pt idx="15253">
                  <c:v>42703.882696759261</c:v>
                </c:pt>
                <c:pt idx="15254">
                  <c:v>42703.882754629631</c:v>
                </c:pt>
                <c:pt idx="15255">
                  <c:v>42703.8828125</c:v>
                </c:pt>
                <c:pt idx="15256">
                  <c:v>42703.882870370369</c:v>
                </c:pt>
                <c:pt idx="15257">
                  <c:v>42703.882928240746</c:v>
                </c:pt>
                <c:pt idx="15258">
                  <c:v>42703.882986111115</c:v>
                </c:pt>
                <c:pt idx="15259">
                  <c:v>42703.883043981485</c:v>
                </c:pt>
                <c:pt idx="15260">
                  <c:v>42703.883101851854</c:v>
                </c:pt>
                <c:pt idx="15261">
                  <c:v>42703.883159722223</c:v>
                </c:pt>
                <c:pt idx="15262">
                  <c:v>42703.883217592593</c:v>
                </c:pt>
                <c:pt idx="15263">
                  <c:v>42703.883275462962</c:v>
                </c:pt>
                <c:pt idx="15264">
                  <c:v>42703.883333333339</c:v>
                </c:pt>
                <c:pt idx="15265">
                  <c:v>42703.883391203708</c:v>
                </c:pt>
                <c:pt idx="15266">
                  <c:v>42703.883449074077</c:v>
                </c:pt>
                <c:pt idx="15267">
                  <c:v>42703.883506944447</c:v>
                </c:pt>
                <c:pt idx="15268">
                  <c:v>42703.883564814816</c:v>
                </c:pt>
                <c:pt idx="15269">
                  <c:v>42703.883622685185</c:v>
                </c:pt>
                <c:pt idx="15270">
                  <c:v>42703.883680555555</c:v>
                </c:pt>
                <c:pt idx="15271">
                  <c:v>42703.883738425931</c:v>
                </c:pt>
                <c:pt idx="15272">
                  <c:v>42703.883796296301</c:v>
                </c:pt>
                <c:pt idx="15273">
                  <c:v>42703.88385416667</c:v>
                </c:pt>
                <c:pt idx="15274">
                  <c:v>42703.883912037039</c:v>
                </c:pt>
                <c:pt idx="15275">
                  <c:v>42703.883969907409</c:v>
                </c:pt>
                <c:pt idx="15276">
                  <c:v>42703.884027777778</c:v>
                </c:pt>
                <c:pt idx="15277">
                  <c:v>42703.884085648147</c:v>
                </c:pt>
                <c:pt idx="15278">
                  <c:v>42703.884143518524</c:v>
                </c:pt>
                <c:pt idx="15279">
                  <c:v>42703.884201388893</c:v>
                </c:pt>
                <c:pt idx="15280">
                  <c:v>42703.884259259263</c:v>
                </c:pt>
                <c:pt idx="15281">
                  <c:v>42703.884317129632</c:v>
                </c:pt>
                <c:pt idx="15282">
                  <c:v>42703.884375000001</c:v>
                </c:pt>
                <c:pt idx="15283">
                  <c:v>42703.884432870371</c:v>
                </c:pt>
                <c:pt idx="15284">
                  <c:v>42703.88449074074</c:v>
                </c:pt>
                <c:pt idx="15285">
                  <c:v>42703.884548611117</c:v>
                </c:pt>
                <c:pt idx="15286">
                  <c:v>42703.884606481486</c:v>
                </c:pt>
                <c:pt idx="15287">
                  <c:v>42703.884664351855</c:v>
                </c:pt>
                <c:pt idx="15288">
                  <c:v>42703.884722222225</c:v>
                </c:pt>
                <c:pt idx="15289">
                  <c:v>42703.884780092594</c:v>
                </c:pt>
                <c:pt idx="15290">
                  <c:v>42703.884837962964</c:v>
                </c:pt>
                <c:pt idx="15291">
                  <c:v>42703.884895833333</c:v>
                </c:pt>
                <c:pt idx="15292">
                  <c:v>42703.884953703709</c:v>
                </c:pt>
                <c:pt idx="15293">
                  <c:v>42703.885011574079</c:v>
                </c:pt>
                <c:pt idx="15294">
                  <c:v>42703.885069444448</c:v>
                </c:pt>
                <c:pt idx="15295">
                  <c:v>42703.885127314818</c:v>
                </c:pt>
                <c:pt idx="15296">
                  <c:v>42703.885185185187</c:v>
                </c:pt>
                <c:pt idx="15297">
                  <c:v>42703.885243055556</c:v>
                </c:pt>
                <c:pt idx="15298">
                  <c:v>42703.885300925926</c:v>
                </c:pt>
                <c:pt idx="15299">
                  <c:v>42703.885358796302</c:v>
                </c:pt>
                <c:pt idx="15300">
                  <c:v>42703.885416666672</c:v>
                </c:pt>
                <c:pt idx="15301">
                  <c:v>42703.885474537041</c:v>
                </c:pt>
                <c:pt idx="15302">
                  <c:v>42703.88553240741</c:v>
                </c:pt>
                <c:pt idx="15303">
                  <c:v>42703.88559027778</c:v>
                </c:pt>
                <c:pt idx="15304">
                  <c:v>42703.885648148149</c:v>
                </c:pt>
                <c:pt idx="15305">
                  <c:v>42703.885706018518</c:v>
                </c:pt>
                <c:pt idx="15306">
                  <c:v>42703.885763888895</c:v>
                </c:pt>
                <c:pt idx="15307">
                  <c:v>42703.885821759264</c:v>
                </c:pt>
                <c:pt idx="15308">
                  <c:v>42703.885879629634</c:v>
                </c:pt>
                <c:pt idx="15309">
                  <c:v>42703.885937500003</c:v>
                </c:pt>
                <c:pt idx="15310">
                  <c:v>42703.885995370372</c:v>
                </c:pt>
                <c:pt idx="15311">
                  <c:v>42703.886053240742</c:v>
                </c:pt>
                <c:pt idx="15312">
                  <c:v>42703.886111111111</c:v>
                </c:pt>
                <c:pt idx="15313">
                  <c:v>42703.88616898148</c:v>
                </c:pt>
                <c:pt idx="15314">
                  <c:v>42703.886226851857</c:v>
                </c:pt>
                <c:pt idx="15315">
                  <c:v>42703.886284722226</c:v>
                </c:pt>
                <c:pt idx="15316">
                  <c:v>42703.886342592596</c:v>
                </c:pt>
                <c:pt idx="15317">
                  <c:v>42703.886400462965</c:v>
                </c:pt>
                <c:pt idx="15318">
                  <c:v>42703.886458333334</c:v>
                </c:pt>
                <c:pt idx="15319">
                  <c:v>42703.886516203704</c:v>
                </c:pt>
                <c:pt idx="15320">
                  <c:v>42703.886574074073</c:v>
                </c:pt>
                <c:pt idx="15321">
                  <c:v>42703.88663194445</c:v>
                </c:pt>
                <c:pt idx="15322">
                  <c:v>42703.886689814819</c:v>
                </c:pt>
                <c:pt idx="15323">
                  <c:v>42703.886747685188</c:v>
                </c:pt>
                <c:pt idx="15324">
                  <c:v>42703.886805555558</c:v>
                </c:pt>
                <c:pt idx="15325">
                  <c:v>42703.886863425927</c:v>
                </c:pt>
                <c:pt idx="15326">
                  <c:v>42703.886921296296</c:v>
                </c:pt>
                <c:pt idx="15327">
                  <c:v>42703.886979166666</c:v>
                </c:pt>
                <c:pt idx="15328">
                  <c:v>42703.887037037042</c:v>
                </c:pt>
                <c:pt idx="15329">
                  <c:v>42703.887094907412</c:v>
                </c:pt>
                <c:pt idx="15330">
                  <c:v>42703.887152777781</c:v>
                </c:pt>
                <c:pt idx="15331">
                  <c:v>42703.88721064815</c:v>
                </c:pt>
                <c:pt idx="15332">
                  <c:v>42703.88726851852</c:v>
                </c:pt>
                <c:pt idx="15333">
                  <c:v>42703.887326388889</c:v>
                </c:pt>
                <c:pt idx="15334">
                  <c:v>42703.887384259258</c:v>
                </c:pt>
                <c:pt idx="15335">
                  <c:v>42703.887442129635</c:v>
                </c:pt>
                <c:pt idx="15336">
                  <c:v>42703.887500000004</c:v>
                </c:pt>
                <c:pt idx="15337">
                  <c:v>42703.887557870374</c:v>
                </c:pt>
                <c:pt idx="15338">
                  <c:v>42703.887615740743</c:v>
                </c:pt>
                <c:pt idx="15339">
                  <c:v>42703.887673611112</c:v>
                </c:pt>
                <c:pt idx="15340">
                  <c:v>42703.887731481482</c:v>
                </c:pt>
                <c:pt idx="15341">
                  <c:v>42703.887789351851</c:v>
                </c:pt>
                <c:pt idx="15342">
                  <c:v>42703.887847222228</c:v>
                </c:pt>
                <c:pt idx="15343">
                  <c:v>42703.887905092597</c:v>
                </c:pt>
                <c:pt idx="15344">
                  <c:v>42703.887962962966</c:v>
                </c:pt>
                <c:pt idx="15345">
                  <c:v>42703.888020833336</c:v>
                </c:pt>
                <c:pt idx="15346">
                  <c:v>42703.888078703705</c:v>
                </c:pt>
                <c:pt idx="15347">
                  <c:v>42703.888136574074</c:v>
                </c:pt>
                <c:pt idx="15348">
                  <c:v>42703.888194444444</c:v>
                </c:pt>
                <c:pt idx="15349">
                  <c:v>42703.88825231482</c:v>
                </c:pt>
                <c:pt idx="15350">
                  <c:v>42703.88831018519</c:v>
                </c:pt>
                <c:pt idx="15351">
                  <c:v>42703.888368055559</c:v>
                </c:pt>
                <c:pt idx="15352">
                  <c:v>42703.888425925928</c:v>
                </c:pt>
                <c:pt idx="15353">
                  <c:v>42703.888483796298</c:v>
                </c:pt>
                <c:pt idx="15354">
                  <c:v>42703.888541666667</c:v>
                </c:pt>
                <c:pt idx="15355">
                  <c:v>42703.888599537036</c:v>
                </c:pt>
                <c:pt idx="15356">
                  <c:v>42703.888657407413</c:v>
                </c:pt>
                <c:pt idx="15357">
                  <c:v>42703.888715277782</c:v>
                </c:pt>
                <c:pt idx="15358">
                  <c:v>42703.888773148152</c:v>
                </c:pt>
                <c:pt idx="15359">
                  <c:v>42703.888831018521</c:v>
                </c:pt>
                <c:pt idx="15360">
                  <c:v>42703.888888888891</c:v>
                </c:pt>
                <c:pt idx="15361">
                  <c:v>42703.88894675926</c:v>
                </c:pt>
                <c:pt idx="15362">
                  <c:v>42703.889004629629</c:v>
                </c:pt>
                <c:pt idx="15363">
                  <c:v>42703.889062500006</c:v>
                </c:pt>
                <c:pt idx="15364">
                  <c:v>42703.889120370375</c:v>
                </c:pt>
                <c:pt idx="15365">
                  <c:v>42703.889178240745</c:v>
                </c:pt>
                <c:pt idx="15366">
                  <c:v>42703.889236111114</c:v>
                </c:pt>
                <c:pt idx="15367">
                  <c:v>42703.889293981483</c:v>
                </c:pt>
                <c:pt idx="15368">
                  <c:v>42703.889351851853</c:v>
                </c:pt>
                <c:pt idx="15369">
                  <c:v>42703.889409722222</c:v>
                </c:pt>
                <c:pt idx="15370">
                  <c:v>42703.889467592599</c:v>
                </c:pt>
                <c:pt idx="15371">
                  <c:v>42703.889525462968</c:v>
                </c:pt>
                <c:pt idx="15372">
                  <c:v>42703.889583333337</c:v>
                </c:pt>
                <c:pt idx="15373">
                  <c:v>42703.889641203707</c:v>
                </c:pt>
                <c:pt idx="15374">
                  <c:v>42703.889699074076</c:v>
                </c:pt>
                <c:pt idx="15375">
                  <c:v>42703.889756944445</c:v>
                </c:pt>
                <c:pt idx="15376">
                  <c:v>42703.889814814815</c:v>
                </c:pt>
                <c:pt idx="15377">
                  <c:v>42703.889872685191</c:v>
                </c:pt>
                <c:pt idx="15378">
                  <c:v>42703.889930555561</c:v>
                </c:pt>
                <c:pt idx="15379">
                  <c:v>42703.88998842593</c:v>
                </c:pt>
                <c:pt idx="15380">
                  <c:v>42703.890046296299</c:v>
                </c:pt>
                <c:pt idx="15381">
                  <c:v>42703.890104166669</c:v>
                </c:pt>
                <c:pt idx="15382">
                  <c:v>42703.890162037038</c:v>
                </c:pt>
                <c:pt idx="15383">
                  <c:v>42703.890219907407</c:v>
                </c:pt>
                <c:pt idx="15384">
                  <c:v>42703.890277777777</c:v>
                </c:pt>
                <c:pt idx="15385">
                  <c:v>42703.890335648153</c:v>
                </c:pt>
                <c:pt idx="15386">
                  <c:v>42703.890393518523</c:v>
                </c:pt>
                <c:pt idx="15387">
                  <c:v>42703.890451388892</c:v>
                </c:pt>
                <c:pt idx="15388">
                  <c:v>42703.890509259261</c:v>
                </c:pt>
                <c:pt idx="15389">
                  <c:v>42703.890567129631</c:v>
                </c:pt>
                <c:pt idx="15390">
                  <c:v>42703.890625</c:v>
                </c:pt>
                <c:pt idx="15391">
                  <c:v>42703.890682870369</c:v>
                </c:pt>
                <c:pt idx="15392">
                  <c:v>42703.890740740746</c:v>
                </c:pt>
                <c:pt idx="15393">
                  <c:v>42703.890798611115</c:v>
                </c:pt>
                <c:pt idx="15394">
                  <c:v>42703.890856481485</c:v>
                </c:pt>
                <c:pt idx="15395">
                  <c:v>42703.890914351854</c:v>
                </c:pt>
                <c:pt idx="15396">
                  <c:v>42703.890972222223</c:v>
                </c:pt>
                <c:pt idx="15397">
                  <c:v>42703.891030092593</c:v>
                </c:pt>
                <c:pt idx="15398">
                  <c:v>42703.891087962962</c:v>
                </c:pt>
                <c:pt idx="15399">
                  <c:v>42703.891145833339</c:v>
                </c:pt>
                <c:pt idx="15400">
                  <c:v>42703.891203703708</c:v>
                </c:pt>
                <c:pt idx="15401">
                  <c:v>42703.891261574077</c:v>
                </c:pt>
                <c:pt idx="15402">
                  <c:v>42703.891319444447</c:v>
                </c:pt>
                <c:pt idx="15403">
                  <c:v>42703.891377314816</c:v>
                </c:pt>
                <c:pt idx="15404">
                  <c:v>42703.891435185185</c:v>
                </c:pt>
                <c:pt idx="15405">
                  <c:v>42703.891493055555</c:v>
                </c:pt>
                <c:pt idx="15406">
                  <c:v>42703.891550925931</c:v>
                </c:pt>
                <c:pt idx="15407">
                  <c:v>42703.891608796301</c:v>
                </c:pt>
                <c:pt idx="15408">
                  <c:v>42703.89166666667</c:v>
                </c:pt>
                <c:pt idx="15409">
                  <c:v>42703.891724537039</c:v>
                </c:pt>
                <c:pt idx="15410">
                  <c:v>42703.891782407409</c:v>
                </c:pt>
                <c:pt idx="15411">
                  <c:v>42703.891840277778</c:v>
                </c:pt>
                <c:pt idx="15412">
                  <c:v>42703.891898148147</c:v>
                </c:pt>
                <c:pt idx="15413">
                  <c:v>42703.891956018524</c:v>
                </c:pt>
                <c:pt idx="15414">
                  <c:v>42703.892013888893</c:v>
                </c:pt>
                <c:pt idx="15415">
                  <c:v>42703.892071759263</c:v>
                </c:pt>
                <c:pt idx="15416">
                  <c:v>42703.892129629632</c:v>
                </c:pt>
                <c:pt idx="15417">
                  <c:v>42703.892187500001</c:v>
                </c:pt>
                <c:pt idx="15418">
                  <c:v>42703.892245370371</c:v>
                </c:pt>
                <c:pt idx="15419">
                  <c:v>42703.89230324074</c:v>
                </c:pt>
                <c:pt idx="15420">
                  <c:v>42703.892361111117</c:v>
                </c:pt>
                <c:pt idx="15421">
                  <c:v>42703.892418981486</c:v>
                </c:pt>
                <c:pt idx="15422">
                  <c:v>42703.892476851855</c:v>
                </c:pt>
                <c:pt idx="15423">
                  <c:v>42703.892534722225</c:v>
                </c:pt>
                <c:pt idx="15424">
                  <c:v>42703.892592592594</c:v>
                </c:pt>
                <c:pt idx="15425">
                  <c:v>42703.892650462964</c:v>
                </c:pt>
                <c:pt idx="15426">
                  <c:v>42703.892708333333</c:v>
                </c:pt>
                <c:pt idx="15427">
                  <c:v>42703.892766203709</c:v>
                </c:pt>
                <c:pt idx="15428">
                  <c:v>42703.892824074079</c:v>
                </c:pt>
                <c:pt idx="15429">
                  <c:v>42703.892881944448</c:v>
                </c:pt>
                <c:pt idx="15430">
                  <c:v>42703.892939814818</c:v>
                </c:pt>
                <c:pt idx="15431">
                  <c:v>42703.892997685187</c:v>
                </c:pt>
                <c:pt idx="15432">
                  <c:v>42703.893055555556</c:v>
                </c:pt>
                <c:pt idx="15433">
                  <c:v>42703.893113425926</c:v>
                </c:pt>
                <c:pt idx="15434">
                  <c:v>42703.893171296302</c:v>
                </c:pt>
                <c:pt idx="15435">
                  <c:v>42703.893229166672</c:v>
                </c:pt>
                <c:pt idx="15436">
                  <c:v>42703.893287037041</c:v>
                </c:pt>
                <c:pt idx="15437">
                  <c:v>42703.89334490741</c:v>
                </c:pt>
                <c:pt idx="15438">
                  <c:v>42703.89340277778</c:v>
                </c:pt>
                <c:pt idx="15439">
                  <c:v>42703.893460648149</c:v>
                </c:pt>
                <c:pt idx="15440">
                  <c:v>42703.893518518518</c:v>
                </c:pt>
                <c:pt idx="15441">
                  <c:v>42703.893576388895</c:v>
                </c:pt>
                <c:pt idx="15442">
                  <c:v>42703.893634259264</c:v>
                </c:pt>
                <c:pt idx="15443">
                  <c:v>42703.893692129634</c:v>
                </c:pt>
                <c:pt idx="15444">
                  <c:v>42703.893750000003</c:v>
                </c:pt>
                <c:pt idx="15445">
                  <c:v>42703.893807870372</c:v>
                </c:pt>
                <c:pt idx="15446">
                  <c:v>42703.893865740742</c:v>
                </c:pt>
                <c:pt idx="15447">
                  <c:v>42703.893923611111</c:v>
                </c:pt>
                <c:pt idx="15448">
                  <c:v>42703.89398148148</c:v>
                </c:pt>
                <c:pt idx="15449">
                  <c:v>42703.894039351857</c:v>
                </c:pt>
                <c:pt idx="15450">
                  <c:v>42703.894097222226</c:v>
                </c:pt>
                <c:pt idx="15451">
                  <c:v>42703.894155092596</c:v>
                </c:pt>
                <c:pt idx="15452">
                  <c:v>42703.894212962965</c:v>
                </c:pt>
                <c:pt idx="15453">
                  <c:v>42703.894270833334</c:v>
                </c:pt>
                <c:pt idx="15454">
                  <c:v>42703.894328703704</c:v>
                </c:pt>
                <c:pt idx="15455">
                  <c:v>42703.894386574073</c:v>
                </c:pt>
                <c:pt idx="15456">
                  <c:v>42703.89444444445</c:v>
                </c:pt>
                <c:pt idx="15457">
                  <c:v>42703.894502314819</c:v>
                </c:pt>
                <c:pt idx="15458">
                  <c:v>42703.894560185188</c:v>
                </c:pt>
                <c:pt idx="15459">
                  <c:v>42703.894618055558</c:v>
                </c:pt>
                <c:pt idx="15460">
                  <c:v>42703.894675925927</c:v>
                </c:pt>
                <c:pt idx="15461">
                  <c:v>42703.894733796296</c:v>
                </c:pt>
                <c:pt idx="15462">
                  <c:v>42703.894791666666</c:v>
                </c:pt>
                <c:pt idx="15463">
                  <c:v>42703.894849537042</c:v>
                </c:pt>
                <c:pt idx="15464">
                  <c:v>42703.894907407412</c:v>
                </c:pt>
                <c:pt idx="15465">
                  <c:v>42703.894965277781</c:v>
                </c:pt>
                <c:pt idx="15466">
                  <c:v>42703.89502314815</c:v>
                </c:pt>
                <c:pt idx="15467">
                  <c:v>42703.89508101852</c:v>
                </c:pt>
                <c:pt idx="15468">
                  <c:v>42703.895138888889</c:v>
                </c:pt>
                <c:pt idx="15469">
                  <c:v>42703.895196759258</c:v>
                </c:pt>
                <c:pt idx="15470">
                  <c:v>42703.895254629635</c:v>
                </c:pt>
                <c:pt idx="15471">
                  <c:v>42703.895312500004</c:v>
                </c:pt>
                <c:pt idx="15472">
                  <c:v>42703.895370370374</c:v>
                </c:pt>
                <c:pt idx="15473">
                  <c:v>42703.895428240743</c:v>
                </c:pt>
                <c:pt idx="15474">
                  <c:v>42703.895486111112</c:v>
                </c:pt>
                <c:pt idx="15475">
                  <c:v>42703.895543981482</c:v>
                </c:pt>
                <c:pt idx="15476">
                  <c:v>42703.895601851851</c:v>
                </c:pt>
                <c:pt idx="15477">
                  <c:v>42703.895659722228</c:v>
                </c:pt>
                <c:pt idx="15478">
                  <c:v>42703.895717592597</c:v>
                </c:pt>
                <c:pt idx="15479">
                  <c:v>42703.895775462966</c:v>
                </c:pt>
                <c:pt idx="15480">
                  <c:v>42703.895833333336</c:v>
                </c:pt>
                <c:pt idx="15481">
                  <c:v>42703.895891203705</c:v>
                </c:pt>
                <c:pt idx="15482">
                  <c:v>42703.895949074074</c:v>
                </c:pt>
                <c:pt idx="15483">
                  <c:v>42703.896006944444</c:v>
                </c:pt>
                <c:pt idx="15484">
                  <c:v>42703.89606481482</c:v>
                </c:pt>
                <c:pt idx="15485">
                  <c:v>42703.89612268519</c:v>
                </c:pt>
                <c:pt idx="15486">
                  <c:v>42703.896180555559</c:v>
                </c:pt>
                <c:pt idx="15487">
                  <c:v>42703.896238425928</c:v>
                </c:pt>
                <c:pt idx="15488">
                  <c:v>42703.896296296298</c:v>
                </c:pt>
                <c:pt idx="15489">
                  <c:v>42703.896354166667</c:v>
                </c:pt>
                <c:pt idx="15490">
                  <c:v>42703.896412037036</c:v>
                </c:pt>
                <c:pt idx="15491">
                  <c:v>42703.896469907413</c:v>
                </c:pt>
                <c:pt idx="15492">
                  <c:v>42703.896527777782</c:v>
                </c:pt>
                <c:pt idx="15493">
                  <c:v>42703.896585648152</c:v>
                </c:pt>
                <c:pt idx="15494">
                  <c:v>42703.896643518521</c:v>
                </c:pt>
                <c:pt idx="15495">
                  <c:v>42703.896701388891</c:v>
                </c:pt>
                <c:pt idx="15496">
                  <c:v>42703.89675925926</c:v>
                </c:pt>
                <c:pt idx="15497">
                  <c:v>42703.896817129629</c:v>
                </c:pt>
                <c:pt idx="15498">
                  <c:v>42703.896875000006</c:v>
                </c:pt>
                <c:pt idx="15499">
                  <c:v>42703.896932870375</c:v>
                </c:pt>
                <c:pt idx="15500">
                  <c:v>42703.896990740745</c:v>
                </c:pt>
                <c:pt idx="15501">
                  <c:v>42703.897048611114</c:v>
                </c:pt>
                <c:pt idx="15502">
                  <c:v>42703.897106481483</c:v>
                </c:pt>
                <c:pt idx="15503">
                  <c:v>42703.897164351853</c:v>
                </c:pt>
                <c:pt idx="15504">
                  <c:v>42703.897222222222</c:v>
                </c:pt>
                <c:pt idx="15505">
                  <c:v>42703.897280092599</c:v>
                </c:pt>
                <c:pt idx="15506">
                  <c:v>42703.897337962968</c:v>
                </c:pt>
                <c:pt idx="15507">
                  <c:v>42703.897395833337</c:v>
                </c:pt>
                <c:pt idx="15508">
                  <c:v>42703.897453703707</c:v>
                </c:pt>
                <c:pt idx="15509">
                  <c:v>42703.897511574076</c:v>
                </c:pt>
                <c:pt idx="15510">
                  <c:v>42703.897569444445</c:v>
                </c:pt>
                <c:pt idx="15511">
                  <c:v>42703.897627314815</c:v>
                </c:pt>
                <c:pt idx="15512">
                  <c:v>42703.897685185191</c:v>
                </c:pt>
                <c:pt idx="15513">
                  <c:v>42703.897743055561</c:v>
                </c:pt>
                <c:pt idx="15514">
                  <c:v>42703.89780092593</c:v>
                </c:pt>
                <c:pt idx="15515">
                  <c:v>42703.897858796299</c:v>
                </c:pt>
                <c:pt idx="15516">
                  <c:v>42703.897916666669</c:v>
                </c:pt>
                <c:pt idx="15517">
                  <c:v>42703.897974537038</c:v>
                </c:pt>
                <c:pt idx="15518">
                  <c:v>42703.898032407407</c:v>
                </c:pt>
                <c:pt idx="15519">
                  <c:v>42703.898090277777</c:v>
                </c:pt>
                <c:pt idx="15520">
                  <c:v>42703.898148148153</c:v>
                </c:pt>
                <c:pt idx="15521">
                  <c:v>42703.898206018523</c:v>
                </c:pt>
                <c:pt idx="15522">
                  <c:v>42703.898263888892</c:v>
                </c:pt>
                <c:pt idx="15523">
                  <c:v>42703.898321759261</c:v>
                </c:pt>
                <c:pt idx="15524">
                  <c:v>42703.898379629631</c:v>
                </c:pt>
                <c:pt idx="15525">
                  <c:v>42703.8984375</c:v>
                </c:pt>
                <c:pt idx="15526">
                  <c:v>42703.898495370369</c:v>
                </c:pt>
                <c:pt idx="15527">
                  <c:v>42703.898553240746</c:v>
                </c:pt>
                <c:pt idx="15528">
                  <c:v>42703.898611111115</c:v>
                </c:pt>
                <c:pt idx="15529">
                  <c:v>42703.898668981485</c:v>
                </c:pt>
                <c:pt idx="15530">
                  <c:v>42703.898726851854</c:v>
                </c:pt>
                <c:pt idx="15531">
                  <c:v>42703.898784722223</c:v>
                </c:pt>
                <c:pt idx="15532">
                  <c:v>42703.898842592593</c:v>
                </c:pt>
                <c:pt idx="15533">
                  <c:v>42703.898900462962</c:v>
                </c:pt>
                <c:pt idx="15534">
                  <c:v>42703.898958333339</c:v>
                </c:pt>
                <c:pt idx="15535">
                  <c:v>42703.899016203708</c:v>
                </c:pt>
                <c:pt idx="15536">
                  <c:v>42703.899074074077</c:v>
                </c:pt>
                <c:pt idx="15537">
                  <c:v>42703.899131944447</c:v>
                </c:pt>
                <c:pt idx="15538">
                  <c:v>42703.899189814816</c:v>
                </c:pt>
                <c:pt idx="15539">
                  <c:v>42703.899247685185</c:v>
                </c:pt>
                <c:pt idx="15540">
                  <c:v>42703.899305555555</c:v>
                </c:pt>
                <c:pt idx="15541">
                  <c:v>42703.899363425931</c:v>
                </c:pt>
                <c:pt idx="15542">
                  <c:v>42703.899421296301</c:v>
                </c:pt>
                <c:pt idx="15543">
                  <c:v>42703.89947916667</c:v>
                </c:pt>
                <c:pt idx="15544">
                  <c:v>42703.899537037039</c:v>
                </c:pt>
                <c:pt idx="15545">
                  <c:v>42703.899594907409</c:v>
                </c:pt>
                <c:pt idx="15546">
                  <c:v>42703.899652777778</c:v>
                </c:pt>
                <c:pt idx="15547">
                  <c:v>42703.899710648147</c:v>
                </c:pt>
                <c:pt idx="15548">
                  <c:v>42703.899768518524</c:v>
                </c:pt>
                <c:pt idx="15549">
                  <c:v>42703.899826388893</c:v>
                </c:pt>
                <c:pt idx="15550">
                  <c:v>42703.899884259263</c:v>
                </c:pt>
                <c:pt idx="15551">
                  <c:v>42703.899942129632</c:v>
                </c:pt>
                <c:pt idx="15552">
                  <c:v>42703.9</c:v>
                </c:pt>
                <c:pt idx="15553">
                  <c:v>42703.900057870371</c:v>
                </c:pt>
                <c:pt idx="15554">
                  <c:v>42703.90011574074</c:v>
                </c:pt>
                <c:pt idx="15555">
                  <c:v>42703.900173611117</c:v>
                </c:pt>
                <c:pt idx="15556">
                  <c:v>42703.900231481486</c:v>
                </c:pt>
                <c:pt idx="15557">
                  <c:v>42703.900289351855</c:v>
                </c:pt>
                <c:pt idx="15558">
                  <c:v>42703.900347222225</c:v>
                </c:pt>
                <c:pt idx="15559">
                  <c:v>42703.900405092594</c:v>
                </c:pt>
                <c:pt idx="15560">
                  <c:v>42703.900462962964</c:v>
                </c:pt>
                <c:pt idx="15561">
                  <c:v>42703.900520833333</c:v>
                </c:pt>
                <c:pt idx="15562">
                  <c:v>42703.900578703709</c:v>
                </c:pt>
                <c:pt idx="15563">
                  <c:v>42703.900636574079</c:v>
                </c:pt>
                <c:pt idx="15564">
                  <c:v>42703.900694444448</c:v>
                </c:pt>
                <c:pt idx="15565">
                  <c:v>42703.900752314818</c:v>
                </c:pt>
                <c:pt idx="15566">
                  <c:v>42703.900810185187</c:v>
                </c:pt>
                <c:pt idx="15567">
                  <c:v>42703.900868055556</c:v>
                </c:pt>
                <c:pt idx="15568">
                  <c:v>42703.900925925926</c:v>
                </c:pt>
                <c:pt idx="15569">
                  <c:v>42703.900983796302</c:v>
                </c:pt>
                <c:pt idx="15570">
                  <c:v>42703.901041666672</c:v>
                </c:pt>
                <c:pt idx="15571">
                  <c:v>42703.901099537041</c:v>
                </c:pt>
                <c:pt idx="15572">
                  <c:v>42703.90115740741</c:v>
                </c:pt>
                <c:pt idx="15573">
                  <c:v>42703.90121527778</c:v>
                </c:pt>
                <c:pt idx="15574">
                  <c:v>42703.901273148149</c:v>
                </c:pt>
                <c:pt idx="15575">
                  <c:v>42703.901331018518</c:v>
                </c:pt>
                <c:pt idx="15576">
                  <c:v>42703.901388888895</c:v>
                </c:pt>
                <c:pt idx="15577">
                  <c:v>42703.901446759264</c:v>
                </c:pt>
                <c:pt idx="15578">
                  <c:v>42703.901504629634</c:v>
                </c:pt>
                <c:pt idx="15579">
                  <c:v>42703.901562500003</c:v>
                </c:pt>
                <c:pt idx="15580">
                  <c:v>42703.901620370372</c:v>
                </c:pt>
                <c:pt idx="15581">
                  <c:v>42703.901678240742</c:v>
                </c:pt>
                <c:pt idx="15582">
                  <c:v>42703.901736111111</c:v>
                </c:pt>
                <c:pt idx="15583">
                  <c:v>42703.90179398148</c:v>
                </c:pt>
                <c:pt idx="15584">
                  <c:v>42703.901851851857</c:v>
                </c:pt>
                <c:pt idx="15585">
                  <c:v>42703.901909722226</c:v>
                </c:pt>
                <c:pt idx="15586">
                  <c:v>42703.901967592596</c:v>
                </c:pt>
                <c:pt idx="15587">
                  <c:v>42703.902025462965</c:v>
                </c:pt>
                <c:pt idx="15588">
                  <c:v>42703.902083333334</c:v>
                </c:pt>
                <c:pt idx="15589">
                  <c:v>42703.902141203704</c:v>
                </c:pt>
                <c:pt idx="15590">
                  <c:v>42703.902199074073</c:v>
                </c:pt>
                <c:pt idx="15591">
                  <c:v>42703.90225694445</c:v>
                </c:pt>
                <c:pt idx="15592">
                  <c:v>42703.902314814819</c:v>
                </c:pt>
                <c:pt idx="15593">
                  <c:v>42703.902372685188</c:v>
                </c:pt>
                <c:pt idx="15594">
                  <c:v>42703.902430555558</c:v>
                </c:pt>
                <c:pt idx="15595">
                  <c:v>42703.902488425927</c:v>
                </c:pt>
                <c:pt idx="15596">
                  <c:v>42703.902546296296</c:v>
                </c:pt>
                <c:pt idx="15597">
                  <c:v>42703.902604166666</c:v>
                </c:pt>
                <c:pt idx="15598">
                  <c:v>42703.902662037042</c:v>
                </c:pt>
                <c:pt idx="15599">
                  <c:v>42703.902719907412</c:v>
                </c:pt>
                <c:pt idx="15600">
                  <c:v>42703.902777777781</c:v>
                </c:pt>
                <c:pt idx="15601">
                  <c:v>42703.90283564815</c:v>
                </c:pt>
                <c:pt idx="15602">
                  <c:v>42703.90289351852</c:v>
                </c:pt>
                <c:pt idx="15603">
                  <c:v>42703.902951388889</c:v>
                </c:pt>
                <c:pt idx="15604">
                  <c:v>42703.903009259258</c:v>
                </c:pt>
                <c:pt idx="15605">
                  <c:v>42703.903067129635</c:v>
                </c:pt>
                <c:pt idx="15606">
                  <c:v>42703.903125000004</c:v>
                </c:pt>
                <c:pt idx="15607">
                  <c:v>42703.903182870374</c:v>
                </c:pt>
                <c:pt idx="15608">
                  <c:v>42703.903240740743</c:v>
                </c:pt>
                <c:pt idx="15609">
                  <c:v>42703.903298611112</c:v>
                </c:pt>
                <c:pt idx="15610">
                  <c:v>42703.903356481482</c:v>
                </c:pt>
                <c:pt idx="15611">
                  <c:v>42703.903414351851</c:v>
                </c:pt>
                <c:pt idx="15612">
                  <c:v>42703.903472222228</c:v>
                </c:pt>
                <c:pt idx="15613">
                  <c:v>42703.903530092597</c:v>
                </c:pt>
                <c:pt idx="15614">
                  <c:v>42703.903587962966</c:v>
                </c:pt>
                <c:pt idx="15615">
                  <c:v>42703.903645833336</c:v>
                </c:pt>
                <c:pt idx="15616">
                  <c:v>42703.903703703705</c:v>
                </c:pt>
                <c:pt idx="15617">
                  <c:v>42703.903761574074</c:v>
                </c:pt>
                <c:pt idx="15618">
                  <c:v>42703.903819444444</c:v>
                </c:pt>
                <c:pt idx="15619">
                  <c:v>42703.90387731482</c:v>
                </c:pt>
                <c:pt idx="15620">
                  <c:v>42703.90393518519</c:v>
                </c:pt>
                <c:pt idx="15621">
                  <c:v>42703.903993055559</c:v>
                </c:pt>
                <c:pt idx="15622">
                  <c:v>42703.904050925928</c:v>
                </c:pt>
                <c:pt idx="15623">
                  <c:v>42703.904108796298</c:v>
                </c:pt>
                <c:pt idx="15624">
                  <c:v>42703.904166666667</c:v>
                </c:pt>
                <c:pt idx="15625">
                  <c:v>42703.904224537036</c:v>
                </c:pt>
                <c:pt idx="15626">
                  <c:v>42703.904282407413</c:v>
                </c:pt>
                <c:pt idx="15627">
                  <c:v>42703.904340277782</c:v>
                </c:pt>
                <c:pt idx="15628">
                  <c:v>42703.904398148152</c:v>
                </c:pt>
                <c:pt idx="15629">
                  <c:v>42703.904456018521</c:v>
                </c:pt>
                <c:pt idx="15630">
                  <c:v>42703.904513888891</c:v>
                </c:pt>
                <c:pt idx="15631">
                  <c:v>42703.90457175926</c:v>
                </c:pt>
                <c:pt idx="15632">
                  <c:v>42703.904629629629</c:v>
                </c:pt>
                <c:pt idx="15633">
                  <c:v>42703.904687500006</c:v>
                </c:pt>
                <c:pt idx="15634">
                  <c:v>42703.904745370375</c:v>
                </c:pt>
                <c:pt idx="15635">
                  <c:v>42703.904803240745</c:v>
                </c:pt>
                <c:pt idx="15636">
                  <c:v>42703.904861111114</c:v>
                </c:pt>
                <c:pt idx="15637">
                  <c:v>42703.904918981483</c:v>
                </c:pt>
                <c:pt idx="15638">
                  <c:v>42703.904976851853</c:v>
                </c:pt>
                <c:pt idx="15639">
                  <c:v>42703.905034722222</c:v>
                </c:pt>
                <c:pt idx="15640">
                  <c:v>42703.905092592599</c:v>
                </c:pt>
                <c:pt idx="15641">
                  <c:v>42703.905150462968</c:v>
                </c:pt>
                <c:pt idx="15642">
                  <c:v>42703.905208333337</c:v>
                </c:pt>
                <c:pt idx="15643">
                  <c:v>42703.905266203707</c:v>
                </c:pt>
                <c:pt idx="15644">
                  <c:v>42703.905324074076</c:v>
                </c:pt>
                <c:pt idx="15645">
                  <c:v>42703.905381944445</c:v>
                </c:pt>
                <c:pt idx="15646">
                  <c:v>42703.905439814815</c:v>
                </c:pt>
                <c:pt idx="15647">
                  <c:v>42703.905497685191</c:v>
                </c:pt>
                <c:pt idx="15648">
                  <c:v>42703.905555555561</c:v>
                </c:pt>
                <c:pt idx="15649">
                  <c:v>42703.90561342593</c:v>
                </c:pt>
                <c:pt idx="15650">
                  <c:v>42703.905671296299</c:v>
                </c:pt>
                <c:pt idx="15651">
                  <c:v>42703.905729166669</c:v>
                </c:pt>
                <c:pt idx="15652">
                  <c:v>42703.905787037038</c:v>
                </c:pt>
                <c:pt idx="15653">
                  <c:v>42703.905844907407</c:v>
                </c:pt>
                <c:pt idx="15654">
                  <c:v>42703.905902777777</c:v>
                </c:pt>
                <c:pt idx="15655">
                  <c:v>42703.905960648153</c:v>
                </c:pt>
                <c:pt idx="15656">
                  <c:v>42703.906018518523</c:v>
                </c:pt>
                <c:pt idx="15657">
                  <c:v>42703.906076388892</c:v>
                </c:pt>
                <c:pt idx="15658">
                  <c:v>42703.906134259261</c:v>
                </c:pt>
                <c:pt idx="15659">
                  <c:v>42703.906192129631</c:v>
                </c:pt>
                <c:pt idx="15660">
                  <c:v>42703.90625</c:v>
                </c:pt>
                <c:pt idx="15661">
                  <c:v>42703.906307870369</c:v>
                </c:pt>
                <c:pt idx="15662">
                  <c:v>42703.906365740746</c:v>
                </c:pt>
                <c:pt idx="15663">
                  <c:v>42703.906423611115</c:v>
                </c:pt>
                <c:pt idx="15664">
                  <c:v>42703.906481481485</c:v>
                </c:pt>
                <c:pt idx="15665">
                  <c:v>42703.906539351854</c:v>
                </c:pt>
                <c:pt idx="15666">
                  <c:v>42703.906597222223</c:v>
                </c:pt>
                <c:pt idx="15667">
                  <c:v>42703.906655092593</c:v>
                </c:pt>
                <c:pt idx="15668">
                  <c:v>42703.906712962962</c:v>
                </c:pt>
                <c:pt idx="15669">
                  <c:v>42703.906770833339</c:v>
                </c:pt>
                <c:pt idx="15670">
                  <c:v>42703.906828703708</c:v>
                </c:pt>
                <c:pt idx="15671">
                  <c:v>42703.906886574077</c:v>
                </c:pt>
                <c:pt idx="15672">
                  <c:v>42703.906944444447</c:v>
                </c:pt>
                <c:pt idx="15673">
                  <c:v>42703.907002314816</c:v>
                </c:pt>
                <c:pt idx="15674">
                  <c:v>42703.907060185185</c:v>
                </c:pt>
                <c:pt idx="15675">
                  <c:v>42703.907118055555</c:v>
                </c:pt>
                <c:pt idx="15676">
                  <c:v>42703.907175925931</c:v>
                </c:pt>
                <c:pt idx="15677">
                  <c:v>42703.907233796301</c:v>
                </c:pt>
                <c:pt idx="15678">
                  <c:v>42703.90729166667</c:v>
                </c:pt>
                <c:pt idx="15679">
                  <c:v>42703.907349537039</c:v>
                </c:pt>
                <c:pt idx="15680">
                  <c:v>42703.907407407409</c:v>
                </c:pt>
                <c:pt idx="15681">
                  <c:v>42703.907465277778</c:v>
                </c:pt>
                <c:pt idx="15682">
                  <c:v>42703.907523148147</c:v>
                </c:pt>
                <c:pt idx="15683">
                  <c:v>42703.907581018524</c:v>
                </c:pt>
                <c:pt idx="15684">
                  <c:v>42703.907638888893</c:v>
                </c:pt>
                <c:pt idx="15685">
                  <c:v>42703.907696759263</c:v>
                </c:pt>
                <c:pt idx="15686">
                  <c:v>42703.907754629632</c:v>
                </c:pt>
                <c:pt idx="15687">
                  <c:v>42703.907812500001</c:v>
                </c:pt>
                <c:pt idx="15688">
                  <c:v>42703.907870370371</c:v>
                </c:pt>
                <c:pt idx="15689">
                  <c:v>42703.90792824074</c:v>
                </c:pt>
                <c:pt idx="15690">
                  <c:v>42703.907986111117</c:v>
                </c:pt>
                <c:pt idx="15691">
                  <c:v>42703.908043981486</c:v>
                </c:pt>
                <c:pt idx="15692">
                  <c:v>42703.908101851855</c:v>
                </c:pt>
                <c:pt idx="15693">
                  <c:v>42703.908159722225</c:v>
                </c:pt>
                <c:pt idx="15694">
                  <c:v>42703.908217592594</c:v>
                </c:pt>
                <c:pt idx="15695">
                  <c:v>42703.908275462964</c:v>
                </c:pt>
                <c:pt idx="15696">
                  <c:v>42703.908333333333</c:v>
                </c:pt>
                <c:pt idx="15697">
                  <c:v>42703.908391203709</c:v>
                </c:pt>
                <c:pt idx="15698">
                  <c:v>42703.908449074079</c:v>
                </c:pt>
                <c:pt idx="15699">
                  <c:v>42703.908506944448</c:v>
                </c:pt>
                <c:pt idx="15700">
                  <c:v>42703.908564814818</c:v>
                </c:pt>
                <c:pt idx="15701">
                  <c:v>42703.908622685187</c:v>
                </c:pt>
                <c:pt idx="15702">
                  <c:v>42703.908680555556</c:v>
                </c:pt>
                <c:pt idx="15703">
                  <c:v>42703.908738425926</c:v>
                </c:pt>
                <c:pt idx="15704">
                  <c:v>42703.908796296302</c:v>
                </c:pt>
                <c:pt idx="15705">
                  <c:v>42703.908854166672</c:v>
                </c:pt>
                <c:pt idx="15706">
                  <c:v>42703.908912037041</c:v>
                </c:pt>
                <c:pt idx="15707">
                  <c:v>42703.90896990741</c:v>
                </c:pt>
                <c:pt idx="15708">
                  <c:v>42703.90902777778</c:v>
                </c:pt>
                <c:pt idx="15709">
                  <c:v>42703.909085648149</c:v>
                </c:pt>
                <c:pt idx="15710">
                  <c:v>42703.909143518518</c:v>
                </c:pt>
                <c:pt idx="15711">
                  <c:v>42703.909201388895</c:v>
                </c:pt>
                <c:pt idx="15712">
                  <c:v>42703.909259259264</c:v>
                </c:pt>
                <c:pt idx="15713">
                  <c:v>42703.909317129634</c:v>
                </c:pt>
                <c:pt idx="15714">
                  <c:v>42703.909375000003</c:v>
                </c:pt>
                <c:pt idx="15715">
                  <c:v>42703.909432870372</c:v>
                </c:pt>
                <c:pt idx="15716">
                  <c:v>42703.909490740742</c:v>
                </c:pt>
                <c:pt idx="15717">
                  <c:v>42703.909548611111</c:v>
                </c:pt>
                <c:pt idx="15718">
                  <c:v>42703.90960648148</c:v>
                </c:pt>
                <c:pt idx="15719">
                  <c:v>42703.909664351857</c:v>
                </c:pt>
                <c:pt idx="15720">
                  <c:v>42703.909722222226</c:v>
                </c:pt>
                <c:pt idx="15721">
                  <c:v>42703.909780092596</c:v>
                </c:pt>
                <c:pt idx="15722">
                  <c:v>42703.909837962965</c:v>
                </c:pt>
                <c:pt idx="15723">
                  <c:v>42703.909895833334</c:v>
                </c:pt>
                <c:pt idx="15724">
                  <c:v>42703.909953703704</c:v>
                </c:pt>
                <c:pt idx="15725">
                  <c:v>42703.910011574073</c:v>
                </c:pt>
                <c:pt idx="15726">
                  <c:v>42703.91006944445</c:v>
                </c:pt>
                <c:pt idx="15727">
                  <c:v>42703.910127314819</c:v>
                </c:pt>
                <c:pt idx="15728">
                  <c:v>42703.910185185188</c:v>
                </c:pt>
                <c:pt idx="15729">
                  <c:v>42703.910243055558</c:v>
                </c:pt>
                <c:pt idx="15730">
                  <c:v>42703.910300925927</c:v>
                </c:pt>
                <c:pt idx="15731">
                  <c:v>42703.910358796296</c:v>
                </c:pt>
                <c:pt idx="15732">
                  <c:v>42703.910416666666</c:v>
                </c:pt>
                <c:pt idx="15733">
                  <c:v>42703.910474537042</c:v>
                </c:pt>
                <c:pt idx="15734">
                  <c:v>42703.910532407412</c:v>
                </c:pt>
                <c:pt idx="15735">
                  <c:v>42703.910590277781</c:v>
                </c:pt>
                <c:pt idx="15736">
                  <c:v>42703.91064814815</c:v>
                </c:pt>
                <c:pt idx="15737">
                  <c:v>42703.91070601852</c:v>
                </c:pt>
                <c:pt idx="15738">
                  <c:v>42703.910763888889</c:v>
                </c:pt>
                <c:pt idx="15739">
                  <c:v>42703.910821759258</c:v>
                </c:pt>
                <c:pt idx="15740">
                  <c:v>42703.910879629635</c:v>
                </c:pt>
                <c:pt idx="15741">
                  <c:v>42703.910937500004</c:v>
                </c:pt>
                <c:pt idx="15742">
                  <c:v>42703.910995370374</c:v>
                </c:pt>
                <c:pt idx="15743">
                  <c:v>42703.911053240743</c:v>
                </c:pt>
                <c:pt idx="15744">
                  <c:v>42703.911111111112</c:v>
                </c:pt>
                <c:pt idx="15745">
                  <c:v>42703.911168981482</c:v>
                </c:pt>
                <c:pt idx="15746">
                  <c:v>42703.911226851851</c:v>
                </c:pt>
                <c:pt idx="15747">
                  <c:v>42703.911284722228</c:v>
                </c:pt>
                <c:pt idx="15748">
                  <c:v>42703.911342592597</c:v>
                </c:pt>
                <c:pt idx="15749">
                  <c:v>42703.911400462966</c:v>
                </c:pt>
                <c:pt idx="15750">
                  <c:v>42703.911458333336</c:v>
                </c:pt>
                <c:pt idx="15751">
                  <c:v>42703.911516203705</c:v>
                </c:pt>
                <c:pt idx="15752">
                  <c:v>42703.911574074074</c:v>
                </c:pt>
                <c:pt idx="15753">
                  <c:v>42703.911631944444</c:v>
                </c:pt>
                <c:pt idx="15754">
                  <c:v>42703.91168981482</c:v>
                </c:pt>
                <c:pt idx="15755">
                  <c:v>42703.91174768519</c:v>
                </c:pt>
                <c:pt idx="15756">
                  <c:v>42703.911805555559</c:v>
                </c:pt>
                <c:pt idx="15757">
                  <c:v>42703.911863425928</c:v>
                </c:pt>
                <c:pt idx="15758">
                  <c:v>42703.911921296298</c:v>
                </c:pt>
                <c:pt idx="15759">
                  <c:v>42703.911979166667</c:v>
                </c:pt>
                <c:pt idx="15760">
                  <c:v>42703.912037037036</c:v>
                </c:pt>
                <c:pt idx="15761">
                  <c:v>42703.912094907413</c:v>
                </c:pt>
                <c:pt idx="15762">
                  <c:v>42703.912152777782</c:v>
                </c:pt>
                <c:pt idx="15763">
                  <c:v>42703.912210648152</c:v>
                </c:pt>
                <c:pt idx="15764">
                  <c:v>42703.912268518521</c:v>
                </c:pt>
                <c:pt idx="15765">
                  <c:v>42703.912326388891</c:v>
                </c:pt>
                <c:pt idx="15766">
                  <c:v>42703.91238425926</c:v>
                </c:pt>
                <c:pt idx="15767">
                  <c:v>42703.912442129629</c:v>
                </c:pt>
                <c:pt idx="15768">
                  <c:v>42703.912500000006</c:v>
                </c:pt>
                <c:pt idx="15769">
                  <c:v>42703.912557870375</c:v>
                </c:pt>
                <c:pt idx="15770">
                  <c:v>42703.912615740745</c:v>
                </c:pt>
                <c:pt idx="15771">
                  <c:v>42703.912673611114</c:v>
                </c:pt>
                <c:pt idx="15772">
                  <c:v>42703.912731481483</c:v>
                </c:pt>
                <c:pt idx="15773">
                  <c:v>42703.912789351853</c:v>
                </c:pt>
                <c:pt idx="15774">
                  <c:v>42703.912847222222</c:v>
                </c:pt>
                <c:pt idx="15775">
                  <c:v>42703.912905092599</c:v>
                </c:pt>
                <c:pt idx="15776">
                  <c:v>42703.912962962968</c:v>
                </c:pt>
                <c:pt idx="15777">
                  <c:v>42703.913020833337</c:v>
                </c:pt>
                <c:pt idx="15778">
                  <c:v>42703.913078703707</c:v>
                </c:pt>
                <c:pt idx="15779">
                  <c:v>42703.913136574076</c:v>
                </c:pt>
                <c:pt idx="15780">
                  <c:v>42703.913194444445</c:v>
                </c:pt>
                <c:pt idx="15781">
                  <c:v>42703.913252314815</c:v>
                </c:pt>
                <c:pt idx="15782">
                  <c:v>42703.913310185191</c:v>
                </c:pt>
                <c:pt idx="15783">
                  <c:v>42703.913368055561</c:v>
                </c:pt>
                <c:pt idx="15784">
                  <c:v>42703.91342592593</c:v>
                </c:pt>
                <c:pt idx="15785">
                  <c:v>42703.913483796299</c:v>
                </c:pt>
                <c:pt idx="15786">
                  <c:v>42703.913541666669</c:v>
                </c:pt>
                <c:pt idx="15787">
                  <c:v>42703.913599537038</c:v>
                </c:pt>
                <c:pt idx="15788">
                  <c:v>42703.913657407407</c:v>
                </c:pt>
                <c:pt idx="15789">
                  <c:v>42703.913715277777</c:v>
                </c:pt>
                <c:pt idx="15790">
                  <c:v>42703.913773148153</c:v>
                </c:pt>
                <c:pt idx="15791">
                  <c:v>42703.913831018523</c:v>
                </c:pt>
                <c:pt idx="15792">
                  <c:v>42703.913888888892</c:v>
                </c:pt>
                <c:pt idx="15793">
                  <c:v>42703.913946759261</c:v>
                </c:pt>
                <c:pt idx="15794">
                  <c:v>42703.914004629631</c:v>
                </c:pt>
                <c:pt idx="15795">
                  <c:v>42703.9140625</c:v>
                </c:pt>
                <c:pt idx="15796">
                  <c:v>42703.914120370369</c:v>
                </c:pt>
                <c:pt idx="15797">
                  <c:v>42703.914178240746</c:v>
                </c:pt>
                <c:pt idx="15798">
                  <c:v>42703.914236111115</c:v>
                </c:pt>
                <c:pt idx="15799">
                  <c:v>42703.914293981485</c:v>
                </c:pt>
                <c:pt idx="15800">
                  <c:v>42703.914351851854</c:v>
                </c:pt>
                <c:pt idx="15801">
                  <c:v>42703.914409722223</c:v>
                </c:pt>
                <c:pt idx="15802">
                  <c:v>42703.914467592593</c:v>
                </c:pt>
                <c:pt idx="15803">
                  <c:v>42703.914525462962</c:v>
                </c:pt>
                <c:pt idx="15804">
                  <c:v>42703.914583333339</c:v>
                </c:pt>
                <c:pt idx="15805">
                  <c:v>42703.914641203708</c:v>
                </c:pt>
                <c:pt idx="15806">
                  <c:v>42703.914699074077</c:v>
                </c:pt>
                <c:pt idx="15807">
                  <c:v>42703.914756944447</c:v>
                </c:pt>
                <c:pt idx="15808">
                  <c:v>42703.914814814816</c:v>
                </c:pt>
                <c:pt idx="15809">
                  <c:v>42703.914872685185</c:v>
                </c:pt>
                <c:pt idx="15810">
                  <c:v>42703.914930555555</c:v>
                </c:pt>
                <c:pt idx="15811">
                  <c:v>42703.914988425931</c:v>
                </c:pt>
                <c:pt idx="15812">
                  <c:v>42703.915046296301</c:v>
                </c:pt>
                <c:pt idx="15813">
                  <c:v>42703.91510416667</c:v>
                </c:pt>
                <c:pt idx="15814">
                  <c:v>42703.915162037039</c:v>
                </c:pt>
                <c:pt idx="15815">
                  <c:v>42703.915219907409</c:v>
                </c:pt>
                <c:pt idx="15816">
                  <c:v>42703.915277777778</c:v>
                </c:pt>
                <c:pt idx="15817">
                  <c:v>42703.915335648147</c:v>
                </c:pt>
                <c:pt idx="15818">
                  <c:v>42703.915393518524</c:v>
                </c:pt>
                <c:pt idx="15819">
                  <c:v>42703.915451388893</c:v>
                </c:pt>
                <c:pt idx="15820">
                  <c:v>42703.915509259263</c:v>
                </c:pt>
                <c:pt idx="15821">
                  <c:v>42703.915567129632</c:v>
                </c:pt>
                <c:pt idx="15822">
                  <c:v>42703.915625000001</c:v>
                </c:pt>
                <c:pt idx="15823">
                  <c:v>42703.915682870371</c:v>
                </c:pt>
                <c:pt idx="15824">
                  <c:v>42703.91574074074</c:v>
                </c:pt>
                <c:pt idx="15825">
                  <c:v>42703.915798611117</c:v>
                </c:pt>
                <c:pt idx="15826">
                  <c:v>42703.915856481486</c:v>
                </c:pt>
                <c:pt idx="15827">
                  <c:v>42703.915914351855</c:v>
                </c:pt>
                <c:pt idx="15828">
                  <c:v>42703.915972222225</c:v>
                </c:pt>
                <c:pt idx="15829">
                  <c:v>42703.916030092594</c:v>
                </c:pt>
                <c:pt idx="15830">
                  <c:v>42703.916087962964</c:v>
                </c:pt>
                <c:pt idx="15831">
                  <c:v>42703.916145833333</c:v>
                </c:pt>
                <c:pt idx="15832">
                  <c:v>42703.916203703709</c:v>
                </c:pt>
                <c:pt idx="15833">
                  <c:v>42703.916261574079</c:v>
                </c:pt>
                <c:pt idx="15834">
                  <c:v>42703.916319444448</c:v>
                </c:pt>
                <c:pt idx="15835">
                  <c:v>42703.916377314818</c:v>
                </c:pt>
                <c:pt idx="15836">
                  <c:v>42703.916435185187</c:v>
                </c:pt>
                <c:pt idx="15837">
                  <c:v>42703.916493055556</c:v>
                </c:pt>
                <c:pt idx="15838">
                  <c:v>42703.916550925926</c:v>
                </c:pt>
                <c:pt idx="15839">
                  <c:v>42703.916608796302</c:v>
                </c:pt>
                <c:pt idx="15840">
                  <c:v>42703.916666666672</c:v>
                </c:pt>
                <c:pt idx="15841">
                  <c:v>42703.916724537041</c:v>
                </c:pt>
                <c:pt idx="15842">
                  <c:v>42703.91678240741</c:v>
                </c:pt>
                <c:pt idx="15843">
                  <c:v>42703.91684027778</c:v>
                </c:pt>
                <c:pt idx="15844">
                  <c:v>42703.916898148149</c:v>
                </c:pt>
                <c:pt idx="15845">
                  <c:v>42703.916956018518</c:v>
                </c:pt>
                <c:pt idx="15846">
                  <c:v>42703.917013888895</c:v>
                </c:pt>
                <c:pt idx="15847">
                  <c:v>42703.917071759264</c:v>
                </c:pt>
                <c:pt idx="15848">
                  <c:v>42703.917129629634</c:v>
                </c:pt>
                <c:pt idx="15849">
                  <c:v>42703.917187500003</c:v>
                </c:pt>
                <c:pt idx="15850">
                  <c:v>42703.917245370372</c:v>
                </c:pt>
                <c:pt idx="15851">
                  <c:v>42703.917303240742</c:v>
                </c:pt>
                <c:pt idx="15852">
                  <c:v>42703.917361111111</c:v>
                </c:pt>
                <c:pt idx="15853">
                  <c:v>42703.91741898148</c:v>
                </c:pt>
                <c:pt idx="15854">
                  <c:v>42703.917476851857</c:v>
                </c:pt>
                <c:pt idx="15855">
                  <c:v>42703.917534722226</c:v>
                </c:pt>
                <c:pt idx="15856">
                  <c:v>42703.917592592596</c:v>
                </c:pt>
                <c:pt idx="15857">
                  <c:v>42703.917650462965</c:v>
                </c:pt>
                <c:pt idx="15858">
                  <c:v>42703.917708333334</c:v>
                </c:pt>
                <c:pt idx="15859">
                  <c:v>42703.917766203704</c:v>
                </c:pt>
                <c:pt idx="15860">
                  <c:v>42703.917824074073</c:v>
                </c:pt>
                <c:pt idx="15861">
                  <c:v>42703.91788194445</c:v>
                </c:pt>
                <c:pt idx="15862">
                  <c:v>42703.917939814819</c:v>
                </c:pt>
                <c:pt idx="15863">
                  <c:v>42703.917997685188</c:v>
                </c:pt>
                <c:pt idx="15864">
                  <c:v>42703.918055555558</c:v>
                </c:pt>
                <c:pt idx="15865">
                  <c:v>42703.918113425927</c:v>
                </c:pt>
                <c:pt idx="15866">
                  <c:v>42703.918171296296</c:v>
                </c:pt>
                <c:pt idx="15867">
                  <c:v>42703.918229166666</c:v>
                </c:pt>
                <c:pt idx="15868">
                  <c:v>42703.918287037042</c:v>
                </c:pt>
                <c:pt idx="15869">
                  <c:v>42703.918344907412</c:v>
                </c:pt>
                <c:pt idx="15870">
                  <c:v>42703.918402777781</c:v>
                </c:pt>
                <c:pt idx="15871">
                  <c:v>42703.91846064815</c:v>
                </c:pt>
                <c:pt idx="15872">
                  <c:v>42703.91851851852</c:v>
                </c:pt>
                <c:pt idx="15873">
                  <c:v>42703.918576388889</c:v>
                </c:pt>
                <c:pt idx="15874">
                  <c:v>42703.918634259258</c:v>
                </c:pt>
                <c:pt idx="15875">
                  <c:v>42703.918692129635</c:v>
                </c:pt>
                <c:pt idx="15876">
                  <c:v>42703.918750000004</c:v>
                </c:pt>
                <c:pt idx="15877">
                  <c:v>42703.918807870374</c:v>
                </c:pt>
                <c:pt idx="15878">
                  <c:v>42703.918865740743</c:v>
                </c:pt>
                <c:pt idx="15879">
                  <c:v>42703.918923611112</c:v>
                </c:pt>
                <c:pt idx="15880">
                  <c:v>42703.918981481482</c:v>
                </c:pt>
                <c:pt idx="15881">
                  <c:v>42703.919039351851</c:v>
                </c:pt>
                <c:pt idx="15882">
                  <c:v>42703.919097222228</c:v>
                </c:pt>
                <c:pt idx="15883">
                  <c:v>42703.919155092597</c:v>
                </c:pt>
                <c:pt idx="15884">
                  <c:v>42703.919212962966</c:v>
                </c:pt>
                <c:pt idx="15885">
                  <c:v>42703.919270833336</c:v>
                </c:pt>
                <c:pt idx="15886">
                  <c:v>42703.919328703705</c:v>
                </c:pt>
                <c:pt idx="15887">
                  <c:v>42703.919386574074</c:v>
                </c:pt>
                <c:pt idx="15888">
                  <c:v>42703.919444444444</c:v>
                </c:pt>
                <c:pt idx="15889">
                  <c:v>42703.91950231482</c:v>
                </c:pt>
                <c:pt idx="15890">
                  <c:v>42703.91956018519</c:v>
                </c:pt>
                <c:pt idx="15891">
                  <c:v>42703.919618055559</c:v>
                </c:pt>
                <c:pt idx="15892">
                  <c:v>42703.919675925928</c:v>
                </c:pt>
                <c:pt idx="15893">
                  <c:v>42703.919733796298</c:v>
                </c:pt>
                <c:pt idx="15894">
                  <c:v>42703.919791666667</c:v>
                </c:pt>
                <c:pt idx="15895">
                  <c:v>42703.919849537036</c:v>
                </c:pt>
                <c:pt idx="15896">
                  <c:v>42703.919907407413</c:v>
                </c:pt>
                <c:pt idx="15897">
                  <c:v>42703.919965277782</c:v>
                </c:pt>
                <c:pt idx="15898">
                  <c:v>42703.920023148152</c:v>
                </c:pt>
                <c:pt idx="15899">
                  <c:v>42703.920081018521</c:v>
                </c:pt>
                <c:pt idx="15900">
                  <c:v>42703.920138888891</c:v>
                </c:pt>
                <c:pt idx="15901">
                  <c:v>42703.92019675926</c:v>
                </c:pt>
                <c:pt idx="15902">
                  <c:v>42703.920254629629</c:v>
                </c:pt>
                <c:pt idx="15903">
                  <c:v>42703.920312500006</c:v>
                </c:pt>
                <c:pt idx="15904">
                  <c:v>42703.920370370375</c:v>
                </c:pt>
                <c:pt idx="15905">
                  <c:v>42703.920428240745</c:v>
                </c:pt>
                <c:pt idx="15906">
                  <c:v>42703.920486111114</c:v>
                </c:pt>
                <c:pt idx="15907">
                  <c:v>42703.920543981483</c:v>
                </c:pt>
                <c:pt idx="15908">
                  <c:v>42703.920601851853</c:v>
                </c:pt>
                <c:pt idx="15909">
                  <c:v>42703.920659722222</c:v>
                </c:pt>
                <c:pt idx="15910">
                  <c:v>42703.920717592599</c:v>
                </c:pt>
                <c:pt idx="15911">
                  <c:v>42703.920775462968</c:v>
                </c:pt>
                <c:pt idx="15912">
                  <c:v>42703.920833333337</c:v>
                </c:pt>
                <c:pt idx="15913">
                  <c:v>42703.920891203707</c:v>
                </c:pt>
                <c:pt idx="15914">
                  <c:v>42703.920949074076</c:v>
                </c:pt>
                <c:pt idx="15915">
                  <c:v>42703.921006944445</c:v>
                </c:pt>
                <c:pt idx="15916">
                  <c:v>42703.921064814815</c:v>
                </c:pt>
                <c:pt idx="15917">
                  <c:v>42703.921122685191</c:v>
                </c:pt>
                <c:pt idx="15918">
                  <c:v>42703.921180555561</c:v>
                </c:pt>
                <c:pt idx="15919">
                  <c:v>42703.92123842593</c:v>
                </c:pt>
                <c:pt idx="15920">
                  <c:v>42703.921296296299</c:v>
                </c:pt>
                <c:pt idx="15921">
                  <c:v>42703.921354166669</c:v>
                </c:pt>
                <c:pt idx="15922">
                  <c:v>42703.921412037038</c:v>
                </c:pt>
                <c:pt idx="15923">
                  <c:v>42703.921469907407</c:v>
                </c:pt>
                <c:pt idx="15924">
                  <c:v>42703.921527777777</c:v>
                </c:pt>
                <c:pt idx="15925">
                  <c:v>42703.921585648153</c:v>
                </c:pt>
                <c:pt idx="15926">
                  <c:v>42703.921643518523</c:v>
                </c:pt>
                <c:pt idx="15927">
                  <c:v>42703.921701388892</c:v>
                </c:pt>
                <c:pt idx="15928">
                  <c:v>42703.921759259261</c:v>
                </c:pt>
                <c:pt idx="15929">
                  <c:v>42703.921817129631</c:v>
                </c:pt>
                <c:pt idx="15930">
                  <c:v>42703.921875</c:v>
                </c:pt>
                <c:pt idx="15931">
                  <c:v>42703.921932870369</c:v>
                </c:pt>
                <c:pt idx="15932">
                  <c:v>42703.921990740746</c:v>
                </c:pt>
                <c:pt idx="15933">
                  <c:v>42703.922048611115</c:v>
                </c:pt>
                <c:pt idx="15934">
                  <c:v>42703.922106481485</c:v>
                </c:pt>
                <c:pt idx="15935">
                  <c:v>42703.922164351854</c:v>
                </c:pt>
                <c:pt idx="15936">
                  <c:v>42703.922222222223</c:v>
                </c:pt>
                <c:pt idx="15937">
                  <c:v>42703.922280092593</c:v>
                </c:pt>
                <c:pt idx="15938">
                  <c:v>42703.922337962962</c:v>
                </c:pt>
                <c:pt idx="15939">
                  <c:v>42703.922395833339</c:v>
                </c:pt>
                <c:pt idx="15940">
                  <c:v>42703.922453703708</c:v>
                </c:pt>
                <c:pt idx="15941">
                  <c:v>42703.922511574077</c:v>
                </c:pt>
                <c:pt idx="15942">
                  <c:v>42703.922569444447</c:v>
                </c:pt>
                <c:pt idx="15943">
                  <c:v>42703.922627314816</c:v>
                </c:pt>
                <c:pt idx="15944">
                  <c:v>42703.922685185185</c:v>
                </c:pt>
                <c:pt idx="15945">
                  <c:v>42703.922743055555</c:v>
                </c:pt>
                <c:pt idx="15946">
                  <c:v>42703.922800925931</c:v>
                </c:pt>
                <c:pt idx="15947">
                  <c:v>42703.922858796301</c:v>
                </c:pt>
                <c:pt idx="15948">
                  <c:v>42703.92291666667</c:v>
                </c:pt>
                <c:pt idx="15949">
                  <c:v>42703.922974537039</c:v>
                </c:pt>
                <c:pt idx="15950">
                  <c:v>42703.923032407409</c:v>
                </c:pt>
                <c:pt idx="15951">
                  <c:v>42703.923090277778</c:v>
                </c:pt>
                <c:pt idx="15952">
                  <c:v>42703.923148148147</c:v>
                </c:pt>
                <c:pt idx="15953">
                  <c:v>42703.923206018524</c:v>
                </c:pt>
                <c:pt idx="15954">
                  <c:v>42703.923263888893</c:v>
                </c:pt>
                <c:pt idx="15955">
                  <c:v>42703.923321759263</c:v>
                </c:pt>
                <c:pt idx="15956">
                  <c:v>42703.923379629632</c:v>
                </c:pt>
                <c:pt idx="15957">
                  <c:v>42703.923437500001</c:v>
                </c:pt>
                <c:pt idx="15958">
                  <c:v>42703.923495370371</c:v>
                </c:pt>
                <c:pt idx="15959">
                  <c:v>42703.92355324074</c:v>
                </c:pt>
                <c:pt idx="15960">
                  <c:v>42703.923611111117</c:v>
                </c:pt>
                <c:pt idx="15961">
                  <c:v>42703.923668981486</c:v>
                </c:pt>
                <c:pt idx="15962">
                  <c:v>42703.923726851855</c:v>
                </c:pt>
                <c:pt idx="15963">
                  <c:v>42703.923784722225</c:v>
                </c:pt>
                <c:pt idx="15964">
                  <c:v>42703.923842592594</c:v>
                </c:pt>
                <c:pt idx="15965">
                  <c:v>42703.923900462964</c:v>
                </c:pt>
                <c:pt idx="15966">
                  <c:v>42703.923958333333</c:v>
                </c:pt>
                <c:pt idx="15967">
                  <c:v>42703.924016203709</c:v>
                </c:pt>
                <c:pt idx="15968">
                  <c:v>42703.924074074079</c:v>
                </c:pt>
                <c:pt idx="15969">
                  <c:v>42703.924131944448</c:v>
                </c:pt>
                <c:pt idx="15970">
                  <c:v>42703.924189814818</c:v>
                </c:pt>
                <c:pt idx="15971">
                  <c:v>42703.924247685187</c:v>
                </c:pt>
                <c:pt idx="15972">
                  <c:v>42703.924305555556</c:v>
                </c:pt>
                <c:pt idx="15973">
                  <c:v>42703.924363425926</c:v>
                </c:pt>
                <c:pt idx="15974">
                  <c:v>42703.924421296302</c:v>
                </c:pt>
                <c:pt idx="15975">
                  <c:v>42703.924479166672</c:v>
                </c:pt>
                <c:pt idx="15976">
                  <c:v>42703.924537037041</c:v>
                </c:pt>
                <c:pt idx="15977">
                  <c:v>42703.92459490741</c:v>
                </c:pt>
                <c:pt idx="15978">
                  <c:v>42703.92465277778</c:v>
                </c:pt>
                <c:pt idx="15979">
                  <c:v>42703.924710648149</c:v>
                </c:pt>
                <c:pt idx="15980">
                  <c:v>42703.924768518518</c:v>
                </c:pt>
                <c:pt idx="15981">
                  <c:v>42703.924826388895</c:v>
                </c:pt>
                <c:pt idx="15982">
                  <c:v>42703.924884259264</c:v>
                </c:pt>
                <c:pt idx="15983">
                  <c:v>42703.924942129634</c:v>
                </c:pt>
                <c:pt idx="15984">
                  <c:v>42703.925000000003</c:v>
                </c:pt>
                <c:pt idx="15985">
                  <c:v>42703.925057870372</c:v>
                </c:pt>
                <c:pt idx="15986">
                  <c:v>42703.925115740742</c:v>
                </c:pt>
                <c:pt idx="15987">
                  <c:v>42703.925173611111</c:v>
                </c:pt>
                <c:pt idx="15988">
                  <c:v>42703.92523148148</c:v>
                </c:pt>
                <c:pt idx="15989">
                  <c:v>42703.925289351857</c:v>
                </c:pt>
                <c:pt idx="15990">
                  <c:v>42703.925347222226</c:v>
                </c:pt>
                <c:pt idx="15991">
                  <c:v>42703.925405092596</c:v>
                </c:pt>
                <c:pt idx="15992">
                  <c:v>42703.925462962965</c:v>
                </c:pt>
                <c:pt idx="15993">
                  <c:v>42703.925520833334</c:v>
                </c:pt>
                <c:pt idx="15994">
                  <c:v>42703.925578703704</c:v>
                </c:pt>
                <c:pt idx="15995">
                  <c:v>42703.925636574073</c:v>
                </c:pt>
                <c:pt idx="15996">
                  <c:v>42703.92569444445</c:v>
                </c:pt>
                <c:pt idx="15997">
                  <c:v>42703.925752314819</c:v>
                </c:pt>
                <c:pt idx="15998">
                  <c:v>42703.925810185188</c:v>
                </c:pt>
                <c:pt idx="15999">
                  <c:v>42703.925868055558</c:v>
                </c:pt>
                <c:pt idx="16000">
                  <c:v>42703.925925925927</c:v>
                </c:pt>
                <c:pt idx="16001">
                  <c:v>42703.925983796296</c:v>
                </c:pt>
                <c:pt idx="16002">
                  <c:v>42703.926041666666</c:v>
                </c:pt>
                <c:pt idx="16003">
                  <c:v>42703.926099537042</c:v>
                </c:pt>
                <c:pt idx="16004">
                  <c:v>42703.926157407412</c:v>
                </c:pt>
                <c:pt idx="16005">
                  <c:v>42703.926215277781</c:v>
                </c:pt>
                <c:pt idx="16006">
                  <c:v>42703.92627314815</c:v>
                </c:pt>
                <c:pt idx="16007">
                  <c:v>42703.92633101852</c:v>
                </c:pt>
                <c:pt idx="16008">
                  <c:v>42703.926388888889</c:v>
                </c:pt>
                <c:pt idx="16009">
                  <c:v>42703.926446759258</c:v>
                </c:pt>
                <c:pt idx="16010">
                  <c:v>42703.926504629635</c:v>
                </c:pt>
                <c:pt idx="16011">
                  <c:v>42703.926562500004</c:v>
                </c:pt>
                <c:pt idx="16012">
                  <c:v>42703.926620370374</c:v>
                </c:pt>
                <c:pt idx="16013">
                  <c:v>42703.926678240743</c:v>
                </c:pt>
                <c:pt idx="16014">
                  <c:v>42703.926736111112</c:v>
                </c:pt>
                <c:pt idx="16015">
                  <c:v>42703.926793981482</c:v>
                </c:pt>
                <c:pt idx="16016">
                  <c:v>42703.926851851851</c:v>
                </c:pt>
                <c:pt idx="16017">
                  <c:v>42703.926909722228</c:v>
                </c:pt>
                <c:pt idx="16018">
                  <c:v>42703.926967592597</c:v>
                </c:pt>
                <c:pt idx="16019">
                  <c:v>42703.927025462966</c:v>
                </c:pt>
                <c:pt idx="16020">
                  <c:v>42703.927083333336</c:v>
                </c:pt>
                <c:pt idx="16021">
                  <c:v>42703.927141203705</c:v>
                </c:pt>
                <c:pt idx="16022">
                  <c:v>42703.927199074074</c:v>
                </c:pt>
                <c:pt idx="16023">
                  <c:v>42703.927256944444</c:v>
                </c:pt>
                <c:pt idx="16024">
                  <c:v>42703.92731481482</c:v>
                </c:pt>
                <c:pt idx="16025">
                  <c:v>42703.92737268519</c:v>
                </c:pt>
                <c:pt idx="16026">
                  <c:v>42703.927430555559</c:v>
                </c:pt>
                <c:pt idx="16027">
                  <c:v>42703.927488425928</c:v>
                </c:pt>
                <c:pt idx="16028">
                  <c:v>42703.927546296298</c:v>
                </c:pt>
                <c:pt idx="16029">
                  <c:v>42703.927604166667</c:v>
                </c:pt>
                <c:pt idx="16030">
                  <c:v>42703.927662037036</c:v>
                </c:pt>
                <c:pt idx="16031">
                  <c:v>42703.927719907413</c:v>
                </c:pt>
                <c:pt idx="16032">
                  <c:v>42703.927777777782</c:v>
                </c:pt>
                <c:pt idx="16033">
                  <c:v>42703.927835648152</c:v>
                </c:pt>
                <c:pt idx="16034">
                  <c:v>42703.927893518521</c:v>
                </c:pt>
                <c:pt idx="16035">
                  <c:v>42703.927951388891</c:v>
                </c:pt>
                <c:pt idx="16036">
                  <c:v>42703.92800925926</c:v>
                </c:pt>
                <c:pt idx="16037">
                  <c:v>42703.928067129629</c:v>
                </c:pt>
                <c:pt idx="16038">
                  <c:v>42703.928125000006</c:v>
                </c:pt>
                <c:pt idx="16039">
                  <c:v>42703.928182870375</c:v>
                </c:pt>
                <c:pt idx="16040">
                  <c:v>42703.928240740745</c:v>
                </c:pt>
                <c:pt idx="16041">
                  <c:v>42703.928298611114</c:v>
                </c:pt>
                <c:pt idx="16042">
                  <c:v>42703.928356481483</c:v>
                </c:pt>
                <c:pt idx="16043">
                  <c:v>42703.928414351853</c:v>
                </c:pt>
                <c:pt idx="16044">
                  <c:v>42703.928472222222</c:v>
                </c:pt>
                <c:pt idx="16045">
                  <c:v>42703.928530092599</c:v>
                </c:pt>
                <c:pt idx="16046">
                  <c:v>42703.928587962968</c:v>
                </c:pt>
                <c:pt idx="16047">
                  <c:v>42703.928645833337</c:v>
                </c:pt>
                <c:pt idx="16048">
                  <c:v>42703.928703703707</c:v>
                </c:pt>
                <c:pt idx="16049">
                  <c:v>42703.928761574076</c:v>
                </c:pt>
                <c:pt idx="16050">
                  <c:v>42703.928819444445</c:v>
                </c:pt>
                <c:pt idx="16051">
                  <c:v>42703.928877314815</c:v>
                </c:pt>
                <c:pt idx="16052">
                  <c:v>42703.928935185191</c:v>
                </c:pt>
                <c:pt idx="16053">
                  <c:v>42703.928993055561</c:v>
                </c:pt>
                <c:pt idx="16054">
                  <c:v>42703.92905092593</c:v>
                </c:pt>
                <c:pt idx="16055">
                  <c:v>42703.929108796299</c:v>
                </c:pt>
                <c:pt idx="16056">
                  <c:v>42703.929166666669</c:v>
                </c:pt>
                <c:pt idx="16057">
                  <c:v>42703.929224537038</c:v>
                </c:pt>
                <c:pt idx="16058">
                  <c:v>42703.929282407407</c:v>
                </c:pt>
                <c:pt idx="16059">
                  <c:v>42703.929340277777</c:v>
                </c:pt>
                <c:pt idx="16060">
                  <c:v>42703.929398148153</c:v>
                </c:pt>
                <c:pt idx="16061">
                  <c:v>42703.929456018523</c:v>
                </c:pt>
                <c:pt idx="16062">
                  <c:v>42703.929513888892</c:v>
                </c:pt>
                <c:pt idx="16063">
                  <c:v>42703.929571759261</c:v>
                </c:pt>
                <c:pt idx="16064">
                  <c:v>42703.929629629631</c:v>
                </c:pt>
                <c:pt idx="16065">
                  <c:v>42703.9296875</c:v>
                </c:pt>
                <c:pt idx="16066">
                  <c:v>42703.929745370369</c:v>
                </c:pt>
                <c:pt idx="16067">
                  <c:v>42703.929803240746</c:v>
                </c:pt>
                <c:pt idx="16068">
                  <c:v>42703.929861111115</c:v>
                </c:pt>
                <c:pt idx="16069">
                  <c:v>42703.929918981485</c:v>
                </c:pt>
                <c:pt idx="16070">
                  <c:v>42703.929976851854</c:v>
                </c:pt>
                <c:pt idx="16071">
                  <c:v>42703.930034722223</c:v>
                </c:pt>
                <c:pt idx="16072">
                  <c:v>42703.930092592593</c:v>
                </c:pt>
                <c:pt idx="16073">
                  <c:v>42703.930150462962</c:v>
                </c:pt>
                <c:pt idx="16074">
                  <c:v>42703.930208333339</c:v>
                </c:pt>
                <c:pt idx="16075">
                  <c:v>42703.930266203708</c:v>
                </c:pt>
                <c:pt idx="16076">
                  <c:v>42703.930324074077</c:v>
                </c:pt>
                <c:pt idx="16077">
                  <c:v>42703.930381944447</c:v>
                </c:pt>
                <c:pt idx="16078">
                  <c:v>42703.930439814816</c:v>
                </c:pt>
                <c:pt idx="16079">
                  <c:v>42703.930497685185</c:v>
                </c:pt>
                <c:pt idx="16080">
                  <c:v>42703.930555555555</c:v>
                </c:pt>
                <c:pt idx="16081">
                  <c:v>42703.930613425931</c:v>
                </c:pt>
                <c:pt idx="16082">
                  <c:v>42703.930671296301</c:v>
                </c:pt>
                <c:pt idx="16083">
                  <c:v>42703.93072916667</c:v>
                </c:pt>
                <c:pt idx="16084">
                  <c:v>42703.930787037039</c:v>
                </c:pt>
                <c:pt idx="16085">
                  <c:v>42703.930844907409</c:v>
                </c:pt>
                <c:pt idx="16086">
                  <c:v>42703.930902777778</c:v>
                </c:pt>
                <c:pt idx="16087">
                  <c:v>42703.930960648147</c:v>
                </c:pt>
                <c:pt idx="16088">
                  <c:v>42703.931018518524</c:v>
                </c:pt>
                <c:pt idx="16089">
                  <c:v>42703.931076388893</c:v>
                </c:pt>
                <c:pt idx="16090">
                  <c:v>42703.931134259263</c:v>
                </c:pt>
                <c:pt idx="16091">
                  <c:v>42703.931192129632</c:v>
                </c:pt>
                <c:pt idx="16092">
                  <c:v>42703.931250000001</c:v>
                </c:pt>
                <c:pt idx="16093">
                  <c:v>42703.931307870371</c:v>
                </c:pt>
                <c:pt idx="16094">
                  <c:v>42703.93136574074</c:v>
                </c:pt>
                <c:pt idx="16095">
                  <c:v>42703.931423611117</c:v>
                </c:pt>
                <c:pt idx="16096">
                  <c:v>42703.931481481486</c:v>
                </c:pt>
                <c:pt idx="16097">
                  <c:v>42703.931539351855</c:v>
                </c:pt>
                <c:pt idx="16098">
                  <c:v>42703.931597222225</c:v>
                </c:pt>
                <c:pt idx="16099">
                  <c:v>42703.931655092594</c:v>
                </c:pt>
                <c:pt idx="16100">
                  <c:v>42703.931712962964</c:v>
                </c:pt>
                <c:pt idx="16101">
                  <c:v>42703.931770833333</c:v>
                </c:pt>
                <c:pt idx="16102">
                  <c:v>42703.931828703709</c:v>
                </c:pt>
                <c:pt idx="16103">
                  <c:v>42703.931886574079</c:v>
                </c:pt>
                <c:pt idx="16104">
                  <c:v>42703.931944444448</c:v>
                </c:pt>
                <c:pt idx="16105">
                  <c:v>42703.932002314818</c:v>
                </c:pt>
                <c:pt idx="16106">
                  <c:v>42703.932060185187</c:v>
                </c:pt>
                <c:pt idx="16107">
                  <c:v>42703.932118055556</c:v>
                </c:pt>
                <c:pt idx="16108">
                  <c:v>42703.932175925926</c:v>
                </c:pt>
                <c:pt idx="16109">
                  <c:v>42703.932233796302</c:v>
                </c:pt>
                <c:pt idx="16110">
                  <c:v>42703.932291666672</c:v>
                </c:pt>
                <c:pt idx="16111">
                  <c:v>42703.932349537041</c:v>
                </c:pt>
                <c:pt idx="16112">
                  <c:v>42703.93240740741</c:v>
                </c:pt>
                <c:pt idx="16113">
                  <c:v>42703.93246527778</c:v>
                </c:pt>
                <c:pt idx="16114">
                  <c:v>42703.932523148149</c:v>
                </c:pt>
                <c:pt idx="16115">
                  <c:v>42703.932581018518</c:v>
                </c:pt>
                <c:pt idx="16116">
                  <c:v>42703.932638888895</c:v>
                </c:pt>
                <c:pt idx="16117">
                  <c:v>42703.932696759264</c:v>
                </c:pt>
                <c:pt idx="16118">
                  <c:v>42703.932754629634</c:v>
                </c:pt>
                <c:pt idx="16119">
                  <c:v>42703.932812500003</c:v>
                </c:pt>
                <c:pt idx="16120">
                  <c:v>42703.932870370372</c:v>
                </c:pt>
                <c:pt idx="16121">
                  <c:v>42703.932928240742</c:v>
                </c:pt>
                <c:pt idx="16122">
                  <c:v>42703.932986111111</c:v>
                </c:pt>
                <c:pt idx="16123">
                  <c:v>42703.93304398148</c:v>
                </c:pt>
                <c:pt idx="16124">
                  <c:v>42703.933101851857</c:v>
                </c:pt>
                <c:pt idx="16125">
                  <c:v>42703.933159722226</c:v>
                </c:pt>
                <c:pt idx="16126">
                  <c:v>42703.933217592596</c:v>
                </c:pt>
                <c:pt idx="16127">
                  <c:v>42703.933275462965</c:v>
                </c:pt>
                <c:pt idx="16128">
                  <c:v>42703.933333333334</c:v>
                </c:pt>
                <c:pt idx="16129">
                  <c:v>42703.933391203704</c:v>
                </c:pt>
                <c:pt idx="16130">
                  <c:v>42703.933449074073</c:v>
                </c:pt>
                <c:pt idx="16131">
                  <c:v>42703.93350694445</c:v>
                </c:pt>
                <c:pt idx="16132">
                  <c:v>42703.933564814819</c:v>
                </c:pt>
                <c:pt idx="16133">
                  <c:v>42703.933622685188</c:v>
                </c:pt>
                <c:pt idx="16134">
                  <c:v>42703.933680555558</c:v>
                </c:pt>
                <c:pt idx="16135">
                  <c:v>42703.933738425927</c:v>
                </c:pt>
                <c:pt idx="16136">
                  <c:v>42703.933796296296</c:v>
                </c:pt>
                <c:pt idx="16137">
                  <c:v>42703.933854166666</c:v>
                </c:pt>
                <c:pt idx="16138">
                  <c:v>42703.933912037042</c:v>
                </c:pt>
                <c:pt idx="16139">
                  <c:v>42703.933969907412</c:v>
                </c:pt>
                <c:pt idx="16140">
                  <c:v>42703.934027777781</c:v>
                </c:pt>
                <c:pt idx="16141">
                  <c:v>42703.93408564815</c:v>
                </c:pt>
                <c:pt idx="16142">
                  <c:v>42703.93414351852</c:v>
                </c:pt>
                <c:pt idx="16143">
                  <c:v>42703.934201388889</c:v>
                </c:pt>
                <c:pt idx="16144">
                  <c:v>42703.934259259258</c:v>
                </c:pt>
                <c:pt idx="16145">
                  <c:v>42703.934317129635</c:v>
                </c:pt>
                <c:pt idx="16146">
                  <c:v>42703.934375000004</c:v>
                </c:pt>
                <c:pt idx="16147">
                  <c:v>42703.934432870374</c:v>
                </c:pt>
                <c:pt idx="16148">
                  <c:v>42703.934490740743</c:v>
                </c:pt>
                <c:pt idx="16149">
                  <c:v>42703.934548611112</c:v>
                </c:pt>
                <c:pt idx="16150">
                  <c:v>42703.934606481482</c:v>
                </c:pt>
                <c:pt idx="16151">
                  <c:v>42703.934664351851</c:v>
                </c:pt>
                <c:pt idx="16152">
                  <c:v>42703.934722222228</c:v>
                </c:pt>
                <c:pt idx="16153">
                  <c:v>42703.934780092597</c:v>
                </c:pt>
                <c:pt idx="16154">
                  <c:v>42703.934837962966</c:v>
                </c:pt>
                <c:pt idx="16155">
                  <c:v>42703.934895833336</c:v>
                </c:pt>
                <c:pt idx="16156">
                  <c:v>42703.934953703705</c:v>
                </c:pt>
                <c:pt idx="16157">
                  <c:v>42703.935011574074</c:v>
                </c:pt>
                <c:pt idx="16158">
                  <c:v>42703.935069444444</c:v>
                </c:pt>
                <c:pt idx="16159">
                  <c:v>42703.93512731482</c:v>
                </c:pt>
                <c:pt idx="16160">
                  <c:v>42703.93518518519</c:v>
                </c:pt>
                <c:pt idx="16161">
                  <c:v>42703.935243055559</c:v>
                </c:pt>
                <c:pt idx="16162">
                  <c:v>42703.935300925928</c:v>
                </c:pt>
                <c:pt idx="16163">
                  <c:v>42703.935358796298</c:v>
                </c:pt>
                <c:pt idx="16164">
                  <c:v>42703.935416666667</c:v>
                </c:pt>
                <c:pt idx="16165">
                  <c:v>42703.935474537036</c:v>
                </c:pt>
                <c:pt idx="16166">
                  <c:v>42703.935532407413</c:v>
                </c:pt>
                <c:pt idx="16167">
                  <c:v>42703.935590277782</c:v>
                </c:pt>
                <c:pt idx="16168">
                  <c:v>42703.935648148152</c:v>
                </c:pt>
                <c:pt idx="16169">
                  <c:v>42703.935706018521</c:v>
                </c:pt>
                <c:pt idx="16170">
                  <c:v>42703.935763888891</c:v>
                </c:pt>
                <c:pt idx="16171">
                  <c:v>42703.93582175926</c:v>
                </c:pt>
                <c:pt idx="16172">
                  <c:v>42703.935879629629</c:v>
                </c:pt>
                <c:pt idx="16173">
                  <c:v>42703.935937500006</c:v>
                </c:pt>
                <c:pt idx="16174">
                  <c:v>42703.935995370375</c:v>
                </c:pt>
                <c:pt idx="16175">
                  <c:v>42703.936053240745</c:v>
                </c:pt>
                <c:pt idx="16176">
                  <c:v>42703.936111111114</c:v>
                </c:pt>
                <c:pt idx="16177">
                  <c:v>42703.936168981483</c:v>
                </c:pt>
                <c:pt idx="16178">
                  <c:v>42703.936226851853</c:v>
                </c:pt>
                <c:pt idx="16179">
                  <c:v>42703.936284722222</c:v>
                </c:pt>
                <c:pt idx="16180">
                  <c:v>42703.936342592599</c:v>
                </c:pt>
                <c:pt idx="16181">
                  <c:v>42703.936400462968</c:v>
                </c:pt>
                <c:pt idx="16182">
                  <c:v>42703.936458333337</c:v>
                </c:pt>
                <c:pt idx="16183">
                  <c:v>42703.936516203707</c:v>
                </c:pt>
                <c:pt idx="16184">
                  <c:v>42703.936574074076</c:v>
                </c:pt>
                <c:pt idx="16185">
                  <c:v>42703.936631944445</c:v>
                </c:pt>
                <c:pt idx="16186">
                  <c:v>42703.936689814815</c:v>
                </c:pt>
                <c:pt idx="16187">
                  <c:v>42703.936747685191</c:v>
                </c:pt>
                <c:pt idx="16188">
                  <c:v>42703.936805555561</c:v>
                </c:pt>
                <c:pt idx="16189">
                  <c:v>42703.93686342593</c:v>
                </c:pt>
                <c:pt idx="16190">
                  <c:v>42703.936921296299</c:v>
                </c:pt>
                <c:pt idx="16191">
                  <c:v>42703.936979166669</c:v>
                </c:pt>
                <c:pt idx="16192">
                  <c:v>42703.937037037038</c:v>
                </c:pt>
                <c:pt idx="16193">
                  <c:v>42703.937094907407</c:v>
                </c:pt>
                <c:pt idx="16194">
                  <c:v>42703.937152777777</c:v>
                </c:pt>
                <c:pt idx="16195">
                  <c:v>42703.937210648153</c:v>
                </c:pt>
                <c:pt idx="16196">
                  <c:v>42703.937268518523</c:v>
                </c:pt>
                <c:pt idx="16197">
                  <c:v>42703.937326388892</c:v>
                </c:pt>
                <c:pt idx="16198">
                  <c:v>42703.937384259261</c:v>
                </c:pt>
                <c:pt idx="16199">
                  <c:v>42703.937442129631</c:v>
                </c:pt>
                <c:pt idx="16200">
                  <c:v>42703.9375</c:v>
                </c:pt>
                <c:pt idx="16201">
                  <c:v>42703.937557870369</c:v>
                </c:pt>
                <c:pt idx="16202">
                  <c:v>42703.937615740746</c:v>
                </c:pt>
                <c:pt idx="16203">
                  <c:v>42703.937673611115</c:v>
                </c:pt>
                <c:pt idx="16204">
                  <c:v>42703.937731481485</c:v>
                </c:pt>
                <c:pt idx="16205">
                  <c:v>42703.937789351854</c:v>
                </c:pt>
                <c:pt idx="16206">
                  <c:v>42703.937847222223</c:v>
                </c:pt>
                <c:pt idx="16207">
                  <c:v>42703.937905092593</c:v>
                </c:pt>
                <c:pt idx="16208">
                  <c:v>42703.937962962962</c:v>
                </c:pt>
                <c:pt idx="16209">
                  <c:v>42703.938020833339</c:v>
                </c:pt>
                <c:pt idx="16210">
                  <c:v>42703.938078703708</c:v>
                </c:pt>
                <c:pt idx="16211">
                  <c:v>42703.938136574077</c:v>
                </c:pt>
                <c:pt idx="16212">
                  <c:v>42703.938194444447</c:v>
                </c:pt>
                <c:pt idx="16213">
                  <c:v>42703.938252314816</c:v>
                </c:pt>
                <c:pt idx="16214">
                  <c:v>42703.938310185185</c:v>
                </c:pt>
                <c:pt idx="16215">
                  <c:v>42703.938368055555</c:v>
                </c:pt>
                <c:pt idx="16216">
                  <c:v>42703.938425925931</c:v>
                </c:pt>
                <c:pt idx="16217">
                  <c:v>42703.938483796301</c:v>
                </c:pt>
                <c:pt idx="16218">
                  <c:v>42703.93854166667</c:v>
                </c:pt>
                <c:pt idx="16219">
                  <c:v>42703.938599537039</c:v>
                </c:pt>
                <c:pt idx="16220">
                  <c:v>42703.938657407409</c:v>
                </c:pt>
                <c:pt idx="16221">
                  <c:v>42703.938715277778</c:v>
                </c:pt>
                <c:pt idx="16222">
                  <c:v>42703.938773148147</c:v>
                </c:pt>
                <c:pt idx="16223">
                  <c:v>42703.938831018524</c:v>
                </c:pt>
                <c:pt idx="16224">
                  <c:v>42703.938888888893</c:v>
                </c:pt>
                <c:pt idx="16225">
                  <c:v>42703.938946759263</c:v>
                </c:pt>
                <c:pt idx="16226">
                  <c:v>42703.939004629632</c:v>
                </c:pt>
                <c:pt idx="16227">
                  <c:v>42703.939062500001</c:v>
                </c:pt>
                <c:pt idx="16228">
                  <c:v>42703.939120370371</c:v>
                </c:pt>
                <c:pt idx="16229">
                  <c:v>42703.93917824074</c:v>
                </c:pt>
                <c:pt idx="16230">
                  <c:v>42703.939236111117</c:v>
                </c:pt>
                <c:pt idx="16231">
                  <c:v>42703.939293981486</c:v>
                </c:pt>
                <c:pt idx="16232">
                  <c:v>42703.939351851855</c:v>
                </c:pt>
                <c:pt idx="16233">
                  <c:v>42703.939409722225</c:v>
                </c:pt>
                <c:pt idx="16234">
                  <c:v>42703.939467592594</c:v>
                </c:pt>
                <c:pt idx="16235">
                  <c:v>42703.939525462964</c:v>
                </c:pt>
                <c:pt idx="16236">
                  <c:v>42703.939583333333</c:v>
                </c:pt>
                <c:pt idx="16237">
                  <c:v>42703.939641203709</c:v>
                </c:pt>
                <c:pt idx="16238">
                  <c:v>42703.939699074079</c:v>
                </c:pt>
                <c:pt idx="16239">
                  <c:v>42703.939756944448</c:v>
                </c:pt>
                <c:pt idx="16240">
                  <c:v>42703.939814814818</c:v>
                </c:pt>
                <c:pt idx="16241">
                  <c:v>42703.939872685187</c:v>
                </c:pt>
                <c:pt idx="16242">
                  <c:v>42703.939930555556</c:v>
                </c:pt>
                <c:pt idx="16243">
                  <c:v>42703.939988425926</c:v>
                </c:pt>
                <c:pt idx="16244">
                  <c:v>42703.940046296302</c:v>
                </c:pt>
                <c:pt idx="16245">
                  <c:v>42703.940104166672</c:v>
                </c:pt>
                <c:pt idx="16246">
                  <c:v>42703.940162037041</c:v>
                </c:pt>
                <c:pt idx="16247">
                  <c:v>42703.94021990741</c:v>
                </c:pt>
                <c:pt idx="16248">
                  <c:v>42703.94027777778</c:v>
                </c:pt>
                <c:pt idx="16249">
                  <c:v>42703.940335648149</c:v>
                </c:pt>
                <c:pt idx="16250">
                  <c:v>42703.940393518518</c:v>
                </c:pt>
                <c:pt idx="16251">
                  <c:v>42703.940451388895</c:v>
                </c:pt>
                <c:pt idx="16252">
                  <c:v>42703.940509259264</c:v>
                </c:pt>
                <c:pt idx="16253">
                  <c:v>42703.940567129634</c:v>
                </c:pt>
                <c:pt idx="16254">
                  <c:v>42703.940625000003</c:v>
                </c:pt>
                <c:pt idx="16255">
                  <c:v>42703.940682870372</c:v>
                </c:pt>
                <c:pt idx="16256">
                  <c:v>42703.940740740742</c:v>
                </c:pt>
                <c:pt idx="16257">
                  <c:v>42703.940798611111</c:v>
                </c:pt>
                <c:pt idx="16258">
                  <c:v>42703.94085648148</c:v>
                </c:pt>
                <c:pt idx="16259">
                  <c:v>42703.940914351857</c:v>
                </c:pt>
                <c:pt idx="16260">
                  <c:v>42703.940972222226</c:v>
                </c:pt>
                <c:pt idx="16261">
                  <c:v>42703.941030092596</c:v>
                </c:pt>
                <c:pt idx="16262">
                  <c:v>42703.941087962965</c:v>
                </c:pt>
                <c:pt idx="16263">
                  <c:v>42703.941145833334</c:v>
                </c:pt>
                <c:pt idx="16264">
                  <c:v>42703.941203703704</c:v>
                </c:pt>
                <c:pt idx="16265">
                  <c:v>42703.941261574073</c:v>
                </c:pt>
                <c:pt idx="16266">
                  <c:v>42703.94131944445</c:v>
                </c:pt>
                <c:pt idx="16267">
                  <c:v>42703.941377314819</c:v>
                </c:pt>
                <c:pt idx="16268">
                  <c:v>42703.941435185188</c:v>
                </c:pt>
                <c:pt idx="16269">
                  <c:v>42703.941493055558</c:v>
                </c:pt>
                <c:pt idx="16270">
                  <c:v>42703.941550925927</c:v>
                </c:pt>
                <c:pt idx="16271">
                  <c:v>42703.941608796296</c:v>
                </c:pt>
                <c:pt idx="16272">
                  <c:v>42703.941666666666</c:v>
                </c:pt>
                <c:pt idx="16273">
                  <c:v>42703.941724537042</c:v>
                </c:pt>
                <c:pt idx="16274">
                  <c:v>42703.941782407412</c:v>
                </c:pt>
                <c:pt idx="16275">
                  <c:v>42703.941840277781</c:v>
                </c:pt>
                <c:pt idx="16276">
                  <c:v>42703.94189814815</c:v>
                </c:pt>
                <c:pt idx="16277">
                  <c:v>42703.94195601852</c:v>
                </c:pt>
                <c:pt idx="16278">
                  <c:v>42703.942013888889</c:v>
                </c:pt>
                <c:pt idx="16279">
                  <c:v>42703.942071759258</c:v>
                </c:pt>
                <c:pt idx="16280">
                  <c:v>42703.942129629635</c:v>
                </c:pt>
                <c:pt idx="16281">
                  <c:v>42703.942187500004</c:v>
                </c:pt>
                <c:pt idx="16282">
                  <c:v>42703.942245370374</c:v>
                </c:pt>
                <c:pt idx="16283">
                  <c:v>42703.942303240743</c:v>
                </c:pt>
                <c:pt idx="16284">
                  <c:v>42703.942361111112</c:v>
                </c:pt>
                <c:pt idx="16285">
                  <c:v>42703.942418981482</c:v>
                </c:pt>
                <c:pt idx="16286">
                  <c:v>42703.942476851851</c:v>
                </c:pt>
                <c:pt idx="16287">
                  <c:v>42703.942534722228</c:v>
                </c:pt>
                <c:pt idx="16288">
                  <c:v>42703.942592592597</c:v>
                </c:pt>
                <c:pt idx="16289">
                  <c:v>42703.942650462966</c:v>
                </c:pt>
                <c:pt idx="16290">
                  <c:v>42703.942708333336</c:v>
                </c:pt>
                <c:pt idx="16291">
                  <c:v>42703.942766203705</c:v>
                </c:pt>
                <c:pt idx="16292">
                  <c:v>42703.942824074074</c:v>
                </c:pt>
                <c:pt idx="16293">
                  <c:v>42703.942881944444</c:v>
                </c:pt>
                <c:pt idx="16294">
                  <c:v>42703.94293981482</c:v>
                </c:pt>
                <c:pt idx="16295">
                  <c:v>42703.94299768519</c:v>
                </c:pt>
                <c:pt idx="16296">
                  <c:v>42703.943055555559</c:v>
                </c:pt>
                <c:pt idx="16297">
                  <c:v>42703.943113425928</c:v>
                </c:pt>
                <c:pt idx="16298">
                  <c:v>42703.943171296298</c:v>
                </c:pt>
                <c:pt idx="16299">
                  <c:v>42703.943229166667</c:v>
                </c:pt>
                <c:pt idx="16300">
                  <c:v>42703.943287037036</c:v>
                </c:pt>
                <c:pt idx="16301">
                  <c:v>42703.943344907413</c:v>
                </c:pt>
                <c:pt idx="16302">
                  <c:v>42703.943402777782</c:v>
                </c:pt>
                <c:pt idx="16303">
                  <c:v>42703.943460648152</c:v>
                </c:pt>
                <c:pt idx="16304">
                  <c:v>42703.943518518521</c:v>
                </c:pt>
                <c:pt idx="16305">
                  <c:v>42703.943576388891</c:v>
                </c:pt>
                <c:pt idx="16306">
                  <c:v>42703.94363425926</c:v>
                </c:pt>
                <c:pt idx="16307">
                  <c:v>42703.943692129629</c:v>
                </c:pt>
                <c:pt idx="16308">
                  <c:v>42703.943750000006</c:v>
                </c:pt>
                <c:pt idx="16309">
                  <c:v>42703.943807870375</c:v>
                </c:pt>
                <c:pt idx="16310">
                  <c:v>42703.943865740745</c:v>
                </c:pt>
                <c:pt idx="16311">
                  <c:v>42703.943923611114</c:v>
                </c:pt>
                <c:pt idx="16312">
                  <c:v>42703.943981481483</c:v>
                </c:pt>
                <c:pt idx="16313">
                  <c:v>42703.944039351853</c:v>
                </c:pt>
                <c:pt idx="16314">
                  <c:v>42703.944097222222</c:v>
                </c:pt>
                <c:pt idx="16315">
                  <c:v>42703.944155092599</c:v>
                </c:pt>
                <c:pt idx="16316">
                  <c:v>42703.944212962968</c:v>
                </c:pt>
                <c:pt idx="16317">
                  <c:v>42703.944270833337</c:v>
                </c:pt>
                <c:pt idx="16318">
                  <c:v>42703.944328703707</c:v>
                </c:pt>
                <c:pt idx="16319">
                  <c:v>42703.944386574076</c:v>
                </c:pt>
                <c:pt idx="16320">
                  <c:v>42703.944444444445</c:v>
                </c:pt>
                <c:pt idx="16321">
                  <c:v>42703.944502314815</c:v>
                </c:pt>
                <c:pt idx="16322">
                  <c:v>42703.944560185191</c:v>
                </c:pt>
                <c:pt idx="16323">
                  <c:v>42703.944618055561</c:v>
                </c:pt>
                <c:pt idx="16324">
                  <c:v>42703.94467592593</c:v>
                </c:pt>
                <c:pt idx="16325">
                  <c:v>42703.944733796299</c:v>
                </c:pt>
                <c:pt idx="16326">
                  <c:v>42703.944791666669</c:v>
                </c:pt>
                <c:pt idx="16327">
                  <c:v>42703.944849537038</c:v>
                </c:pt>
                <c:pt idx="16328">
                  <c:v>42703.944907407407</c:v>
                </c:pt>
                <c:pt idx="16329">
                  <c:v>42703.944965277777</c:v>
                </c:pt>
                <c:pt idx="16330">
                  <c:v>42703.945023148153</c:v>
                </c:pt>
                <c:pt idx="16331">
                  <c:v>42703.945081018523</c:v>
                </c:pt>
                <c:pt idx="16332">
                  <c:v>42703.945138888892</c:v>
                </c:pt>
                <c:pt idx="16333">
                  <c:v>42703.945196759261</c:v>
                </c:pt>
                <c:pt idx="16334">
                  <c:v>42703.945254629631</c:v>
                </c:pt>
                <c:pt idx="16335">
                  <c:v>42703.9453125</c:v>
                </c:pt>
                <c:pt idx="16336">
                  <c:v>42703.945370370369</c:v>
                </c:pt>
                <c:pt idx="16337">
                  <c:v>42703.945428240746</c:v>
                </c:pt>
                <c:pt idx="16338">
                  <c:v>42703.945486111115</c:v>
                </c:pt>
                <c:pt idx="16339">
                  <c:v>42703.945543981485</c:v>
                </c:pt>
                <c:pt idx="16340">
                  <c:v>42703.945601851854</c:v>
                </c:pt>
                <c:pt idx="16341">
                  <c:v>42703.945659722223</c:v>
                </c:pt>
                <c:pt idx="16342">
                  <c:v>42703.945717592593</c:v>
                </c:pt>
                <c:pt idx="16343">
                  <c:v>42703.945775462962</c:v>
                </c:pt>
                <c:pt idx="16344">
                  <c:v>42703.945833333339</c:v>
                </c:pt>
                <c:pt idx="16345">
                  <c:v>42703.945891203708</c:v>
                </c:pt>
                <c:pt idx="16346">
                  <c:v>42703.945949074077</c:v>
                </c:pt>
                <c:pt idx="16347">
                  <c:v>42703.946006944447</c:v>
                </c:pt>
                <c:pt idx="16348">
                  <c:v>42703.946064814816</c:v>
                </c:pt>
                <c:pt idx="16349">
                  <c:v>42703.946122685185</c:v>
                </c:pt>
                <c:pt idx="16350">
                  <c:v>42703.946180555555</c:v>
                </c:pt>
                <c:pt idx="16351">
                  <c:v>42703.946238425931</c:v>
                </c:pt>
                <c:pt idx="16352">
                  <c:v>42703.946296296301</c:v>
                </c:pt>
                <c:pt idx="16353">
                  <c:v>42703.94635416667</c:v>
                </c:pt>
                <c:pt idx="16354">
                  <c:v>42703.946412037039</c:v>
                </c:pt>
                <c:pt idx="16355">
                  <c:v>42703.946469907409</c:v>
                </c:pt>
                <c:pt idx="16356">
                  <c:v>42703.946527777778</c:v>
                </c:pt>
                <c:pt idx="16357">
                  <c:v>42703.946585648147</c:v>
                </c:pt>
                <c:pt idx="16358">
                  <c:v>42703.946643518524</c:v>
                </c:pt>
                <c:pt idx="16359">
                  <c:v>42703.946701388893</c:v>
                </c:pt>
                <c:pt idx="16360">
                  <c:v>42703.946759259263</c:v>
                </c:pt>
                <c:pt idx="16361">
                  <c:v>42703.946817129632</c:v>
                </c:pt>
                <c:pt idx="16362">
                  <c:v>42703.946875000001</c:v>
                </c:pt>
                <c:pt idx="16363">
                  <c:v>42703.946932870371</c:v>
                </c:pt>
                <c:pt idx="16364">
                  <c:v>42703.94699074074</c:v>
                </c:pt>
                <c:pt idx="16365">
                  <c:v>42703.947048611117</c:v>
                </c:pt>
                <c:pt idx="16366">
                  <c:v>42703.947106481486</c:v>
                </c:pt>
                <c:pt idx="16367">
                  <c:v>42703.947164351855</c:v>
                </c:pt>
                <c:pt idx="16368">
                  <c:v>42703.947222222225</c:v>
                </c:pt>
                <c:pt idx="16369">
                  <c:v>42703.947280092594</c:v>
                </c:pt>
                <c:pt idx="16370">
                  <c:v>42703.947337962964</c:v>
                </c:pt>
                <c:pt idx="16371">
                  <c:v>42703.947395833333</c:v>
                </c:pt>
                <c:pt idx="16372">
                  <c:v>42703.947453703709</c:v>
                </c:pt>
                <c:pt idx="16373">
                  <c:v>42703.947511574079</c:v>
                </c:pt>
                <c:pt idx="16374">
                  <c:v>42703.947569444448</c:v>
                </c:pt>
                <c:pt idx="16375">
                  <c:v>42703.947627314818</c:v>
                </c:pt>
                <c:pt idx="16376">
                  <c:v>42703.947685185187</c:v>
                </c:pt>
                <c:pt idx="16377">
                  <c:v>42703.947743055556</c:v>
                </c:pt>
                <c:pt idx="16378">
                  <c:v>42703.947800925926</c:v>
                </c:pt>
                <c:pt idx="16379">
                  <c:v>42703.947858796302</c:v>
                </c:pt>
                <c:pt idx="16380">
                  <c:v>42703.947916666672</c:v>
                </c:pt>
                <c:pt idx="16381">
                  <c:v>42703.947974537041</c:v>
                </c:pt>
                <c:pt idx="16382">
                  <c:v>42703.94803240741</c:v>
                </c:pt>
                <c:pt idx="16383">
                  <c:v>42703.94809027778</c:v>
                </c:pt>
                <c:pt idx="16384">
                  <c:v>42703.948148148149</c:v>
                </c:pt>
                <c:pt idx="16385">
                  <c:v>42703.948206018518</c:v>
                </c:pt>
                <c:pt idx="16386">
                  <c:v>42703.948263888895</c:v>
                </c:pt>
                <c:pt idx="16387">
                  <c:v>42703.948321759264</c:v>
                </c:pt>
                <c:pt idx="16388">
                  <c:v>42703.948379629634</c:v>
                </c:pt>
                <c:pt idx="16389">
                  <c:v>42703.948437500003</c:v>
                </c:pt>
                <c:pt idx="16390">
                  <c:v>42703.948495370372</c:v>
                </c:pt>
                <c:pt idx="16391">
                  <c:v>42703.948553240742</c:v>
                </c:pt>
                <c:pt idx="16392">
                  <c:v>42703.948611111111</c:v>
                </c:pt>
                <c:pt idx="16393">
                  <c:v>42703.94866898148</c:v>
                </c:pt>
                <c:pt idx="16394">
                  <c:v>42703.948726851857</c:v>
                </c:pt>
                <c:pt idx="16395">
                  <c:v>42703.948784722226</c:v>
                </c:pt>
                <c:pt idx="16396">
                  <c:v>42703.948842592596</c:v>
                </c:pt>
                <c:pt idx="16397">
                  <c:v>42703.948900462965</c:v>
                </c:pt>
                <c:pt idx="16398">
                  <c:v>42703.948958333334</c:v>
                </c:pt>
                <c:pt idx="16399">
                  <c:v>42703.949016203704</c:v>
                </c:pt>
                <c:pt idx="16400">
                  <c:v>42703.949074074073</c:v>
                </c:pt>
                <c:pt idx="16401">
                  <c:v>42703.94913194445</c:v>
                </c:pt>
                <c:pt idx="16402">
                  <c:v>42703.949189814819</c:v>
                </c:pt>
                <c:pt idx="16403">
                  <c:v>42703.949247685188</c:v>
                </c:pt>
                <c:pt idx="16404">
                  <c:v>42703.949305555558</c:v>
                </c:pt>
                <c:pt idx="16405">
                  <c:v>42703.949363425927</c:v>
                </c:pt>
                <c:pt idx="16406">
                  <c:v>42703.949421296296</c:v>
                </c:pt>
                <c:pt idx="16407">
                  <c:v>42703.949479166666</c:v>
                </c:pt>
                <c:pt idx="16408">
                  <c:v>42703.949537037042</c:v>
                </c:pt>
                <c:pt idx="16409">
                  <c:v>42703.949594907412</c:v>
                </c:pt>
                <c:pt idx="16410">
                  <c:v>42703.949652777781</c:v>
                </c:pt>
                <c:pt idx="16411">
                  <c:v>42703.94971064815</c:v>
                </c:pt>
                <c:pt idx="16412">
                  <c:v>42703.94976851852</c:v>
                </c:pt>
                <c:pt idx="16413">
                  <c:v>42703.949826388889</c:v>
                </c:pt>
                <c:pt idx="16414">
                  <c:v>42703.949884259258</c:v>
                </c:pt>
                <c:pt idx="16415">
                  <c:v>42703.949942129635</c:v>
                </c:pt>
                <c:pt idx="16416">
                  <c:v>42703.950000000004</c:v>
                </c:pt>
                <c:pt idx="16417">
                  <c:v>42703.950057870374</c:v>
                </c:pt>
                <c:pt idx="16418">
                  <c:v>42703.950115740743</c:v>
                </c:pt>
                <c:pt idx="16419">
                  <c:v>42703.950173611112</c:v>
                </c:pt>
                <c:pt idx="16420">
                  <c:v>42703.950231481482</c:v>
                </c:pt>
                <c:pt idx="16421">
                  <c:v>42703.950289351851</c:v>
                </c:pt>
                <c:pt idx="16422">
                  <c:v>42703.950347222228</c:v>
                </c:pt>
                <c:pt idx="16423">
                  <c:v>42703.950405092597</c:v>
                </c:pt>
                <c:pt idx="16424">
                  <c:v>42703.950462962966</c:v>
                </c:pt>
                <c:pt idx="16425">
                  <c:v>42703.950520833336</c:v>
                </c:pt>
                <c:pt idx="16426">
                  <c:v>42703.950578703705</c:v>
                </c:pt>
                <c:pt idx="16427">
                  <c:v>42703.950636574074</c:v>
                </c:pt>
                <c:pt idx="16428">
                  <c:v>42703.950694444444</c:v>
                </c:pt>
                <c:pt idx="16429">
                  <c:v>42703.95075231482</c:v>
                </c:pt>
                <c:pt idx="16430">
                  <c:v>42703.95081018519</c:v>
                </c:pt>
                <c:pt idx="16431">
                  <c:v>42703.950868055559</c:v>
                </c:pt>
                <c:pt idx="16432">
                  <c:v>42703.950925925928</c:v>
                </c:pt>
                <c:pt idx="16433">
                  <c:v>42703.950983796298</c:v>
                </c:pt>
                <c:pt idx="16434">
                  <c:v>42703.951041666667</c:v>
                </c:pt>
                <c:pt idx="16435">
                  <c:v>42703.951099537036</c:v>
                </c:pt>
                <c:pt idx="16436">
                  <c:v>42703.951157407413</c:v>
                </c:pt>
                <c:pt idx="16437">
                  <c:v>42703.951215277782</c:v>
                </c:pt>
                <c:pt idx="16438">
                  <c:v>42703.951273148152</c:v>
                </c:pt>
                <c:pt idx="16439">
                  <c:v>42703.951331018521</c:v>
                </c:pt>
                <c:pt idx="16440">
                  <c:v>42703.951388888891</c:v>
                </c:pt>
                <c:pt idx="16441">
                  <c:v>42703.95144675926</c:v>
                </c:pt>
                <c:pt idx="16442">
                  <c:v>42703.951504629629</c:v>
                </c:pt>
                <c:pt idx="16443">
                  <c:v>42703.951562500006</c:v>
                </c:pt>
                <c:pt idx="16444">
                  <c:v>42703.951620370375</c:v>
                </c:pt>
                <c:pt idx="16445">
                  <c:v>42703.951678240745</c:v>
                </c:pt>
                <c:pt idx="16446">
                  <c:v>42703.951736111114</c:v>
                </c:pt>
                <c:pt idx="16447">
                  <c:v>42703.951793981483</c:v>
                </c:pt>
                <c:pt idx="16448">
                  <c:v>42703.951851851853</c:v>
                </c:pt>
                <c:pt idx="16449">
                  <c:v>42703.951909722222</c:v>
                </c:pt>
                <c:pt idx="16450">
                  <c:v>42703.951967592599</c:v>
                </c:pt>
                <c:pt idx="16451">
                  <c:v>42703.952025462968</c:v>
                </c:pt>
                <c:pt idx="16452">
                  <c:v>42703.952083333337</c:v>
                </c:pt>
                <c:pt idx="16453">
                  <c:v>42703.952141203707</c:v>
                </c:pt>
                <c:pt idx="16454">
                  <c:v>42703.952199074076</c:v>
                </c:pt>
                <c:pt idx="16455">
                  <c:v>42703.952256944445</c:v>
                </c:pt>
                <c:pt idx="16456">
                  <c:v>42703.952314814815</c:v>
                </c:pt>
                <c:pt idx="16457">
                  <c:v>42703.952372685191</c:v>
                </c:pt>
                <c:pt idx="16458">
                  <c:v>42703.952430555561</c:v>
                </c:pt>
                <c:pt idx="16459">
                  <c:v>42703.95248842593</c:v>
                </c:pt>
                <c:pt idx="16460">
                  <c:v>42703.952546296299</c:v>
                </c:pt>
                <c:pt idx="16461">
                  <c:v>42703.952604166669</c:v>
                </c:pt>
                <c:pt idx="16462">
                  <c:v>42703.952662037038</c:v>
                </c:pt>
                <c:pt idx="16463">
                  <c:v>42703.952719907407</c:v>
                </c:pt>
                <c:pt idx="16464">
                  <c:v>42703.952777777777</c:v>
                </c:pt>
                <c:pt idx="16465">
                  <c:v>42703.952835648153</c:v>
                </c:pt>
                <c:pt idx="16466">
                  <c:v>42703.952893518523</c:v>
                </c:pt>
                <c:pt idx="16467">
                  <c:v>42703.952951388892</c:v>
                </c:pt>
                <c:pt idx="16468">
                  <c:v>42703.953009259261</c:v>
                </c:pt>
                <c:pt idx="16469">
                  <c:v>42703.953067129631</c:v>
                </c:pt>
                <c:pt idx="16470">
                  <c:v>42703.953125</c:v>
                </c:pt>
                <c:pt idx="16471">
                  <c:v>42703.953182870369</c:v>
                </c:pt>
                <c:pt idx="16472">
                  <c:v>42703.953240740746</c:v>
                </c:pt>
                <c:pt idx="16473">
                  <c:v>42703.953298611115</c:v>
                </c:pt>
                <c:pt idx="16474">
                  <c:v>42703.953356481485</c:v>
                </c:pt>
                <c:pt idx="16475">
                  <c:v>42703.953414351854</c:v>
                </c:pt>
                <c:pt idx="16476">
                  <c:v>42703.953472222223</c:v>
                </c:pt>
                <c:pt idx="16477">
                  <c:v>42703.953530092593</c:v>
                </c:pt>
                <c:pt idx="16478">
                  <c:v>42703.953587962962</c:v>
                </c:pt>
                <c:pt idx="16479">
                  <c:v>42703.953645833339</c:v>
                </c:pt>
                <c:pt idx="16480">
                  <c:v>42703.953703703708</c:v>
                </c:pt>
                <c:pt idx="16481">
                  <c:v>42703.953761574077</c:v>
                </c:pt>
                <c:pt idx="16482">
                  <c:v>42703.953819444447</c:v>
                </c:pt>
                <c:pt idx="16483">
                  <c:v>42703.953877314816</c:v>
                </c:pt>
                <c:pt idx="16484">
                  <c:v>42703.953935185185</c:v>
                </c:pt>
                <c:pt idx="16485">
                  <c:v>42703.953993055555</c:v>
                </c:pt>
                <c:pt idx="16486">
                  <c:v>42703.954050925931</c:v>
                </c:pt>
                <c:pt idx="16487">
                  <c:v>42703.954108796301</c:v>
                </c:pt>
                <c:pt idx="16488">
                  <c:v>42703.95416666667</c:v>
                </c:pt>
                <c:pt idx="16489">
                  <c:v>42703.954224537039</c:v>
                </c:pt>
                <c:pt idx="16490">
                  <c:v>42703.954282407409</c:v>
                </c:pt>
                <c:pt idx="16491">
                  <c:v>42703.954340277778</c:v>
                </c:pt>
                <c:pt idx="16492">
                  <c:v>42703.954398148147</c:v>
                </c:pt>
                <c:pt idx="16493">
                  <c:v>42703.954456018524</c:v>
                </c:pt>
                <c:pt idx="16494">
                  <c:v>42703.954513888893</c:v>
                </c:pt>
                <c:pt idx="16495">
                  <c:v>42703.954571759263</c:v>
                </c:pt>
                <c:pt idx="16496">
                  <c:v>42703.954629629632</c:v>
                </c:pt>
                <c:pt idx="16497">
                  <c:v>42703.954687500001</c:v>
                </c:pt>
                <c:pt idx="16498">
                  <c:v>42703.954745370371</c:v>
                </c:pt>
                <c:pt idx="16499">
                  <c:v>42703.95480324074</c:v>
                </c:pt>
                <c:pt idx="16500">
                  <c:v>42703.954861111117</c:v>
                </c:pt>
                <c:pt idx="16501">
                  <c:v>42703.954918981486</c:v>
                </c:pt>
                <c:pt idx="16502">
                  <c:v>42703.954976851855</c:v>
                </c:pt>
                <c:pt idx="16503">
                  <c:v>42703.955034722225</c:v>
                </c:pt>
                <c:pt idx="16504">
                  <c:v>42703.955092592594</c:v>
                </c:pt>
                <c:pt idx="16505">
                  <c:v>42703.955150462964</c:v>
                </c:pt>
                <c:pt idx="16506">
                  <c:v>42703.955208333333</c:v>
                </c:pt>
                <c:pt idx="16507">
                  <c:v>42703.955266203709</c:v>
                </c:pt>
                <c:pt idx="16508">
                  <c:v>42703.955324074079</c:v>
                </c:pt>
                <c:pt idx="16509">
                  <c:v>42703.955381944448</c:v>
                </c:pt>
                <c:pt idx="16510">
                  <c:v>42703.955439814818</c:v>
                </c:pt>
                <c:pt idx="16511">
                  <c:v>42703.955497685187</c:v>
                </c:pt>
                <c:pt idx="16512">
                  <c:v>42703.955555555556</c:v>
                </c:pt>
                <c:pt idx="16513">
                  <c:v>42703.955613425926</c:v>
                </c:pt>
                <c:pt idx="16514">
                  <c:v>42703.955671296302</c:v>
                </c:pt>
                <c:pt idx="16515">
                  <c:v>42703.955729166672</c:v>
                </c:pt>
                <c:pt idx="16516">
                  <c:v>42703.955787037041</c:v>
                </c:pt>
                <c:pt idx="16517">
                  <c:v>42703.95584490741</c:v>
                </c:pt>
                <c:pt idx="16518">
                  <c:v>42703.95590277778</c:v>
                </c:pt>
                <c:pt idx="16519">
                  <c:v>42703.955960648149</c:v>
                </c:pt>
                <c:pt idx="16520">
                  <c:v>42703.956018518518</c:v>
                </c:pt>
                <c:pt idx="16521">
                  <c:v>42703.956076388895</c:v>
                </c:pt>
                <c:pt idx="16522">
                  <c:v>42703.956134259264</c:v>
                </c:pt>
                <c:pt idx="16523">
                  <c:v>42703.956192129634</c:v>
                </c:pt>
                <c:pt idx="16524">
                  <c:v>42703.956250000003</c:v>
                </c:pt>
                <c:pt idx="16525">
                  <c:v>42703.956307870372</c:v>
                </c:pt>
                <c:pt idx="16526">
                  <c:v>42703.956365740742</c:v>
                </c:pt>
                <c:pt idx="16527">
                  <c:v>42703.956423611111</c:v>
                </c:pt>
                <c:pt idx="16528">
                  <c:v>42703.95648148148</c:v>
                </c:pt>
                <c:pt idx="16529">
                  <c:v>42703.956539351857</c:v>
                </c:pt>
                <c:pt idx="16530">
                  <c:v>42703.956597222226</c:v>
                </c:pt>
                <c:pt idx="16531">
                  <c:v>42703.956655092596</c:v>
                </c:pt>
                <c:pt idx="16532">
                  <c:v>42703.956712962965</c:v>
                </c:pt>
                <c:pt idx="16533">
                  <c:v>42703.956770833334</c:v>
                </c:pt>
                <c:pt idx="16534">
                  <c:v>42703.956828703704</c:v>
                </c:pt>
                <c:pt idx="16535">
                  <c:v>42703.956886574073</c:v>
                </c:pt>
                <c:pt idx="16536">
                  <c:v>42703.95694444445</c:v>
                </c:pt>
                <c:pt idx="16537">
                  <c:v>42703.957002314819</c:v>
                </c:pt>
                <c:pt idx="16538">
                  <c:v>42703.957060185188</c:v>
                </c:pt>
                <c:pt idx="16539">
                  <c:v>42703.957118055558</c:v>
                </c:pt>
                <c:pt idx="16540">
                  <c:v>42703.957175925927</c:v>
                </c:pt>
                <c:pt idx="16541">
                  <c:v>42703.957233796296</c:v>
                </c:pt>
                <c:pt idx="16542">
                  <c:v>42703.957291666666</c:v>
                </c:pt>
                <c:pt idx="16543">
                  <c:v>42703.957349537042</c:v>
                </c:pt>
                <c:pt idx="16544">
                  <c:v>42703.957407407412</c:v>
                </c:pt>
                <c:pt idx="16545">
                  <c:v>42703.957465277781</c:v>
                </c:pt>
                <c:pt idx="16546">
                  <c:v>42703.95752314815</c:v>
                </c:pt>
                <c:pt idx="16547">
                  <c:v>42703.95758101852</c:v>
                </c:pt>
                <c:pt idx="16548">
                  <c:v>42703.957638888889</c:v>
                </c:pt>
                <c:pt idx="16549">
                  <c:v>42703.957696759258</c:v>
                </c:pt>
                <c:pt idx="16550">
                  <c:v>42703.957754629635</c:v>
                </c:pt>
                <c:pt idx="16551">
                  <c:v>42703.957812500004</c:v>
                </c:pt>
                <c:pt idx="16552">
                  <c:v>42703.957870370374</c:v>
                </c:pt>
                <c:pt idx="16553">
                  <c:v>42703.957928240743</c:v>
                </c:pt>
                <c:pt idx="16554">
                  <c:v>42703.957986111112</c:v>
                </c:pt>
                <c:pt idx="16555">
                  <c:v>42703.958043981482</c:v>
                </c:pt>
                <c:pt idx="16556">
                  <c:v>42703.958101851851</c:v>
                </c:pt>
                <c:pt idx="16557">
                  <c:v>42703.958159722228</c:v>
                </c:pt>
                <c:pt idx="16558">
                  <c:v>42703.958217592597</c:v>
                </c:pt>
                <c:pt idx="16559">
                  <c:v>42703.958275462966</c:v>
                </c:pt>
                <c:pt idx="16560">
                  <c:v>42703.958333333336</c:v>
                </c:pt>
                <c:pt idx="16561">
                  <c:v>42703.958391203705</c:v>
                </c:pt>
                <c:pt idx="16562">
                  <c:v>42703.958449074074</c:v>
                </c:pt>
                <c:pt idx="16563">
                  <c:v>42703.958506944444</c:v>
                </c:pt>
                <c:pt idx="16564">
                  <c:v>42703.95856481482</c:v>
                </c:pt>
                <c:pt idx="16565">
                  <c:v>42703.95862268519</c:v>
                </c:pt>
                <c:pt idx="16566">
                  <c:v>42703.958680555559</c:v>
                </c:pt>
                <c:pt idx="16567">
                  <c:v>42703.958738425928</c:v>
                </c:pt>
                <c:pt idx="16568">
                  <c:v>42703.958796296298</c:v>
                </c:pt>
                <c:pt idx="16569">
                  <c:v>42703.958854166667</c:v>
                </c:pt>
                <c:pt idx="16570">
                  <c:v>42703.958912037036</c:v>
                </c:pt>
                <c:pt idx="16571">
                  <c:v>42703.958969907413</c:v>
                </c:pt>
                <c:pt idx="16572">
                  <c:v>42703.959027777782</c:v>
                </c:pt>
                <c:pt idx="16573">
                  <c:v>42703.959085648152</c:v>
                </c:pt>
                <c:pt idx="16574">
                  <c:v>42703.959143518521</c:v>
                </c:pt>
                <c:pt idx="16575">
                  <c:v>42703.959201388891</c:v>
                </c:pt>
                <c:pt idx="16576">
                  <c:v>42703.95925925926</c:v>
                </c:pt>
                <c:pt idx="16577">
                  <c:v>42703.959317129629</c:v>
                </c:pt>
                <c:pt idx="16578">
                  <c:v>42703.959375000006</c:v>
                </c:pt>
                <c:pt idx="16579">
                  <c:v>42703.959432870375</c:v>
                </c:pt>
                <c:pt idx="16580">
                  <c:v>42703.959490740745</c:v>
                </c:pt>
                <c:pt idx="16581">
                  <c:v>42703.959548611114</c:v>
                </c:pt>
                <c:pt idx="16582">
                  <c:v>42703.959606481483</c:v>
                </c:pt>
                <c:pt idx="16583">
                  <c:v>42703.959664351853</c:v>
                </c:pt>
                <c:pt idx="16584">
                  <c:v>42703.959722222222</c:v>
                </c:pt>
                <c:pt idx="16585">
                  <c:v>42703.959780092599</c:v>
                </c:pt>
                <c:pt idx="16586">
                  <c:v>42703.959837962968</c:v>
                </c:pt>
                <c:pt idx="16587">
                  <c:v>42703.959895833337</c:v>
                </c:pt>
                <c:pt idx="16588">
                  <c:v>42703.959953703707</c:v>
                </c:pt>
                <c:pt idx="16589">
                  <c:v>42703.960011574076</c:v>
                </c:pt>
                <c:pt idx="16590">
                  <c:v>42703.960069444445</c:v>
                </c:pt>
                <c:pt idx="16591">
                  <c:v>42703.960127314815</c:v>
                </c:pt>
                <c:pt idx="16592">
                  <c:v>42703.960185185191</c:v>
                </c:pt>
                <c:pt idx="16593">
                  <c:v>42703.960243055561</c:v>
                </c:pt>
                <c:pt idx="16594">
                  <c:v>42703.96030092593</c:v>
                </c:pt>
                <c:pt idx="16595">
                  <c:v>42703.960358796299</c:v>
                </c:pt>
                <c:pt idx="16596">
                  <c:v>42703.960416666669</c:v>
                </c:pt>
                <c:pt idx="16597">
                  <c:v>42703.960474537038</c:v>
                </c:pt>
                <c:pt idx="16598">
                  <c:v>42703.960532407407</c:v>
                </c:pt>
                <c:pt idx="16599">
                  <c:v>42703.960590277777</c:v>
                </c:pt>
                <c:pt idx="16600">
                  <c:v>42703.960648148153</c:v>
                </c:pt>
                <c:pt idx="16601">
                  <c:v>42703.960706018523</c:v>
                </c:pt>
                <c:pt idx="16602">
                  <c:v>42703.960763888892</c:v>
                </c:pt>
                <c:pt idx="16603">
                  <c:v>42703.960821759261</c:v>
                </c:pt>
                <c:pt idx="16604">
                  <c:v>42703.960879629631</c:v>
                </c:pt>
                <c:pt idx="16605">
                  <c:v>42703.9609375</c:v>
                </c:pt>
                <c:pt idx="16606">
                  <c:v>42703.960995370369</c:v>
                </c:pt>
                <c:pt idx="16607">
                  <c:v>42703.961053240746</c:v>
                </c:pt>
                <c:pt idx="16608">
                  <c:v>42703.961111111115</c:v>
                </c:pt>
                <c:pt idx="16609">
                  <c:v>42703.961168981485</c:v>
                </c:pt>
                <c:pt idx="16610">
                  <c:v>42703.961226851854</c:v>
                </c:pt>
                <c:pt idx="16611">
                  <c:v>42703.961284722223</c:v>
                </c:pt>
                <c:pt idx="16612">
                  <c:v>42703.961342592593</c:v>
                </c:pt>
                <c:pt idx="16613">
                  <c:v>42703.961400462962</c:v>
                </c:pt>
                <c:pt idx="16614">
                  <c:v>42703.961458333339</c:v>
                </c:pt>
                <c:pt idx="16615">
                  <c:v>42703.961516203708</c:v>
                </c:pt>
                <c:pt idx="16616">
                  <c:v>42703.961574074077</c:v>
                </c:pt>
                <c:pt idx="16617">
                  <c:v>42703.961631944447</c:v>
                </c:pt>
                <c:pt idx="16618">
                  <c:v>42703.961689814816</c:v>
                </c:pt>
                <c:pt idx="16619">
                  <c:v>42703.961747685185</c:v>
                </c:pt>
                <c:pt idx="16620">
                  <c:v>42703.961805555555</c:v>
                </c:pt>
                <c:pt idx="16621">
                  <c:v>42703.961863425931</c:v>
                </c:pt>
                <c:pt idx="16622">
                  <c:v>42703.961921296301</c:v>
                </c:pt>
                <c:pt idx="16623">
                  <c:v>42703.96197916667</c:v>
                </c:pt>
                <c:pt idx="16624">
                  <c:v>42703.962037037039</c:v>
                </c:pt>
                <c:pt idx="16625">
                  <c:v>42703.962094907409</c:v>
                </c:pt>
                <c:pt idx="16626">
                  <c:v>42703.962152777778</c:v>
                </c:pt>
                <c:pt idx="16627">
                  <c:v>42703.962210648147</c:v>
                </c:pt>
                <c:pt idx="16628">
                  <c:v>42703.962268518524</c:v>
                </c:pt>
                <c:pt idx="16629">
                  <c:v>42703.962326388893</c:v>
                </c:pt>
                <c:pt idx="16630">
                  <c:v>42703.962384259263</c:v>
                </c:pt>
                <c:pt idx="16631">
                  <c:v>42703.962442129632</c:v>
                </c:pt>
                <c:pt idx="16632">
                  <c:v>42703.962500000001</c:v>
                </c:pt>
                <c:pt idx="16633">
                  <c:v>42703.962557870371</c:v>
                </c:pt>
                <c:pt idx="16634">
                  <c:v>42703.96261574074</c:v>
                </c:pt>
                <c:pt idx="16635">
                  <c:v>42703.962673611117</c:v>
                </c:pt>
                <c:pt idx="16636">
                  <c:v>42703.962731481486</c:v>
                </c:pt>
                <c:pt idx="16637">
                  <c:v>42703.962789351855</c:v>
                </c:pt>
                <c:pt idx="16638">
                  <c:v>42703.962847222225</c:v>
                </c:pt>
                <c:pt idx="16639">
                  <c:v>42703.962905092594</c:v>
                </c:pt>
                <c:pt idx="16640">
                  <c:v>42703.962962962964</c:v>
                </c:pt>
                <c:pt idx="16641">
                  <c:v>42703.963020833333</c:v>
                </c:pt>
                <c:pt idx="16642">
                  <c:v>42703.963078703709</c:v>
                </c:pt>
                <c:pt idx="16643">
                  <c:v>42703.963136574079</c:v>
                </c:pt>
                <c:pt idx="16644">
                  <c:v>42703.963194444448</c:v>
                </c:pt>
                <c:pt idx="16645">
                  <c:v>42703.963252314818</c:v>
                </c:pt>
                <c:pt idx="16646">
                  <c:v>42703.963310185187</c:v>
                </c:pt>
                <c:pt idx="16647">
                  <c:v>42703.963368055556</c:v>
                </c:pt>
                <c:pt idx="16648">
                  <c:v>42703.963425925926</c:v>
                </c:pt>
                <c:pt idx="16649">
                  <c:v>42703.963483796302</c:v>
                </c:pt>
                <c:pt idx="16650">
                  <c:v>42703.963541666672</c:v>
                </c:pt>
                <c:pt idx="16651">
                  <c:v>42703.963599537041</c:v>
                </c:pt>
                <c:pt idx="16652">
                  <c:v>42703.96365740741</c:v>
                </c:pt>
                <c:pt idx="16653">
                  <c:v>42703.96371527778</c:v>
                </c:pt>
                <c:pt idx="16654">
                  <c:v>42703.963773148149</c:v>
                </c:pt>
                <c:pt idx="16655">
                  <c:v>42703.963831018518</c:v>
                </c:pt>
                <c:pt idx="16656">
                  <c:v>42703.963888888895</c:v>
                </c:pt>
                <c:pt idx="16657">
                  <c:v>42703.963946759264</c:v>
                </c:pt>
                <c:pt idx="16658">
                  <c:v>42703.964004629634</c:v>
                </c:pt>
                <c:pt idx="16659">
                  <c:v>42703.964062500003</c:v>
                </c:pt>
                <c:pt idx="16660">
                  <c:v>42703.964120370372</c:v>
                </c:pt>
                <c:pt idx="16661">
                  <c:v>42703.964178240742</c:v>
                </c:pt>
                <c:pt idx="16662">
                  <c:v>42703.964236111111</c:v>
                </c:pt>
                <c:pt idx="16663">
                  <c:v>42703.96429398148</c:v>
                </c:pt>
                <c:pt idx="16664">
                  <c:v>42703.964351851857</c:v>
                </c:pt>
                <c:pt idx="16665">
                  <c:v>42703.964409722226</c:v>
                </c:pt>
                <c:pt idx="16666">
                  <c:v>42703.964467592596</c:v>
                </c:pt>
                <c:pt idx="16667">
                  <c:v>42703.964525462965</c:v>
                </c:pt>
                <c:pt idx="16668">
                  <c:v>42703.964583333334</c:v>
                </c:pt>
                <c:pt idx="16669">
                  <c:v>42703.964641203704</c:v>
                </c:pt>
                <c:pt idx="16670">
                  <c:v>42703.964699074073</c:v>
                </c:pt>
                <c:pt idx="16671">
                  <c:v>42703.96475694445</c:v>
                </c:pt>
                <c:pt idx="16672">
                  <c:v>42703.964814814819</c:v>
                </c:pt>
                <c:pt idx="16673">
                  <c:v>42703.964872685188</c:v>
                </c:pt>
                <c:pt idx="16674">
                  <c:v>42703.964930555558</c:v>
                </c:pt>
                <c:pt idx="16675">
                  <c:v>42703.964988425927</c:v>
                </c:pt>
                <c:pt idx="16676">
                  <c:v>42703.965046296296</c:v>
                </c:pt>
                <c:pt idx="16677">
                  <c:v>42703.965104166666</c:v>
                </c:pt>
                <c:pt idx="16678">
                  <c:v>42703.965162037042</c:v>
                </c:pt>
                <c:pt idx="16679">
                  <c:v>42703.965219907412</c:v>
                </c:pt>
                <c:pt idx="16680">
                  <c:v>42703.965277777781</c:v>
                </c:pt>
                <c:pt idx="16681">
                  <c:v>42703.96533564815</c:v>
                </c:pt>
                <c:pt idx="16682">
                  <c:v>42703.96539351852</c:v>
                </c:pt>
                <c:pt idx="16683">
                  <c:v>42703.965451388889</c:v>
                </c:pt>
                <c:pt idx="16684">
                  <c:v>42703.965509259258</c:v>
                </c:pt>
                <c:pt idx="16685">
                  <c:v>42703.965567129635</c:v>
                </c:pt>
                <c:pt idx="16686">
                  <c:v>42703.965625000004</c:v>
                </c:pt>
                <c:pt idx="16687">
                  <c:v>42703.965682870374</c:v>
                </c:pt>
                <c:pt idx="16688">
                  <c:v>42703.965740740743</c:v>
                </c:pt>
                <c:pt idx="16689">
                  <c:v>42703.965798611112</c:v>
                </c:pt>
                <c:pt idx="16690">
                  <c:v>42703.965856481482</c:v>
                </c:pt>
                <c:pt idx="16691">
                  <c:v>42703.965914351851</c:v>
                </c:pt>
                <c:pt idx="16692">
                  <c:v>42703.965972222228</c:v>
                </c:pt>
                <c:pt idx="16693">
                  <c:v>42703.966030092597</c:v>
                </c:pt>
                <c:pt idx="16694">
                  <c:v>42703.966087962966</c:v>
                </c:pt>
                <c:pt idx="16695">
                  <c:v>42703.966145833336</c:v>
                </c:pt>
                <c:pt idx="16696">
                  <c:v>42703.966203703705</c:v>
                </c:pt>
                <c:pt idx="16697">
                  <c:v>42703.966261574074</c:v>
                </c:pt>
                <c:pt idx="16698">
                  <c:v>42703.966319444444</c:v>
                </c:pt>
                <c:pt idx="16699">
                  <c:v>42703.96637731482</c:v>
                </c:pt>
                <c:pt idx="16700">
                  <c:v>42703.96643518519</c:v>
                </c:pt>
                <c:pt idx="16701">
                  <c:v>42703.966493055559</c:v>
                </c:pt>
                <c:pt idx="16702">
                  <c:v>42703.966550925928</c:v>
                </c:pt>
                <c:pt idx="16703">
                  <c:v>42703.966608796298</c:v>
                </c:pt>
                <c:pt idx="16704">
                  <c:v>42703.966666666667</c:v>
                </c:pt>
                <c:pt idx="16705">
                  <c:v>42703.966724537036</c:v>
                </c:pt>
                <c:pt idx="16706">
                  <c:v>42703.966782407413</c:v>
                </c:pt>
                <c:pt idx="16707">
                  <c:v>42703.966840277782</c:v>
                </c:pt>
                <c:pt idx="16708">
                  <c:v>42703.966898148152</c:v>
                </c:pt>
                <c:pt idx="16709">
                  <c:v>42703.966956018521</c:v>
                </c:pt>
                <c:pt idx="16710">
                  <c:v>42703.967013888891</c:v>
                </c:pt>
                <c:pt idx="16711">
                  <c:v>42703.96707175926</c:v>
                </c:pt>
                <c:pt idx="16712">
                  <c:v>42703.967129629629</c:v>
                </c:pt>
                <c:pt idx="16713">
                  <c:v>42703.967187500006</c:v>
                </c:pt>
                <c:pt idx="16714">
                  <c:v>42703.967245370375</c:v>
                </c:pt>
                <c:pt idx="16715">
                  <c:v>42703.967303240745</c:v>
                </c:pt>
                <c:pt idx="16716">
                  <c:v>42703.967361111114</c:v>
                </c:pt>
                <c:pt idx="16717">
                  <c:v>42703.967418981483</c:v>
                </c:pt>
                <c:pt idx="16718">
                  <c:v>42703.967476851853</c:v>
                </c:pt>
                <c:pt idx="16719">
                  <c:v>42703.967534722222</c:v>
                </c:pt>
                <c:pt idx="16720">
                  <c:v>42703.967592592599</c:v>
                </c:pt>
                <c:pt idx="16721">
                  <c:v>42703.967650462968</c:v>
                </c:pt>
                <c:pt idx="16722">
                  <c:v>42703.967708333337</c:v>
                </c:pt>
                <c:pt idx="16723">
                  <c:v>42703.967766203707</c:v>
                </c:pt>
                <c:pt idx="16724">
                  <c:v>42703.967824074076</c:v>
                </c:pt>
                <c:pt idx="16725">
                  <c:v>42703.967881944445</c:v>
                </c:pt>
                <c:pt idx="16726">
                  <c:v>42703.967939814815</c:v>
                </c:pt>
                <c:pt idx="16727">
                  <c:v>42703.967997685191</c:v>
                </c:pt>
                <c:pt idx="16728">
                  <c:v>42703.968055555561</c:v>
                </c:pt>
                <c:pt idx="16729">
                  <c:v>42703.96811342593</c:v>
                </c:pt>
                <c:pt idx="16730">
                  <c:v>42703.968171296299</c:v>
                </c:pt>
                <c:pt idx="16731">
                  <c:v>42703.968229166669</c:v>
                </c:pt>
                <c:pt idx="16732">
                  <c:v>42703.968287037038</c:v>
                </c:pt>
                <c:pt idx="16733">
                  <c:v>42703.968344907407</c:v>
                </c:pt>
                <c:pt idx="16734">
                  <c:v>42703.968402777777</c:v>
                </c:pt>
                <c:pt idx="16735">
                  <c:v>42703.968460648153</c:v>
                </c:pt>
                <c:pt idx="16736">
                  <c:v>42703.968518518523</c:v>
                </c:pt>
                <c:pt idx="16737">
                  <c:v>42703.968576388892</c:v>
                </c:pt>
                <c:pt idx="16738">
                  <c:v>42703.968634259261</c:v>
                </c:pt>
                <c:pt idx="16739">
                  <c:v>42703.968692129631</c:v>
                </c:pt>
                <c:pt idx="16740">
                  <c:v>42703.96875</c:v>
                </c:pt>
                <c:pt idx="16741">
                  <c:v>42703.968807870369</c:v>
                </c:pt>
                <c:pt idx="16742">
                  <c:v>42703.968865740746</c:v>
                </c:pt>
                <c:pt idx="16743">
                  <c:v>42703.968923611115</c:v>
                </c:pt>
                <c:pt idx="16744">
                  <c:v>42703.968981481485</c:v>
                </c:pt>
                <c:pt idx="16745">
                  <c:v>42703.969039351854</c:v>
                </c:pt>
                <c:pt idx="16746">
                  <c:v>42703.969097222223</c:v>
                </c:pt>
                <c:pt idx="16747">
                  <c:v>42703.969155092593</c:v>
                </c:pt>
                <c:pt idx="16748">
                  <c:v>42703.969212962962</c:v>
                </c:pt>
                <c:pt idx="16749">
                  <c:v>42703.969270833339</c:v>
                </c:pt>
                <c:pt idx="16750">
                  <c:v>42703.969328703708</c:v>
                </c:pt>
                <c:pt idx="16751">
                  <c:v>42703.969386574077</c:v>
                </c:pt>
                <c:pt idx="16752">
                  <c:v>42703.969444444447</c:v>
                </c:pt>
                <c:pt idx="16753">
                  <c:v>42703.969502314816</c:v>
                </c:pt>
                <c:pt idx="16754">
                  <c:v>42703.969560185185</c:v>
                </c:pt>
                <c:pt idx="16755">
                  <c:v>42703.969618055555</c:v>
                </c:pt>
                <c:pt idx="16756">
                  <c:v>42703.969675925931</c:v>
                </c:pt>
                <c:pt idx="16757">
                  <c:v>42703.969733796301</c:v>
                </c:pt>
                <c:pt idx="16758">
                  <c:v>42703.96979166667</c:v>
                </c:pt>
                <c:pt idx="16759">
                  <c:v>42703.969849537039</c:v>
                </c:pt>
                <c:pt idx="16760">
                  <c:v>42703.969907407409</c:v>
                </c:pt>
                <c:pt idx="16761">
                  <c:v>42703.969965277778</c:v>
                </c:pt>
                <c:pt idx="16762">
                  <c:v>42703.970023148147</c:v>
                </c:pt>
                <c:pt idx="16763">
                  <c:v>42703.970081018524</c:v>
                </c:pt>
                <c:pt idx="16764">
                  <c:v>42703.970138888893</c:v>
                </c:pt>
                <c:pt idx="16765">
                  <c:v>42703.970196759263</c:v>
                </c:pt>
                <c:pt idx="16766">
                  <c:v>42703.970254629632</c:v>
                </c:pt>
                <c:pt idx="16767">
                  <c:v>42703.970312500001</c:v>
                </c:pt>
                <c:pt idx="16768">
                  <c:v>42703.970370370371</c:v>
                </c:pt>
                <c:pt idx="16769">
                  <c:v>42703.97042824074</c:v>
                </c:pt>
                <c:pt idx="16770">
                  <c:v>42703.970486111117</c:v>
                </c:pt>
                <c:pt idx="16771">
                  <c:v>42703.970543981486</c:v>
                </c:pt>
                <c:pt idx="16772">
                  <c:v>42703.970601851855</c:v>
                </c:pt>
                <c:pt idx="16773">
                  <c:v>42703.970659722225</c:v>
                </c:pt>
                <c:pt idx="16774">
                  <c:v>42703.970717592594</c:v>
                </c:pt>
                <c:pt idx="16775">
                  <c:v>42703.970775462964</c:v>
                </c:pt>
                <c:pt idx="16776">
                  <c:v>42703.970833333333</c:v>
                </c:pt>
                <c:pt idx="16777">
                  <c:v>42703.970891203709</c:v>
                </c:pt>
                <c:pt idx="16778">
                  <c:v>42703.970949074079</c:v>
                </c:pt>
                <c:pt idx="16779">
                  <c:v>42703.971006944448</c:v>
                </c:pt>
                <c:pt idx="16780">
                  <c:v>42703.971064814818</c:v>
                </c:pt>
                <c:pt idx="16781">
                  <c:v>42703.971122685187</c:v>
                </c:pt>
                <c:pt idx="16782">
                  <c:v>42703.971180555556</c:v>
                </c:pt>
                <c:pt idx="16783">
                  <c:v>42703.971238425926</c:v>
                </c:pt>
                <c:pt idx="16784">
                  <c:v>42703.971296296302</c:v>
                </c:pt>
                <c:pt idx="16785">
                  <c:v>42703.971354166672</c:v>
                </c:pt>
                <c:pt idx="16786">
                  <c:v>42703.971412037041</c:v>
                </c:pt>
                <c:pt idx="16787">
                  <c:v>42703.97146990741</c:v>
                </c:pt>
                <c:pt idx="16788">
                  <c:v>42703.97152777778</c:v>
                </c:pt>
                <c:pt idx="16789">
                  <c:v>42703.971585648149</c:v>
                </c:pt>
                <c:pt idx="16790">
                  <c:v>42703.971643518518</c:v>
                </c:pt>
                <c:pt idx="16791">
                  <c:v>42703.971701388895</c:v>
                </c:pt>
                <c:pt idx="16792">
                  <c:v>42703.971759259264</c:v>
                </c:pt>
                <c:pt idx="16793">
                  <c:v>42703.971817129634</c:v>
                </c:pt>
                <c:pt idx="16794">
                  <c:v>42703.971875000003</c:v>
                </c:pt>
                <c:pt idx="16795">
                  <c:v>42703.971932870372</c:v>
                </c:pt>
                <c:pt idx="16796">
                  <c:v>42703.971990740742</c:v>
                </c:pt>
                <c:pt idx="16797">
                  <c:v>42703.972048611111</c:v>
                </c:pt>
                <c:pt idx="16798">
                  <c:v>42703.97210648148</c:v>
                </c:pt>
                <c:pt idx="16799">
                  <c:v>42703.972164351857</c:v>
                </c:pt>
                <c:pt idx="16800">
                  <c:v>42703.972222222226</c:v>
                </c:pt>
                <c:pt idx="16801">
                  <c:v>42703.972280092596</c:v>
                </c:pt>
                <c:pt idx="16802">
                  <c:v>42703.972337962965</c:v>
                </c:pt>
                <c:pt idx="16803">
                  <c:v>42703.972395833334</c:v>
                </c:pt>
                <c:pt idx="16804">
                  <c:v>42703.972453703704</c:v>
                </c:pt>
                <c:pt idx="16805">
                  <c:v>42703.972511574073</c:v>
                </c:pt>
                <c:pt idx="16806">
                  <c:v>42703.97256944445</c:v>
                </c:pt>
                <c:pt idx="16807">
                  <c:v>42703.972627314819</c:v>
                </c:pt>
                <c:pt idx="16808">
                  <c:v>42703.972685185188</c:v>
                </c:pt>
                <c:pt idx="16809">
                  <c:v>42703.972743055558</c:v>
                </c:pt>
                <c:pt idx="16810">
                  <c:v>42703.972800925927</c:v>
                </c:pt>
                <c:pt idx="16811">
                  <c:v>42703.972858796296</c:v>
                </c:pt>
                <c:pt idx="16812">
                  <c:v>42703.972916666666</c:v>
                </c:pt>
                <c:pt idx="16813">
                  <c:v>42703.972974537042</c:v>
                </c:pt>
                <c:pt idx="16814">
                  <c:v>42703.973032407412</c:v>
                </c:pt>
                <c:pt idx="16815">
                  <c:v>42703.973090277781</c:v>
                </c:pt>
                <c:pt idx="16816">
                  <c:v>42703.97314814815</c:v>
                </c:pt>
                <c:pt idx="16817">
                  <c:v>42703.97320601852</c:v>
                </c:pt>
                <c:pt idx="16818">
                  <c:v>42703.973263888889</c:v>
                </c:pt>
                <c:pt idx="16819">
                  <c:v>42703.973321759258</c:v>
                </c:pt>
                <c:pt idx="16820">
                  <c:v>42703.973379629635</c:v>
                </c:pt>
                <c:pt idx="16821">
                  <c:v>42703.973437500004</c:v>
                </c:pt>
                <c:pt idx="16822">
                  <c:v>42703.973495370374</c:v>
                </c:pt>
                <c:pt idx="16823">
                  <c:v>42703.973553240743</c:v>
                </c:pt>
                <c:pt idx="16824">
                  <c:v>42703.973611111112</c:v>
                </c:pt>
                <c:pt idx="16825">
                  <c:v>42703.973668981482</c:v>
                </c:pt>
                <c:pt idx="16826">
                  <c:v>42703.973726851851</c:v>
                </c:pt>
                <c:pt idx="16827">
                  <c:v>42703.973784722228</c:v>
                </c:pt>
                <c:pt idx="16828">
                  <c:v>42703.973842592597</c:v>
                </c:pt>
                <c:pt idx="16829">
                  <c:v>42703.973900462966</c:v>
                </c:pt>
                <c:pt idx="16830">
                  <c:v>42703.973958333336</c:v>
                </c:pt>
                <c:pt idx="16831">
                  <c:v>42703.974016203705</c:v>
                </c:pt>
                <c:pt idx="16832">
                  <c:v>42703.974074074074</c:v>
                </c:pt>
                <c:pt idx="16833">
                  <c:v>42703.974131944444</c:v>
                </c:pt>
                <c:pt idx="16834">
                  <c:v>42703.97418981482</c:v>
                </c:pt>
                <c:pt idx="16835">
                  <c:v>42703.97424768519</c:v>
                </c:pt>
                <c:pt idx="16836">
                  <c:v>42703.974305555559</c:v>
                </c:pt>
                <c:pt idx="16837">
                  <c:v>42703.974363425928</c:v>
                </c:pt>
                <c:pt idx="16838">
                  <c:v>42703.974421296298</c:v>
                </c:pt>
                <c:pt idx="16839">
                  <c:v>42703.974479166667</c:v>
                </c:pt>
                <c:pt idx="16840">
                  <c:v>42703.974537037036</c:v>
                </c:pt>
                <c:pt idx="16841">
                  <c:v>42703.974594907413</c:v>
                </c:pt>
                <c:pt idx="16842">
                  <c:v>42703.974652777782</c:v>
                </c:pt>
                <c:pt idx="16843">
                  <c:v>42703.974710648152</c:v>
                </c:pt>
                <c:pt idx="16844">
                  <c:v>42703.974768518521</c:v>
                </c:pt>
                <c:pt idx="16845">
                  <c:v>42703.974826388891</c:v>
                </c:pt>
                <c:pt idx="16846">
                  <c:v>42703.97488425926</c:v>
                </c:pt>
                <c:pt idx="16847">
                  <c:v>42703.974942129629</c:v>
                </c:pt>
                <c:pt idx="16848">
                  <c:v>42703.975000000006</c:v>
                </c:pt>
                <c:pt idx="16849">
                  <c:v>42703.975057870375</c:v>
                </c:pt>
                <c:pt idx="16850">
                  <c:v>42703.975115740745</c:v>
                </c:pt>
                <c:pt idx="16851">
                  <c:v>42703.975173611114</c:v>
                </c:pt>
                <c:pt idx="16852">
                  <c:v>42703.975231481483</c:v>
                </c:pt>
                <c:pt idx="16853">
                  <c:v>42703.975289351853</c:v>
                </c:pt>
                <c:pt idx="16854">
                  <c:v>42703.975347222222</c:v>
                </c:pt>
                <c:pt idx="16855">
                  <c:v>42703.975405092599</c:v>
                </c:pt>
                <c:pt idx="16856">
                  <c:v>42703.975462962968</c:v>
                </c:pt>
                <c:pt idx="16857">
                  <c:v>42703.975520833337</c:v>
                </c:pt>
                <c:pt idx="16858">
                  <c:v>42703.975578703707</c:v>
                </c:pt>
                <c:pt idx="16859">
                  <c:v>42703.975636574076</c:v>
                </c:pt>
                <c:pt idx="16860">
                  <c:v>42703.975694444445</c:v>
                </c:pt>
                <c:pt idx="16861">
                  <c:v>42703.975752314815</c:v>
                </c:pt>
                <c:pt idx="16862">
                  <c:v>42703.975810185191</c:v>
                </c:pt>
                <c:pt idx="16863">
                  <c:v>42703.975868055561</c:v>
                </c:pt>
                <c:pt idx="16864">
                  <c:v>42703.97592592593</c:v>
                </c:pt>
                <c:pt idx="16865">
                  <c:v>42703.975983796299</c:v>
                </c:pt>
                <c:pt idx="16866">
                  <c:v>42703.976041666669</c:v>
                </c:pt>
                <c:pt idx="16867">
                  <c:v>42703.976099537038</c:v>
                </c:pt>
                <c:pt idx="16868">
                  <c:v>42703.976157407407</c:v>
                </c:pt>
                <c:pt idx="16869">
                  <c:v>42703.976215277777</c:v>
                </c:pt>
                <c:pt idx="16870">
                  <c:v>42703.976273148153</c:v>
                </c:pt>
                <c:pt idx="16871">
                  <c:v>42703.976331018523</c:v>
                </c:pt>
                <c:pt idx="16872">
                  <c:v>42703.976388888892</c:v>
                </c:pt>
                <c:pt idx="16873">
                  <c:v>42703.976446759261</c:v>
                </c:pt>
                <c:pt idx="16874">
                  <c:v>42703.976504629631</c:v>
                </c:pt>
                <c:pt idx="16875">
                  <c:v>42703.9765625</c:v>
                </c:pt>
                <c:pt idx="16876">
                  <c:v>42703.976620370369</c:v>
                </c:pt>
                <c:pt idx="16877">
                  <c:v>42703.976678240746</c:v>
                </c:pt>
                <c:pt idx="16878">
                  <c:v>42703.976736111115</c:v>
                </c:pt>
                <c:pt idx="16879">
                  <c:v>42703.976793981485</c:v>
                </c:pt>
                <c:pt idx="16880">
                  <c:v>42703.976851851854</c:v>
                </c:pt>
                <c:pt idx="16881">
                  <c:v>42703.976909722223</c:v>
                </c:pt>
                <c:pt idx="16882">
                  <c:v>42703.976967592593</c:v>
                </c:pt>
                <c:pt idx="16883">
                  <c:v>42703.977025462962</c:v>
                </c:pt>
                <c:pt idx="16884">
                  <c:v>42703.977083333339</c:v>
                </c:pt>
                <c:pt idx="16885">
                  <c:v>42703.977141203708</c:v>
                </c:pt>
                <c:pt idx="16886">
                  <c:v>42703.977199074077</c:v>
                </c:pt>
                <c:pt idx="16887">
                  <c:v>42703.977256944447</c:v>
                </c:pt>
                <c:pt idx="16888">
                  <c:v>42703.977314814816</c:v>
                </c:pt>
                <c:pt idx="16889">
                  <c:v>42703.977372685185</c:v>
                </c:pt>
                <c:pt idx="16890">
                  <c:v>42703.977430555555</c:v>
                </c:pt>
                <c:pt idx="16891">
                  <c:v>42703.977488425931</c:v>
                </c:pt>
                <c:pt idx="16892">
                  <c:v>42703.977546296301</c:v>
                </c:pt>
                <c:pt idx="16893">
                  <c:v>42703.97760416667</c:v>
                </c:pt>
                <c:pt idx="16894">
                  <c:v>42703.977662037039</c:v>
                </c:pt>
                <c:pt idx="16895">
                  <c:v>42703.977719907409</c:v>
                </c:pt>
                <c:pt idx="16896">
                  <c:v>42703.977777777778</c:v>
                </c:pt>
                <c:pt idx="16897">
                  <c:v>42703.977835648147</c:v>
                </c:pt>
                <c:pt idx="16898">
                  <c:v>42703.977893518524</c:v>
                </c:pt>
                <c:pt idx="16899">
                  <c:v>42703.977951388893</c:v>
                </c:pt>
                <c:pt idx="16900">
                  <c:v>42703.978009259263</c:v>
                </c:pt>
                <c:pt idx="16901">
                  <c:v>42703.978067129632</c:v>
                </c:pt>
                <c:pt idx="16902">
                  <c:v>42703.978125000001</c:v>
                </c:pt>
                <c:pt idx="16903">
                  <c:v>42703.978182870371</c:v>
                </c:pt>
                <c:pt idx="16904">
                  <c:v>42703.97824074074</c:v>
                </c:pt>
                <c:pt idx="16905">
                  <c:v>42703.978298611117</c:v>
                </c:pt>
                <c:pt idx="16906">
                  <c:v>42703.978356481486</c:v>
                </c:pt>
                <c:pt idx="16907">
                  <c:v>42703.978414351855</c:v>
                </c:pt>
                <c:pt idx="16908">
                  <c:v>42703.978472222225</c:v>
                </c:pt>
                <c:pt idx="16909">
                  <c:v>42703.978530092594</c:v>
                </c:pt>
                <c:pt idx="16910">
                  <c:v>42703.978587962964</c:v>
                </c:pt>
                <c:pt idx="16911">
                  <c:v>42703.978645833333</c:v>
                </c:pt>
                <c:pt idx="16912">
                  <c:v>42703.978703703709</c:v>
                </c:pt>
                <c:pt idx="16913">
                  <c:v>42703.978761574079</c:v>
                </c:pt>
                <c:pt idx="16914">
                  <c:v>42703.978819444448</c:v>
                </c:pt>
                <c:pt idx="16915">
                  <c:v>42703.978877314818</c:v>
                </c:pt>
                <c:pt idx="16916">
                  <c:v>42703.978935185187</c:v>
                </c:pt>
                <c:pt idx="16917">
                  <c:v>42703.978993055556</c:v>
                </c:pt>
                <c:pt idx="16918">
                  <c:v>42703.979050925926</c:v>
                </c:pt>
                <c:pt idx="16919">
                  <c:v>42703.979108796302</c:v>
                </c:pt>
                <c:pt idx="16920">
                  <c:v>42703.979166666672</c:v>
                </c:pt>
                <c:pt idx="16921">
                  <c:v>42703.979224537041</c:v>
                </c:pt>
                <c:pt idx="16922">
                  <c:v>42703.97928240741</c:v>
                </c:pt>
                <c:pt idx="16923">
                  <c:v>42703.97934027778</c:v>
                </c:pt>
                <c:pt idx="16924">
                  <c:v>42703.979398148149</c:v>
                </c:pt>
                <c:pt idx="16925">
                  <c:v>42703.979456018518</c:v>
                </c:pt>
                <c:pt idx="16926">
                  <c:v>42703.979513888895</c:v>
                </c:pt>
                <c:pt idx="16927">
                  <c:v>42703.979571759264</c:v>
                </c:pt>
                <c:pt idx="16928">
                  <c:v>42703.979629629634</c:v>
                </c:pt>
                <c:pt idx="16929">
                  <c:v>42703.979687500003</c:v>
                </c:pt>
                <c:pt idx="16930">
                  <c:v>42703.979745370372</c:v>
                </c:pt>
                <c:pt idx="16931">
                  <c:v>42703.979803240742</c:v>
                </c:pt>
                <c:pt idx="16932">
                  <c:v>42703.979861111111</c:v>
                </c:pt>
                <c:pt idx="16933">
                  <c:v>42703.97991898148</c:v>
                </c:pt>
                <c:pt idx="16934">
                  <c:v>42703.979976851857</c:v>
                </c:pt>
                <c:pt idx="16935">
                  <c:v>42703.980034722226</c:v>
                </c:pt>
                <c:pt idx="16936">
                  <c:v>42703.980092592596</c:v>
                </c:pt>
                <c:pt idx="16937">
                  <c:v>42703.980150462965</c:v>
                </c:pt>
                <c:pt idx="16938">
                  <c:v>42703.980208333334</c:v>
                </c:pt>
                <c:pt idx="16939">
                  <c:v>42703.980266203704</c:v>
                </c:pt>
                <c:pt idx="16940">
                  <c:v>42703.980324074073</c:v>
                </c:pt>
                <c:pt idx="16941">
                  <c:v>42703.98038194445</c:v>
                </c:pt>
                <c:pt idx="16942">
                  <c:v>42703.980439814819</c:v>
                </c:pt>
                <c:pt idx="16943">
                  <c:v>42703.980497685188</c:v>
                </c:pt>
                <c:pt idx="16944">
                  <c:v>42703.980555555558</c:v>
                </c:pt>
                <c:pt idx="16945">
                  <c:v>42703.980613425927</c:v>
                </c:pt>
                <c:pt idx="16946">
                  <c:v>42703.980671296296</c:v>
                </c:pt>
                <c:pt idx="16947">
                  <c:v>42703.980729166666</c:v>
                </c:pt>
                <c:pt idx="16948">
                  <c:v>42703.980787037042</c:v>
                </c:pt>
                <c:pt idx="16949">
                  <c:v>42703.980844907412</c:v>
                </c:pt>
                <c:pt idx="16950">
                  <c:v>42703.980902777781</c:v>
                </c:pt>
                <c:pt idx="16951">
                  <c:v>42703.98096064815</c:v>
                </c:pt>
                <c:pt idx="16952">
                  <c:v>42703.98101851852</c:v>
                </c:pt>
                <c:pt idx="16953">
                  <c:v>42703.981076388889</c:v>
                </c:pt>
                <c:pt idx="16954">
                  <c:v>42703.981134259258</c:v>
                </c:pt>
                <c:pt idx="16955">
                  <c:v>42703.981192129635</c:v>
                </c:pt>
                <c:pt idx="16956">
                  <c:v>42703.981250000004</c:v>
                </c:pt>
                <c:pt idx="16957">
                  <c:v>42703.981307870374</c:v>
                </c:pt>
                <c:pt idx="16958">
                  <c:v>42703.981365740743</c:v>
                </c:pt>
                <c:pt idx="16959">
                  <c:v>42703.981423611112</c:v>
                </c:pt>
                <c:pt idx="16960">
                  <c:v>42703.981481481482</c:v>
                </c:pt>
                <c:pt idx="16961">
                  <c:v>42703.981539351851</c:v>
                </c:pt>
                <c:pt idx="16962">
                  <c:v>42703.981597222228</c:v>
                </c:pt>
                <c:pt idx="16963">
                  <c:v>42703.981655092597</c:v>
                </c:pt>
                <c:pt idx="16964">
                  <c:v>42703.981712962966</c:v>
                </c:pt>
                <c:pt idx="16965">
                  <c:v>42703.981770833336</c:v>
                </c:pt>
                <c:pt idx="16966">
                  <c:v>42703.981828703705</c:v>
                </c:pt>
                <c:pt idx="16967">
                  <c:v>42703.981886574074</c:v>
                </c:pt>
                <c:pt idx="16968">
                  <c:v>42703.981944444444</c:v>
                </c:pt>
                <c:pt idx="16969">
                  <c:v>42703.98200231482</c:v>
                </c:pt>
                <c:pt idx="16970">
                  <c:v>42703.98206018519</c:v>
                </c:pt>
                <c:pt idx="16971">
                  <c:v>42703.982118055559</c:v>
                </c:pt>
                <c:pt idx="16972">
                  <c:v>42703.982175925928</c:v>
                </c:pt>
                <c:pt idx="16973">
                  <c:v>42703.982233796298</c:v>
                </c:pt>
                <c:pt idx="16974">
                  <c:v>42703.982291666667</c:v>
                </c:pt>
                <c:pt idx="16975">
                  <c:v>42703.982349537036</c:v>
                </c:pt>
                <c:pt idx="16976">
                  <c:v>42703.982407407413</c:v>
                </c:pt>
                <c:pt idx="16977">
                  <c:v>42703.982465277782</c:v>
                </c:pt>
                <c:pt idx="16978">
                  <c:v>42703.982523148152</c:v>
                </c:pt>
                <c:pt idx="16979">
                  <c:v>42703.982581018521</c:v>
                </c:pt>
                <c:pt idx="16980">
                  <c:v>42703.982638888891</c:v>
                </c:pt>
                <c:pt idx="16981">
                  <c:v>42703.98269675926</c:v>
                </c:pt>
                <c:pt idx="16982">
                  <c:v>42703.982754629629</c:v>
                </c:pt>
                <c:pt idx="16983">
                  <c:v>42703.982812500006</c:v>
                </c:pt>
                <c:pt idx="16984">
                  <c:v>42703.982870370375</c:v>
                </c:pt>
                <c:pt idx="16985">
                  <c:v>42703.982928240745</c:v>
                </c:pt>
                <c:pt idx="16986">
                  <c:v>42703.982986111114</c:v>
                </c:pt>
                <c:pt idx="16987">
                  <c:v>42703.983043981483</c:v>
                </c:pt>
                <c:pt idx="16988">
                  <c:v>42703.983101851853</c:v>
                </c:pt>
                <c:pt idx="16989">
                  <c:v>42703.983159722222</c:v>
                </c:pt>
                <c:pt idx="16990">
                  <c:v>42703.983217592599</c:v>
                </c:pt>
                <c:pt idx="16991">
                  <c:v>42703.983275462968</c:v>
                </c:pt>
                <c:pt idx="16992">
                  <c:v>42703.983333333337</c:v>
                </c:pt>
                <c:pt idx="16993">
                  <c:v>42703.983391203707</c:v>
                </c:pt>
                <c:pt idx="16994">
                  <c:v>42703.983449074076</c:v>
                </c:pt>
                <c:pt idx="16995">
                  <c:v>42703.983506944445</c:v>
                </c:pt>
                <c:pt idx="16996">
                  <c:v>42703.983564814815</c:v>
                </c:pt>
                <c:pt idx="16997">
                  <c:v>42703.983622685191</c:v>
                </c:pt>
                <c:pt idx="16998">
                  <c:v>42703.983680555561</c:v>
                </c:pt>
                <c:pt idx="16999">
                  <c:v>42703.98373842593</c:v>
                </c:pt>
                <c:pt idx="17000">
                  <c:v>42703.983796296299</c:v>
                </c:pt>
                <c:pt idx="17001">
                  <c:v>42703.983854166669</c:v>
                </c:pt>
                <c:pt idx="17002">
                  <c:v>42703.983912037038</c:v>
                </c:pt>
                <c:pt idx="17003">
                  <c:v>42703.983969907407</c:v>
                </c:pt>
                <c:pt idx="17004">
                  <c:v>42703.984027777777</c:v>
                </c:pt>
                <c:pt idx="17005">
                  <c:v>42703.984085648153</c:v>
                </c:pt>
                <c:pt idx="17006">
                  <c:v>42703.984143518523</c:v>
                </c:pt>
                <c:pt idx="17007">
                  <c:v>42703.984201388892</c:v>
                </c:pt>
                <c:pt idx="17008">
                  <c:v>42703.984259259261</c:v>
                </c:pt>
                <c:pt idx="17009">
                  <c:v>42703.984317129631</c:v>
                </c:pt>
                <c:pt idx="17010">
                  <c:v>42703.984375</c:v>
                </c:pt>
                <c:pt idx="17011">
                  <c:v>42703.984432870369</c:v>
                </c:pt>
                <c:pt idx="17012">
                  <c:v>42703.984490740746</c:v>
                </c:pt>
                <c:pt idx="17013">
                  <c:v>42703.984548611115</c:v>
                </c:pt>
                <c:pt idx="17014">
                  <c:v>42703.984606481485</c:v>
                </c:pt>
                <c:pt idx="17015">
                  <c:v>42703.984664351854</c:v>
                </c:pt>
                <c:pt idx="17016">
                  <c:v>42703.984722222223</c:v>
                </c:pt>
                <c:pt idx="17017">
                  <c:v>42703.984780092593</c:v>
                </c:pt>
                <c:pt idx="17018">
                  <c:v>42703.984837962962</c:v>
                </c:pt>
                <c:pt idx="17019">
                  <c:v>42703.984895833339</c:v>
                </c:pt>
                <c:pt idx="17020">
                  <c:v>42703.984953703708</c:v>
                </c:pt>
                <c:pt idx="17021">
                  <c:v>42703.985011574077</c:v>
                </c:pt>
                <c:pt idx="17022">
                  <c:v>42703.985069444447</c:v>
                </c:pt>
                <c:pt idx="17023">
                  <c:v>42703.985127314816</c:v>
                </c:pt>
                <c:pt idx="17024">
                  <c:v>42703.985185185185</c:v>
                </c:pt>
                <c:pt idx="17025">
                  <c:v>42703.985243055555</c:v>
                </c:pt>
                <c:pt idx="17026">
                  <c:v>42703.985300925931</c:v>
                </c:pt>
                <c:pt idx="17027">
                  <c:v>42703.985358796301</c:v>
                </c:pt>
                <c:pt idx="17028">
                  <c:v>42703.98541666667</c:v>
                </c:pt>
                <c:pt idx="17029">
                  <c:v>42703.985474537039</c:v>
                </c:pt>
                <c:pt idx="17030">
                  <c:v>42703.985532407409</c:v>
                </c:pt>
                <c:pt idx="17031">
                  <c:v>42703.985590277778</c:v>
                </c:pt>
                <c:pt idx="17032">
                  <c:v>42703.985648148147</c:v>
                </c:pt>
                <c:pt idx="17033">
                  <c:v>42703.985706018524</c:v>
                </c:pt>
                <c:pt idx="17034">
                  <c:v>42703.985763888893</c:v>
                </c:pt>
                <c:pt idx="17035">
                  <c:v>42703.985821759263</c:v>
                </c:pt>
                <c:pt idx="17036">
                  <c:v>42703.985879629632</c:v>
                </c:pt>
                <c:pt idx="17037">
                  <c:v>42703.985937500001</c:v>
                </c:pt>
                <c:pt idx="17038">
                  <c:v>42703.985995370371</c:v>
                </c:pt>
                <c:pt idx="17039">
                  <c:v>42703.98605324074</c:v>
                </c:pt>
                <c:pt idx="17040">
                  <c:v>42703.986111111117</c:v>
                </c:pt>
                <c:pt idx="17041">
                  <c:v>42703.986168981486</c:v>
                </c:pt>
                <c:pt idx="17042">
                  <c:v>42703.986226851855</c:v>
                </c:pt>
                <c:pt idx="17043">
                  <c:v>42703.986284722225</c:v>
                </c:pt>
                <c:pt idx="17044">
                  <c:v>42703.986342592594</c:v>
                </c:pt>
                <c:pt idx="17045">
                  <c:v>42703.986400462964</c:v>
                </c:pt>
                <c:pt idx="17046">
                  <c:v>42703.986458333333</c:v>
                </c:pt>
                <c:pt idx="17047">
                  <c:v>42703.986516203709</c:v>
                </c:pt>
                <c:pt idx="17048">
                  <c:v>42703.986574074079</c:v>
                </c:pt>
                <c:pt idx="17049">
                  <c:v>42703.986631944448</c:v>
                </c:pt>
                <c:pt idx="17050">
                  <c:v>42703.986689814818</c:v>
                </c:pt>
                <c:pt idx="17051">
                  <c:v>42703.986747685187</c:v>
                </c:pt>
                <c:pt idx="17052">
                  <c:v>42703.986805555556</c:v>
                </c:pt>
                <c:pt idx="17053">
                  <c:v>42703.986863425926</c:v>
                </c:pt>
                <c:pt idx="17054">
                  <c:v>42703.986921296302</c:v>
                </c:pt>
                <c:pt idx="17055">
                  <c:v>42703.986979166672</c:v>
                </c:pt>
                <c:pt idx="17056">
                  <c:v>42703.987037037041</c:v>
                </c:pt>
                <c:pt idx="17057">
                  <c:v>42703.98709490741</c:v>
                </c:pt>
                <c:pt idx="17058">
                  <c:v>42703.98715277778</c:v>
                </c:pt>
                <c:pt idx="17059">
                  <c:v>42703.987210648149</c:v>
                </c:pt>
                <c:pt idx="17060">
                  <c:v>42703.987268518518</c:v>
                </c:pt>
                <c:pt idx="17061">
                  <c:v>42703.987326388895</c:v>
                </c:pt>
                <c:pt idx="17062">
                  <c:v>42703.987384259264</c:v>
                </c:pt>
                <c:pt idx="17063">
                  <c:v>42703.987442129634</c:v>
                </c:pt>
                <c:pt idx="17064">
                  <c:v>42703.987500000003</c:v>
                </c:pt>
                <c:pt idx="17065">
                  <c:v>42703.987557870372</c:v>
                </c:pt>
                <c:pt idx="17066">
                  <c:v>42703.987615740742</c:v>
                </c:pt>
                <c:pt idx="17067">
                  <c:v>42703.987673611111</c:v>
                </c:pt>
                <c:pt idx="17068">
                  <c:v>42703.98773148148</c:v>
                </c:pt>
                <c:pt idx="17069">
                  <c:v>42703.987789351857</c:v>
                </c:pt>
                <c:pt idx="17070">
                  <c:v>42703.987847222226</c:v>
                </c:pt>
                <c:pt idx="17071">
                  <c:v>42703.987905092596</c:v>
                </c:pt>
                <c:pt idx="17072">
                  <c:v>42703.987962962965</c:v>
                </c:pt>
                <c:pt idx="17073">
                  <c:v>42703.988020833334</c:v>
                </c:pt>
                <c:pt idx="17074">
                  <c:v>42703.988078703704</c:v>
                </c:pt>
                <c:pt idx="17075">
                  <c:v>42703.988136574073</c:v>
                </c:pt>
                <c:pt idx="17076">
                  <c:v>42703.98819444445</c:v>
                </c:pt>
                <c:pt idx="17077">
                  <c:v>42703.988252314819</c:v>
                </c:pt>
                <c:pt idx="17078">
                  <c:v>42703.988310185188</c:v>
                </c:pt>
                <c:pt idx="17079">
                  <c:v>42703.988368055558</c:v>
                </c:pt>
                <c:pt idx="17080">
                  <c:v>42703.988425925927</c:v>
                </c:pt>
                <c:pt idx="17081">
                  <c:v>42703.988483796296</c:v>
                </c:pt>
                <c:pt idx="17082">
                  <c:v>42703.988541666666</c:v>
                </c:pt>
                <c:pt idx="17083">
                  <c:v>42703.988599537042</c:v>
                </c:pt>
                <c:pt idx="17084">
                  <c:v>42703.988657407412</c:v>
                </c:pt>
                <c:pt idx="17085">
                  <c:v>42703.988715277781</c:v>
                </c:pt>
                <c:pt idx="17086">
                  <c:v>42703.98877314815</c:v>
                </c:pt>
                <c:pt idx="17087">
                  <c:v>42703.98883101852</c:v>
                </c:pt>
                <c:pt idx="17088">
                  <c:v>42703.988888888889</c:v>
                </c:pt>
                <c:pt idx="17089">
                  <c:v>42703.988946759258</c:v>
                </c:pt>
                <c:pt idx="17090">
                  <c:v>42703.989004629635</c:v>
                </c:pt>
                <c:pt idx="17091">
                  <c:v>42703.989062500004</c:v>
                </c:pt>
                <c:pt idx="17092">
                  <c:v>42703.989120370374</c:v>
                </c:pt>
                <c:pt idx="17093">
                  <c:v>42703.989178240743</c:v>
                </c:pt>
                <c:pt idx="17094">
                  <c:v>42703.989236111112</c:v>
                </c:pt>
                <c:pt idx="17095">
                  <c:v>42703.989293981482</c:v>
                </c:pt>
                <c:pt idx="17096">
                  <c:v>42703.989351851851</c:v>
                </c:pt>
                <c:pt idx="17097">
                  <c:v>42703.989409722228</c:v>
                </c:pt>
                <c:pt idx="17098">
                  <c:v>42703.989467592597</c:v>
                </c:pt>
                <c:pt idx="17099">
                  <c:v>42703.989525462966</c:v>
                </c:pt>
                <c:pt idx="17100">
                  <c:v>42703.989583333336</c:v>
                </c:pt>
                <c:pt idx="17101">
                  <c:v>42703.989641203705</c:v>
                </c:pt>
                <c:pt idx="17102">
                  <c:v>42703.989699074074</c:v>
                </c:pt>
                <c:pt idx="17103">
                  <c:v>42703.989756944444</c:v>
                </c:pt>
                <c:pt idx="17104">
                  <c:v>42703.98981481482</c:v>
                </c:pt>
                <c:pt idx="17105">
                  <c:v>42703.98987268519</c:v>
                </c:pt>
                <c:pt idx="17106">
                  <c:v>42703.989930555559</c:v>
                </c:pt>
                <c:pt idx="17107">
                  <c:v>42703.989988425928</c:v>
                </c:pt>
                <c:pt idx="17108">
                  <c:v>42703.990046296298</c:v>
                </c:pt>
                <c:pt idx="17109">
                  <c:v>42703.990104166667</c:v>
                </c:pt>
                <c:pt idx="17110">
                  <c:v>42703.990162037036</c:v>
                </c:pt>
                <c:pt idx="17111">
                  <c:v>42703.990219907413</c:v>
                </c:pt>
                <c:pt idx="17112">
                  <c:v>42703.990277777782</c:v>
                </c:pt>
                <c:pt idx="17113">
                  <c:v>42703.990335648152</c:v>
                </c:pt>
                <c:pt idx="17114">
                  <c:v>42703.990393518521</c:v>
                </c:pt>
                <c:pt idx="17115">
                  <c:v>42703.990451388891</c:v>
                </c:pt>
                <c:pt idx="17116">
                  <c:v>42703.99050925926</c:v>
                </c:pt>
                <c:pt idx="17117">
                  <c:v>42703.990567129629</c:v>
                </c:pt>
                <c:pt idx="17118">
                  <c:v>42703.990625000006</c:v>
                </c:pt>
                <c:pt idx="17119">
                  <c:v>42703.990682870375</c:v>
                </c:pt>
                <c:pt idx="17120">
                  <c:v>42703.990740740745</c:v>
                </c:pt>
                <c:pt idx="17121">
                  <c:v>42703.990798611114</c:v>
                </c:pt>
                <c:pt idx="17122">
                  <c:v>42703.990856481483</c:v>
                </c:pt>
                <c:pt idx="17123">
                  <c:v>42703.990914351853</c:v>
                </c:pt>
                <c:pt idx="17124">
                  <c:v>42703.990972222222</c:v>
                </c:pt>
                <c:pt idx="17125">
                  <c:v>42703.991030092599</c:v>
                </c:pt>
                <c:pt idx="17126">
                  <c:v>42703.991087962968</c:v>
                </c:pt>
                <c:pt idx="17127">
                  <c:v>42703.991145833337</c:v>
                </c:pt>
                <c:pt idx="17128">
                  <c:v>42703.991203703707</c:v>
                </c:pt>
                <c:pt idx="17129">
                  <c:v>42703.991261574076</c:v>
                </c:pt>
                <c:pt idx="17130">
                  <c:v>42703.991319444445</c:v>
                </c:pt>
                <c:pt idx="17131">
                  <c:v>42703.991377314815</c:v>
                </c:pt>
                <c:pt idx="17132">
                  <c:v>42703.991435185191</c:v>
                </c:pt>
                <c:pt idx="17133">
                  <c:v>42703.991493055561</c:v>
                </c:pt>
                <c:pt idx="17134">
                  <c:v>42703.99155092593</c:v>
                </c:pt>
                <c:pt idx="17135">
                  <c:v>42703.991608796299</c:v>
                </c:pt>
                <c:pt idx="17136">
                  <c:v>42703.991666666669</c:v>
                </c:pt>
                <c:pt idx="17137">
                  <c:v>42703.991724537038</c:v>
                </c:pt>
                <c:pt idx="17138">
                  <c:v>42703.991782407407</c:v>
                </c:pt>
                <c:pt idx="17139">
                  <c:v>42703.991840277777</c:v>
                </c:pt>
                <c:pt idx="17140">
                  <c:v>42703.991898148153</c:v>
                </c:pt>
                <c:pt idx="17141">
                  <c:v>42703.991956018523</c:v>
                </c:pt>
                <c:pt idx="17142">
                  <c:v>42703.992013888892</c:v>
                </c:pt>
                <c:pt idx="17143">
                  <c:v>42703.992071759261</c:v>
                </c:pt>
                <c:pt idx="17144">
                  <c:v>42703.992129629631</c:v>
                </c:pt>
                <c:pt idx="17145">
                  <c:v>42703.9921875</c:v>
                </c:pt>
                <c:pt idx="17146">
                  <c:v>42703.992245370369</c:v>
                </c:pt>
                <c:pt idx="17147">
                  <c:v>42703.992303240746</c:v>
                </c:pt>
                <c:pt idx="17148">
                  <c:v>42703.992361111115</c:v>
                </c:pt>
                <c:pt idx="17149">
                  <c:v>42703.992418981485</c:v>
                </c:pt>
                <c:pt idx="17150">
                  <c:v>42703.992476851854</c:v>
                </c:pt>
                <c:pt idx="17151">
                  <c:v>42703.992534722223</c:v>
                </c:pt>
                <c:pt idx="17152">
                  <c:v>42703.992592592593</c:v>
                </c:pt>
                <c:pt idx="17153">
                  <c:v>42703.992650462962</c:v>
                </c:pt>
                <c:pt idx="17154">
                  <c:v>42703.992708333339</c:v>
                </c:pt>
                <c:pt idx="17155">
                  <c:v>42703.992766203708</c:v>
                </c:pt>
                <c:pt idx="17156">
                  <c:v>42703.992824074077</c:v>
                </c:pt>
                <c:pt idx="17157">
                  <c:v>42703.992881944447</c:v>
                </c:pt>
                <c:pt idx="17158">
                  <c:v>42703.992939814816</c:v>
                </c:pt>
                <c:pt idx="17159">
                  <c:v>42703.992997685185</c:v>
                </c:pt>
                <c:pt idx="17160">
                  <c:v>42703.993055555555</c:v>
                </c:pt>
                <c:pt idx="17161">
                  <c:v>42703.993113425931</c:v>
                </c:pt>
                <c:pt idx="17162">
                  <c:v>42703.993171296301</c:v>
                </c:pt>
                <c:pt idx="17163">
                  <c:v>42703.99322916667</c:v>
                </c:pt>
                <c:pt idx="17164">
                  <c:v>42703.993287037039</c:v>
                </c:pt>
                <c:pt idx="17165">
                  <c:v>42703.993344907409</c:v>
                </c:pt>
                <c:pt idx="17166">
                  <c:v>42703.993402777778</c:v>
                </c:pt>
                <c:pt idx="17167">
                  <c:v>42703.993460648147</c:v>
                </c:pt>
                <c:pt idx="17168">
                  <c:v>42703.993518518524</c:v>
                </c:pt>
                <c:pt idx="17169">
                  <c:v>42703.993576388893</c:v>
                </c:pt>
                <c:pt idx="17170">
                  <c:v>42703.993634259263</c:v>
                </c:pt>
                <c:pt idx="17171">
                  <c:v>42703.993692129632</c:v>
                </c:pt>
                <c:pt idx="17172">
                  <c:v>42703.993750000001</c:v>
                </c:pt>
                <c:pt idx="17173">
                  <c:v>42703.993807870371</c:v>
                </c:pt>
                <c:pt idx="17174">
                  <c:v>42703.99386574074</c:v>
                </c:pt>
                <c:pt idx="17175">
                  <c:v>42703.993923611117</c:v>
                </c:pt>
                <c:pt idx="17176">
                  <c:v>42703.993981481486</c:v>
                </c:pt>
                <c:pt idx="17177">
                  <c:v>42703.994039351855</c:v>
                </c:pt>
                <c:pt idx="17178">
                  <c:v>42703.994097222225</c:v>
                </c:pt>
                <c:pt idx="17179">
                  <c:v>42703.994155092594</c:v>
                </c:pt>
                <c:pt idx="17180">
                  <c:v>42703.994212962964</c:v>
                </c:pt>
                <c:pt idx="17181">
                  <c:v>42703.994270833333</c:v>
                </c:pt>
                <c:pt idx="17182">
                  <c:v>42703.994328703709</c:v>
                </c:pt>
                <c:pt idx="17183">
                  <c:v>42703.994386574079</c:v>
                </c:pt>
                <c:pt idx="17184">
                  <c:v>42703.994444444448</c:v>
                </c:pt>
                <c:pt idx="17185">
                  <c:v>42703.994502314818</c:v>
                </c:pt>
                <c:pt idx="17186">
                  <c:v>42703.994560185187</c:v>
                </c:pt>
                <c:pt idx="17187">
                  <c:v>42703.994618055556</c:v>
                </c:pt>
                <c:pt idx="17188">
                  <c:v>42703.994675925926</c:v>
                </c:pt>
                <c:pt idx="17189">
                  <c:v>42703.994733796302</c:v>
                </c:pt>
                <c:pt idx="17190">
                  <c:v>42703.994791666672</c:v>
                </c:pt>
                <c:pt idx="17191">
                  <c:v>42703.994849537041</c:v>
                </c:pt>
                <c:pt idx="17192">
                  <c:v>42703.99490740741</c:v>
                </c:pt>
                <c:pt idx="17193">
                  <c:v>42703.99496527778</c:v>
                </c:pt>
                <c:pt idx="17194">
                  <c:v>42703.995023148149</c:v>
                </c:pt>
                <c:pt idx="17195">
                  <c:v>42703.995081018518</c:v>
                </c:pt>
                <c:pt idx="17196">
                  <c:v>42703.995138888895</c:v>
                </c:pt>
                <c:pt idx="17197">
                  <c:v>42703.995196759264</c:v>
                </c:pt>
                <c:pt idx="17198">
                  <c:v>42703.995254629634</c:v>
                </c:pt>
                <c:pt idx="17199">
                  <c:v>42703.995312500003</c:v>
                </c:pt>
                <c:pt idx="17200">
                  <c:v>42703.995370370372</c:v>
                </c:pt>
                <c:pt idx="17201">
                  <c:v>42703.995428240742</c:v>
                </c:pt>
                <c:pt idx="17202">
                  <c:v>42703.995486111111</c:v>
                </c:pt>
                <c:pt idx="17203">
                  <c:v>42703.99554398148</c:v>
                </c:pt>
                <c:pt idx="17204">
                  <c:v>42703.995601851857</c:v>
                </c:pt>
                <c:pt idx="17205">
                  <c:v>42703.995659722226</c:v>
                </c:pt>
                <c:pt idx="17206">
                  <c:v>42703.995717592596</c:v>
                </c:pt>
                <c:pt idx="17207">
                  <c:v>42703.995775462965</c:v>
                </c:pt>
                <c:pt idx="17208">
                  <c:v>42703.995833333334</c:v>
                </c:pt>
                <c:pt idx="17209">
                  <c:v>42703.995891203704</c:v>
                </c:pt>
                <c:pt idx="17210">
                  <c:v>42703.995949074073</c:v>
                </c:pt>
                <c:pt idx="17211">
                  <c:v>42703.99600694445</c:v>
                </c:pt>
                <c:pt idx="17212">
                  <c:v>42703.996064814819</c:v>
                </c:pt>
                <c:pt idx="17213">
                  <c:v>42703.996122685188</c:v>
                </c:pt>
                <c:pt idx="17214">
                  <c:v>42703.996180555558</c:v>
                </c:pt>
                <c:pt idx="17215">
                  <c:v>42703.996238425927</c:v>
                </c:pt>
                <c:pt idx="17216">
                  <c:v>42703.996296296296</c:v>
                </c:pt>
                <c:pt idx="17217">
                  <c:v>42703.996354166666</c:v>
                </c:pt>
                <c:pt idx="17218">
                  <c:v>42703.996412037042</c:v>
                </c:pt>
                <c:pt idx="17219">
                  <c:v>42703.996469907412</c:v>
                </c:pt>
                <c:pt idx="17220">
                  <c:v>42703.996527777781</c:v>
                </c:pt>
                <c:pt idx="17221">
                  <c:v>42703.99658564815</c:v>
                </c:pt>
                <c:pt idx="17222">
                  <c:v>42703.99664351852</c:v>
                </c:pt>
                <c:pt idx="17223">
                  <c:v>42703.996701388889</c:v>
                </c:pt>
                <c:pt idx="17224">
                  <c:v>42703.996759259258</c:v>
                </c:pt>
                <c:pt idx="17225">
                  <c:v>42703.996817129635</c:v>
                </c:pt>
                <c:pt idx="17226">
                  <c:v>42703.996875000004</c:v>
                </c:pt>
                <c:pt idx="17227">
                  <c:v>42703.996932870374</c:v>
                </c:pt>
                <c:pt idx="17228">
                  <c:v>42703.996990740743</c:v>
                </c:pt>
                <c:pt idx="17229">
                  <c:v>42703.997048611112</c:v>
                </c:pt>
                <c:pt idx="17230">
                  <c:v>42703.997106481482</c:v>
                </c:pt>
                <c:pt idx="17231">
                  <c:v>42703.997164351851</c:v>
                </c:pt>
                <c:pt idx="17232">
                  <c:v>42703.997222222228</c:v>
                </c:pt>
                <c:pt idx="17233">
                  <c:v>42703.997280092597</c:v>
                </c:pt>
                <c:pt idx="17234">
                  <c:v>42703.997337962966</c:v>
                </c:pt>
                <c:pt idx="17235">
                  <c:v>42703.997395833336</c:v>
                </c:pt>
                <c:pt idx="17236">
                  <c:v>42703.997453703705</c:v>
                </c:pt>
                <c:pt idx="17237">
                  <c:v>42703.997511574074</c:v>
                </c:pt>
                <c:pt idx="17238">
                  <c:v>42703.997569444444</c:v>
                </c:pt>
                <c:pt idx="17239">
                  <c:v>42703.99762731482</c:v>
                </c:pt>
                <c:pt idx="17240">
                  <c:v>42703.99768518519</c:v>
                </c:pt>
                <c:pt idx="17241">
                  <c:v>42703.997743055559</c:v>
                </c:pt>
                <c:pt idx="17242">
                  <c:v>42703.997800925928</c:v>
                </c:pt>
                <c:pt idx="17243">
                  <c:v>42703.997858796298</c:v>
                </c:pt>
                <c:pt idx="17244">
                  <c:v>42703.997916666667</c:v>
                </c:pt>
                <c:pt idx="17245">
                  <c:v>42703.997974537036</c:v>
                </c:pt>
                <c:pt idx="17246">
                  <c:v>42703.998032407413</c:v>
                </c:pt>
                <c:pt idx="17247">
                  <c:v>42703.998090277782</c:v>
                </c:pt>
                <c:pt idx="17248">
                  <c:v>42703.998148148152</c:v>
                </c:pt>
                <c:pt idx="17249">
                  <c:v>42703.998206018521</c:v>
                </c:pt>
                <c:pt idx="17250">
                  <c:v>42703.998263888891</c:v>
                </c:pt>
                <c:pt idx="17251">
                  <c:v>42703.99832175926</c:v>
                </c:pt>
                <c:pt idx="17252">
                  <c:v>42703.998379629629</c:v>
                </c:pt>
                <c:pt idx="17253">
                  <c:v>42703.998437500006</c:v>
                </c:pt>
                <c:pt idx="17254">
                  <c:v>42703.998495370375</c:v>
                </c:pt>
                <c:pt idx="17255">
                  <c:v>42703.998553240745</c:v>
                </c:pt>
                <c:pt idx="17256">
                  <c:v>42703.998611111114</c:v>
                </c:pt>
                <c:pt idx="17257">
                  <c:v>42703.998668981483</c:v>
                </c:pt>
                <c:pt idx="17258">
                  <c:v>42703.998726851853</c:v>
                </c:pt>
                <c:pt idx="17259">
                  <c:v>42703.998784722222</c:v>
                </c:pt>
                <c:pt idx="17260">
                  <c:v>42703.998842592599</c:v>
                </c:pt>
                <c:pt idx="17261">
                  <c:v>42703.998900462968</c:v>
                </c:pt>
                <c:pt idx="17262">
                  <c:v>42703.998958333337</c:v>
                </c:pt>
                <c:pt idx="17263">
                  <c:v>42703.999016203707</c:v>
                </c:pt>
                <c:pt idx="17264">
                  <c:v>42703.999074074076</c:v>
                </c:pt>
                <c:pt idx="17265">
                  <c:v>42703.999131944445</c:v>
                </c:pt>
                <c:pt idx="17266">
                  <c:v>42703.999189814815</c:v>
                </c:pt>
                <c:pt idx="17267">
                  <c:v>42703.999247685191</c:v>
                </c:pt>
                <c:pt idx="17268">
                  <c:v>42703.999305555561</c:v>
                </c:pt>
                <c:pt idx="17269">
                  <c:v>42703.99936342593</c:v>
                </c:pt>
                <c:pt idx="17270">
                  <c:v>42703.999421296299</c:v>
                </c:pt>
                <c:pt idx="17271">
                  <c:v>42703.999479166669</c:v>
                </c:pt>
                <c:pt idx="17272">
                  <c:v>42703.999537037038</c:v>
                </c:pt>
                <c:pt idx="17273">
                  <c:v>42703.999594907407</c:v>
                </c:pt>
                <c:pt idx="17274">
                  <c:v>42703.999652777777</c:v>
                </c:pt>
                <c:pt idx="17275">
                  <c:v>42703.999710648153</c:v>
                </c:pt>
                <c:pt idx="17276">
                  <c:v>42703.999768518523</c:v>
                </c:pt>
                <c:pt idx="17277">
                  <c:v>42703.999826388892</c:v>
                </c:pt>
                <c:pt idx="17278">
                  <c:v>42703.999884259261</c:v>
                </c:pt>
                <c:pt idx="17279">
                  <c:v>42703.999942129631</c:v>
                </c:pt>
              </c:numCache>
            </c:numRef>
          </c:cat>
          <c:val>
            <c:numRef>
              <c:f>vtx4_30Nov2016!$C$1:$C$17280</c:f>
              <c:numCache>
                <c:formatCode>General</c:formatCode>
                <c:ptCount val="17280"/>
                <c:pt idx="0">
                  <c:v>19274076.911699999</c:v>
                </c:pt>
                <c:pt idx="1">
                  <c:v>19179424.339299999</c:v>
                </c:pt>
                <c:pt idx="2">
                  <c:v>19086751.002999999</c:v>
                </c:pt>
                <c:pt idx="3">
                  <c:v>19088730.2392</c:v>
                </c:pt>
                <c:pt idx="4">
                  <c:v>19090709.475299999</c:v>
                </c:pt>
                <c:pt idx="5">
                  <c:v>19092688.711399999</c:v>
                </c:pt>
                <c:pt idx="6">
                  <c:v>19094667.947500002</c:v>
                </c:pt>
                <c:pt idx="7">
                  <c:v>19110829.471099999</c:v>
                </c:pt>
                <c:pt idx="8">
                  <c:v>19126990.9947</c:v>
                </c:pt>
                <c:pt idx="9">
                  <c:v>19143152.518199999</c:v>
                </c:pt>
                <c:pt idx="10">
                  <c:v>19159314.0418</c:v>
                </c:pt>
                <c:pt idx="11">
                  <c:v>19175475.565299999</c:v>
                </c:pt>
                <c:pt idx="12">
                  <c:v>19191637.0889</c:v>
                </c:pt>
                <c:pt idx="13">
                  <c:v>19207798.612399999</c:v>
                </c:pt>
                <c:pt idx="14">
                  <c:v>19223960.136</c:v>
                </c:pt>
                <c:pt idx="15">
                  <c:v>19238142.4234</c:v>
                </c:pt>
                <c:pt idx="16">
                  <c:v>19252324.7108</c:v>
                </c:pt>
                <c:pt idx="17">
                  <c:v>19097370.150800001</c:v>
                </c:pt>
                <c:pt idx="18">
                  <c:v>18942415.590700001</c:v>
                </c:pt>
                <c:pt idx="19">
                  <c:v>18787461.030699998</c:v>
                </c:pt>
                <c:pt idx="20">
                  <c:v>18618324.183200002</c:v>
                </c:pt>
                <c:pt idx="21">
                  <c:v>18449187.335700002</c:v>
                </c:pt>
                <c:pt idx="22">
                  <c:v>18280050.488299999</c:v>
                </c:pt>
                <c:pt idx="23">
                  <c:v>18110913.640799999</c:v>
                </c:pt>
                <c:pt idx="24">
                  <c:v>17941776.793299999</c:v>
                </c:pt>
                <c:pt idx="25">
                  <c:v>17772639.945900001</c:v>
                </c:pt>
                <c:pt idx="26">
                  <c:v>17603503.0984</c:v>
                </c:pt>
                <c:pt idx="27">
                  <c:v>17434366.2509</c:v>
                </c:pt>
                <c:pt idx="28">
                  <c:v>17265229.4034</c:v>
                </c:pt>
                <c:pt idx="29">
                  <c:v>17171558.779100001</c:v>
                </c:pt>
                <c:pt idx="30">
                  <c:v>17272652.804099999</c:v>
                </c:pt>
                <c:pt idx="31">
                  <c:v>17248122.051100001</c:v>
                </c:pt>
                <c:pt idx="32">
                  <c:v>17223591.2982</c:v>
                </c:pt>
                <c:pt idx="33">
                  <c:v>17199060.545200001</c:v>
                </c:pt>
                <c:pt idx="34">
                  <c:v>17174529.792300001</c:v>
                </c:pt>
                <c:pt idx="35">
                  <c:v>17149999.039299998</c:v>
                </c:pt>
                <c:pt idx="36">
                  <c:v>17125468.286400001</c:v>
                </c:pt>
                <c:pt idx="37">
                  <c:v>17100937.533399999</c:v>
                </c:pt>
                <c:pt idx="38">
                  <c:v>17076406.780499998</c:v>
                </c:pt>
                <c:pt idx="39">
                  <c:v>17051876.0275</c:v>
                </c:pt>
                <c:pt idx="40">
                  <c:v>17027345.274599999</c:v>
                </c:pt>
                <c:pt idx="41">
                  <c:v>17002814.521600001</c:v>
                </c:pt>
                <c:pt idx="42">
                  <c:v>16902817.545499999</c:v>
                </c:pt>
                <c:pt idx="43">
                  <c:v>16840811.140900001</c:v>
                </c:pt>
                <c:pt idx="44">
                  <c:v>16904429.5141</c:v>
                </c:pt>
                <c:pt idx="45">
                  <c:v>16968047.8873</c:v>
                </c:pt>
                <c:pt idx="46">
                  <c:v>17033136.864500001</c:v>
                </c:pt>
                <c:pt idx="47">
                  <c:v>16969206.254099999</c:v>
                </c:pt>
                <c:pt idx="48">
                  <c:v>16905275.6437</c:v>
                </c:pt>
                <c:pt idx="49">
                  <c:v>16841345.033300001</c:v>
                </c:pt>
                <c:pt idx="50">
                  <c:v>16777414.422899999</c:v>
                </c:pt>
                <c:pt idx="51">
                  <c:v>16713483.8125</c:v>
                </c:pt>
                <c:pt idx="52">
                  <c:v>16649553.202099999</c:v>
                </c:pt>
                <c:pt idx="53">
                  <c:v>16585622.591700001</c:v>
                </c:pt>
                <c:pt idx="54">
                  <c:v>16521691.9813</c:v>
                </c:pt>
                <c:pt idx="55">
                  <c:v>16457761.3709</c:v>
                </c:pt>
                <c:pt idx="56">
                  <c:v>16330212.3872</c:v>
                </c:pt>
                <c:pt idx="57">
                  <c:v>16202663.4036</c:v>
                </c:pt>
                <c:pt idx="58">
                  <c:v>16075114.42</c:v>
                </c:pt>
                <c:pt idx="59">
                  <c:v>15965065.536900001</c:v>
                </c:pt>
                <c:pt idx="60">
                  <c:v>15984036.2414</c:v>
                </c:pt>
                <c:pt idx="61">
                  <c:v>16003006.945800001</c:v>
                </c:pt>
                <c:pt idx="62">
                  <c:v>16021977.6503</c:v>
                </c:pt>
                <c:pt idx="63">
                  <c:v>16040948.354699999</c:v>
                </c:pt>
                <c:pt idx="64">
                  <c:v>16059919.0592</c:v>
                </c:pt>
                <c:pt idx="65">
                  <c:v>16111335.7656</c:v>
                </c:pt>
                <c:pt idx="66">
                  <c:v>16162752.471999999</c:v>
                </c:pt>
                <c:pt idx="67">
                  <c:v>16214169.178300001</c:v>
                </c:pt>
                <c:pt idx="68">
                  <c:v>16265585.8847</c:v>
                </c:pt>
                <c:pt idx="69">
                  <c:v>16317002.5911</c:v>
                </c:pt>
                <c:pt idx="70">
                  <c:v>16368419.297499999</c:v>
                </c:pt>
                <c:pt idx="71">
                  <c:v>16419836.003799999</c:v>
                </c:pt>
                <c:pt idx="72">
                  <c:v>16452282.0057</c:v>
                </c:pt>
                <c:pt idx="73">
                  <c:v>16484728.0077</c:v>
                </c:pt>
                <c:pt idx="74">
                  <c:v>16517174.0096</c:v>
                </c:pt>
                <c:pt idx="75">
                  <c:v>16609516.2126</c:v>
                </c:pt>
                <c:pt idx="76">
                  <c:v>16701858.4156</c:v>
                </c:pt>
                <c:pt idx="77">
                  <c:v>16794200.618700001</c:v>
                </c:pt>
                <c:pt idx="78">
                  <c:v>16854096.819800001</c:v>
                </c:pt>
                <c:pt idx="79">
                  <c:v>16913993.0209</c:v>
                </c:pt>
                <c:pt idx="80">
                  <c:v>16973889.222100001</c:v>
                </c:pt>
                <c:pt idx="81">
                  <c:v>17033785.4232</c:v>
                </c:pt>
                <c:pt idx="82">
                  <c:v>17166776.1283</c:v>
                </c:pt>
                <c:pt idx="83">
                  <c:v>17299766.8334</c:v>
                </c:pt>
                <c:pt idx="84">
                  <c:v>17432757.5385</c:v>
                </c:pt>
                <c:pt idx="85">
                  <c:v>17565748.2436</c:v>
                </c:pt>
                <c:pt idx="86">
                  <c:v>17698738.9487</c:v>
                </c:pt>
                <c:pt idx="87">
                  <c:v>17736351.911600001</c:v>
                </c:pt>
                <c:pt idx="88">
                  <c:v>17714068.673300002</c:v>
                </c:pt>
                <c:pt idx="89">
                  <c:v>17691785.434999999</c:v>
                </c:pt>
                <c:pt idx="90">
                  <c:v>17669502.196699999</c:v>
                </c:pt>
                <c:pt idx="91">
                  <c:v>17647218.958500002</c:v>
                </c:pt>
                <c:pt idx="92">
                  <c:v>17624935.720199998</c:v>
                </c:pt>
                <c:pt idx="93">
                  <c:v>17602652.481899999</c:v>
                </c:pt>
                <c:pt idx="94">
                  <c:v>17580369.2436</c:v>
                </c:pt>
                <c:pt idx="95">
                  <c:v>17484991.501400001</c:v>
                </c:pt>
                <c:pt idx="96">
                  <c:v>17389613.759100001</c:v>
                </c:pt>
                <c:pt idx="97">
                  <c:v>17294236.016899999</c:v>
                </c:pt>
                <c:pt idx="98">
                  <c:v>17198858.274599999</c:v>
                </c:pt>
                <c:pt idx="99">
                  <c:v>17174261.484999999</c:v>
                </c:pt>
                <c:pt idx="100">
                  <c:v>17245042.437600002</c:v>
                </c:pt>
                <c:pt idx="101">
                  <c:v>17314282.454300001</c:v>
                </c:pt>
                <c:pt idx="102">
                  <c:v>17383522.470899999</c:v>
                </c:pt>
                <c:pt idx="103">
                  <c:v>17452762.487500001</c:v>
                </c:pt>
                <c:pt idx="104">
                  <c:v>17522002.5042</c:v>
                </c:pt>
                <c:pt idx="105">
                  <c:v>17591242.520799998</c:v>
                </c:pt>
                <c:pt idx="106">
                  <c:v>17660482.5374</c:v>
                </c:pt>
                <c:pt idx="107">
                  <c:v>17729722.554000001</c:v>
                </c:pt>
                <c:pt idx="108">
                  <c:v>17798962.570700001</c:v>
                </c:pt>
                <c:pt idx="109">
                  <c:v>17868202.587299999</c:v>
                </c:pt>
                <c:pt idx="110">
                  <c:v>17937442.6039</c:v>
                </c:pt>
                <c:pt idx="111">
                  <c:v>18006682.620499998</c:v>
                </c:pt>
                <c:pt idx="112">
                  <c:v>18005141.684500001</c:v>
                </c:pt>
                <c:pt idx="113">
                  <c:v>18205523.471999999</c:v>
                </c:pt>
                <c:pt idx="114">
                  <c:v>18407446.1954</c:v>
                </c:pt>
                <c:pt idx="115">
                  <c:v>18609368.918900002</c:v>
                </c:pt>
                <c:pt idx="116">
                  <c:v>18811291.6424</c:v>
                </c:pt>
                <c:pt idx="117">
                  <c:v>18921391.546500001</c:v>
                </c:pt>
                <c:pt idx="118">
                  <c:v>19031491.4507</c:v>
                </c:pt>
                <c:pt idx="119">
                  <c:v>19141591.354899999</c:v>
                </c:pt>
                <c:pt idx="120">
                  <c:v>19251691.259</c:v>
                </c:pt>
                <c:pt idx="121">
                  <c:v>19361791.163199998</c:v>
                </c:pt>
                <c:pt idx="122">
                  <c:v>19471891.067299999</c:v>
                </c:pt>
                <c:pt idx="123">
                  <c:v>19581990.971500002</c:v>
                </c:pt>
                <c:pt idx="124">
                  <c:v>19692090.875700001</c:v>
                </c:pt>
                <c:pt idx="125">
                  <c:v>19802190.779800002</c:v>
                </c:pt>
                <c:pt idx="126">
                  <c:v>19710367.960499998</c:v>
                </c:pt>
                <c:pt idx="127">
                  <c:v>19618545.141199999</c:v>
                </c:pt>
                <c:pt idx="128">
                  <c:v>19526722.321899999</c:v>
                </c:pt>
                <c:pt idx="129">
                  <c:v>19586284.9263</c:v>
                </c:pt>
                <c:pt idx="130">
                  <c:v>19737670.350000001</c:v>
                </c:pt>
                <c:pt idx="131">
                  <c:v>19884682.9113</c:v>
                </c:pt>
                <c:pt idx="132">
                  <c:v>20031695.4727</c:v>
                </c:pt>
                <c:pt idx="133">
                  <c:v>20171552.789299998</c:v>
                </c:pt>
                <c:pt idx="134">
                  <c:v>20311410.105900001</c:v>
                </c:pt>
                <c:pt idx="135">
                  <c:v>20451267.422499999</c:v>
                </c:pt>
                <c:pt idx="136">
                  <c:v>20591124.739</c:v>
                </c:pt>
                <c:pt idx="137">
                  <c:v>20730982.055599999</c:v>
                </c:pt>
                <c:pt idx="138">
                  <c:v>20870839.372200001</c:v>
                </c:pt>
                <c:pt idx="139">
                  <c:v>21010696.6888</c:v>
                </c:pt>
                <c:pt idx="140">
                  <c:v>21150554.005399998</c:v>
                </c:pt>
                <c:pt idx="141">
                  <c:v>21290411.322000001</c:v>
                </c:pt>
                <c:pt idx="142">
                  <c:v>21278883.214899998</c:v>
                </c:pt>
                <c:pt idx="143">
                  <c:v>21267355.107799999</c:v>
                </c:pt>
                <c:pt idx="144">
                  <c:v>21260199.863000002</c:v>
                </c:pt>
                <c:pt idx="145">
                  <c:v>21283390.3649</c:v>
                </c:pt>
                <c:pt idx="146">
                  <c:v>21313736.111499999</c:v>
                </c:pt>
                <c:pt idx="147">
                  <c:v>21344081.858199999</c:v>
                </c:pt>
                <c:pt idx="148">
                  <c:v>21374427.604899999</c:v>
                </c:pt>
                <c:pt idx="149">
                  <c:v>21413198.4714</c:v>
                </c:pt>
                <c:pt idx="150">
                  <c:v>21451969.337900002</c:v>
                </c:pt>
                <c:pt idx="151">
                  <c:v>21490740.204399999</c:v>
                </c:pt>
                <c:pt idx="152">
                  <c:v>21529511.070999999</c:v>
                </c:pt>
                <c:pt idx="153">
                  <c:v>21568281.9375</c:v>
                </c:pt>
                <c:pt idx="154">
                  <c:v>21521387.934</c:v>
                </c:pt>
                <c:pt idx="155">
                  <c:v>21460349.9888</c:v>
                </c:pt>
                <c:pt idx="156">
                  <c:v>21399312.043699998</c:v>
                </c:pt>
                <c:pt idx="157">
                  <c:v>21338274.098499998</c:v>
                </c:pt>
                <c:pt idx="158">
                  <c:v>21246890.4067</c:v>
                </c:pt>
                <c:pt idx="159">
                  <c:v>21155506.714899998</c:v>
                </c:pt>
                <c:pt idx="160">
                  <c:v>21064123.022999998</c:v>
                </c:pt>
                <c:pt idx="161">
                  <c:v>20904808.446699999</c:v>
                </c:pt>
                <c:pt idx="162">
                  <c:v>20737068.750500001</c:v>
                </c:pt>
                <c:pt idx="163">
                  <c:v>20569329.054200001</c:v>
                </c:pt>
                <c:pt idx="164">
                  <c:v>20401589.357999999</c:v>
                </c:pt>
                <c:pt idx="165">
                  <c:v>20233849.661800001</c:v>
                </c:pt>
                <c:pt idx="166">
                  <c:v>20066109.965599999</c:v>
                </c:pt>
                <c:pt idx="167">
                  <c:v>19984035.139400002</c:v>
                </c:pt>
                <c:pt idx="168">
                  <c:v>19916104.254900001</c:v>
                </c:pt>
                <c:pt idx="169">
                  <c:v>19848173.370299999</c:v>
                </c:pt>
                <c:pt idx="170">
                  <c:v>19780242.485800002</c:v>
                </c:pt>
                <c:pt idx="171">
                  <c:v>19712311.601300001</c:v>
                </c:pt>
                <c:pt idx="172">
                  <c:v>19644380.716699999</c:v>
                </c:pt>
                <c:pt idx="173">
                  <c:v>19662768.017900001</c:v>
                </c:pt>
                <c:pt idx="174">
                  <c:v>19749086.203499999</c:v>
                </c:pt>
                <c:pt idx="175">
                  <c:v>19835404.389199998</c:v>
                </c:pt>
                <c:pt idx="176">
                  <c:v>19905004.360100001</c:v>
                </c:pt>
                <c:pt idx="177">
                  <c:v>19974604.331099998</c:v>
                </c:pt>
                <c:pt idx="178">
                  <c:v>20044204.302000001</c:v>
                </c:pt>
                <c:pt idx="179">
                  <c:v>20029283.891100001</c:v>
                </c:pt>
                <c:pt idx="180">
                  <c:v>20014363.480099998</c:v>
                </c:pt>
                <c:pt idx="181">
                  <c:v>19999443.0691</c:v>
                </c:pt>
                <c:pt idx="182">
                  <c:v>19984522.658199999</c:v>
                </c:pt>
                <c:pt idx="183">
                  <c:v>19969602.247200001</c:v>
                </c:pt>
                <c:pt idx="184">
                  <c:v>19954681.836199999</c:v>
                </c:pt>
                <c:pt idx="185">
                  <c:v>19939761.425299998</c:v>
                </c:pt>
                <c:pt idx="186">
                  <c:v>19838522.828600001</c:v>
                </c:pt>
                <c:pt idx="187">
                  <c:v>19737284.232000001</c:v>
                </c:pt>
                <c:pt idx="188">
                  <c:v>19636045.635400001</c:v>
                </c:pt>
                <c:pt idx="189">
                  <c:v>19551525.253400002</c:v>
                </c:pt>
                <c:pt idx="190">
                  <c:v>19467004.8715</c:v>
                </c:pt>
                <c:pt idx="191">
                  <c:v>19272680.787700001</c:v>
                </c:pt>
                <c:pt idx="192">
                  <c:v>19162877.0858</c:v>
                </c:pt>
                <c:pt idx="193">
                  <c:v>19053073.383900002</c:v>
                </c:pt>
                <c:pt idx="194">
                  <c:v>18943269.682</c:v>
                </c:pt>
                <c:pt idx="195">
                  <c:v>18833465.980099998</c:v>
                </c:pt>
                <c:pt idx="196">
                  <c:v>18723662.278200001</c:v>
                </c:pt>
                <c:pt idx="197">
                  <c:v>18613858.576299999</c:v>
                </c:pt>
                <c:pt idx="198">
                  <c:v>18504054.874400001</c:v>
                </c:pt>
                <c:pt idx="199">
                  <c:v>18394251.172499999</c:v>
                </c:pt>
                <c:pt idx="200">
                  <c:v>18284447.470600002</c:v>
                </c:pt>
                <c:pt idx="201">
                  <c:v>18174643.7687</c:v>
                </c:pt>
                <c:pt idx="202">
                  <c:v>17938013.559799999</c:v>
                </c:pt>
                <c:pt idx="203">
                  <c:v>17701383.350900002</c:v>
                </c:pt>
                <c:pt idx="204">
                  <c:v>17574556.843899999</c:v>
                </c:pt>
                <c:pt idx="205">
                  <c:v>17447730.3369</c:v>
                </c:pt>
                <c:pt idx="206">
                  <c:v>17320903.8299</c:v>
                </c:pt>
                <c:pt idx="207">
                  <c:v>17194077.322999999</c:v>
                </c:pt>
                <c:pt idx="208">
                  <c:v>17067250.816</c:v>
                </c:pt>
                <c:pt idx="209">
                  <c:v>16940424.309</c:v>
                </c:pt>
                <c:pt idx="210">
                  <c:v>16813597.802000001</c:v>
                </c:pt>
                <c:pt idx="211">
                  <c:v>16686771.295</c:v>
                </c:pt>
                <c:pt idx="212">
                  <c:v>16559944.7881</c:v>
                </c:pt>
                <c:pt idx="213">
                  <c:v>16433118.281099999</c:v>
                </c:pt>
                <c:pt idx="214">
                  <c:v>16332976.196699999</c:v>
                </c:pt>
                <c:pt idx="215">
                  <c:v>16408450.748400001</c:v>
                </c:pt>
                <c:pt idx="216">
                  <c:v>16483925.3002</c:v>
                </c:pt>
                <c:pt idx="217">
                  <c:v>16559399.852</c:v>
                </c:pt>
                <c:pt idx="218">
                  <c:v>16677467.5507</c:v>
                </c:pt>
                <c:pt idx="219">
                  <c:v>16795535.249499999</c:v>
                </c:pt>
                <c:pt idx="220">
                  <c:v>16913602.948199999</c:v>
                </c:pt>
                <c:pt idx="221">
                  <c:v>17031670.647</c:v>
                </c:pt>
                <c:pt idx="222">
                  <c:v>17149738.345699999</c:v>
                </c:pt>
                <c:pt idx="223">
                  <c:v>17267806.044500001</c:v>
                </c:pt>
                <c:pt idx="224">
                  <c:v>17385873.743299998</c:v>
                </c:pt>
                <c:pt idx="225">
                  <c:v>17537904.253400002</c:v>
                </c:pt>
                <c:pt idx="226">
                  <c:v>17689934.763599999</c:v>
                </c:pt>
                <c:pt idx="227">
                  <c:v>17815280.851100001</c:v>
                </c:pt>
                <c:pt idx="228">
                  <c:v>17891836.809500001</c:v>
                </c:pt>
                <c:pt idx="229">
                  <c:v>17969474.359200001</c:v>
                </c:pt>
                <c:pt idx="230">
                  <c:v>18047111.908799998</c:v>
                </c:pt>
                <c:pt idx="231">
                  <c:v>18128435.746100001</c:v>
                </c:pt>
                <c:pt idx="232">
                  <c:v>18200370.870000001</c:v>
                </c:pt>
                <c:pt idx="233">
                  <c:v>18272305.993999999</c:v>
                </c:pt>
                <c:pt idx="234">
                  <c:v>18322065.444600001</c:v>
                </c:pt>
                <c:pt idx="235">
                  <c:v>18371824.895199999</c:v>
                </c:pt>
                <c:pt idx="236">
                  <c:v>18421584.345899999</c:v>
                </c:pt>
                <c:pt idx="237">
                  <c:v>18471343.796500001</c:v>
                </c:pt>
                <c:pt idx="238">
                  <c:v>18487140.435699999</c:v>
                </c:pt>
                <c:pt idx="239">
                  <c:v>18502937.074999999</c:v>
                </c:pt>
                <c:pt idx="240">
                  <c:v>18518733.714200001</c:v>
                </c:pt>
                <c:pt idx="241">
                  <c:v>18534530.353500001</c:v>
                </c:pt>
                <c:pt idx="242">
                  <c:v>18549245.4014</c:v>
                </c:pt>
                <c:pt idx="243">
                  <c:v>18563960.4494</c:v>
                </c:pt>
                <c:pt idx="244">
                  <c:v>18371909.802299999</c:v>
                </c:pt>
                <c:pt idx="245">
                  <c:v>18189247.8684</c:v>
                </c:pt>
                <c:pt idx="246">
                  <c:v>18006585.934599999</c:v>
                </c:pt>
                <c:pt idx="247">
                  <c:v>17846099.6741</c:v>
                </c:pt>
                <c:pt idx="248">
                  <c:v>17685613.413600001</c:v>
                </c:pt>
                <c:pt idx="249">
                  <c:v>17525127.153099999</c:v>
                </c:pt>
                <c:pt idx="250">
                  <c:v>17364640.892499998</c:v>
                </c:pt>
                <c:pt idx="251">
                  <c:v>17204154.631999999</c:v>
                </c:pt>
                <c:pt idx="252">
                  <c:v>17043668.3715</c:v>
                </c:pt>
                <c:pt idx="253">
                  <c:v>16883182.111000001</c:v>
                </c:pt>
                <c:pt idx="254">
                  <c:v>16722695.850500001</c:v>
                </c:pt>
                <c:pt idx="255">
                  <c:v>16562209.59</c:v>
                </c:pt>
                <c:pt idx="256">
                  <c:v>16434707.2544</c:v>
                </c:pt>
                <c:pt idx="257">
                  <c:v>16467691.179300001</c:v>
                </c:pt>
                <c:pt idx="258">
                  <c:v>16500675.1043</c:v>
                </c:pt>
                <c:pt idx="259">
                  <c:v>16533659.029200001</c:v>
                </c:pt>
                <c:pt idx="260">
                  <c:v>16730279.243000001</c:v>
                </c:pt>
                <c:pt idx="261">
                  <c:v>16926899.456799999</c:v>
                </c:pt>
                <c:pt idx="262">
                  <c:v>17123519.670699999</c:v>
                </c:pt>
                <c:pt idx="263">
                  <c:v>17320139.884500001</c:v>
                </c:pt>
                <c:pt idx="264">
                  <c:v>17516760.098299999</c:v>
                </c:pt>
                <c:pt idx="265">
                  <c:v>17729385.080800001</c:v>
                </c:pt>
                <c:pt idx="266">
                  <c:v>17942010.063299999</c:v>
                </c:pt>
                <c:pt idx="267">
                  <c:v>18154635.0458</c:v>
                </c:pt>
                <c:pt idx="268">
                  <c:v>18367260.028299998</c:v>
                </c:pt>
                <c:pt idx="269">
                  <c:v>18546901.0858</c:v>
                </c:pt>
                <c:pt idx="270">
                  <c:v>18726542.143399999</c:v>
                </c:pt>
                <c:pt idx="271">
                  <c:v>18914529.521499999</c:v>
                </c:pt>
                <c:pt idx="272">
                  <c:v>19102516.899700001</c:v>
                </c:pt>
                <c:pt idx="273">
                  <c:v>19126867.989</c:v>
                </c:pt>
                <c:pt idx="274">
                  <c:v>19151219.078200001</c:v>
                </c:pt>
                <c:pt idx="275">
                  <c:v>19175570.1675</c:v>
                </c:pt>
                <c:pt idx="276">
                  <c:v>19199921.2568</c:v>
                </c:pt>
                <c:pt idx="277">
                  <c:v>19230084.123399999</c:v>
                </c:pt>
                <c:pt idx="278">
                  <c:v>19244242.221500002</c:v>
                </c:pt>
                <c:pt idx="279">
                  <c:v>19258400.319499999</c:v>
                </c:pt>
                <c:pt idx="280">
                  <c:v>19272558.417599998</c:v>
                </c:pt>
                <c:pt idx="281">
                  <c:v>19286716.5156</c:v>
                </c:pt>
                <c:pt idx="282">
                  <c:v>19300874.613600001</c:v>
                </c:pt>
                <c:pt idx="283">
                  <c:v>19315032.7117</c:v>
                </c:pt>
                <c:pt idx="284">
                  <c:v>19320844.489100002</c:v>
                </c:pt>
                <c:pt idx="285">
                  <c:v>19326656.2665</c:v>
                </c:pt>
                <c:pt idx="286">
                  <c:v>19272785.642200001</c:v>
                </c:pt>
                <c:pt idx="287">
                  <c:v>19218915.017900001</c:v>
                </c:pt>
                <c:pt idx="288">
                  <c:v>19165044.393599998</c:v>
                </c:pt>
                <c:pt idx="289">
                  <c:v>19111173.769299999</c:v>
                </c:pt>
                <c:pt idx="290">
                  <c:v>19051491.3675</c:v>
                </c:pt>
                <c:pt idx="291">
                  <c:v>18991808.965799998</c:v>
                </c:pt>
                <c:pt idx="292">
                  <c:v>18932126.564100001</c:v>
                </c:pt>
                <c:pt idx="293">
                  <c:v>18872444.162300002</c:v>
                </c:pt>
                <c:pt idx="294">
                  <c:v>18812761.760600001</c:v>
                </c:pt>
                <c:pt idx="295">
                  <c:v>18753079.358899999</c:v>
                </c:pt>
                <c:pt idx="296">
                  <c:v>18693396.9571</c:v>
                </c:pt>
                <c:pt idx="297">
                  <c:v>18633714.555399999</c:v>
                </c:pt>
                <c:pt idx="298">
                  <c:v>18739590.127099998</c:v>
                </c:pt>
                <c:pt idx="299">
                  <c:v>18905148.100499999</c:v>
                </c:pt>
                <c:pt idx="300">
                  <c:v>19070706.073899999</c:v>
                </c:pt>
                <c:pt idx="301">
                  <c:v>19236264.0473</c:v>
                </c:pt>
                <c:pt idx="302">
                  <c:v>19401822.0207</c:v>
                </c:pt>
                <c:pt idx="303">
                  <c:v>19567379.994100001</c:v>
                </c:pt>
                <c:pt idx="304">
                  <c:v>19732937.967500001</c:v>
                </c:pt>
                <c:pt idx="305">
                  <c:v>19898495.940900002</c:v>
                </c:pt>
                <c:pt idx="306">
                  <c:v>20064053.914299998</c:v>
                </c:pt>
                <c:pt idx="307">
                  <c:v>20229611.887699999</c:v>
                </c:pt>
                <c:pt idx="308">
                  <c:v>20414650.0955</c:v>
                </c:pt>
                <c:pt idx="309">
                  <c:v>20599688.303300001</c:v>
                </c:pt>
                <c:pt idx="310">
                  <c:v>20784726.511100002</c:v>
                </c:pt>
                <c:pt idx="311">
                  <c:v>20804206.745499998</c:v>
                </c:pt>
                <c:pt idx="312">
                  <c:v>20823686.979800001</c:v>
                </c:pt>
                <c:pt idx="313">
                  <c:v>20843167.214200001</c:v>
                </c:pt>
                <c:pt idx="314">
                  <c:v>20862647.448600002</c:v>
                </c:pt>
                <c:pt idx="315">
                  <c:v>20882127.682999998</c:v>
                </c:pt>
                <c:pt idx="316">
                  <c:v>20901607.917399999</c:v>
                </c:pt>
                <c:pt idx="317">
                  <c:v>20921088.151799999</c:v>
                </c:pt>
                <c:pt idx="318">
                  <c:v>20974409.670600001</c:v>
                </c:pt>
                <c:pt idx="319">
                  <c:v>21027731.1895</c:v>
                </c:pt>
                <c:pt idx="320">
                  <c:v>21081052.708299998</c:v>
                </c:pt>
                <c:pt idx="321">
                  <c:v>21114893.992800001</c:v>
                </c:pt>
                <c:pt idx="322">
                  <c:v>21148735.2773</c:v>
                </c:pt>
                <c:pt idx="323">
                  <c:v>21144443.273899999</c:v>
                </c:pt>
                <c:pt idx="324">
                  <c:v>21140151.270500001</c:v>
                </c:pt>
                <c:pt idx="325">
                  <c:v>21081647.0178</c:v>
                </c:pt>
                <c:pt idx="326">
                  <c:v>20825259.662</c:v>
                </c:pt>
                <c:pt idx="327">
                  <c:v>20568872.3061</c:v>
                </c:pt>
                <c:pt idx="328">
                  <c:v>20312484.950300001</c:v>
                </c:pt>
                <c:pt idx="329">
                  <c:v>20056097.594500002</c:v>
                </c:pt>
                <c:pt idx="330">
                  <c:v>19799710.238600001</c:v>
                </c:pt>
                <c:pt idx="331">
                  <c:v>19509481.598299999</c:v>
                </c:pt>
                <c:pt idx="332">
                  <c:v>19219252.958000001</c:v>
                </c:pt>
                <c:pt idx="333">
                  <c:v>18929024.317699999</c:v>
                </c:pt>
                <c:pt idx="334">
                  <c:v>18638795.6774</c:v>
                </c:pt>
                <c:pt idx="335">
                  <c:v>18348567.037099998</c:v>
                </c:pt>
                <c:pt idx="336">
                  <c:v>18096471.684599999</c:v>
                </c:pt>
                <c:pt idx="337">
                  <c:v>17844376.332199998</c:v>
                </c:pt>
                <c:pt idx="338">
                  <c:v>17745298.402100001</c:v>
                </c:pt>
                <c:pt idx="339">
                  <c:v>17911640.149500001</c:v>
                </c:pt>
                <c:pt idx="340">
                  <c:v>18053717.864599999</c:v>
                </c:pt>
                <c:pt idx="341">
                  <c:v>18195795.579700001</c:v>
                </c:pt>
                <c:pt idx="342">
                  <c:v>18337873.294799998</c:v>
                </c:pt>
                <c:pt idx="343">
                  <c:v>18479951.0099</c:v>
                </c:pt>
                <c:pt idx="344">
                  <c:v>18622028.7249</c:v>
                </c:pt>
                <c:pt idx="345">
                  <c:v>18670844.845699999</c:v>
                </c:pt>
                <c:pt idx="346">
                  <c:v>18719660.966499999</c:v>
                </c:pt>
                <c:pt idx="347">
                  <c:v>18768477.087400001</c:v>
                </c:pt>
                <c:pt idx="348">
                  <c:v>18817293.2082</c:v>
                </c:pt>
                <c:pt idx="349">
                  <c:v>18808313.653099999</c:v>
                </c:pt>
                <c:pt idx="350">
                  <c:v>18799334.097899999</c:v>
                </c:pt>
                <c:pt idx="351">
                  <c:v>18691549.3697</c:v>
                </c:pt>
                <c:pt idx="352">
                  <c:v>18516228.0671</c:v>
                </c:pt>
                <c:pt idx="353">
                  <c:v>18365170.796999998</c:v>
                </c:pt>
                <c:pt idx="354">
                  <c:v>18062178.328400001</c:v>
                </c:pt>
                <c:pt idx="355">
                  <c:v>17759185.8598</c:v>
                </c:pt>
                <c:pt idx="356">
                  <c:v>17456193.3913</c:v>
                </c:pt>
                <c:pt idx="357">
                  <c:v>17153200.922699999</c:v>
                </c:pt>
                <c:pt idx="358">
                  <c:v>16943470.0484</c:v>
                </c:pt>
                <c:pt idx="359">
                  <c:v>16733739.1742</c:v>
                </c:pt>
                <c:pt idx="360">
                  <c:v>16524008.299900001</c:v>
                </c:pt>
                <c:pt idx="361">
                  <c:v>16314277.4256</c:v>
                </c:pt>
                <c:pt idx="362">
                  <c:v>16162342.2272</c:v>
                </c:pt>
                <c:pt idx="363">
                  <c:v>16010407.0288</c:v>
                </c:pt>
                <c:pt idx="364">
                  <c:v>15858471.830499999</c:v>
                </c:pt>
                <c:pt idx="365">
                  <c:v>15706536.632099999</c:v>
                </c:pt>
                <c:pt idx="366">
                  <c:v>15646316.7149</c:v>
                </c:pt>
                <c:pt idx="367">
                  <c:v>15738031.995999999</c:v>
                </c:pt>
                <c:pt idx="368">
                  <c:v>15829747.2772</c:v>
                </c:pt>
                <c:pt idx="369">
                  <c:v>15921462.5583</c:v>
                </c:pt>
                <c:pt idx="370">
                  <c:v>15964101.277899999</c:v>
                </c:pt>
                <c:pt idx="371">
                  <c:v>16006739.997400001</c:v>
                </c:pt>
                <c:pt idx="372">
                  <c:v>16049378.7169</c:v>
                </c:pt>
                <c:pt idx="373">
                  <c:v>16092017.4365</c:v>
                </c:pt>
                <c:pt idx="374">
                  <c:v>16134656.155999999</c:v>
                </c:pt>
                <c:pt idx="375">
                  <c:v>16177294.875499999</c:v>
                </c:pt>
                <c:pt idx="376">
                  <c:v>16219933.595000001</c:v>
                </c:pt>
                <c:pt idx="377">
                  <c:v>16262572.3146</c:v>
                </c:pt>
                <c:pt idx="378">
                  <c:v>16305211.0341</c:v>
                </c:pt>
                <c:pt idx="379">
                  <c:v>16256134.4725</c:v>
                </c:pt>
                <c:pt idx="380">
                  <c:v>16207057.9109</c:v>
                </c:pt>
                <c:pt idx="381">
                  <c:v>16142082.336200001</c:v>
                </c:pt>
                <c:pt idx="382">
                  <c:v>16077106.761499999</c:v>
                </c:pt>
                <c:pt idx="383">
                  <c:v>16061207.748500001</c:v>
                </c:pt>
                <c:pt idx="384">
                  <c:v>15996003.0735</c:v>
                </c:pt>
                <c:pt idx="385">
                  <c:v>15930798.398499999</c:v>
                </c:pt>
                <c:pt idx="386">
                  <c:v>15865593.7236</c:v>
                </c:pt>
                <c:pt idx="387">
                  <c:v>15800389.048599999</c:v>
                </c:pt>
                <c:pt idx="388">
                  <c:v>15735184.3737</c:v>
                </c:pt>
                <c:pt idx="389">
                  <c:v>15669979.6987</c:v>
                </c:pt>
                <c:pt idx="390">
                  <c:v>15604775.023800001</c:v>
                </c:pt>
                <c:pt idx="391">
                  <c:v>15539570.3488</c:v>
                </c:pt>
                <c:pt idx="392">
                  <c:v>15474365.673800001</c:v>
                </c:pt>
                <c:pt idx="393">
                  <c:v>15409160.9989</c:v>
                </c:pt>
                <c:pt idx="394">
                  <c:v>15359855.336999999</c:v>
                </c:pt>
                <c:pt idx="395">
                  <c:v>15310549.675100001</c:v>
                </c:pt>
                <c:pt idx="396">
                  <c:v>15281961.1735</c:v>
                </c:pt>
                <c:pt idx="397">
                  <c:v>15302678.333699999</c:v>
                </c:pt>
                <c:pt idx="398">
                  <c:v>15323395.494000001</c:v>
                </c:pt>
                <c:pt idx="399">
                  <c:v>15344112.654300001</c:v>
                </c:pt>
                <c:pt idx="400">
                  <c:v>15364829.8146</c:v>
                </c:pt>
                <c:pt idx="401">
                  <c:v>15385546.9748</c:v>
                </c:pt>
                <c:pt idx="402">
                  <c:v>15406264.1351</c:v>
                </c:pt>
                <c:pt idx="403">
                  <c:v>15426981.295399999</c:v>
                </c:pt>
                <c:pt idx="404">
                  <c:v>15447698.455600001</c:v>
                </c:pt>
                <c:pt idx="405">
                  <c:v>15468415.615900001</c:v>
                </c:pt>
                <c:pt idx="406">
                  <c:v>15550789.0107</c:v>
                </c:pt>
                <c:pt idx="407">
                  <c:v>15633162.4056</c:v>
                </c:pt>
                <c:pt idx="408">
                  <c:v>15715535.8004</c:v>
                </c:pt>
                <c:pt idx="409">
                  <c:v>15777192.0349</c:v>
                </c:pt>
                <c:pt idx="410">
                  <c:v>15838848.2695</c:v>
                </c:pt>
                <c:pt idx="411">
                  <c:v>15900504.504000001</c:v>
                </c:pt>
                <c:pt idx="412">
                  <c:v>15962160.738500001</c:v>
                </c:pt>
                <c:pt idx="413">
                  <c:v>16023816.973099999</c:v>
                </c:pt>
                <c:pt idx="414">
                  <c:v>16085473.207599999</c:v>
                </c:pt>
                <c:pt idx="415">
                  <c:v>16147129.442199999</c:v>
                </c:pt>
                <c:pt idx="416">
                  <c:v>16112855.0024</c:v>
                </c:pt>
                <c:pt idx="417">
                  <c:v>16078580.5626</c:v>
                </c:pt>
                <c:pt idx="418">
                  <c:v>16044306.1228</c:v>
                </c:pt>
                <c:pt idx="419">
                  <c:v>15948375.4485</c:v>
                </c:pt>
                <c:pt idx="420">
                  <c:v>15852444.7742</c:v>
                </c:pt>
                <c:pt idx="421">
                  <c:v>15756514.0999</c:v>
                </c:pt>
                <c:pt idx="422">
                  <c:v>15660583.4256</c:v>
                </c:pt>
                <c:pt idx="423">
                  <c:v>15564652.7513</c:v>
                </c:pt>
                <c:pt idx="424">
                  <c:v>15468722.0769</c:v>
                </c:pt>
                <c:pt idx="425">
                  <c:v>15372791.4026</c:v>
                </c:pt>
                <c:pt idx="426">
                  <c:v>15276860.7283</c:v>
                </c:pt>
                <c:pt idx="427">
                  <c:v>15180930.054</c:v>
                </c:pt>
                <c:pt idx="428">
                  <c:v>15200651.675100001</c:v>
                </c:pt>
                <c:pt idx="429">
                  <c:v>15316303.9706</c:v>
                </c:pt>
                <c:pt idx="430">
                  <c:v>15431956.266000001</c:v>
                </c:pt>
                <c:pt idx="431">
                  <c:v>15547608.5615</c:v>
                </c:pt>
                <c:pt idx="432">
                  <c:v>15610702.0645</c:v>
                </c:pt>
                <c:pt idx="433">
                  <c:v>15673795.567500001</c:v>
                </c:pt>
                <c:pt idx="434">
                  <c:v>15736889.070599999</c:v>
                </c:pt>
                <c:pt idx="435">
                  <c:v>15799982.5736</c:v>
                </c:pt>
                <c:pt idx="436">
                  <c:v>15863076.0766</c:v>
                </c:pt>
                <c:pt idx="437">
                  <c:v>15926169.579600001</c:v>
                </c:pt>
                <c:pt idx="438">
                  <c:v>15989263.082699999</c:v>
                </c:pt>
                <c:pt idx="439">
                  <c:v>16052356.5857</c:v>
                </c:pt>
                <c:pt idx="440">
                  <c:v>16115450.0887</c:v>
                </c:pt>
                <c:pt idx="441">
                  <c:v>16062891.2963</c:v>
                </c:pt>
                <c:pt idx="442">
                  <c:v>16010332.503900001</c:v>
                </c:pt>
                <c:pt idx="443">
                  <c:v>15957773.7114</c:v>
                </c:pt>
                <c:pt idx="444">
                  <c:v>15964345.8717</c:v>
                </c:pt>
                <c:pt idx="445">
                  <c:v>16023476.8245</c:v>
                </c:pt>
                <c:pt idx="446">
                  <c:v>15952440.909600001</c:v>
                </c:pt>
                <c:pt idx="447">
                  <c:v>15881404.9948</c:v>
                </c:pt>
                <c:pt idx="448">
                  <c:v>15810369.08</c:v>
                </c:pt>
                <c:pt idx="449">
                  <c:v>15739333.165200001</c:v>
                </c:pt>
                <c:pt idx="450">
                  <c:v>15668297.250399999</c:v>
                </c:pt>
                <c:pt idx="451">
                  <c:v>15597261.3355</c:v>
                </c:pt>
                <c:pt idx="452">
                  <c:v>15526225.420700001</c:v>
                </c:pt>
                <c:pt idx="453">
                  <c:v>15455189.505899999</c:v>
                </c:pt>
                <c:pt idx="454">
                  <c:v>15384153.5911</c:v>
                </c:pt>
                <c:pt idx="455">
                  <c:v>15313117.6763</c:v>
                </c:pt>
                <c:pt idx="456">
                  <c:v>15242081.761399999</c:v>
                </c:pt>
                <c:pt idx="457">
                  <c:v>15111914.8939</c:v>
                </c:pt>
                <c:pt idx="458">
                  <c:v>14967374.538799999</c:v>
                </c:pt>
                <c:pt idx="459">
                  <c:v>14953001.0513</c:v>
                </c:pt>
                <c:pt idx="460">
                  <c:v>14938627.5637</c:v>
                </c:pt>
                <c:pt idx="461">
                  <c:v>14924254.076199999</c:v>
                </c:pt>
                <c:pt idx="462">
                  <c:v>14909880.5886</c:v>
                </c:pt>
                <c:pt idx="463">
                  <c:v>14694063.880899999</c:v>
                </c:pt>
                <c:pt idx="464">
                  <c:v>14478247.1732</c:v>
                </c:pt>
                <c:pt idx="465">
                  <c:v>14262430.465500001</c:v>
                </c:pt>
                <c:pt idx="466">
                  <c:v>14046613.7578</c:v>
                </c:pt>
                <c:pt idx="467">
                  <c:v>13830797.050100001</c:v>
                </c:pt>
                <c:pt idx="468">
                  <c:v>13614980.342399999</c:v>
                </c:pt>
                <c:pt idx="469">
                  <c:v>13399163.6347</c:v>
                </c:pt>
                <c:pt idx="470">
                  <c:v>13183346.926999999</c:v>
                </c:pt>
                <c:pt idx="471">
                  <c:v>12981903.706800001</c:v>
                </c:pt>
                <c:pt idx="472">
                  <c:v>12780460.4867</c:v>
                </c:pt>
                <c:pt idx="473">
                  <c:v>12579017.2665</c:v>
                </c:pt>
                <c:pt idx="474">
                  <c:v>12377574.046399999</c:v>
                </c:pt>
                <c:pt idx="475">
                  <c:v>12233206.826300001</c:v>
                </c:pt>
                <c:pt idx="476">
                  <c:v>12290282.826300001</c:v>
                </c:pt>
                <c:pt idx="477">
                  <c:v>12347358.826400001</c:v>
                </c:pt>
                <c:pt idx="478">
                  <c:v>12404434.8265</c:v>
                </c:pt>
                <c:pt idx="479">
                  <c:v>12461510.8265</c:v>
                </c:pt>
                <c:pt idx="480">
                  <c:v>12518586.8266</c:v>
                </c:pt>
                <c:pt idx="481">
                  <c:v>12575662.8267</c:v>
                </c:pt>
                <c:pt idx="482">
                  <c:v>12632738.8267</c:v>
                </c:pt>
                <c:pt idx="483">
                  <c:v>12689814.8268</c:v>
                </c:pt>
                <c:pt idx="484">
                  <c:v>12744432.5206</c:v>
                </c:pt>
                <c:pt idx="485">
                  <c:v>12799050.214500001</c:v>
                </c:pt>
                <c:pt idx="486">
                  <c:v>12851052.3106</c:v>
                </c:pt>
                <c:pt idx="487">
                  <c:v>12903054.4068</c:v>
                </c:pt>
                <c:pt idx="488">
                  <c:v>12844324.5536</c:v>
                </c:pt>
                <c:pt idx="489">
                  <c:v>12785594.7005</c:v>
                </c:pt>
                <c:pt idx="490">
                  <c:v>12726864.8473</c:v>
                </c:pt>
                <c:pt idx="491">
                  <c:v>12668134.994200001</c:v>
                </c:pt>
                <c:pt idx="492">
                  <c:v>12609405.141000001</c:v>
                </c:pt>
                <c:pt idx="493">
                  <c:v>12550675.287900001</c:v>
                </c:pt>
                <c:pt idx="494">
                  <c:v>12491945.434699999</c:v>
                </c:pt>
                <c:pt idx="495">
                  <c:v>12433215.581599999</c:v>
                </c:pt>
                <c:pt idx="496">
                  <c:v>12374485.728399999</c:v>
                </c:pt>
                <c:pt idx="497">
                  <c:v>12318214.181500001</c:v>
                </c:pt>
                <c:pt idx="498">
                  <c:v>12261942.634500001</c:v>
                </c:pt>
                <c:pt idx="499">
                  <c:v>12208286.6853</c:v>
                </c:pt>
                <c:pt idx="500">
                  <c:v>12173412.34</c:v>
                </c:pt>
                <c:pt idx="501">
                  <c:v>12192193.944</c:v>
                </c:pt>
                <c:pt idx="502">
                  <c:v>12134164.3204</c:v>
                </c:pt>
                <c:pt idx="503">
                  <c:v>12076134.696699999</c:v>
                </c:pt>
                <c:pt idx="504">
                  <c:v>12018105.073100001</c:v>
                </c:pt>
                <c:pt idx="505">
                  <c:v>11960075.4494</c:v>
                </c:pt>
                <c:pt idx="506">
                  <c:v>11902045.8258</c:v>
                </c:pt>
                <c:pt idx="507">
                  <c:v>11844016.202099999</c:v>
                </c:pt>
                <c:pt idx="508">
                  <c:v>11785986.578500001</c:v>
                </c:pt>
                <c:pt idx="509">
                  <c:v>11727956.9548</c:v>
                </c:pt>
                <c:pt idx="510">
                  <c:v>11669927.3312</c:v>
                </c:pt>
                <c:pt idx="511">
                  <c:v>11462042.499399999</c:v>
                </c:pt>
                <c:pt idx="512">
                  <c:v>11254157.6676</c:v>
                </c:pt>
                <c:pt idx="513">
                  <c:v>11027491.231799999</c:v>
                </c:pt>
                <c:pt idx="514">
                  <c:v>10800824.796</c:v>
                </c:pt>
                <c:pt idx="515">
                  <c:v>10650969.5879</c:v>
                </c:pt>
                <c:pt idx="516">
                  <c:v>10501114.379799999</c:v>
                </c:pt>
                <c:pt idx="517">
                  <c:v>10351259.171599999</c:v>
                </c:pt>
                <c:pt idx="518">
                  <c:v>10201403.963500001</c:v>
                </c:pt>
                <c:pt idx="519">
                  <c:v>10051548.7554</c:v>
                </c:pt>
                <c:pt idx="520">
                  <c:v>9901693.5472199991</c:v>
                </c:pt>
                <c:pt idx="521">
                  <c:v>9751838.3390800003</c:v>
                </c:pt>
                <c:pt idx="522">
                  <c:v>9601983.1309399996</c:v>
                </c:pt>
                <c:pt idx="523">
                  <c:v>9487051.3821799997</c:v>
                </c:pt>
                <c:pt idx="524">
                  <c:v>9518910.9547499996</c:v>
                </c:pt>
                <c:pt idx="525">
                  <c:v>9550770.52733</c:v>
                </c:pt>
                <c:pt idx="526">
                  <c:v>9582630.0998999998</c:v>
                </c:pt>
                <c:pt idx="527">
                  <c:v>9614489.6724800002</c:v>
                </c:pt>
                <c:pt idx="528">
                  <c:v>9646349.2450600006</c:v>
                </c:pt>
                <c:pt idx="529">
                  <c:v>9678208.8176300004</c:v>
                </c:pt>
                <c:pt idx="530">
                  <c:v>9710068.3902100008</c:v>
                </c:pt>
                <c:pt idx="531">
                  <c:v>9741927.9627800006</c:v>
                </c:pt>
                <c:pt idx="532">
                  <c:v>9773787.5353599992</c:v>
                </c:pt>
                <c:pt idx="533">
                  <c:v>9805647.1079399996</c:v>
                </c:pt>
                <c:pt idx="534">
                  <c:v>9837506.6805099994</c:v>
                </c:pt>
                <c:pt idx="535">
                  <c:v>9869366.2530899998</c:v>
                </c:pt>
                <c:pt idx="536">
                  <c:v>9900048.1687499993</c:v>
                </c:pt>
                <c:pt idx="537">
                  <c:v>9933793.9712199997</c:v>
                </c:pt>
                <c:pt idx="538">
                  <c:v>9967539.7736799996</c:v>
                </c:pt>
                <c:pt idx="539">
                  <c:v>10001285.576099999</c:v>
                </c:pt>
                <c:pt idx="540">
                  <c:v>9966118.7466800008</c:v>
                </c:pt>
                <c:pt idx="541">
                  <c:v>9930951.9172099996</c:v>
                </c:pt>
                <c:pt idx="542">
                  <c:v>9895785.0877500009</c:v>
                </c:pt>
                <c:pt idx="543">
                  <c:v>9860618.2582799997</c:v>
                </c:pt>
                <c:pt idx="544">
                  <c:v>9825451.4288199991</c:v>
                </c:pt>
                <c:pt idx="545">
                  <c:v>9790284.5993499998</c:v>
                </c:pt>
                <c:pt idx="546">
                  <c:v>9755117.7698800005</c:v>
                </c:pt>
                <c:pt idx="547">
                  <c:v>9719950.9404199999</c:v>
                </c:pt>
                <c:pt idx="548">
                  <c:v>9684784.1109500006</c:v>
                </c:pt>
                <c:pt idx="549">
                  <c:v>9615871.47903</c:v>
                </c:pt>
                <c:pt idx="550">
                  <c:v>9546958.8471000008</c:v>
                </c:pt>
                <c:pt idx="551">
                  <c:v>9478046.2151699997</c:v>
                </c:pt>
                <c:pt idx="552">
                  <c:v>9423691.7217299994</c:v>
                </c:pt>
                <c:pt idx="553">
                  <c:v>9438249.8602099996</c:v>
                </c:pt>
                <c:pt idx="554">
                  <c:v>9452807.9987000003</c:v>
                </c:pt>
                <c:pt idx="555">
                  <c:v>9467366.1371899992</c:v>
                </c:pt>
                <c:pt idx="556">
                  <c:v>9481924.27568</c:v>
                </c:pt>
                <c:pt idx="557">
                  <c:v>9496482.4141700007</c:v>
                </c:pt>
                <c:pt idx="558">
                  <c:v>9511040.5526500009</c:v>
                </c:pt>
                <c:pt idx="559">
                  <c:v>9473594.1895499993</c:v>
                </c:pt>
                <c:pt idx="560">
                  <c:v>9436147.8264499996</c:v>
                </c:pt>
                <c:pt idx="561">
                  <c:v>9395224.5341400001</c:v>
                </c:pt>
                <c:pt idx="562">
                  <c:v>9333201.8440000005</c:v>
                </c:pt>
                <c:pt idx="563">
                  <c:v>9259636.9510900006</c:v>
                </c:pt>
                <c:pt idx="564">
                  <c:v>9186072.0581800006</c:v>
                </c:pt>
                <c:pt idx="565">
                  <c:v>9097949.02678</c:v>
                </c:pt>
                <c:pt idx="566">
                  <c:v>9009825.9953799993</c:v>
                </c:pt>
                <c:pt idx="567">
                  <c:v>8921702.9639899991</c:v>
                </c:pt>
                <c:pt idx="568">
                  <c:v>8833579.9325900003</c:v>
                </c:pt>
                <c:pt idx="569">
                  <c:v>8745456.9011899997</c:v>
                </c:pt>
                <c:pt idx="570">
                  <c:v>8657333.8697900008</c:v>
                </c:pt>
                <c:pt idx="571">
                  <c:v>8569210.8383900002</c:v>
                </c:pt>
                <c:pt idx="572">
                  <c:v>8533092.30858</c:v>
                </c:pt>
                <c:pt idx="573">
                  <c:v>8496973.7787699997</c:v>
                </c:pt>
                <c:pt idx="574">
                  <c:v>8464332.1781699993</c:v>
                </c:pt>
                <c:pt idx="575">
                  <c:v>8462933.3998700008</c:v>
                </c:pt>
                <c:pt idx="576">
                  <c:v>8461477.9036299996</c:v>
                </c:pt>
                <c:pt idx="577">
                  <c:v>8344300.2414899999</c:v>
                </c:pt>
                <c:pt idx="578">
                  <c:v>8227122.5793399997</c:v>
                </c:pt>
                <c:pt idx="579">
                  <c:v>8073332.3906100001</c:v>
                </c:pt>
                <c:pt idx="580">
                  <c:v>7919542.20187</c:v>
                </c:pt>
                <c:pt idx="581">
                  <c:v>7765752.0131400004</c:v>
                </c:pt>
                <c:pt idx="582">
                  <c:v>7609017.7296099998</c:v>
                </c:pt>
                <c:pt idx="583">
                  <c:v>7447401.8595000003</c:v>
                </c:pt>
                <c:pt idx="584">
                  <c:v>7285785.9893800002</c:v>
                </c:pt>
                <c:pt idx="585">
                  <c:v>7093532.2285799999</c:v>
                </c:pt>
                <c:pt idx="586">
                  <c:v>6901278.4677900001</c:v>
                </c:pt>
                <c:pt idx="587">
                  <c:v>6709024.7069899999</c:v>
                </c:pt>
                <c:pt idx="588">
                  <c:v>6506627.5217199996</c:v>
                </c:pt>
                <c:pt idx="589">
                  <c:v>6315829.2571599996</c:v>
                </c:pt>
                <c:pt idx="590">
                  <c:v>6237430.8898700001</c:v>
                </c:pt>
                <c:pt idx="591">
                  <c:v>6159032.5225799996</c:v>
                </c:pt>
                <c:pt idx="592">
                  <c:v>6105734.84442</c:v>
                </c:pt>
                <c:pt idx="593">
                  <c:v>6027448.3062399998</c:v>
                </c:pt>
                <c:pt idx="594">
                  <c:v>5949161.7680700002</c:v>
                </c:pt>
                <c:pt idx="595">
                  <c:v>5848052.1676599998</c:v>
                </c:pt>
                <c:pt idx="596">
                  <c:v>5711903.9140600003</c:v>
                </c:pt>
                <c:pt idx="597">
                  <c:v>5575755.6604500003</c:v>
                </c:pt>
                <c:pt idx="598">
                  <c:v>5470245.2975199996</c:v>
                </c:pt>
                <c:pt idx="599">
                  <c:v>5364734.9345899997</c:v>
                </c:pt>
                <c:pt idx="600">
                  <c:v>5259224.5716599999</c:v>
                </c:pt>
                <c:pt idx="601">
                  <c:v>5153714.2087300001</c:v>
                </c:pt>
                <c:pt idx="602">
                  <c:v>5048203.8458000002</c:v>
                </c:pt>
                <c:pt idx="603">
                  <c:v>4946015.7515099999</c:v>
                </c:pt>
                <c:pt idx="604">
                  <c:v>4812763.5850299997</c:v>
                </c:pt>
                <c:pt idx="605">
                  <c:v>4676175.9116799999</c:v>
                </c:pt>
                <c:pt idx="606">
                  <c:v>4564577.09834</c:v>
                </c:pt>
                <c:pt idx="607">
                  <c:v>4452978.2850000001</c:v>
                </c:pt>
                <c:pt idx="608">
                  <c:v>4367146.6286800001</c:v>
                </c:pt>
                <c:pt idx="609">
                  <c:v>4321235.2121599996</c:v>
                </c:pt>
                <c:pt idx="610">
                  <c:v>4275323.7956400001</c:v>
                </c:pt>
                <c:pt idx="611">
                  <c:v>4229412.3791100001</c:v>
                </c:pt>
                <c:pt idx="612">
                  <c:v>4183500.9625900001</c:v>
                </c:pt>
                <c:pt idx="613">
                  <c:v>4137589.5460700002</c:v>
                </c:pt>
                <c:pt idx="614">
                  <c:v>4091678.1295500002</c:v>
                </c:pt>
                <c:pt idx="615">
                  <c:v>4045766.7130200001</c:v>
                </c:pt>
                <c:pt idx="616">
                  <c:v>3999855.2965000002</c:v>
                </c:pt>
                <c:pt idx="617">
                  <c:v>3990813.8135099998</c:v>
                </c:pt>
                <c:pt idx="618">
                  <c:v>3996619.6748500001</c:v>
                </c:pt>
                <c:pt idx="619">
                  <c:v>4002425.5361899999</c:v>
                </c:pt>
                <c:pt idx="620">
                  <c:v>4008231.3975399998</c:v>
                </c:pt>
                <c:pt idx="621">
                  <c:v>4033402.1504600001</c:v>
                </c:pt>
                <c:pt idx="622">
                  <c:v>4058572.9033900001</c:v>
                </c:pt>
                <c:pt idx="623">
                  <c:v>4083743.65631</c:v>
                </c:pt>
                <c:pt idx="624">
                  <c:v>4108914.4092299999</c:v>
                </c:pt>
                <c:pt idx="625">
                  <c:v>4134085.1621599998</c:v>
                </c:pt>
                <c:pt idx="626">
                  <c:v>4159255.9150800002</c:v>
                </c:pt>
                <c:pt idx="627">
                  <c:v>4184426.6680000001</c:v>
                </c:pt>
                <c:pt idx="628">
                  <c:v>4209597.42093</c:v>
                </c:pt>
                <c:pt idx="629">
                  <c:v>4234768.1738499999</c:v>
                </c:pt>
                <c:pt idx="630">
                  <c:v>4254133.0654300004</c:v>
                </c:pt>
                <c:pt idx="631">
                  <c:v>4273497.95701</c:v>
                </c:pt>
                <c:pt idx="632">
                  <c:v>4317722.4409699999</c:v>
                </c:pt>
                <c:pt idx="633">
                  <c:v>4361946.9249299997</c:v>
                </c:pt>
                <c:pt idx="634">
                  <c:v>4386806.51731</c:v>
                </c:pt>
                <c:pt idx="635">
                  <c:v>4411666.1096799998</c:v>
                </c:pt>
                <c:pt idx="636">
                  <c:v>4436525.70206</c:v>
                </c:pt>
                <c:pt idx="637">
                  <c:v>4461385.2944400003</c:v>
                </c:pt>
                <c:pt idx="638">
                  <c:v>4486244.8868100001</c:v>
                </c:pt>
                <c:pt idx="639">
                  <c:v>4511104.4791900003</c:v>
                </c:pt>
                <c:pt idx="640">
                  <c:v>4535964.0715699997</c:v>
                </c:pt>
                <c:pt idx="641">
                  <c:v>4560823.6639400003</c:v>
                </c:pt>
                <c:pt idx="642">
                  <c:v>4585683.2563199997</c:v>
                </c:pt>
                <c:pt idx="643">
                  <c:v>4610542.8487</c:v>
                </c:pt>
                <c:pt idx="644">
                  <c:v>4669099.5856400002</c:v>
                </c:pt>
                <c:pt idx="645">
                  <c:v>4702796.7302099997</c:v>
                </c:pt>
                <c:pt idx="646">
                  <c:v>4736493.8747699996</c:v>
                </c:pt>
                <c:pt idx="647">
                  <c:v>4770191.0193400001</c:v>
                </c:pt>
                <c:pt idx="648">
                  <c:v>4803888.1639</c:v>
                </c:pt>
                <c:pt idx="649">
                  <c:v>4790657.0098900003</c:v>
                </c:pt>
                <c:pt idx="650">
                  <c:v>4777425.8558799997</c:v>
                </c:pt>
                <c:pt idx="651">
                  <c:v>4764194.70187</c:v>
                </c:pt>
                <c:pt idx="652">
                  <c:v>4750963.5478600003</c:v>
                </c:pt>
                <c:pt idx="653">
                  <c:v>4737732.3938499996</c:v>
                </c:pt>
                <c:pt idx="654">
                  <c:v>4724501.2398399999</c:v>
                </c:pt>
                <c:pt idx="655">
                  <c:v>4711270.0858300002</c:v>
                </c:pt>
                <c:pt idx="656">
                  <c:v>4698038.9318199996</c:v>
                </c:pt>
                <c:pt idx="657">
                  <c:v>4651110.6332400003</c:v>
                </c:pt>
                <c:pt idx="658">
                  <c:v>4604182.3346699998</c:v>
                </c:pt>
                <c:pt idx="659">
                  <c:v>4557254.0360899996</c:v>
                </c:pt>
                <c:pt idx="660">
                  <c:v>4510325.73752</c:v>
                </c:pt>
                <c:pt idx="661">
                  <c:v>4546686.5525900004</c:v>
                </c:pt>
                <c:pt idx="662">
                  <c:v>4629975.6662499998</c:v>
                </c:pt>
                <c:pt idx="663">
                  <c:v>4753662.4238900002</c:v>
                </c:pt>
                <c:pt idx="664">
                  <c:v>4877349.1815400003</c:v>
                </c:pt>
                <c:pt idx="665">
                  <c:v>5001035.9391900003</c:v>
                </c:pt>
                <c:pt idx="666">
                  <c:v>5124722.6968400003</c:v>
                </c:pt>
                <c:pt idx="667">
                  <c:v>5248409.4544799998</c:v>
                </c:pt>
                <c:pt idx="668">
                  <c:v>5372096.2121299999</c:v>
                </c:pt>
                <c:pt idx="669">
                  <c:v>5495782.9697799999</c:v>
                </c:pt>
                <c:pt idx="670">
                  <c:v>5684928.1755999997</c:v>
                </c:pt>
                <c:pt idx="671">
                  <c:v>5874073.3814200005</c:v>
                </c:pt>
                <c:pt idx="672">
                  <c:v>6063218.5872499999</c:v>
                </c:pt>
                <c:pt idx="673">
                  <c:v>6252363.7930699997</c:v>
                </c:pt>
                <c:pt idx="674">
                  <c:v>6358219.8852399997</c:v>
                </c:pt>
                <c:pt idx="675">
                  <c:v>6435312.3804599997</c:v>
                </c:pt>
                <c:pt idx="676">
                  <c:v>6472007.2316800002</c:v>
                </c:pt>
                <c:pt idx="677">
                  <c:v>6508702.0828999998</c:v>
                </c:pt>
                <c:pt idx="678">
                  <c:v>6545396.9341200003</c:v>
                </c:pt>
                <c:pt idx="679">
                  <c:v>6582091.7853399999</c:v>
                </c:pt>
                <c:pt idx="680">
                  <c:v>6618786.6365700001</c:v>
                </c:pt>
                <c:pt idx="681">
                  <c:v>6655481.4877899997</c:v>
                </c:pt>
                <c:pt idx="682">
                  <c:v>6692176.3390100002</c:v>
                </c:pt>
                <c:pt idx="683">
                  <c:v>6663412.7420600001</c:v>
                </c:pt>
                <c:pt idx="684">
                  <c:v>6634649.1451099999</c:v>
                </c:pt>
                <c:pt idx="685">
                  <c:v>6605885.5481500002</c:v>
                </c:pt>
                <c:pt idx="686">
                  <c:v>6577121.9512</c:v>
                </c:pt>
                <c:pt idx="687">
                  <c:v>6672268.6977399997</c:v>
                </c:pt>
                <c:pt idx="688">
                  <c:v>6849998.1890200004</c:v>
                </c:pt>
                <c:pt idx="689">
                  <c:v>7027727.6802899996</c:v>
                </c:pt>
                <c:pt idx="690">
                  <c:v>7197733.8481400004</c:v>
                </c:pt>
                <c:pt idx="691">
                  <c:v>7354650.5606699996</c:v>
                </c:pt>
                <c:pt idx="692">
                  <c:v>7511567.2731900001</c:v>
                </c:pt>
                <c:pt idx="693">
                  <c:v>7668483.9857200002</c:v>
                </c:pt>
                <c:pt idx="694">
                  <c:v>7825400.6982399998</c:v>
                </c:pt>
                <c:pt idx="695">
                  <c:v>7982317.41077</c:v>
                </c:pt>
                <c:pt idx="696">
                  <c:v>8139234.1232899996</c:v>
                </c:pt>
                <c:pt idx="697">
                  <c:v>8296150.8358199997</c:v>
                </c:pt>
                <c:pt idx="698">
                  <c:v>8453067.5483400002</c:v>
                </c:pt>
                <c:pt idx="699">
                  <c:v>8609984.2608700003</c:v>
                </c:pt>
                <c:pt idx="700">
                  <c:v>8642990.6298999991</c:v>
                </c:pt>
                <c:pt idx="701">
                  <c:v>8622177.8511500005</c:v>
                </c:pt>
                <c:pt idx="702">
                  <c:v>8601365.0724100005</c:v>
                </c:pt>
                <c:pt idx="703">
                  <c:v>8620919.4456500001</c:v>
                </c:pt>
                <c:pt idx="704">
                  <c:v>8653563.2742299996</c:v>
                </c:pt>
                <c:pt idx="705">
                  <c:v>8686207.1028099991</c:v>
                </c:pt>
                <c:pt idx="706">
                  <c:v>8718850.9313900005</c:v>
                </c:pt>
                <c:pt idx="707">
                  <c:v>8775697.7476199996</c:v>
                </c:pt>
                <c:pt idx="708">
                  <c:v>8836509.8419199996</c:v>
                </c:pt>
                <c:pt idx="709">
                  <c:v>8897321.9362199996</c:v>
                </c:pt>
                <c:pt idx="710">
                  <c:v>8958134.0305100009</c:v>
                </c:pt>
                <c:pt idx="711">
                  <c:v>9018946.1248100009</c:v>
                </c:pt>
                <c:pt idx="712">
                  <c:v>9079758.2191100009</c:v>
                </c:pt>
                <c:pt idx="713">
                  <c:v>9140570.3134100009</c:v>
                </c:pt>
                <c:pt idx="714">
                  <c:v>9201382.4077100009</c:v>
                </c:pt>
                <c:pt idx="715">
                  <c:v>9244970.2919999994</c:v>
                </c:pt>
                <c:pt idx="716">
                  <c:v>9255914.3477100004</c:v>
                </c:pt>
                <c:pt idx="717">
                  <c:v>9266858.4034199994</c:v>
                </c:pt>
                <c:pt idx="718">
                  <c:v>9277802.4591300003</c:v>
                </c:pt>
                <c:pt idx="719">
                  <c:v>9288746.5148499999</c:v>
                </c:pt>
                <c:pt idx="720">
                  <c:v>9273993.6364900004</c:v>
                </c:pt>
                <c:pt idx="721">
                  <c:v>9255275.4800799992</c:v>
                </c:pt>
                <c:pt idx="722">
                  <c:v>9236557.3236599993</c:v>
                </c:pt>
                <c:pt idx="723">
                  <c:v>9217839.1672399994</c:v>
                </c:pt>
                <c:pt idx="724">
                  <c:v>9199121.0108199995</c:v>
                </c:pt>
                <c:pt idx="725">
                  <c:v>9180402.8543999996</c:v>
                </c:pt>
                <c:pt idx="726">
                  <c:v>9161684.6979799997</c:v>
                </c:pt>
                <c:pt idx="727">
                  <c:v>9142966.5415599998</c:v>
                </c:pt>
                <c:pt idx="728">
                  <c:v>9141472.5951499995</c:v>
                </c:pt>
                <c:pt idx="729">
                  <c:v>9139978.6487300005</c:v>
                </c:pt>
                <c:pt idx="730">
                  <c:v>9138484.7023200002</c:v>
                </c:pt>
                <c:pt idx="731">
                  <c:v>9136990.7559099998</c:v>
                </c:pt>
                <c:pt idx="732">
                  <c:v>9079975.3329700008</c:v>
                </c:pt>
                <c:pt idx="733">
                  <c:v>9024453.8564400002</c:v>
                </c:pt>
                <c:pt idx="734">
                  <c:v>8968932.3798999991</c:v>
                </c:pt>
                <c:pt idx="735">
                  <c:v>8913410.9033700004</c:v>
                </c:pt>
                <c:pt idx="736">
                  <c:v>8857889.4268399999</c:v>
                </c:pt>
                <c:pt idx="737">
                  <c:v>8802367.9503099993</c:v>
                </c:pt>
                <c:pt idx="738">
                  <c:v>8746846.4737800006</c:v>
                </c:pt>
                <c:pt idx="739">
                  <c:v>8691324.99725</c:v>
                </c:pt>
                <c:pt idx="740">
                  <c:v>8635803.5207199994</c:v>
                </c:pt>
                <c:pt idx="741">
                  <c:v>8580282.0441900007</c:v>
                </c:pt>
                <c:pt idx="742">
                  <c:v>8524760.5676499996</c:v>
                </c:pt>
                <c:pt idx="743">
                  <c:v>8469239.0911200009</c:v>
                </c:pt>
                <c:pt idx="744">
                  <c:v>8435224.1307500005</c:v>
                </c:pt>
                <c:pt idx="745">
                  <c:v>8456730.6469000001</c:v>
                </c:pt>
                <c:pt idx="746">
                  <c:v>8478237.1630600002</c:v>
                </c:pt>
                <c:pt idx="747">
                  <c:v>8499743.6792200003</c:v>
                </c:pt>
                <c:pt idx="748">
                  <c:v>8521250.1953699999</c:v>
                </c:pt>
                <c:pt idx="749">
                  <c:v>8542756.71153</c:v>
                </c:pt>
                <c:pt idx="750">
                  <c:v>8564263.2276900001</c:v>
                </c:pt>
                <c:pt idx="751">
                  <c:v>8585769.7438399997</c:v>
                </c:pt>
                <c:pt idx="752">
                  <c:v>8644589.8000399992</c:v>
                </c:pt>
                <c:pt idx="753">
                  <c:v>8703409.85623</c:v>
                </c:pt>
                <c:pt idx="754">
                  <c:v>8762229.9124299996</c:v>
                </c:pt>
                <c:pt idx="755">
                  <c:v>8827653.1773300003</c:v>
                </c:pt>
                <c:pt idx="756">
                  <c:v>8893076.4422299992</c:v>
                </c:pt>
                <c:pt idx="757">
                  <c:v>8936993.1909699999</c:v>
                </c:pt>
                <c:pt idx="758">
                  <c:v>8980909.9397199992</c:v>
                </c:pt>
                <c:pt idx="759">
                  <c:v>9024826.6884599999</c:v>
                </c:pt>
                <c:pt idx="760">
                  <c:v>9068743.4372099992</c:v>
                </c:pt>
                <c:pt idx="761">
                  <c:v>9097456.4339300003</c:v>
                </c:pt>
                <c:pt idx="762">
                  <c:v>9126169.4306600001</c:v>
                </c:pt>
                <c:pt idx="763">
                  <c:v>9154882.4273899999</c:v>
                </c:pt>
                <c:pt idx="764">
                  <c:v>9183595.4241099991</c:v>
                </c:pt>
                <c:pt idx="765">
                  <c:v>9174994.8807999995</c:v>
                </c:pt>
                <c:pt idx="766">
                  <c:v>9160409.3168100007</c:v>
                </c:pt>
                <c:pt idx="767">
                  <c:v>9145823.7528099995</c:v>
                </c:pt>
                <c:pt idx="768">
                  <c:v>9124634.9801100008</c:v>
                </c:pt>
                <c:pt idx="769">
                  <c:v>9060563.9470199998</c:v>
                </c:pt>
                <c:pt idx="770">
                  <c:v>8996492.9139200002</c:v>
                </c:pt>
                <c:pt idx="771">
                  <c:v>8932421.8808299992</c:v>
                </c:pt>
                <c:pt idx="772">
                  <c:v>8868350.8477400001</c:v>
                </c:pt>
                <c:pt idx="773">
                  <c:v>8804279.8146499991</c:v>
                </c:pt>
                <c:pt idx="774">
                  <c:v>8685078.3899799995</c:v>
                </c:pt>
                <c:pt idx="775">
                  <c:v>8565876.9653200004</c:v>
                </c:pt>
                <c:pt idx="776">
                  <c:v>8446675.5406599995</c:v>
                </c:pt>
                <c:pt idx="777">
                  <c:v>8327474.1160000004</c:v>
                </c:pt>
                <c:pt idx="778">
                  <c:v>8208272.6913400004</c:v>
                </c:pt>
                <c:pt idx="779">
                  <c:v>8095056.2873600004</c:v>
                </c:pt>
                <c:pt idx="780">
                  <c:v>7972686.7081500003</c:v>
                </c:pt>
                <c:pt idx="781">
                  <c:v>7850317.1289499998</c:v>
                </c:pt>
                <c:pt idx="782">
                  <c:v>7770829.8101300001</c:v>
                </c:pt>
                <c:pt idx="783">
                  <c:v>7691342.4913100004</c:v>
                </c:pt>
                <c:pt idx="784">
                  <c:v>7611855.1724899998</c:v>
                </c:pt>
                <c:pt idx="785">
                  <c:v>7532367.8536799997</c:v>
                </c:pt>
                <c:pt idx="786">
                  <c:v>7452880.53486</c:v>
                </c:pt>
                <c:pt idx="787">
                  <c:v>7443727.3596299998</c:v>
                </c:pt>
                <c:pt idx="788">
                  <c:v>7434574.1843999997</c:v>
                </c:pt>
                <c:pt idx="789">
                  <c:v>7425421.0091700004</c:v>
                </c:pt>
                <c:pt idx="790">
                  <c:v>7398287.3946599998</c:v>
                </c:pt>
                <c:pt idx="791">
                  <c:v>7371153.7801400004</c:v>
                </c:pt>
                <c:pt idx="792">
                  <c:v>7344020.1656299997</c:v>
                </c:pt>
                <c:pt idx="793">
                  <c:v>7284010.4781099996</c:v>
                </c:pt>
                <c:pt idx="794">
                  <c:v>7224000.7905999999</c:v>
                </c:pt>
                <c:pt idx="795">
                  <c:v>7163991.1030900003</c:v>
                </c:pt>
                <c:pt idx="796">
                  <c:v>7103981.4155799998</c:v>
                </c:pt>
                <c:pt idx="797">
                  <c:v>7043971.7280599996</c:v>
                </c:pt>
                <c:pt idx="798">
                  <c:v>6983962.04055</c:v>
                </c:pt>
                <c:pt idx="799">
                  <c:v>6923952.3530400004</c:v>
                </c:pt>
                <c:pt idx="800">
                  <c:v>6863942.6655299999</c:v>
                </c:pt>
                <c:pt idx="801">
                  <c:v>6803932.9780099997</c:v>
                </c:pt>
                <c:pt idx="802">
                  <c:v>6743923.2905000001</c:v>
                </c:pt>
                <c:pt idx="803">
                  <c:v>6701894.0422700001</c:v>
                </c:pt>
                <c:pt idx="804">
                  <c:v>6659864.7940499997</c:v>
                </c:pt>
                <c:pt idx="805">
                  <c:v>6590334.4089099998</c:v>
                </c:pt>
                <c:pt idx="806">
                  <c:v>6562833.2720100004</c:v>
                </c:pt>
                <c:pt idx="807">
                  <c:v>6535332.1350999996</c:v>
                </c:pt>
                <c:pt idx="808">
                  <c:v>6507830.9982000003</c:v>
                </c:pt>
                <c:pt idx="809">
                  <c:v>6480329.8612900004</c:v>
                </c:pt>
                <c:pt idx="810">
                  <c:v>6452828.7243799996</c:v>
                </c:pt>
                <c:pt idx="811">
                  <c:v>6425327.5874800002</c:v>
                </c:pt>
                <c:pt idx="812">
                  <c:v>6378319.6206200002</c:v>
                </c:pt>
                <c:pt idx="813">
                  <c:v>6331311.6537600001</c:v>
                </c:pt>
                <c:pt idx="814">
                  <c:v>6284303.6869000001</c:v>
                </c:pt>
                <c:pt idx="815">
                  <c:v>6237295.72004</c:v>
                </c:pt>
                <c:pt idx="816">
                  <c:v>6190287.75318</c:v>
                </c:pt>
                <c:pt idx="817">
                  <c:v>6143279.78632</c:v>
                </c:pt>
                <c:pt idx="818">
                  <c:v>6123772.9563600002</c:v>
                </c:pt>
                <c:pt idx="819">
                  <c:v>6104266.12641</c:v>
                </c:pt>
                <c:pt idx="820">
                  <c:v>6084759.2964500003</c:v>
                </c:pt>
                <c:pt idx="821">
                  <c:v>6065252.4665000001</c:v>
                </c:pt>
                <c:pt idx="822">
                  <c:v>6045745.6365499999</c:v>
                </c:pt>
                <c:pt idx="823">
                  <c:v>6026238.8065900002</c:v>
                </c:pt>
                <c:pt idx="824">
                  <c:v>6014292.0685400004</c:v>
                </c:pt>
                <c:pt idx="825">
                  <c:v>6021852.1604500003</c:v>
                </c:pt>
                <c:pt idx="826">
                  <c:v>6029412.2523600003</c:v>
                </c:pt>
                <c:pt idx="827">
                  <c:v>6036972.3442599997</c:v>
                </c:pt>
                <c:pt idx="828">
                  <c:v>6044532.4361699997</c:v>
                </c:pt>
                <c:pt idx="829">
                  <c:v>6052092.52807</c:v>
                </c:pt>
                <c:pt idx="830">
                  <c:v>6059652.61998</c:v>
                </c:pt>
                <c:pt idx="831">
                  <c:v>6067212.7118899999</c:v>
                </c:pt>
                <c:pt idx="832">
                  <c:v>6074772.8037900003</c:v>
                </c:pt>
                <c:pt idx="833">
                  <c:v>6091709.10243</c:v>
                </c:pt>
                <c:pt idx="834">
                  <c:v>6139858.8875000002</c:v>
                </c:pt>
                <c:pt idx="835">
                  <c:v>6188008.6725700004</c:v>
                </c:pt>
                <c:pt idx="836">
                  <c:v>6236158.4576399997</c:v>
                </c:pt>
                <c:pt idx="837">
                  <c:v>6286578.8385300003</c:v>
                </c:pt>
                <c:pt idx="838">
                  <c:v>6336999.21942</c:v>
                </c:pt>
                <c:pt idx="839">
                  <c:v>6387419.6003099997</c:v>
                </c:pt>
                <c:pt idx="840">
                  <c:v>6437839.9811899997</c:v>
                </c:pt>
                <c:pt idx="841">
                  <c:v>6488260.3620800003</c:v>
                </c:pt>
                <c:pt idx="842">
                  <c:v>6538680.74297</c:v>
                </c:pt>
                <c:pt idx="843">
                  <c:v>6619784.35769</c:v>
                </c:pt>
                <c:pt idx="844">
                  <c:v>6708911.5977800004</c:v>
                </c:pt>
                <c:pt idx="845">
                  <c:v>6798038.8378600003</c:v>
                </c:pt>
                <c:pt idx="846">
                  <c:v>6877789.8712200001</c:v>
                </c:pt>
                <c:pt idx="847">
                  <c:v>6926327.4181399997</c:v>
                </c:pt>
                <c:pt idx="848">
                  <c:v>6974864.9650699999</c:v>
                </c:pt>
                <c:pt idx="849">
                  <c:v>7023402.5119899996</c:v>
                </c:pt>
                <c:pt idx="850">
                  <c:v>7062109.3711900003</c:v>
                </c:pt>
                <c:pt idx="851">
                  <c:v>7100816.2303900002</c:v>
                </c:pt>
                <c:pt idx="852">
                  <c:v>7255466.41395</c:v>
                </c:pt>
                <c:pt idx="853">
                  <c:v>7495519.8230100004</c:v>
                </c:pt>
                <c:pt idx="854">
                  <c:v>7735573.2320699999</c:v>
                </c:pt>
                <c:pt idx="855">
                  <c:v>7975626.64114</c:v>
                </c:pt>
                <c:pt idx="856">
                  <c:v>8184996.8163700001</c:v>
                </c:pt>
                <c:pt idx="857">
                  <c:v>8386343.3662299998</c:v>
                </c:pt>
                <c:pt idx="858">
                  <c:v>8587689.9160900004</c:v>
                </c:pt>
                <c:pt idx="859">
                  <c:v>8789036.4659599997</c:v>
                </c:pt>
                <c:pt idx="860">
                  <c:v>8990383.0158200003</c:v>
                </c:pt>
                <c:pt idx="861">
                  <c:v>9131031.3068199996</c:v>
                </c:pt>
                <c:pt idx="862">
                  <c:v>9271679.5978200007</c:v>
                </c:pt>
                <c:pt idx="863">
                  <c:v>9412327.88882</c:v>
                </c:pt>
                <c:pt idx="864">
                  <c:v>9552976.1798199993</c:v>
                </c:pt>
                <c:pt idx="865">
                  <c:v>9577681.1464699991</c:v>
                </c:pt>
                <c:pt idx="866">
                  <c:v>9516982.8876099996</c:v>
                </c:pt>
                <c:pt idx="867">
                  <c:v>9456284.6287399996</c:v>
                </c:pt>
                <c:pt idx="868">
                  <c:v>9395586.3698800001</c:v>
                </c:pt>
                <c:pt idx="869">
                  <c:v>9334888.1110200007</c:v>
                </c:pt>
                <c:pt idx="870">
                  <c:v>9274189.8521599993</c:v>
                </c:pt>
                <c:pt idx="871">
                  <c:v>9213491.5932999998</c:v>
                </c:pt>
                <c:pt idx="872">
                  <c:v>9152793.3344400004</c:v>
                </c:pt>
                <c:pt idx="873">
                  <c:v>9104891.3298099991</c:v>
                </c:pt>
                <c:pt idx="874">
                  <c:v>9178943.7116199993</c:v>
                </c:pt>
                <c:pt idx="875">
                  <c:v>9252996.0934299994</c:v>
                </c:pt>
                <c:pt idx="876">
                  <c:v>9294600.1318100002</c:v>
                </c:pt>
                <c:pt idx="877">
                  <c:v>9336204.1701800004</c:v>
                </c:pt>
                <c:pt idx="878">
                  <c:v>9346103.4688099995</c:v>
                </c:pt>
                <c:pt idx="879">
                  <c:v>9356002.7674499992</c:v>
                </c:pt>
                <c:pt idx="880">
                  <c:v>9365902.0660800003</c:v>
                </c:pt>
                <c:pt idx="881">
                  <c:v>9375801.3647099994</c:v>
                </c:pt>
                <c:pt idx="882">
                  <c:v>9385700.6633499991</c:v>
                </c:pt>
                <c:pt idx="883">
                  <c:v>9395599.9619800001</c:v>
                </c:pt>
                <c:pt idx="884">
                  <c:v>9355441.4885099996</c:v>
                </c:pt>
                <c:pt idx="885">
                  <c:v>9315283.0150400009</c:v>
                </c:pt>
                <c:pt idx="886">
                  <c:v>9262328.2873299997</c:v>
                </c:pt>
                <c:pt idx="887">
                  <c:v>9148117.4320500009</c:v>
                </c:pt>
                <c:pt idx="888">
                  <c:v>9033906.5767599996</c:v>
                </c:pt>
                <c:pt idx="889">
                  <c:v>8952144.0649200007</c:v>
                </c:pt>
                <c:pt idx="890">
                  <c:v>8870381.5530699994</c:v>
                </c:pt>
                <c:pt idx="891">
                  <c:v>8820323.7809699997</c:v>
                </c:pt>
                <c:pt idx="892">
                  <c:v>8770266.0088599995</c:v>
                </c:pt>
                <c:pt idx="893">
                  <c:v>8720208.2367599998</c:v>
                </c:pt>
                <c:pt idx="894">
                  <c:v>8670150.4646499995</c:v>
                </c:pt>
                <c:pt idx="895">
                  <c:v>8620092.6925399993</c:v>
                </c:pt>
                <c:pt idx="896">
                  <c:v>8608236.5113500003</c:v>
                </c:pt>
                <c:pt idx="897">
                  <c:v>8641484.2842900008</c:v>
                </c:pt>
                <c:pt idx="898">
                  <c:v>8674732.0572200008</c:v>
                </c:pt>
                <c:pt idx="899">
                  <c:v>8707979.8301599994</c:v>
                </c:pt>
                <c:pt idx="900">
                  <c:v>8741227.6030899994</c:v>
                </c:pt>
                <c:pt idx="901">
                  <c:v>8774475.3760299999</c:v>
                </c:pt>
                <c:pt idx="902">
                  <c:v>8807723.1489599999</c:v>
                </c:pt>
                <c:pt idx="903">
                  <c:v>8840970.9219000004</c:v>
                </c:pt>
                <c:pt idx="904">
                  <c:v>8874218.6948300004</c:v>
                </c:pt>
                <c:pt idx="905">
                  <c:v>8907466.4677700009</c:v>
                </c:pt>
                <c:pt idx="906">
                  <c:v>8940714.2407099996</c:v>
                </c:pt>
                <c:pt idx="907">
                  <c:v>8973962.0136399996</c:v>
                </c:pt>
                <c:pt idx="908">
                  <c:v>9007209.7865800001</c:v>
                </c:pt>
                <c:pt idx="909">
                  <c:v>9009377.4772999994</c:v>
                </c:pt>
                <c:pt idx="910">
                  <c:v>9016498.9859900009</c:v>
                </c:pt>
                <c:pt idx="911">
                  <c:v>9023620.4946899991</c:v>
                </c:pt>
                <c:pt idx="912">
                  <c:v>9030742.0033899993</c:v>
                </c:pt>
                <c:pt idx="913">
                  <c:v>9037863.5120899994</c:v>
                </c:pt>
                <c:pt idx="914">
                  <c:v>9044985.0207800008</c:v>
                </c:pt>
                <c:pt idx="915">
                  <c:v>9052106.5294799991</c:v>
                </c:pt>
                <c:pt idx="916">
                  <c:v>9066161.3445500005</c:v>
                </c:pt>
                <c:pt idx="917">
                  <c:v>9080216.15962</c:v>
                </c:pt>
                <c:pt idx="918">
                  <c:v>9094270.9747000001</c:v>
                </c:pt>
                <c:pt idx="919">
                  <c:v>9108325.7897699997</c:v>
                </c:pt>
                <c:pt idx="920">
                  <c:v>9122380.6048399992</c:v>
                </c:pt>
                <c:pt idx="921">
                  <c:v>9136435.4199100006</c:v>
                </c:pt>
                <c:pt idx="922">
                  <c:v>9143368.7262800001</c:v>
                </c:pt>
                <c:pt idx="923">
                  <c:v>9150302.03266</c:v>
                </c:pt>
                <c:pt idx="924">
                  <c:v>9126287.3300800007</c:v>
                </c:pt>
                <c:pt idx="925">
                  <c:v>9102272.62751</c:v>
                </c:pt>
                <c:pt idx="926">
                  <c:v>9078257.9249399994</c:v>
                </c:pt>
                <c:pt idx="927">
                  <c:v>8996722.8236299995</c:v>
                </c:pt>
                <c:pt idx="928">
                  <c:v>8915187.7223300003</c:v>
                </c:pt>
                <c:pt idx="929">
                  <c:v>8826719.3146499991</c:v>
                </c:pt>
                <c:pt idx="930">
                  <c:v>8738250.9069699999</c:v>
                </c:pt>
                <c:pt idx="931">
                  <c:v>8649782.4992900006</c:v>
                </c:pt>
                <c:pt idx="932">
                  <c:v>8561314.0916099995</c:v>
                </c:pt>
                <c:pt idx="933">
                  <c:v>8472845.6839300003</c:v>
                </c:pt>
                <c:pt idx="934">
                  <c:v>8384377.2762500001</c:v>
                </c:pt>
                <c:pt idx="935">
                  <c:v>8295908.8685600003</c:v>
                </c:pt>
                <c:pt idx="936">
                  <c:v>8207440.4608800001</c:v>
                </c:pt>
                <c:pt idx="937">
                  <c:v>8149920.0621499997</c:v>
                </c:pt>
                <c:pt idx="938">
                  <c:v>8089212.8632399999</c:v>
                </c:pt>
                <c:pt idx="939">
                  <c:v>8028505.6643300001</c:v>
                </c:pt>
                <c:pt idx="940">
                  <c:v>7969558.9758299999</c:v>
                </c:pt>
                <c:pt idx="941">
                  <c:v>7910612.2873299997</c:v>
                </c:pt>
                <c:pt idx="942">
                  <c:v>7851665.5988299996</c:v>
                </c:pt>
                <c:pt idx="943">
                  <c:v>7769631.4856099999</c:v>
                </c:pt>
                <c:pt idx="944">
                  <c:v>7687597.3723900001</c:v>
                </c:pt>
                <c:pt idx="945">
                  <c:v>7605563.2591700004</c:v>
                </c:pt>
                <c:pt idx="946">
                  <c:v>7523529.1459499998</c:v>
                </c:pt>
                <c:pt idx="947">
                  <c:v>7441495.0327399997</c:v>
                </c:pt>
                <c:pt idx="948">
                  <c:v>7359460.91952</c:v>
                </c:pt>
                <c:pt idx="949">
                  <c:v>7277426.8063000003</c:v>
                </c:pt>
                <c:pt idx="950">
                  <c:v>7195392.6930799996</c:v>
                </c:pt>
                <c:pt idx="951">
                  <c:v>7116545.3800400002</c:v>
                </c:pt>
                <c:pt idx="952">
                  <c:v>7037698.0669999998</c:v>
                </c:pt>
                <c:pt idx="953">
                  <c:v>7014610.6422800003</c:v>
                </c:pt>
                <c:pt idx="954">
                  <c:v>6991523.2175599998</c:v>
                </c:pt>
                <c:pt idx="955">
                  <c:v>6970328.6107599996</c:v>
                </c:pt>
                <c:pt idx="956">
                  <c:v>6972221.4286799999</c:v>
                </c:pt>
                <c:pt idx="957">
                  <c:v>6974114.2465899996</c:v>
                </c:pt>
                <c:pt idx="958">
                  <c:v>6976007.0645099999</c:v>
                </c:pt>
                <c:pt idx="959">
                  <c:v>6967346.2246200005</c:v>
                </c:pt>
                <c:pt idx="960">
                  <c:v>6954149.5068699997</c:v>
                </c:pt>
                <c:pt idx="961">
                  <c:v>6940952.7891300004</c:v>
                </c:pt>
                <c:pt idx="962">
                  <c:v>6927756.0713900002</c:v>
                </c:pt>
                <c:pt idx="963">
                  <c:v>6914559.3536499999</c:v>
                </c:pt>
                <c:pt idx="964">
                  <c:v>6901362.6359000001</c:v>
                </c:pt>
                <c:pt idx="965">
                  <c:v>6853141.5690400004</c:v>
                </c:pt>
                <c:pt idx="966">
                  <c:v>6804920.5021799998</c:v>
                </c:pt>
                <c:pt idx="967">
                  <c:v>6756699.4353200002</c:v>
                </c:pt>
                <c:pt idx="968">
                  <c:v>6706585.5505400002</c:v>
                </c:pt>
                <c:pt idx="969">
                  <c:v>6656471.6657600002</c:v>
                </c:pt>
                <c:pt idx="970">
                  <c:v>6606357.7809800003</c:v>
                </c:pt>
                <c:pt idx="971">
                  <c:v>6556243.8962000003</c:v>
                </c:pt>
                <c:pt idx="972">
                  <c:v>6516683.6692300001</c:v>
                </c:pt>
                <c:pt idx="973">
                  <c:v>6481659.3201099997</c:v>
                </c:pt>
                <c:pt idx="974">
                  <c:v>6446634.9709900003</c:v>
                </c:pt>
                <c:pt idx="975">
                  <c:v>6411610.6218699999</c:v>
                </c:pt>
                <c:pt idx="976">
                  <c:v>6376586.2727499995</c:v>
                </c:pt>
                <c:pt idx="977">
                  <c:v>6372282.75385</c:v>
                </c:pt>
                <c:pt idx="978">
                  <c:v>6403003.5840699999</c:v>
                </c:pt>
                <c:pt idx="979">
                  <c:v>6433724.4142899998</c:v>
                </c:pt>
                <c:pt idx="980">
                  <c:v>6464445.2445099996</c:v>
                </c:pt>
                <c:pt idx="981">
                  <c:v>6495166.0747300005</c:v>
                </c:pt>
                <c:pt idx="982">
                  <c:v>6525886.9049500003</c:v>
                </c:pt>
                <c:pt idx="983">
                  <c:v>6556607.7351700002</c:v>
                </c:pt>
                <c:pt idx="984">
                  <c:v>6587328.5653900001</c:v>
                </c:pt>
                <c:pt idx="985">
                  <c:v>6618049.39561</c:v>
                </c:pt>
                <c:pt idx="986">
                  <c:v>6648770.2258299999</c:v>
                </c:pt>
                <c:pt idx="987">
                  <c:v>6679491.0560499998</c:v>
                </c:pt>
                <c:pt idx="988">
                  <c:v>6735801.4604000002</c:v>
                </c:pt>
                <c:pt idx="989">
                  <c:v>6792111.8647499997</c:v>
                </c:pt>
                <c:pt idx="990">
                  <c:v>6828040.6618900001</c:v>
                </c:pt>
                <c:pt idx="991">
                  <c:v>6863969.45902</c:v>
                </c:pt>
                <c:pt idx="992">
                  <c:v>6899898.2561499998</c:v>
                </c:pt>
                <c:pt idx="993">
                  <c:v>6939136.8907599999</c:v>
                </c:pt>
                <c:pt idx="994">
                  <c:v>6978375.5253600003</c:v>
                </c:pt>
                <c:pt idx="995">
                  <c:v>7017614.1599700004</c:v>
                </c:pt>
                <c:pt idx="996">
                  <c:v>7056852.7945800005</c:v>
                </c:pt>
                <c:pt idx="997">
                  <c:v>7096091.42918</c:v>
                </c:pt>
                <c:pt idx="998">
                  <c:v>7135330.06379</c:v>
                </c:pt>
                <c:pt idx="999">
                  <c:v>7174568.6983899996</c:v>
                </c:pt>
                <c:pt idx="1000">
                  <c:v>7213807.3329999996</c:v>
                </c:pt>
                <c:pt idx="1001">
                  <c:v>7227456.3934699995</c:v>
                </c:pt>
                <c:pt idx="1002">
                  <c:v>7241105.45395</c:v>
                </c:pt>
                <c:pt idx="1003">
                  <c:v>7269819.3312900001</c:v>
                </c:pt>
                <c:pt idx="1004">
                  <c:v>7298533.2086399999</c:v>
                </c:pt>
                <c:pt idx="1005">
                  <c:v>7327247.08598</c:v>
                </c:pt>
                <c:pt idx="1006">
                  <c:v>7352651.12586</c:v>
                </c:pt>
                <c:pt idx="1007">
                  <c:v>7378055.1657299995</c:v>
                </c:pt>
                <c:pt idx="1008">
                  <c:v>7403459.2056</c:v>
                </c:pt>
                <c:pt idx="1009">
                  <c:v>7428863.2454700004</c:v>
                </c:pt>
                <c:pt idx="1010">
                  <c:v>7454267.2853399999</c:v>
                </c:pt>
                <c:pt idx="1011">
                  <c:v>7479671.3252100004</c:v>
                </c:pt>
                <c:pt idx="1012">
                  <c:v>7574693.1731000002</c:v>
                </c:pt>
                <c:pt idx="1013">
                  <c:v>7669715.0209900001</c:v>
                </c:pt>
                <c:pt idx="1014">
                  <c:v>7764736.8688899996</c:v>
                </c:pt>
                <c:pt idx="1015">
                  <c:v>7859758.7167800004</c:v>
                </c:pt>
                <c:pt idx="1016">
                  <c:v>7885403.4466300001</c:v>
                </c:pt>
                <c:pt idx="1017">
                  <c:v>7911048.1764700003</c:v>
                </c:pt>
                <c:pt idx="1018">
                  <c:v>7936692.9063200001</c:v>
                </c:pt>
                <c:pt idx="1019">
                  <c:v>7962337.6361699998</c:v>
                </c:pt>
                <c:pt idx="1020">
                  <c:v>7981220.6790899998</c:v>
                </c:pt>
                <c:pt idx="1021">
                  <c:v>8000103.7220099997</c:v>
                </c:pt>
                <c:pt idx="1022">
                  <c:v>8018986.7649299996</c:v>
                </c:pt>
                <c:pt idx="1023">
                  <c:v>8037869.8078500004</c:v>
                </c:pt>
                <c:pt idx="1024">
                  <c:v>8056752.8507700004</c:v>
                </c:pt>
                <c:pt idx="1025">
                  <c:v>8001190.4953899998</c:v>
                </c:pt>
                <c:pt idx="1026">
                  <c:v>7945628.1399999997</c:v>
                </c:pt>
                <c:pt idx="1027">
                  <c:v>7890065.78462</c:v>
                </c:pt>
                <c:pt idx="1028">
                  <c:v>7834503.4292400004</c:v>
                </c:pt>
                <c:pt idx="1029">
                  <c:v>7822914.1520199999</c:v>
                </c:pt>
                <c:pt idx="1030">
                  <c:v>7804475.9848600002</c:v>
                </c:pt>
                <c:pt idx="1031">
                  <c:v>7786037.8176999995</c:v>
                </c:pt>
                <c:pt idx="1032">
                  <c:v>7767599.6505300002</c:v>
                </c:pt>
                <c:pt idx="1033">
                  <c:v>7755923.1703000003</c:v>
                </c:pt>
                <c:pt idx="1034">
                  <c:v>7744246.6900699995</c:v>
                </c:pt>
                <c:pt idx="1035">
                  <c:v>7732570.2098300001</c:v>
                </c:pt>
                <c:pt idx="1036">
                  <c:v>7720893.7296000002</c:v>
                </c:pt>
                <c:pt idx="1037">
                  <c:v>7709217.2493700003</c:v>
                </c:pt>
                <c:pt idx="1038">
                  <c:v>7702368.3594199996</c:v>
                </c:pt>
                <c:pt idx="1039">
                  <c:v>7673843.3924000002</c:v>
                </c:pt>
                <c:pt idx="1040">
                  <c:v>7597680.7882399997</c:v>
                </c:pt>
                <c:pt idx="1041">
                  <c:v>7521518.18408</c:v>
                </c:pt>
                <c:pt idx="1042">
                  <c:v>7445355.5799200004</c:v>
                </c:pt>
                <c:pt idx="1043">
                  <c:v>7376041.8657099996</c:v>
                </c:pt>
                <c:pt idx="1044">
                  <c:v>7306728.1514999997</c:v>
                </c:pt>
                <c:pt idx="1045">
                  <c:v>7237414.4372899998</c:v>
                </c:pt>
                <c:pt idx="1046">
                  <c:v>7168100.7230799999</c:v>
                </c:pt>
                <c:pt idx="1047">
                  <c:v>7098787.00887</c:v>
                </c:pt>
                <c:pt idx="1048">
                  <c:v>7029473.2946600001</c:v>
                </c:pt>
                <c:pt idx="1049">
                  <c:v>6960159.5804500002</c:v>
                </c:pt>
                <c:pt idx="1050">
                  <c:v>6890845.8662400004</c:v>
                </c:pt>
                <c:pt idx="1051">
                  <c:v>6821532.1520300005</c:v>
                </c:pt>
                <c:pt idx="1052">
                  <c:v>6823189.00287</c:v>
                </c:pt>
                <c:pt idx="1053">
                  <c:v>6872483.4908499997</c:v>
                </c:pt>
                <c:pt idx="1054">
                  <c:v>6921777.9788300004</c:v>
                </c:pt>
                <c:pt idx="1055">
                  <c:v>6971072.4668100001</c:v>
                </c:pt>
                <c:pt idx="1056">
                  <c:v>7033510.8033800004</c:v>
                </c:pt>
                <c:pt idx="1057">
                  <c:v>7095949.1399400001</c:v>
                </c:pt>
                <c:pt idx="1058">
                  <c:v>7158387.4764999999</c:v>
                </c:pt>
                <c:pt idx="1059">
                  <c:v>7220825.8130599996</c:v>
                </c:pt>
                <c:pt idx="1060">
                  <c:v>7283264.1496200003</c:v>
                </c:pt>
                <c:pt idx="1061">
                  <c:v>7345702.48618</c:v>
                </c:pt>
                <c:pt idx="1062">
                  <c:v>7408140.8227399997</c:v>
                </c:pt>
                <c:pt idx="1063">
                  <c:v>7470579.1593000004</c:v>
                </c:pt>
                <c:pt idx="1064">
                  <c:v>7533017.4958600001</c:v>
                </c:pt>
                <c:pt idx="1065">
                  <c:v>7546161.3444400001</c:v>
                </c:pt>
                <c:pt idx="1066">
                  <c:v>7559305.1930200001</c:v>
                </c:pt>
                <c:pt idx="1067">
                  <c:v>7585519.88222</c:v>
                </c:pt>
                <c:pt idx="1068">
                  <c:v>7611734.5714199999</c:v>
                </c:pt>
                <c:pt idx="1069">
                  <c:v>7624805.4120500004</c:v>
                </c:pt>
                <c:pt idx="1070">
                  <c:v>7646729.1073399996</c:v>
                </c:pt>
                <c:pt idx="1071">
                  <c:v>7668652.8026400004</c:v>
                </c:pt>
                <c:pt idx="1072">
                  <c:v>7715692.2706000004</c:v>
                </c:pt>
                <c:pt idx="1073">
                  <c:v>7762731.73857</c:v>
                </c:pt>
                <c:pt idx="1074">
                  <c:v>7809771.2065399997</c:v>
                </c:pt>
                <c:pt idx="1075">
                  <c:v>7856810.6745100003</c:v>
                </c:pt>
                <c:pt idx="1076">
                  <c:v>7925758.6757300003</c:v>
                </c:pt>
                <c:pt idx="1077">
                  <c:v>7998885.4618300004</c:v>
                </c:pt>
                <c:pt idx="1078">
                  <c:v>8119549.9775</c:v>
                </c:pt>
                <c:pt idx="1079">
                  <c:v>8240214.4931699997</c:v>
                </c:pt>
                <c:pt idx="1080">
                  <c:v>8347808.1682099998</c:v>
                </c:pt>
                <c:pt idx="1081">
                  <c:v>8455401.8432599995</c:v>
                </c:pt>
                <c:pt idx="1082">
                  <c:v>8562995.5183099993</c:v>
                </c:pt>
                <c:pt idx="1083">
                  <c:v>8661736.3386799991</c:v>
                </c:pt>
                <c:pt idx="1084">
                  <c:v>8758465.3389500007</c:v>
                </c:pt>
                <c:pt idx="1085">
                  <c:v>8830078.5665399991</c:v>
                </c:pt>
                <c:pt idx="1086">
                  <c:v>8901691.7941399999</c:v>
                </c:pt>
                <c:pt idx="1087">
                  <c:v>8973305.0217300002</c:v>
                </c:pt>
                <c:pt idx="1088">
                  <c:v>9044918.2493299991</c:v>
                </c:pt>
                <c:pt idx="1089">
                  <c:v>9094622.9436700009</c:v>
                </c:pt>
                <c:pt idx="1090">
                  <c:v>9140148.8531299997</c:v>
                </c:pt>
                <c:pt idx="1091">
                  <c:v>9138137.0330299996</c:v>
                </c:pt>
                <c:pt idx="1092">
                  <c:v>9136125.2129200008</c:v>
                </c:pt>
                <c:pt idx="1093">
                  <c:v>9134113.3928200006</c:v>
                </c:pt>
                <c:pt idx="1094">
                  <c:v>9132101.57271</c:v>
                </c:pt>
                <c:pt idx="1095">
                  <c:v>9130089.7526099999</c:v>
                </c:pt>
                <c:pt idx="1096">
                  <c:v>9216630.9951900002</c:v>
                </c:pt>
                <c:pt idx="1097">
                  <c:v>9305184.0578700006</c:v>
                </c:pt>
                <c:pt idx="1098">
                  <c:v>9395670.5466099996</c:v>
                </c:pt>
                <c:pt idx="1099">
                  <c:v>9501885.2280400004</c:v>
                </c:pt>
                <c:pt idx="1100">
                  <c:v>9608099.9094799999</c:v>
                </c:pt>
                <c:pt idx="1101">
                  <c:v>9714314.5909100007</c:v>
                </c:pt>
                <c:pt idx="1102">
                  <c:v>9820529.2723500002</c:v>
                </c:pt>
                <c:pt idx="1103">
                  <c:v>9926743.9537799992</c:v>
                </c:pt>
                <c:pt idx="1104">
                  <c:v>10032958.635199999</c:v>
                </c:pt>
                <c:pt idx="1105">
                  <c:v>10139173.3167</c:v>
                </c:pt>
                <c:pt idx="1106">
                  <c:v>10333451.3222</c:v>
                </c:pt>
                <c:pt idx="1107">
                  <c:v>10429204.5507</c:v>
                </c:pt>
                <c:pt idx="1108">
                  <c:v>10524957.779200001</c:v>
                </c:pt>
                <c:pt idx="1109">
                  <c:v>10532157.945</c:v>
                </c:pt>
                <c:pt idx="1110">
                  <c:v>10539358.1108</c:v>
                </c:pt>
                <c:pt idx="1111">
                  <c:v>10544624.8506</c:v>
                </c:pt>
                <c:pt idx="1112">
                  <c:v>10534163.397600001</c:v>
                </c:pt>
                <c:pt idx="1113">
                  <c:v>10523701.944700001</c:v>
                </c:pt>
                <c:pt idx="1114">
                  <c:v>10489348.698999999</c:v>
                </c:pt>
                <c:pt idx="1115">
                  <c:v>10454995.453299999</c:v>
                </c:pt>
                <c:pt idx="1116">
                  <c:v>10420642.207699999</c:v>
                </c:pt>
                <c:pt idx="1117">
                  <c:v>10386288.961999999</c:v>
                </c:pt>
                <c:pt idx="1118">
                  <c:v>10351935.716399999</c:v>
                </c:pt>
                <c:pt idx="1119">
                  <c:v>10229519.146600001</c:v>
                </c:pt>
                <c:pt idx="1120">
                  <c:v>10205627.3539</c:v>
                </c:pt>
                <c:pt idx="1121">
                  <c:v>10181735.5612</c:v>
                </c:pt>
                <c:pt idx="1122">
                  <c:v>10157843.7684</c:v>
                </c:pt>
                <c:pt idx="1123">
                  <c:v>10133951.9757</c:v>
                </c:pt>
                <c:pt idx="1124">
                  <c:v>10110060.183</c:v>
                </c:pt>
                <c:pt idx="1125">
                  <c:v>10086168.3903</c:v>
                </c:pt>
                <c:pt idx="1126">
                  <c:v>9957573.8297300003</c:v>
                </c:pt>
                <c:pt idx="1127">
                  <c:v>9852871.0619200002</c:v>
                </c:pt>
                <c:pt idx="1128">
                  <c:v>9748168.2941100001</c:v>
                </c:pt>
                <c:pt idx="1129">
                  <c:v>9643465.5263</c:v>
                </c:pt>
                <c:pt idx="1130">
                  <c:v>9538762.7584899999</c:v>
                </c:pt>
                <c:pt idx="1131">
                  <c:v>9434059.9906799998</c:v>
                </c:pt>
                <c:pt idx="1132">
                  <c:v>9329357.2228699997</c:v>
                </c:pt>
                <c:pt idx="1133">
                  <c:v>9224654.4550599996</c:v>
                </c:pt>
                <c:pt idx="1134">
                  <c:v>9119951.6872499995</c:v>
                </c:pt>
                <c:pt idx="1135">
                  <c:v>9015248.9194399994</c:v>
                </c:pt>
                <c:pt idx="1136">
                  <c:v>8910546.1516299993</c:v>
                </c:pt>
                <c:pt idx="1137">
                  <c:v>8805843.3838199992</c:v>
                </c:pt>
                <c:pt idx="1138">
                  <c:v>8708674.8549199998</c:v>
                </c:pt>
                <c:pt idx="1139">
                  <c:v>8716209.0938300006</c:v>
                </c:pt>
                <c:pt idx="1140">
                  <c:v>8691556.4167899992</c:v>
                </c:pt>
                <c:pt idx="1141">
                  <c:v>8666903.7397499997</c:v>
                </c:pt>
                <c:pt idx="1142">
                  <c:v>8642251.0627100002</c:v>
                </c:pt>
                <c:pt idx="1143">
                  <c:v>8617598.3856700007</c:v>
                </c:pt>
                <c:pt idx="1144">
                  <c:v>8592945.7086299993</c:v>
                </c:pt>
                <c:pt idx="1145">
                  <c:v>8568293.0315899998</c:v>
                </c:pt>
                <c:pt idx="1146">
                  <c:v>8474579.0859500002</c:v>
                </c:pt>
                <c:pt idx="1147">
                  <c:v>8380865.1403000001</c:v>
                </c:pt>
                <c:pt idx="1148">
                  <c:v>8287151.1946599996</c:v>
                </c:pt>
                <c:pt idx="1149">
                  <c:v>8187760.9287700001</c:v>
                </c:pt>
                <c:pt idx="1150">
                  <c:v>8088370.6628799997</c:v>
                </c:pt>
                <c:pt idx="1151">
                  <c:v>7975659.41885</c:v>
                </c:pt>
                <c:pt idx="1152">
                  <c:v>7862948.1748099998</c:v>
                </c:pt>
                <c:pt idx="1153">
                  <c:v>7754199.4183099996</c:v>
                </c:pt>
                <c:pt idx="1154">
                  <c:v>7645450.6618100004</c:v>
                </c:pt>
                <c:pt idx="1155">
                  <c:v>7536269.1162799997</c:v>
                </c:pt>
                <c:pt idx="1156">
                  <c:v>7427087.57075</c:v>
                </c:pt>
                <c:pt idx="1157">
                  <c:v>7317906.0252200002</c:v>
                </c:pt>
                <c:pt idx="1158">
                  <c:v>7185501.7948399996</c:v>
                </c:pt>
                <c:pt idx="1159">
                  <c:v>7122158.8330499995</c:v>
                </c:pt>
                <c:pt idx="1160">
                  <c:v>7058815.87127</c:v>
                </c:pt>
                <c:pt idx="1161">
                  <c:v>6975668.5222199997</c:v>
                </c:pt>
                <c:pt idx="1162">
                  <c:v>6898197.4934099996</c:v>
                </c:pt>
                <c:pt idx="1163">
                  <c:v>6774958.7176299999</c:v>
                </c:pt>
                <c:pt idx="1164">
                  <c:v>6657506.6810999997</c:v>
                </c:pt>
                <c:pt idx="1165">
                  <c:v>6540054.6445599999</c:v>
                </c:pt>
                <c:pt idx="1166">
                  <c:v>6450827.0364399999</c:v>
                </c:pt>
                <c:pt idx="1167">
                  <c:v>6333683.5493799997</c:v>
                </c:pt>
                <c:pt idx="1168">
                  <c:v>6216972.8513500001</c:v>
                </c:pt>
                <c:pt idx="1169">
                  <c:v>6100262.1533199996</c:v>
                </c:pt>
                <c:pt idx="1170">
                  <c:v>5983390.04268</c:v>
                </c:pt>
                <c:pt idx="1171">
                  <c:v>5879258.3988300003</c:v>
                </c:pt>
                <c:pt idx="1172">
                  <c:v>5763901.8169999998</c:v>
                </c:pt>
                <c:pt idx="1173">
                  <c:v>5648545.2351700002</c:v>
                </c:pt>
                <c:pt idx="1174">
                  <c:v>5550353.3278999999</c:v>
                </c:pt>
                <c:pt idx="1175">
                  <c:v>5412116.5828999998</c:v>
                </c:pt>
                <c:pt idx="1176">
                  <c:v>5298829.2601100001</c:v>
                </c:pt>
                <c:pt idx="1177">
                  <c:v>5185541.9373199996</c:v>
                </c:pt>
                <c:pt idx="1178">
                  <c:v>5069776.3949499996</c:v>
                </c:pt>
                <c:pt idx="1179">
                  <c:v>4923472.3254800001</c:v>
                </c:pt>
                <c:pt idx="1180">
                  <c:v>4805084.1349499999</c:v>
                </c:pt>
                <c:pt idx="1181">
                  <c:v>4686695.9444199996</c:v>
                </c:pt>
                <c:pt idx="1182">
                  <c:v>4568307.7538900003</c:v>
                </c:pt>
                <c:pt idx="1183">
                  <c:v>4450080.97597</c:v>
                </c:pt>
                <c:pt idx="1184">
                  <c:v>4341846.2472200003</c:v>
                </c:pt>
                <c:pt idx="1185">
                  <c:v>4244836.4564500004</c:v>
                </c:pt>
                <c:pt idx="1186">
                  <c:v>4147826.6656800001</c:v>
                </c:pt>
                <c:pt idx="1187">
                  <c:v>4046659.91</c:v>
                </c:pt>
                <c:pt idx="1188">
                  <c:v>3957027.8819800001</c:v>
                </c:pt>
                <c:pt idx="1189">
                  <c:v>3888214.1787</c:v>
                </c:pt>
                <c:pt idx="1190">
                  <c:v>3819400.4754300001</c:v>
                </c:pt>
                <c:pt idx="1191">
                  <c:v>3753064.99174</c:v>
                </c:pt>
                <c:pt idx="1192">
                  <c:v>3717268.0351399998</c:v>
                </c:pt>
                <c:pt idx="1193">
                  <c:v>3681471.0785500002</c:v>
                </c:pt>
                <c:pt idx="1194">
                  <c:v>3645674.1219600001</c:v>
                </c:pt>
                <c:pt idx="1195">
                  <c:v>3592530.0038999999</c:v>
                </c:pt>
                <c:pt idx="1196">
                  <c:v>3539385.8858400001</c:v>
                </c:pt>
                <c:pt idx="1197">
                  <c:v>3474611.4563500001</c:v>
                </c:pt>
                <c:pt idx="1198">
                  <c:v>3383806.2986699999</c:v>
                </c:pt>
                <c:pt idx="1199">
                  <c:v>3293001.1409900002</c:v>
                </c:pt>
                <c:pt idx="1200">
                  <c:v>3208992.6609200002</c:v>
                </c:pt>
                <c:pt idx="1201">
                  <c:v>3153494.2909400002</c:v>
                </c:pt>
                <c:pt idx="1202">
                  <c:v>3097995.9209500002</c:v>
                </c:pt>
                <c:pt idx="1203">
                  <c:v>3042497.5509600001</c:v>
                </c:pt>
                <c:pt idx="1204">
                  <c:v>2986999.1809700001</c:v>
                </c:pt>
                <c:pt idx="1205">
                  <c:v>2931500.8109800001</c:v>
                </c:pt>
                <c:pt idx="1206">
                  <c:v>2876002.44099</c:v>
                </c:pt>
                <c:pt idx="1207">
                  <c:v>2818629.9235700001</c:v>
                </c:pt>
                <c:pt idx="1208">
                  <c:v>2766066.4581499998</c:v>
                </c:pt>
                <c:pt idx="1209">
                  <c:v>2708553.8418100001</c:v>
                </c:pt>
                <c:pt idx="1210">
                  <c:v>2663161.70578</c:v>
                </c:pt>
                <c:pt idx="1211">
                  <c:v>2643800.29795</c:v>
                </c:pt>
                <c:pt idx="1212">
                  <c:v>2624438.8901300002</c:v>
                </c:pt>
                <c:pt idx="1213">
                  <c:v>2605077.4822999998</c:v>
                </c:pt>
                <c:pt idx="1214">
                  <c:v>2585716.07448</c:v>
                </c:pt>
                <c:pt idx="1215">
                  <c:v>2566354.66665</c:v>
                </c:pt>
                <c:pt idx="1216">
                  <c:v>2546993.2588300002</c:v>
                </c:pt>
                <c:pt idx="1217">
                  <c:v>2527631.8510099999</c:v>
                </c:pt>
                <c:pt idx="1218">
                  <c:v>2508270.4431799999</c:v>
                </c:pt>
                <c:pt idx="1219">
                  <c:v>2488909.0353600001</c:v>
                </c:pt>
                <c:pt idx="1220">
                  <c:v>2471421.7749700001</c:v>
                </c:pt>
                <c:pt idx="1221">
                  <c:v>2484031.7718600002</c:v>
                </c:pt>
                <c:pt idx="1222">
                  <c:v>2501590.9196799998</c:v>
                </c:pt>
                <c:pt idx="1223">
                  <c:v>2519150.0674999999</c:v>
                </c:pt>
                <c:pt idx="1224">
                  <c:v>2539839.7618100001</c:v>
                </c:pt>
                <c:pt idx="1225">
                  <c:v>2564458.6181899998</c:v>
                </c:pt>
                <c:pt idx="1226">
                  <c:v>2589077.4745700001</c:v>
                </c:pt>
                <c:pt idx="1227">
                  <c:v>2613696.3309499999</c:v>
                </c:pt>
                <c:pt idx="1228">
                  <c:v>2638315.1873300001</c:v>
                </c:pt>
                <c:pt idx="1229">
                  <c:v>2662934.0437099999</c:v>
                </c:pt>
                <c:pt idx="1230">
                  <c:v>2687552.9000800001</c:v>
                </c:pt>
                <c:pt idx="1231">
                  <c:v>2730669.10788</c:v>
                </c:pt>
                <c:pt idx="1232">
                  <c:v>2773785.31568</c:v>
                </c:pt>
                <c:pt idx="1233">
                  <c:v>2816901.5234699999</c:v>
                </c:pt>
                <c:pt idx="1234">
                  <c:v>2842458.5834499998</c:v>
                </c:pt>
                <c:pt idx="1235">
                  <c:v>2871140.8988199998</c:v>
                </c:pt>
                <c:pt idx="1236">
                  <c:v>2896805.9079700001</c:v>
                </c:pt>
                <c:pt idx="1237">
                  <c:v>2919340.3706299998</c:v>
                </c:pt>
                <c:pt idx="1238">
                  <c:v>2937945.6712199999</c:v>
                </c:pt>
                <c:pt idx="1239">
                  <c:v>2956550.97181</c:v>
                </c:pt>
                <c:pt idx="1240">
                  <c:v>2975156.2724000001</c:v>
                </c:pt>
                <c:pt idx="1241">
                  <c:v>2993761.5729899998</c:v>
                </c:pt>
                <c:pt idx="1242">
                  <c:v>3012366.8735799999</c:v>
                </c:pt>
                <c:pt idx="1243">
                  <c:v>3030972.17417</c:v>
                </c:pt>
                <c:pt idx="1244">
                  <c:v>3031080.1233399999</c:v>
                </c:pt>
                <c:pt idx="1245">
                  <c:v>3031188.0725099999</c:v>
                </c:pt>
                <c:pt idx="1246">
                  <c:v>3031296.0216799998</c:v>
                </c:pt>
                <c:pt idx="1247">
                  <c:v>3031403.9708500002</c:v>
                </c:pt>
                <c:pt idx="1248">
                  <c:v>3049809.22437</c:v>
                </c:pt>
                <c:pt idx="1249">
                  <c:v>3107517.5645699999</c:v>
                </c:pt>
                <c:pt idx="1250">
                  <c:v>3165225.90478</c:v>
                </c:pt>
                <c:pt idx="1251">
                  <c:v>3222934.24498</c:v>
                </c:pt>
                <c:pt idx="1252">
                  <c:v>3280642.58519</c:v>
                </c:pt>
                <c:pt idx="1253">
                  <c:v>3338350.9254000001</c:v>
                </c:pt>
                <c:pt idx="1254">
                  <c:v>3396059.2656</c:v>
                </c:pt>
                <c:pt idx="1255">
                  <c:v>3453767.6058100001</c:v>
                </c:pt>
                <c:pt idx="1256">
                  <c:v>3511475.9460100001</c:v>
                </c:pt>
                <c:pt idx="1257">
                  <c:v>3569184.2862200001</c:v>
                </c:pt>
                <c:pt idx="1258">
                  <c:v>3626892.6264200001</c:v>
                </c:pt>
                <c:pt idx="1259">
                  <c:v>3684600.9666300002</c:v>
                </c:pt>
                <c:pt idx="1260">
                  <c:v>3825567.8051700001</c:v>
                </c:pt>
                <c:pt idx="1261">
                  <c:v>3945112.0839800001</c:v>
                </c:pt>
                <c:pt idx="1262">
                  <c:v>4028370.58232</c:v>
                </c:pt>
                <c:pt idx="1263">
                  <c:v>4120481.1794699999</c:v>
                </c:pt>
                <c:pt idx="1264">
                  <c:v>4212591.7766300002</c:v>
                </c:pt>
                <c:pt idx="1265">
                  <c:v>4323432.20579</c:v>
                </c:pt>
                <c:pt idx="1266">
                  <c:v>4434272.6349400003</c:v>
                </c:pt>
                <c:pt idx="1267">
                  <c:v>4545113.0640900005</c:v>
                </c:pt>
                <c:pt idx="1268">
                  <c:v>4655953.4932500003</c:v>
                </c:pt>
                <c:pt idx="1269">
                  <c:v>4801444.0492799999</c:v>
                </c:pt>
                <c:pt idx="1270">
                  <c:v>4946934.6052999999</c:v>
                </c:pt>
                <c:pt idx="1271">
                  <c:v>5099469.2225500001</c:v>
                </c:pt>
                <c:pt idx="1272">
                  <c:v>5252003.8398000002</c:v>
                </c:pt>
                <c:pt idx="1273">
                  <c:v>5321279.9587099999</c:v>
                </c:pt>
                <c:pt idx="1274">
                  <c:v>5390556.0776199996</c:v>
                </c:pt>
                <c:pt idx="1275">
                  <c:v>5459832.1965399999</c:v>
                </c:pt>
                <c:pt idx="1276">
                  <c:v>5520256.2166299997</c:v>
                </c:pt>
                <c:pt idx="1277">
                  <c:v>5580680.2367099999</c:v>
                </c:pt>
                <c:pt idx="1278">
                  <c:v>5622374.4248099998</c:v>
                </c:pt>
                <c:pt idx="1279">
                  <c:v>5664068.6129000001</c:v>
                </c:pt>
                <c:pt idx="1280">
                  <c:v>5720828.7014699997</c:v>
                </c:pt>
                <c:pt idx="1281">
                  <c:v>5778816.6950599998</c:v>
                </c:pt>
                <c:pt idx="1282">
                  <c:v>5802154.5617800001</c:v>
                </c:pt>
                <c:pt idx="1283">
                  <c:v>5825492.4285000004</c:v>
                </c:pt>
                <c:pt idx="1284">
                  <c:v>5841786.2339899996</c:v>
                </c:pt>
                <c:pt idx="1285">
                  <c:v>5858080.0394900003</c:v>
                </c:pt>
                <c:pt idx="1286">
                  <c:v>5893765.5447199997</c:v>
                </c:pt>
                <c:pt idx="1287">
                  <c:v>5929451.0499499999</c:v>
                </c:pt>
                <c:pt idx="1288">
                  <c:v>5965136.5551800001</c:v>
                </c:pt>
                <c:pt idx="1289">
                  <c:v>6000822.0604100004</c:v>
                </c:pt>
                <c:pt idx="1290">
                  <c:v>6036507.5656399997</c:v>
                </c:pt>
                <c:pt idx="1291">
                  <c:v>6059574.23795</c:v>
                </c:pt>
                <c:pt idx="1292">
                  <c:v>6082640.9102699999</c:v>
                </c:pt>
                <c:pt idx="1293">
                  <c:v>6090641.6821100004</c:v>
                </c:pt>
                <c:pt idx="1294">
                  <c:v>6097414.54892</c:v>
                </c:pt>
                <c:pt idx="1295">
                  <c:v>6104187.4157400001</c:v>
                </c:pt>
                <c:pt idx="1296">
                  <c:v>6110960.2825600002</c:v>
                </c:pt>
                <c:pt idx="1297">
                  <c:v>6116431.6919200001</c:v>
                </c:pt>
                <c:pt idx="1298">
                  <c:v>6121903.1012800001</c:v>
                </c:pt>
                <c:pt idx="1299">
                  <c:v>6107982.8109099995</c:v>
                </c:pt>
                <c:pt idx="1300">
                  <c:v>6094062.5205399999</c:v>
                </c:pt>
                <c:pt idx="1301">
                  <c:v>6036222.7046800004</c:v>
                </c:pt>
                <c:pt idx="1302">
                  <c:v>5978382.88882</c:v>
                </c:pt>
                <c:pt idx="1303">
                  <c:v>5920543.0729700001</c:v>
                </c:pt>
                <c:pt idx="1304">
                  <c:v>5875322.0900299996</c:v>
                </c:pt>
                <c:pt idx="1305">
                  <c:v>5830101.1070900001</c:v>
                </c:pt>
                <c:pt idx="1306">
                  <c:v>5784880.12414</c:v>
                </c:pt>
                <c:pt idx="1307">
                  <c:v>5666858.0439499998</c:v>
                </c:pt>
                <c:pt idx="1308">
                  <c:v>5548835.9637599997</c:v>
                </c:pt>
                <c:pt idx="1309">
                  <c:v>5430813.8835699996</c:v>
                </c:pt>
                <c:pt idx="1310">
                  <c:v>5314093.2608399997</c:v>
                </c:pt>
                <c:pt idx="1311">
                  <c:v>5197372.6381000001</c:v>
                </c:pt>
                <c:pt idx="1312">
                  <c:v>5080652.0153700002</c:v>
                </c:pt>
                <c:pt idx="1313">
                  <c:v>4963931.3926400002</c:v>
                </c:pt>
                <c:pt idx="1314">
                  <c:v>4891130.29538</c:v>
                </c:pt>
                <c:pt idx="1315">
                  <c:v>4818329.1981300004</c:v>
                </c:pt>
                <c:pt idx="1316">
                  <c:v>4745528.1008799998</c:v>
                </c:pt>
                <c:pt idx="1317">
                  <c:v>4672727.0036300002</c:v>
                </c:pt>
                <c:pt idx="1318">
                  <c:v>4599925.9063799996</c:v>
                </c:pt>
                <c:pt idx="1319">
                  <c:v>4617235.5707799997</c:v>
                </c:pt>
                <c:pt idx="1320">
                  <c:v>4707346.3324199999</c:v>
                </c:pt>
                <c:pt idx="1321">
                  <c:v>4791211.1830200003</c:v>
                </c:pt>
                <c:pt idx="1322">
                  <c:v>4875076.0336100003</c:v>
                </c:pt>
                <c:pt idx="1323">
                  <c:v>4958940.8842000002</c:v>
                </c:pt>
                <c:pt idx="1324">
                  <c:v>5042805.7347900001</c:v>
                </c:pt>
                <c:pt idx="1325">
                  <c:v>5126670.5853899997</c:v>
                </c:pt>
                <c:pt idx="1326">
                  <c:v>5179761.6788499998</c:v>
                </c:pt>
                <c:pt idx="1327">
                  <c:v>5232852.7723099999</c:v>
                </c:pt>
                <c:pt idx="1328">
                  <c:v>5285943.8657799996</c:v>
                </c:pt>
                <c:pt idx="1329">
                  <c:v>5339034.9592399998</c:v>
                </c:pt>
                <c:pt idx="1330">
                  <c:v>5392126.0527100004</c:v>
                </c:pt>
                <c:pt idx="1331">
                  <c:v>5445217.1461699996</c:v>
                </c:pt>
                <c:pt idx="1332">
                  <c:v>5408197.4779899996</c:v>
                </c:pt>
                <c:pt idx="1333">
                  <c:v>5371177.8098099995</c:v>
                </c:pt>
                <c:pt idx="1334">
                  <c:v>5340404.0526799997</c:v>
                </c:pt>
                <c:pt idx="1335">
                  <c:v>5309630.2955499999</c:v>
                </c:pt>
                <c:pt idx="1336">
                  <c:v>5278856.5384200001</c:v>
                </c:pt>
                <c:pt idx="1337">
                  <c:v>5248082.7812900003</c:v>
                </c:pt>
                <c:pt idx="1338">
                  <c:v>5227119.1039000005</c:v>
                </c:pt>
                <c:pt idx="1339">
                  <c:v>5252141.0023699999</c:v>
                </c:pt>
                <c:pt idx="1340">
                  <c:v>5277162.9008299997</c:v>
                </c:pt>
                <c:pt idx="1341">
                  <c:v>5302184.7993000001</c:v>
                </c:pt>
                <c:pt idx="1342">
                  <c:v>5327206.6977599999</c:v>
                </c:pt>
                <c:pt idx="1343">
                  <c:v>5352228.5962300003</c:v>
                </c:pt>
                <c:pt idx="1344">
                  <c:v>5377250.4946900001</c:v>
                </c:pt>
                <c:pt idx="1345">
                  <c:v>5402272.3931600004</c:v>
                </c:pt>
                <c:pt idx="1346">
                  <c:v>5427294.2916200003</c:v>
                </c:pt>
                <c:pt idx="1347">
                  <c:v>5452316.1900899997</c:v>
                </c:pt>
                <c:pt idx="1348">
                  <c:v>5477338.0885500005</c:v>
                </c:pt>
                <c:pt idx="1349">
                  <c:v>5502359.9870199999</c:v>
                </c:pt>
                <c:pt idx="1350">
                  <c:v>5546856.24486</c:v>
                </c:pt>
                <c:pt idx="1351">
                  <c:v>5581542.4229600001</c:v>
                </c:pt>
                <c:pt idx="1352">
                  <c:v>5601016.7823400004</c:v>
                </c:pt>
                <c:pt idx="1353">
                  <c:v>5620491.1417199997</c:v>
                </c:pt>
                <c:pt idx="1354">
                  <c:v>5639965.5011</c:v>
                </c:pt>
                <c:pt idx="1355">
                  <c:v>5687060.5152000003</c:v>
                </c:pt>
                <c:pt idx="1356">
                  <c:v>5734155.5292999996</c:v>
                </c:pt>
                <c:pt idx="1357">
                  <c:v>5781250.5433999998</c:v>
                </c:pt>
                <c:pt idx="1358">
                  <c:v>5828345.5575000001</c:v>
                </c:pt>
                <c:pt idx="1359">
                  <c:v>5875440.5716000004</c:v>
                </c:pt>
                <c:pt idx="1360">
                  <c:v>5922535.5856999997</c:v>
                </c:pt>
                <c:pt idx="1361">
                  <c:v>5969684.0439299997</c:v>
                </c:pt>
                <c:pt idx="1362">
                  <c:v>6016832.5021500001</c:v>
                </c:pt>
                <c:pt idx="1363">
                  <c:v>6044506.6009999998</c:v>
                </c:pt>
                <c:pt idx="1364">
                  <c:v>6072180.6998399999</c:v>
                </c:pt>
                <c:pt idx="1365">
                  <c:v>6099854.7986899996</c:v>
                </c:pt>
                <c:pt idx="1366">
                  <c:v>6127528.8975299997</c:v>
                </c:pt>
                <c:pt idx="1367">
                  <c:v>6155202.9963800004</c:v>
                </c:pt>
                <c:pt idx="1368">
                  <c:v>6202068.3261200003</c:v>
                </c:pt>
                <c:pt idx="1369">
                  <c:v>6248933.6558699999</c:v>
                </c:pt>
                <c:pt idx="1370">
                  <c:v>6329385.1491400003</c:v>
                </c:pt>
                <c:pt idx="1371">
                  <c:v>6409836.6424200004</c:v>
                </c:pt>
                <c:pt idx="1372">
                  <c:v>6490288.1356899999</c:v>
                </c:pt>
                <c:pt idx="1373">
                  <c:v>6570739.62897</c:v>
                </c:pt>
                <c:pt idx="1374">
                  <c:v>6651137.6781200003</c:v>
                </c:pt>
                <c:pt idx="1375">
                  <c:v>6731535.7272699997</c:v>
                </c:pt>
                <c:pt idx="1376">
                  <c:v>6824594.5133800004</c:v>
                </c:pt>
                <c:pt idx="1377">
                  <c:v>6925948.3852300001</c:v>
                </c:pt>
                <c:pt idx="1378">
                  <c:v>7027302.2570799999</c:v>
                </c:pt>
                <c:pt idx="1379">
                  <c:v>7128656.1289299997</c:v>
                </c:pt>
                <c:pt idx="1380">
                  <c:v>7230010.0007800004</c:v>
                </c:pt>
                <c:pt idx="1381">
                  <c:v>7284551.9869999997</c:v>
                </c:pt>
                <c:pt idx="1382">
                  <c:v>7350202.5103599997</c:v>
                </c:pt>
                <c:pt idx="1383">
                  <c:v>7382266.8701900002</c:v>
                </c:pt>
                <c:pt idx="1384">
                  <c:v>7414331.2300199997</c:v>
                </c:pt>
                <c:pt idx="1385">
                  <c:v>7481059.6826999998</c:v>
                </c:pt>
                <c:pt idx="1386">
                  <c:v>7547788.1353700003</c:v>
                </c:pt>
                <c:pt idx="1387">
                  <c:v>7614516.5880500004</c:v>
                </c:pt>
                <c:pt idx="1388">
                  <c:v>7681245.0407199999</c:v>
                </c:pt>
                <c:pt idx="1389">
                  <c:v>7735312.7564399997</c:v>
                </c:pt>
                <c:pt idx="1390">
                  <c:v>7781085.3864200003</c:v>
                </c:pt>
                <c:pt idx="1391">
                  <c:v>7826858.0163899995</c:v>
                </c:pt>
                <c:pt idx="1392">
                  <c:v>7872630.6463700002</c:v>
                </c:pt>
                <c:pt idx="1393">
                  <c:v>7918403.2763499999</c:v>
                </c:pt>
                <c:pt idx="1394">
                  <c:v>7964175.9063200001</c:v>
                </c:pt>
                <c:pt idx="1395">
                  <c:v>7998839.9991699997</c:v>
                </c:pt>
                <c:pt idx="1396">
                  <c:v>8062833.0941500003</c:v>
                </c:pt>
                <c:pt idx="1397">
                  <c:v>8126826.1891299998</c:v>
                </c:pt>
                <c:pt idx="1398">
                  <c:v>8112280.1450100001</c:v>
                </c:pt>
                <c:pt idx="1399">
                  <c:v>8097734.1008900004</c:v>
                </c:pt>
                <c:pt idx="1400">
                  <c:v>8083188.0567699997</c:v>
                </c:pt>
                <c:pt idx="1401">
                  <c:v>8068642.0126400003</c:v>
                </c:pt>
                <c:pt idx="1402">
                  <c:v>8054095.9685199996</c:v>
                </c:pt>
                <c:pt idx="1403">
                  <c:v>8039549.9243999999</c:v>
                </c:pt>
                <c:pt idx="1404">
                  <c:v>8025003.8802800002</c:v>
                </c:pt>
                <c:pt idx="1405">
                  <c:v>8010457.8361499999</c:v>
                </c:pt>
                <c:pt idx="1406">
                  <c:v>7995911.7920300001</c:v>
                </c:pt>
                <c:pt idx="1407">
                  <c:v>7981365.7479100004</c:v>
                </c:pt>
                <c:pt idx="1408">
                  <c:v>7966819.7037899997</c:v>
                </c:pt>
                <c:pt idx="1409">
                  <c:v>7922944.6575300004</c:v>
                </c:pt>
                <c:pt idx="1410">
                  <c:v>7892431.9181500003</c:v>
                </c:pt>
                <c:pt idx="1411">
                  <c:v>7905794.2250300003</c:v>
                </c:pt>
                <c:pt idx="1412">
                  <c:v>7919156.53192</c:v>
                </c:pt>
                <c:pt idx="1413">
                  <c:v>7932518.8388</c:v>
                </c:pt>
                <c:pt idx="1414">
                  <c:v>7861942.5905999998</c:v>
                </c:pt>
                <c:pt idx="1415">
                  <c:v>7791366.34241</c:v>
                </c:pt>
                <c:pt idx="1416">
                  <c:v>7720790.0942099998</c:v>
                </c:pt>
                <c:pt idx="1417">
                  <c:v>7650213.8460200001</c:v>
                </c:pt>
                <c:pt idx="1418">
                  <c:v>7579637.5978199998</c:v>
                </c:pt>
                <c:pt idx="1419">
                  <c:v>7509061.3496200005</c:v>
                </c:pt>
                <c:pt idx="1420">
                  <c:v>7438485.1014299998</c:v>
                </c:pt>
                <c:pt idx="1421">
                  <c:v>7367908.8532299995</c:v>
                </c:pt>
                <c:pt idx="1422">
                  <c:v>7297332.6050399998</c:v>
                </c:pt>
                <c:pt idx="1423">
                  <c:v>7213394.0499600004</c:v>
                </c:pt>
                <c:pt idx="1424">
                  <c:v>7129455.4948800001</c:v>
                </c:pt>
                <c:pt idx="1425">
                  <c:v>7045516.9397999998</c:v>
                </c:pt>
                <c:pt idx="1426">
                  <c:v>7000385.4497499997</c:v>
                </c:pt>
                <c:pt idx="1427">
                  <c:v>7039192.5147799999</c:v>
                </c:pt>
                <c:pt idx="1428">
                  <c:v>7077999.57981</c:v>
                </c:pt>
                <c:pt idx="1429">
                  <c:v>7116806.6448400002</c:v>
                </c:pt>
                <c:pt idx="1430">
                  <c:v>7155613.7098700004</c:v>
                </c:pt>
                <c:pt idx="1431">
                  <c:v>7194420.7749100002</c:v>
                </c:pt>
                <c:pt idx="1432">
                  <c:v>7253710.0553299999</c:v>
                </c:pt>
                <c:pt idx="1433">
                  <c:v>7312999.3357600002</c:v>
                </c:pt>
                <c:pt idx="1434">
                  <c:v>7396608.8878300004</c:v>
                </c:pt>
                <c:pt idx="1435">
                  <c:v>7480218.4398999996</c:v>
                </c:pt>
                <c:pt idx="1436">
                  <c:v>7563827.9919699999</c:v>
                </c:pt>
                <c:pt idx="1437">
                  <c:v>7647437.5440400001</c:v>
                </c:pt>
                <c:pt idx="1438">
                  <c:v>7731047.0961100003</c:v>
                </c:pt>
                <c:pt idx="1439">
                  <c:v>7775849.5831500003</c:v>
                </c:pt>
                <c:pt idx="1440">
                  <c:v>7835262.8800499998</c:v>
                </c:pt>
                <c:pt idx="1441">
                  <c:v>7894676.1769500002</c:v>
                </c:pt>
                <c:pt idx="1442">
                  <c:v>7954089.4738499997</c:v>
                </c:pt>
                <c:pt idx="1443">
                  <c:v>7955362.5627800003</c:v>
                </c:pt>
                <c:pt idx="1444">
                  <c:v>7956635.6517000003</c:v>
                </c:pt>
                <c:pt idx="1445">
                  <c:v>7937426.5252299998</c:v>
                </c:pt>
                <c:pt idx="1446">
                  <c:v>7918217.3987699999</c:v>
                </c:pt>
                <c:pt idx="1447">
                  <c:v>7874688.0006499998</c:v>
                </c:pt>
                <c:pt idx="1448">
                  <c:v>7831158.6025400003</c:v>
                </c:pt>
                <c:pt idx="1449">
                  <c:v>7787629.2044299999</c:v>
                </c:pt>
                <c:pt idx="1450">
                  <c:v>7744099.8063099999</c:v>
                </c:pt>
                <c:pt idx="1451">
                  <c:v>7700570.4082000004</c:v>
                </c:pt>
                <c:pt idx="1452">
                  <c:v>7657041.0100800004</c:v>
                </c:pt>
                <c:pt idx="1453">
                  <c:v>7598900.8021099996</c:v>
                </c:pt>
                <c:pt idx="1454">
                  <c:v>7540760.5941399997</c:v>
                </c:pt>
                <c:pt idx="1455">
                  <c:v>7593106.1669300003</c:v>
                </c:pt>
                <c:pt idx="1456">
                  <c:v>7703591.9477000004</c:v>
                </c:pt>
                <c:pt idx="1457">
                  <c:v>7814077.7284599999</c:v>
                </c:pt>
                <c:pt idx="1458">
                  <c:v>7924563.50923</c:v>
                </c:pt>
                <c:pt idx="1459">
                  <c:v>8054453.19264</c:v>
                </c:pt>
                <c:pt idx="1460">
                  <c:v>8184342.8760399995</c:v>
                </c:pt>
                <c:pt idx="1461">
                  <c:v>8314232.5594499996</c:v>
                </c:pt>
                <c:pt idx="1462">
                  <c:v>8444122.24285</c:v>
                </c:pt>
                <c:pt idx="1463">
                  <c:v>8595339.9793299995</c:v>
                </c:pt>
                <c:pt idx="1464">
                  <c:v>8746557.7158100009</c:v>
                </c:pt>
                <c:pt idx="1465">
                  <c:v>8897775.4522900004</c:v>
                </c:pt>
                <c:pt idx="1466">
                  <c:v>9129177.8536300007</c:v>
                </c:pt>
                <c:pt idx="1467">
                  <c:v>9360580.2549699992</c:v>
                </c:pt>
                <c:pt idx="1468">
                  <c:v>9481496.87555</c:v>
                </c:pt>
                <c:pt idx="1469">
                  <c:v>9602413.4961200003</c:v>
                </c:pt>
                <c:pt idx="1470">
                  <c:v>9723330.1166900005</c:v>
                </c:pt>
                <c:pt idx="1471">
                  <c:v>9844246.7372699995</c:v>
                </c:pt>
                <c:pt idx="1472">
                  <c:v>9945759.4551999997</c:v>
                </c:pt>
                <c:pt idx="1473">
                  <c:v>10047272.1731</c:v>
                </c:pt>
                <c:pt idx="1474">
                  <c:v>10149045.043</c:v>
                </c:pt>
                <c:pt idx="1475">
                  <c:v>10250817.912900001</c:v>
                </c:pt>
                <c:pt idx="1476">
                  <c:v>10331262.729699999</c:v>
                </c:pt>
                <c:pt idx="1477">
                  <c:v>10447815.5889</c:v>
                </c:pt>
                <c:pt idx="1478">
                  <c:v>10564368.4482</c:v>
                </c:pt>
                <c:pt idx="1479">
                  <c:v>10600736.6425</c:v>
                </c:pt>
                <c:pt idx="1480">
                  <c:v>10637104.8369</c:v>
                </c:pt>
                <c:pt idx="1481">
                  <c:v>10751092.452299999</c:v>
                </c:pt>
                <c:pt idx="1482">
                  <c:v>10865080.0677</c:v>
                </c:pt>
                <c:pt idx="1483">
                  <c:v>10979067.6832</c:v>
                </c:pt>
                <c:pt idx="1484">
                  <c:v>11093055.298599999</c:v>
                </c:pt>
                <c:pt idx="1485">
                  <c:v>11207042.914000001</c:v>
                </c:pt>
                <c:pt idx="1486">
                  <c:v>11321030.5294</c:v>
                </c:pt>
                <c:pt idx="1487">
                  <c:v>11434757.992900001</c:v>
                </c:pt>
                <c:pt idx="1488">
                  <c:v>11592259.6656</c:v>
                </c:pt>
                <c:pt idx="1489">
                  <c:v>11749761.338300001</c:v>
                </c:pt>
                <c:pt idx="1490">
                  <c:v>11871154.968499999</c:v>
                </c:pt>
                <c:pt idx="1491">
                  <c:v>11992548.5988</c:v>
                </c:pt>
                <c:pt idx="1492">
                  <c:v>12175864.641100001</c:v>
                </c:pt>
                <c:pt idx="1493">
                  <c:v>12359180.6833</c:v>
                </c:pt>
                <c:pt idx="1494">
                  <c:v>12267279.618899999</c:v>
                </c:pt>
                <c:pt idx="1495">
                  <c:v>12072965.501</c:v>
                </c:pt>
                <c:pt idx="1496">
                  <c:v>11816202.6108</c:v>
                </c:pt>
                <c:pt idx="1497">
                  <c:v>11528494.0306</c:v>
                </c:pt>
                <c:pt idx="1498">
                  <c:v>11057983.3802</c:v>
                </c:pt>
                <c:pt idx="1499">
                  <c:v>10587472.729800001</c:v>
                </c:pt>
                <c:pt idx="1500">
                  <c:v>10116962.079500001</c:v>
                </c:pt>
                <c:pt idx="1501">
                  <c:v>9602677.2198600005</c:v>
                </c:pt>
                <c:pt idx="1502">
                  <c:v>9088392.3602699991</c:v>
                </c:pt>
                <c:pt idx="1503">
                  <c:v>8574107.5006700009</c:v>
                </c:pt>
                <c:pt idx="1504">
                  <c:v>8059822.6410800004</c:v>
                </c:pt>
                <c:pt idx="1505">
                  <c:v>7483615.3694599997</c:v>
                </c:pt>
                <c:pt idx="1506">
                  <c:v>6907408.0978499996</c:v>
                </c:pt>
                <c:pt idx="1507">
                  <c:v>6528798.51186</c:v>
                </c:pt>
                <c:pt idx="1508">
                  <c:v>6252601.9794199998</c:v>
                </c:pt>
                <c:pt idx="1509">
                  <c:v>6038854.2191700004</c:v>
                </c:pt>
                <c:pt idx="1510">
                  <c:v>5893363.5852100002</c:v>
                </c:pt>
                <c:pt idx="1511">
                  <c:v>5930675.0214200001</c:v>
                </c:pt>
                <c:pt idx="1512">
                  <c:v>5967986.4576399997</c:v>
                </c:pt>
                <c:pt idx="1513">
                  <c:v>6005297.8938499996</c:v>
                </c:pt>
                <c:pt idx="1514">
                  <c:v>6042609.3300599996</c:v>
                </c:pt>
                <c:pt idx="1515">
                  <c:v>6079920.7662699996</c:v>
                </c:pt>
                <c:pt idx="1516">
                  <c:v>6117232.2024800004</c:v>
                </c:pt>
                <c:pt idx="1517">
                  <c:v>6154543.6386900004</c:v>
                </c:pt>
                <c:pt idx="1518">
                  <c:v>6191855.0749000004</c:v>
                </c:pt>
                <c:pt idx="1519">
                  <c:v>6229166.5111199999</c:v>
                </c:pt>
                <c:pt idx="1520">
                  <c:v>6266477.9473299999</c:v>
                </c:pt>
                <c:pt idx="1521">
                  <c:v>6303789.3835399998</c:v>
                </c:pt>
                <c:pt idx="1522">
                  <c:v>6312761.9248500001</c:v>
                </c:pt>
                <c:pt idx="1523">
                  <c:v>6284423.0299399998</c:v>
                </c:pt>
                <c:pt idx="1524">
                  <c:v>6256084.1350400001</c:v>
                </c:pt>
                <c:pt idx="1525">
                  <c:v>6227745.2401299998</c:v>
                </c:pt>
                <c:pt idx="1526">
                  <c:v>6199406.3452300001</c:v>
                </c:pt>
                <c:pt idx="1527">
                  <c:v>6171067.4503300004</c:v>
                </c:pt>
                <c:pt idx="1528">
                  <c:v>6142728.5554200001</c:v>
                </c:pt>
                <c:pt idx="1529">
                  <c:v>6114389.6605200004</c:v>
                </c:pt>
                <c:pt idx="1530">
                  <c:v>6086050.7656199997</c:v>
                </c:pt>
                <c:pt idx="1531">
                  <c:v>6057711.8707100004</c:v>
                </c:pt>
                <c:pt idx="1532">
                  <c:v>6029372.9758099997</c:v>
                </c:pt>
                <c:pt idx="1533">
                  <c:v>6001034.08091</c:v>
                </c:pt>
                <c:pt idx="1534">
                  <c:v>6030562.9722199999</c:v>
                </c:pt>
                <c:pt idx="1535">
                  <c:v>6088430.7584300004</c:v>
                </c:pt>
                <c:pt idx="1536">
                  <c:v>6167146.6133899996</c:v>
                </c:pt>
                <c:pt idx="1537">
                  <c:v>6245862.4683499997</c:v>
                </c:pt>
                <c:pt idx="1538">
                  <c:v>6324578.3233099999</c:v>
                </c:pt>
                <c:pt idx="1539">
                  <c:v>6403294.17827</c:v>
                </c:pt>
                <c:pt idx="1540">
                  <c:v>6482010.0332300002</c:v>
                </c:pt>
                <c:pt idx="1541">
                  <c:v>6560725.8881900003</c:v>
                </c:pt>
                <c:pt idx="1542">
                  <c:v>6639441.7431600001</c:v>
                </c:pt>
                <c:pt idx="1543">
                  <c:v>6718157.5981200002</c:v>
                </c:pt>
                <c:pt idx="1544">
                  <c:v>6796873.4530800004</c:v>
                </c:pt>
                <c:pt idx="1545">
                  <c:v>6875589.3080399996</c:v>
                </c:pt>
                <c:pt idx="1546">
                  <c:v>6968502.59614</c:v>
                </c:pt>
                <c:pt idx="1547">
                  <c:v>6981869.3946500001</c:v>
                </c:pt>
                <c:pt idx="1548">
                  <c:v>6995236.1931600003</c:v>
                </c:pt>
                <c:pt idx="1549">
                  <c:v>6987754.9229199998</c:v>
                </c:pt>
                <c:pt idx="1550">
                  <c:v>6980273.6526800003</c:v>
                </c:pt>
                <c:pt idx="1551">
                  <c:v>6972792.3824399998</c:v>
                </c:pt>
                <c:pt idx="1552">
                  <c:v>6965311.1122000003</c:v>
                </c:pt>
                <c:pt idx="1553">
                  <c:v>6957829.8419599999</c:v>
                </c:pt>
                <c:pt idx="1554">
                  <c:v>6914926.6250200002</c:v>
                </c:pt>
                <c:pt idx="1555">
                  <c:v>6872023.4080800004</c:v>
                </c:pt>
                <c:pt idx="1556">
                  <c:v>6829120.1911500003</c:v>
                </c:pt>
                <c:pt idx="1557">
                  <c:v>6786216.9742099997</c:v>
                </c:pt>
                <c:pt idx="1558">
                  <c:v>6743313.7572699999</c:v>
                </c:pt>
                <c:pt idx="1559">
                  <c:v>6686213.1071899999</c:v>
                </c:pt>
                <c:pt idx="1560">
                  <c:v>6650791.1604899997</c:v>
                </c:pt>
                <c:pt idx="1561">
                  <c:v>6615369.2137900004</c:v>
                </c:pt>
                <c:pt idx="1562">
                  <c:v>6579947.2670900002</c:v>
                </c:pt>
                <c:pt idx="1563">
                  <c:v>6544525.32039</c:v>
                </c:pt>
                <c:pt idx="1564">
                  <c:v>6509103.3736899998</c:v>
                </c:pt>
                <c:pt idx="1565">
                  <c:v>6473681.4269899996</c:v>
                </c:pt>
                <c:pt idx="1566">
                  <c:v>6446976.4112799997</c:v>
                </c:pt>
                <c:pt idx="1567">
                  <c:v>6455693.3422600003</c:v>
                </c:pt>
                <c:pt idx="1568">
                  <c:v>6508773.3729400001</c:v>
                </c:pt>
                <c:pt idx="1569">
                  <c:v>6561853.4036299996</c:v>
                </c:pt>
                <c:pt idx="1570">
                  <c:v>6588200.57541</c:v>
                </c:pt>
                <c:pt idx="1571">
                  <c:v>6614547.7472000001</c:v>
                </c:pt>
                <c:pt idx="1572">
                  <c:v>6640894.9189900002</c:v>
                </c:pt>
                <c:pt idx="1573">
                  <c:v>6667242.0907800002</c:v>
                </c:pt>
                <c:pt idx="1574">
                  <c:v>6693589.2625700003</c:v>
                </c:pt>
                <c:pt idx="1575">
                  <c:v>6719936.4343499998</c:v>
                </c:pt>
                <c:pt idx="1576">
                  <c:v>6746283.6061399998</c:v>
                </c:pt>
                <c:pt idx="1577">
                  <c:v>6772630.7779299999</c:v>
                </c:pt>
                <c:pt idx="1578">
                  <c:v>6798977.9497199999</c:v>
                </c:pt>
                <c:pt idx="1579">
                  <c:v>6816608.1905199997</c:v>
                </c:pt>
                <c:pt idx="1580">
                  <c:v>6834238.4313200004</c:v>
                </c:pt>
                <c:pt idx="1581">
                  <c:v>6807505.5724299997</c:v>
                </c:pt>
                <c:pt idx="1582">
                  <c:v>6822158.8234900003</c:v>
                </c:pt>
                <c:pt idx="1583">
                  <c:v>6863544.9334399998</c:v>
                </c:pt>
                <c:pt idx="1584">
                  <c:v>7010079.5371300001</c:v>
                </c:pt>
                <c:pt idx="1585">
                  <c:v>7164985.8057199996</c:v>
                </c:pt>
                <c:pt idx="1586">
                  <c:v>7319892.0743100001</c:v>
                </c:pt>
                <c:pt idx="1587">
                  <c:v>7485360.0379699999</c:v>
                </c:pt>
                <c:pt idx="1588">
                  <c:v>7650828.0016299998</c:v>
                </c:pt>
                <c:pt idx="1589">
                  <c:v>7816295.9652899997</c:v>
                </c:pt>
                <c:pt idx="1590">
                  <c:v>7981763.9289600002</c:v>
                </c:pt>
                <c:pt idx="1591">
                  <c:v>8147231.8926200001</c:v>
                </c:pt>
                <c:pt idx="1592">
                  <c:v>8350191.5117800003</c:v>
                </c:pt>
                <c:pt idx="1593">
                  <c:v>8484766.8503600005</c:v>
                </c:pt>
                <c:pt idx="1594">
                  <c:v>8619342.1889399998</c:v>
                </c:pt>
                <c:pt idx="1595">
                  <c:v>8712531.4175700005</c:v>
                </c:pt>
                <c:pt idx="1596">
                  <c:v>8805720.6461900007</c:v>
                </c:pt>
                <c:pt idx="1597">
                  <c:v>8793761.3810900003</c:v>
                </c:pt>
                <c:pt idx="1598">
                  <c:v>8773430.45108</c:v>
                </c:pt>
                <c:pt idx="1599">
                  <c:v>8753099.5210699998</c:v>
                </c:pt>
                <c:pt idx="1600">
                  <c:v>8722206.8959899992</c:v>
                </c:pt>
                <c:pt idx="1601">
                  <c:v>8691314.2709100004</c:v>
                </c:pt>
                <c:pt idx="1602">
                  <c:v>8660421.6458299998</c:v>
                </c:pt>
                <c:pt idx="1603">
                  <c:v>8629529.0207499992</c:v>
                </c:pt>
                <c:pt idx="1604">
                  <c:v>8598636.3956599999</c:v>
                </c:pt>
                <c:pt idx="1605">
                  <c:v>8492780.5120800007</c:v>
                </c:pt>
                <c:pt idx="1606">
                  <c:v>8455308.9090800006</c:v>
                </c:pt>
                <c:pt idx="1607">
                  <c:v>8417837.3060699999</c:v>
                </c:pt>
                <c:pt idx="1608">
                  <c:v>8380365.7030699998</c:v>
                </c:pt>
                <c:pt idx="1609">
                  <c:v>8342894.1000600001</c:v>
                </c:pt>
                <c:pt idx="1610">
                  <c:v>8305422.49706</c:v>
                </c:pt>
                <c:pt idx="1611">
                  <c:v>8267950.8940599998</c:v>
                </c:pt>
                <c:pt idx="1612">
                  <c:v>8230479.2910500001</c:v>
                </c:pt>
                <c:pt idx="1613">
                  <c:v>8193007.68805</c:v>
                </c:pt>
                <c:pt idx="1614">
                  <c:v>8155536.0850400003</c:v>
                </c:pt>
                <c:pt idx="1615">
                  <c:v>8118064.4820400001</c:v>
                </c:pt>
                <c:pt idx="1616">
                  <c:v>8080592.8790300004</c:v>
                </c:pt>
                <c:pt idx="1617">
                  <c:v>8084897.2589199999</c:v>
                </c:pt>
                <c:pt idx="1618">
                  <c:v>8126673.2418099996</c:v>
                </c:pt>
                <c:pt idx="1619">
                  <c:v>8168449.2247000001</c:v>
                </c:pt>
                <c:pt idx="1620">
                  <c:v>8244058.8787200004</c:v>
                </c:pt>
                <c:pt idx="1621">
                  <c:v>8319668.5327300001</c:v>
                </c:pt>
                <c:pt idx="1622">
                  <c:v>8395278.1867399998</c:v>
                </c:pt>
                <c:pt idx="1623">
                  <c:v>8470887.8407499995</c:v>
                </c:pt>
                <c:pt idx="1624">
                  <c:v>8546497.4947599992</c:v>
                </c:pt>
                <c:pt idx="1625">
                  <c:v>8622107.1487799995</c:v>
                </c:pt>
                <c:pt idx="1626">
                  <c:v>8697716.8027899992</c:v>
                </c:pt>
                <c:pt idx="1627">
                  <c:v>8863283.3425399996</c:v>
                </c:pt>
                <c:pt idx="1628">
                  <c:v>9028849.8822900001</c:v>
                </c:pt>
                <c:pt idx="1629">
                  <c:v>9194416.4220400006</c:v>
                </c:pt>
                <c:pt idx="1630">
                  <c:v>9318206.9788899999</c:v>
                </c:pt>
                <c:pt idx="1631">
                  <c:v>9441997.5357499998</c:v>
                </c:pt>
                <c:pt idx="1632">
                  <c:v>9565788.0926099997</c:v>
                </c:pt>
                <c:pt idx="1633">
                  <c:v>9655744.9783500005</c:v>
                </c:pt>
                <c:pt idx="1634">
                  <c:v>9745701.8640800007</c:v>
                </c:pt>
                <c:pt idx="1635">
                  <c:v>9863887.7183699999</c:v>
                </c:pt>
                <c:pt idx="1636">
                  <c:v>10031622.876700001</c:v>
                </c:pt>
                <c:pt idx="1637">
                  <c:v>10199358.035</c:v>
                </c:pt>
                <c:pt idx="1638">
                  <c:v>10403274.986500001</c:v>
                </c:pt>
                <c:pt idx="1639">
                  <c:v>10607191.937999999</c:v>
                </c:pt>
                <c:pt idx="1640">
                  <c:v>10768540.6306</c:v>
                </c:pt>
                <c:pt idx="1641">
                  <c:v>10929889.3232</c:v>
                </c:pt>
                <c:pt idx="1642">
                  <c:v>11091238.015900001</c:v>
                </c:pt>
                <c:pt idx="1643">
                  <c:v>11252586.7085</c:v>
                </c:pt>
                <c:pt idx="1644">
                  <c:v>11413935.4011</c:v>
                </c:pt>
                <c:pt idx="1645">
                  <c:v>11575284.093800001</c:v>
                </c:pt>
                <c:pt idx="1646">
                  <c:v>11736632.7864</c:v>
                </c:pt>
                <c:pt idx="1647">
                  <c:v>11897981.479</c:v>
                </c:pt>
                <c:pt idx="1648">
                  <c:v>12106026.1676</c:v>
                </c:pt>
                <c:pt idx="1649">
                  <c:v>12264521.552200001</c:v>
                </c:pt>
                <c:pt idx="1650">
                  <c:v>12423016.936699999</c:v>
                </c:pt>
                <c:pt idx="1651">
                  <c:v>12545330.528100001</c:v>
                </c:pt>
                <c:pt idx="1652">
                  <c:v>12667644.1195</c:v>
                </c:pt>
                <c:pt idx="1653">
                  <c:v>12742569.084000001</c:v>
                </c:pt>
                <c:pt idx="1654">
                  <c:v>12841243.9044</c:v>
                </c:pt>
                <c:pt idx="1655">
                  <c:v>12939918.7247</c:v>
                </c:pt>
                <c:pt idx="1656">
                  <c:v>13038593.5451</c:v>
                </c:pt>
                <c:pt idx="1657">
                  <c:v>13137268.365499999</c:v>
                </c:pt>
                <c:pt idx="1658">
                  <c:v>13235943.185900001</c:v>
                </c:pt>
                <c:pt idx="1659">
                  <c:v>13368028.7356</c:v>
                </c:pt>
                <c:pt idx="1660">
                  <c:v>13510390.330600001</c:v>
                </c:pt>
                <c:pt idx="1661">
                  <c:v>13577826.960899999</c:v>
                </c:pt>
                <c:pt idx="1662">
                  <c:v>13645263.5913</c:v>
                </c:pt>
                <c:pt idx="1663">
                  <c:v>13712700.2217</c:v>
                </c:pt>
                <c:pt idx="1664">
                  <c:v>13780136.8521</c:v>
                </c:pt>
                <c:pt idx="1665">
                  <c:v>13833976.706700001</c:v>
                </c:pt>
                <c:pt idx="1666">
                  <c:v>13887816.5613</c:v>
                </c:pt>
                <c:pt idx="1667">
                  <c:v>13917906.560000001</c:v>
                </c:pt>
                <c:pt idx="1668">
                  <c:v>13947996.558700001</c:v>
                </c:pt>
                <c:pt idx="1669">
                  <c:v>13978086.5573</c:v>
                </c:pt>
                <c:pt idx="1670">
                  <c:v>14008176.556</c:v>
                </c:pt>
                <c:pt idx="1671">
                  <c:v>14038266.5547</c:v>
                </c:pt>
                <c:pt idx="1672">
                  <c:v>14034945.823999999</c:v>
                </c:pt>
                <c:pt idx="1673">
                  <c:v>14021349.0482</c:v>
                </c:pt>
                <c:pt idx="1674">
                  <c:v>14007752.272299999</c:v>
                </c:pt>
                <c:pt idx="1675">
                  <c:v>13994155.4965</c:v>
                </c:pt>
                <c:pt idx="1676">
                  <c:v>13980558.720699999</c:v>
                </c:pt>
                <c:pt idx="1677">
                  <c:v>14004114.6129</c:v>
                </c:pt>
                <c:pt idx="1678">
                  <c:v>14041267.2809</c:v>
                </c:pt>
                <c:pt idx="1679">
                  <c:v>14174100.736300001</c:v>
                </c:pt>
                <c:pt idx="1680">
                  <c:v>14306934.1916</c:v>
                </c:pt>
                <c:pt idx="1681">
                  <c:v>14439767.6469</c:v>
                </c:pt>
                <c:pt idx="1682">
                  <c:v>14572601.1022</c:v>
                </c:pt>
                <c:pt idx="1683">
                  <c:v>14705434.557499999</c:v>
                </c:pt>
                <c:pt idx="1684">
                  <c:v>14838268.012800001</c:v>
                </c:pt>
                <c:pt idx="1685">
                  <c:v>14971101.4681</c:v>
                </c:pt>
                <c:pt idx="1686">
                  <c:v>15103934.9235</c:v>
                </c:pt>
                <c:pt idx="1687">
                  <c:v>15236768.378799999</c:v>
                </c:pt>
                <c:pt idx="1688">
                  <c:v>15435683.2337</c:v>
                </c:pt>
                <c:pt idx="1689">
                  <c:v>15634062.5122</c:v>
                </c:pt>
                <c:pt idx="1690">
                  <c:v>15795289.1226</c:v>
                </c:pt>
                <c:pt idx="1691">
                  <c:v>15956515.732999999</c:v>
                </c:pt>
                <c:pt idx="1692">
                  <c:v>16022061.5561</c:v>
                </c:pt>
                <c:pt idx="1693">
                  <c:v>16087607.3792</c:v>
                </c:pt>
                <c:pt idx="1694">
                  <c:v>16153153.202400001</c:v>
                </c:pt>
                <c:pt idx="1695">
                  <c:v>16218699.0255</c:v>
                </c:pt>
                <c:pt idx="1696">
                  <c:v>16284244.8487</c:v>
                </c:pt>
                <c:pt idx="1697">
                  <c:v>16343781.8506</c:v>
                </c:pt>
                <c:pt idx="1698">
                  <c:v>16403318.852600001</c:v>
                </c:pt>
                <c:pt idx="1699">
                  <c:v>16462855.854599999</c:v>
                </c:pt>
                <c:pt idx="1700">
                  <c:v>16522392.8566</c:v>
                </c:pt>
                <c:pt idx="1701">
                  <c:v>16515848.459000001</c:v>
                </c:pt>
                <c:pt idx="1702">
                  <c:v>16509839.637800001</c:v>
                </c:pt>
                <c:pt idx="1703">
                  <c:v>16503830.8167</c:v>
                </c:pt>
                <c:pt idx="1704">
                  <c:v>16497821.9955</c:v>
                </c:pt>
                <c:pt idx="1705">
                  <c:v>16491813.1744</c:v>
                </c:pt>
                <c:pt idx="1706">
                  <c:v>16485804.3533</c:v>
                </c:pt>
                <c:pt idx="1707">
                  <c:v>16479795.532099999</c:v>
                </c:pt>
                <c:pt idx="1708">
                  <c:v>16473786.710999999</c:v>
                </c:pt>
                <c:pt idx="1709">
                  <c:v>16506811.6885</c:v>
                </c:pt>
                <c:pt idx="1710">
                  <c:v>16545845.4871</c:v>
                </c:pt>
                <c:pt idx="1711">
                  <c:v>16584879.285800001</c:v>
                </c:pt>
                <c:pt idx="1712">
                  <c:v>16623913.0844</c:v>
                </c:pt>
                <c:pt idx="1713">
                  <c:v>16662946.883099999</c:v>
                </c:pt>
                <c:pt idx="1714">
                  <c:v>16725736.015799999</c:v>
                </c:pt>
                <c:pt idx="1715">
                  <c:v>16788525.148499999</c:v>
                </c:pt>
                <c:pt idx="1716">
                  <c:v>16867916.035999998</c:v>
                </c:pt>
                <c:pt idx="1717">
                  <c:v>16947306.9234</c:v>
                </c:pt>
                <c:pt idx="1718">
                  <c:v>17018159.6347</c:v>
                </c:pt>
                <c:pt idx="1719">
                  <c:v>17089012.345899999</c:v>
                </c:pt>
                <c:pt idx="1720">
                  <c:v>17159865.057100002</c:v>
                </c:pt>
                <c:pt idx="1721">
                  <c:v>17070853.7938</c:v>
                </c:pt>
                <c:pt idx="1722">
                  <c:v>16942808.731899999</c:v>
                </c:pt>
                <c:pt idx="1723">
                  <c:v>16814763.6699</c:v>
                </c:pt>
                <c:pt idx="1724">
                  <c:v>16686718.607999999</c:v>
                </c:pt>
                <c:pt idx="1725">
                  <c:v>16558673.546</c:v>
                </c:pt>
                <c:pt idx="1726">
                  <c:v>16430628.484099999</c:v>
                </c:pt>
                <c:pt idx="1727">
                  <c:v>16268476.7739</c:v>
                </c:pt>
                <c:pt idx="1728">
                  <c:v>16106325.0637</c:v>
                </c:pt>
                <c:pt idx="1729">
                  <c:v>15927571.5987</c:v>
                </c:pt>
                <c:pt idx="1730">
                  <c:v>15748818.1337</c:v>
                </c:pt>
                <c:pt idx="1731">
                  <c:v>15578602.845000001</c:v>
                </c:pt>
                <c:pt idx="1732">
                  <c:v>15362483.1062</c:v>
                </c:pt>
                <c:pt idx="1733">
                  <c:v>15146363.3674</c:v>
                </c:pt>
                <c:pt idx="1734">
                  <c:v>15090107.6031</c:v>
                </c:pt>
                <c:pt idx="1735">
                  <c:v>15033851.8388</c:v>
                </c:pt>
                <c:pt idx="1736">
                  <c:v>14977596.0745</c:v>
                </c:pt>
                <c:pt idx="1737">
                  <c:v>14921340.3102</c:v>
                </c:pt>
                <c:pt idx="1738">
                  <c:v>14865084.546</c:v>
                </c:pt>
                <c:pt idx="1739">
                  <c:v>14808828.7817</c:v>
                </c:pt>
                <c:pt idx="1740">
                  <c:v>14762924.331599999</c:v>
                </c:pt>
                <c:pt idx="1741">
                  <c:v>14717019.8816</c:v>
                </c:pt>
                <c:pt idx="1742">
                  <c:v>14671115.431500001</c:v>
                </c:pt>
                <c:pt idx="1743">
                  <c:v>14584112.6799</c:v>
                </c:pt>
                <c:pt idx="1744">
                  <c:v>14497109.928300001</c:v>
                </c:pt>
                <c:pt idx="1745">
                  <c:v>14456011.626800001</c:v>
                </c:pt>
                <c:pt idx="1746">
                  <c:v>14414913.325200001</c:v>
                </c:pt>
                <c:pt idx="1747">
                  <c:v>14373815.023700001</c:v>
                </c:pt>
                <c:pt idx="1748">
                  <c:v>14332716.722200001</c:v>
                </c:pt>
                <c:pt idx="1749">
                  <c:v>14291618.420600001</c:v>
                </c:pt>
                <c:pt idx="1750">
                  <c:v>14250520.119100001</c:v>
                </c:pt>
                <c:pt idx="1751">
                  <c:v>14209421.817600001</c:v>
                </c:pt>
                <c:pt idx="1752">
                  <c:v>14168323.516000001</c:v>
                </c:pt>
                <c:pt idx="1753">
                  <c:v>14127225.214500001</c:v>
                </c:pt>
                <c:pt idx="1754">
                  <c:v>14086126.913000001</c:v>
                </c:pt>
                <c:pt idx="1755">
                  <c:v>14203731.884199999</c:v>
                </c:pt>
                <c:pt idx="1756">
                  <c:v>14362435.1569</c:v>
                </c:pt>
                <c:pt idx="1757">
                  <c:v>14353673.1293</c:v>
                </c:pt>
                <c:pt idx="1758">
                  <c:v>14344911.1018</c:v>
                </c:pt>
                <c:pt idx="1759">
                  <c:v>14336149.074200001</c:v>
                </c:pt>
                <c:pt idx="1760">
                  <c:v>14327387.046599999</c:v>
                </c:pt>
                <c:pt idx="1761">
                  <c:v>14318625.018999999</c:v>
                </c:pt>
                <c:pt idx="1762">
                  <c:v>14309862.9915</c:v>
                </c:pt>
                <c:pt idx="1763">
                  <c:v>14301100.9639</c:v>
                </c:pt>
                <c:pt idx="1764">
                  <c:v>14292338.9363</c:v>
                </c:pt>
                <c:pt idx="1765">
                  <c:v>14283576.9087</c:v>
                </c:pt>
                <c:pt idx="1766">
                  <c:v>14274814.881100001</c:v>
                </c:pt>
                <c:pt idx="1767">
                  <c:v>14266052.853599999</c:v>
                </c:pt>
                <c:pt idx="1768">
                  <c:v>14098587.553300001</c:v>
                </c:pt>
                <c:pt idx="1769">
                  <c:v>13891567.962300001</c:v>
                </c:pt>
                <c:pt idx="1770">
                  <c:v>13839229.5437</c:v>
                </c:pt>
                <c:pt idx="1771">
                  <c:v>13786891.1251</c:v>
                </c:pt>
                <c:pt idx="1772">
                  <c:v>13734552.706499999</c:v>
                </c:pt>
                <c:pt idx="1773">
                  <c:v>13682214.287900001</c:v>
                </c:pt>
                <c:pt idx="1774">
                  <c:v>13629875.8693</c:v>
                </c:pt>
                <c:pt idx="1775">
                  <c:v>13577537.4507</c:v>
                </c:pt>
                <c:pt idx="1776">
                  <c:v>13525199.032099999</c:v>
                </c:pt>
                <c:pt idx="1777">
                  <c:v>13443775.3412</c:v>
                </c:pt>
                <c:pt idx="1778">
                  <c:v>13362351.6504</c:v>
                </c:pt>
                <c:pt idx="1779">
                  <c:v>13280927.9596</c:v>
                </c:pt>
                <c:pt idx="1780">
                  <c:v>13199504.2688</c:v>
                </c:pt>
                <c:pt idx="1781">
                  <c:v>13070743.357100001</c:v>
                </c:pt>
                <c:pt idx="1782">
                  <c:v>12981536.736099999</c:v>
                </c:pt>
                <c:pt idx="1783">
                  <c:v>12796271.1152</c:v>
                </c:pt>
                <c:pt idx="1784">
                  <c:v>12611005.4943</c:v>
                </c:pt>
                <c:pt idx="1785">
                  <c:v>12425739.873400001</c:v>
                </c:pt>
                <c:pt idx="1786">
                  <c:v>12240474.252599999</c:v>
                </c:pt>
                <c:pt idx="1787">
                  <c:v>12055208.6317</c:v>
                </c:pt>
                <c:pt idx="1788">
                  <c:v>11869943.0108</c:v>
                </c:pt>
                <c:pt idx="1789">
                  <c:v>11684677.389900001</c:v>
                </c:pt>
                <c:pt idx="1790">
                  <c:v>11528497.041300001</c:v>
                </c:pt>
                <c:pt idx="1791">
                  <c:v>11372316.692600001</c:v>
                </c:pt>
                <c:pt idx="1792">
                  <c:v>11216136.343900001</c:v>
                </c:pt>
                <c:pt idx="1793">
                  <c:v>11059955.995300001</c:v>
                </c:pt>
                <c:pt idx="1794">
                  <c:v>10951112.8674</c:v>
                </c:pt>
                <c:pt idx="1795">
                  <c:v>10873571.5395</c:v>
                </c:pt>
                <c:pt idx="1796">
                  <c:v>10904873.339500001</c:v>
                </c:pt>
                <c:pt idx="1797">
                  <c:v>10895776.495100001</c:v>
                </c:pt>
                <c:pt idx="1798">
                  <c:v>10886679.650699999</c:v>
                </c:pt>
                <c:pt idx="1799">
                  <c:v>10877582.806299999</c:v>
                </c:pt>
                <c:pt idx="1800">
                  <c:v>10846981.1887</c:v>
                </c:pt>
                <c:pt idx="1801">
                  <c:v>10816379.5712</c:v>
                </c:pt>
                <c:pt idx="1802">
                  <c:v>10785777.953600001</c:v>
                </c:pt>
                <c:pt idx="1803">
                  <c:v>10755176.336100001</c:v>
                </c:pt>
                <c:pt idx="1804">
                  <c:v>10718413.755899999</c:v>
                </c:pt>
                <c:pt idx="1805">
                  <c:v>10681651.175799999</c:v>
                </c:pt>
                <c:pt idx="1806">
                  <c:v>10603179.998600001</c:v>
                </c:pt>
                <c:pt idx="1807">
                  <c:v>10524708.8214</c:v>
                </c:pt>
                <c:pt idx="1808">
                  <c:v>10410345.014699999</c:v>
                </c:pt>
                <c:pt idx="1809">
                  <c:v>10295981.207900001</c:v>
                </c:pt>
                <c:pt idx="1810">
                  <c:v>10222016.045499999</c:v>
                </c:pt>
                <c:pt idx="1811">
                  <c:v>10148050.882999999</c:v>
                </c:pt>
                <c:pt idx="1812">
                  <c:v>10074085.7206</c:v>
                </c:pt>
                <c:pt idx="1813">
                  <c:v>10021625.3313</c:v>
                </c:pt>
                <c:pt idx="1814">
                  <c:v>9969164.9420500007</c:v>
                </c:pt>
                <c:pt idx="1815">
                  <c:v>9916704.5527599994</c:v>
                </c:pt>
                <c:pt idx="1816">
                  <c:v>9846921.0564399995</c:v>
                </c:pt>
                <c:pt idx="1817">
                  <c:v>9719489.6657800004</c:v>
                </c:pt>
                <c:pt idx="1818">
                  <c:v>9592058.2751100007</c:v>
                </c:pt>
                <c:pt idx="1819">
                  <c:v>9506335.4814599995</c:v>
                </c:pt>
                <c:pt idx="1820">
                  <c:v>9420612.6877999995</c:v>
                </c:pt>
                <c:pt idx="1821">
                  <c:v>9339480.7237999998</c:v>
                </c:pt>
                <c:pt idx="1822">
                  <c:v>9258348.7598100007</c:v>
                </c:pt>
                <c:pt idx="1823">
                  <c:v>9177216.7958099991</c:v>
                </c:pt>
                <c:pt idx="1824">
                  <c:v>9096084.8318099994</c:v>
                </c:pt>
                <c:pt idx="1825">
                  <c:v>9014952.8678200003</c:v>
                </c:pt>
                <c:pt idx="1826">
                  <c:v>8933820.9038200006</c:v>
                </c:pt>
                <c:pt idx="1827">
                  <c:v>8852688.9398299996</c:v>
                </c:pt>
                <c:pt idx="1828">
                  <c:v>8771556.9758299999</c:v>
                </c:pt>
                <c:pt idx="1829">
                  <c:v>8766458.2337599993</c:v>
                </c:pt>
                <c:pt idx="1830">
                  <c:v>8825168.3486599997</c:v>
                </c:pt>
                <c:pt idx="1831">
                  <c:v>8883878.4635499995</c:v>
                </c:pt>
                <c:pt idx="1832">
                  <c:v>8942588.5784499999</c:v>
                </c:pt>
                <c:pt idx="1833">
                  <c:v>9001298.6933399998</c:v>
                </c:pt>
                <c:pt idx="1834">
                  <c:v>9081277.8060800005</c:v>
                </c:pt>
                <c:pt idx="1835">
                  <c:v>9152287.4755000006</c:v>
                </c:pt>
                <c:pt idx="1836">
                  <c:v>9223297.1449200008</c:v>
                </c:pt>
                <c:pt idx="1837">
                  <c:v>9294306.8143300004</c:v>
                </c:pt>
                <c:pt idx="1838">
                  <c:v>9365316.4837500006</c:v>
                </c:pt>
                <c:pt idx="1839">
                  <c:v>9436326.1531700008</c:v>
                </c:pt>
                <c:pt idx="1840">
                  <c:v>9454362.7014199998</c:v>
                </c:pt>
                <c:pt idx="1841">
                  <c:v>9472399.2496799994</c:v>
                </c:pt>
                <c:pt idx="1842">
                  <c:v>9431725.6830400005</c:v>
                </c:pt>
                <c:pt idx="1843">
                  <c:v>9391052.1163999997</c:v>
                </c:pt>
                <c:pt idx="1844">
                  <c:v>9350378.5497699995</c:v>
                </c:pt>
                <c:pt idx="1845">
                  <c:v>9309704.9831300005</c:v>
                </c:pt>
                <c:pt idx="1846">
                  <c:v>9269031.4164899997</c:v>
                </c:pt>
                <c:pt idx="1847">
                  <c:v>9207088.852</c:v>
                </c:pt>
                <c:pt idx="1848">
                  <c:v>9154115.7308399994</c:v>
                </c:pt>
                <c:pt idx="1849">
                  <c:v>9101142.6096800007</c:v>
                </c:pt>
                <c:pt idx="1850">
                  <c:v>9048169.4885200001</c:v>
                </c:pt>
                <c:pt idx="1851">
                  <c:v>8953124.7311700005</c:v>
                </c:pt>
                <c:pt idx="1852">
                  <c:v>8858079.9738100003</c:v>
                </c:pt>
                <c:pt idx="1853">
                  <c:v>8816008.3376199994</c:v>
                </c:pt>
                <c:pt idx="1854">
                  <c:v>8773936.7014199998</c:v>
                </c:pt>
                <c:pt idx="1855">
                  <c:v>8731865.0652300008</c:v>
                </c:pt>
                <c:pt idx="1856">
                  <c:v>8689793.4290299993</c:v>
                </c:pt>
                <c:pt idx="1857">
                  <c:v>8647721.7928400002</c:v>
                </c:pt>
                <c:pt idx="1858">
                  <c:v>8605650.1566400006</c:v>
                </c:pt>
                <c:pt idx="1859">
                  <c:v>8563578.5204499997</c:v>
                </c:pt>
                <c:pt idx="1860">
                  <c:v>8515899.5997700002</c:v>
                </c:pt>
                <c:pt idx="1861">
                  <c:v>8468220.6790999994</c:v>
                </c:pt>
                <c:pt idx="1862">
                  <c:v>8420541.7584199999</c:v>
                </c:pt>
                <c:pt idx="1863">
                  <c:v>8372862.8377400003</c:v>
                </c:pt>
                <c:pt idx="1864">
                  <c:v>8367255.5532600004</c:v>
                </c:pt>
                <c:pt idx="1865">
                  <c:v>8361648.2687799996</c:v>
                </c:pt>
                <c:pt idx="1866">
                  <c:v>8356040.9842999997</c:v>
                </c:pt>
                <c:pt idx="1867">
                  <c:v>8350433.6998199997</c:v>
                </c:pt>
                <c:pt idx="1868">
                  <c:v>8344826.4153399998</c:v>
                </c:pt>
                <c:pt idx="1869">
                  <c:v>8339219.1308500003</c:v>
                </c:pt>
                <c:pt idx="1870">
                  <c:v>8333611.8463700004</c:v>
                </c:pt>
                <c:pt idx="1871">
                  <c:v>8328004.5618899995</c:v>
                </c:pt>
                <c:pt idx="1872">
                  <c:v>8356612.2493700003</c:v>
                </c:pt>
                <c:pt idx="1873">
                  <c:v>8390827.2213300001</c:v>
                </c:pt>
                <c:pt idx="1874">
                  <c:v>8425042.1932999995</c:v>
                </c:pt>
                <c:pt idx="1875">
                  <c:v>8459257.1652600002</c:v>
                </c:pt>
                <c:pt idx="1876">
                  <c:v>8493472.1372200008</c:v>
                </c:pt>
                <c:pt idx="1877">
                  <c:v>8527687.1091799997</c:v>
                </c:pt>
                <c:pt idx="1878">
                  <c:v>8561902.0811400004</c:v>
                </c:pt>
                <c:pt idx="1879">
                  <c:v>8596117.0531099997</c:v>
                </c:pt>
                <c:pt idx="1880">
                  <c:v>8701633.6939400006</c:v>
                </c:pt>
                <c:pt idx="1881">
                  <c:v>8807150.3347600009</c:v>
                </c:pt>
                <c:pt idx="1882">
                  <c:v>8912666.9755899999</c:v>
                </c:pt>
                <c:pt idx="1883">
                  <c:v>8889039.0905499998</c:v>
                </c:pt>
                <c:pt idx="1884">
                  <c:v>8865411.2055099998</c:v>
                </c:pt>
                <c:pt idx="1885">
                  <c:v>8807568.3485100009</c:v>
                </c:pt>
                <c:pt idx="1886">
                  <c:v>8749725.4914999995</c:v>
                </c:pt>
                <c:pt idx="1887">
                  <c:v>8691882.6345000006</c:v>
                </c:pt>
                <c:pt idx="1888">
                  <c:v>8634039.7774999999</c:v>
                </c:pt>
                <c:pt idx="1889">
                  <c:v>8576196.9204900004</c:v>
                </c:pt>
                <c:pt idx="1890">
                  <c:v>8518354.0634899996</c:v>
                </c:pt>
                <c:pt idx="1891">
                  <c:v>8460511.2064900007</c:v>
                </c:pt>
                <c:pt idx="1892">
                  <c:v>8402668.3494799994</c:v>
                </c:pt>
                <c:pt idx="1893">
                  <c:v>8273523.8236100003</c:v>
                </c:pt>
                <c:pt idx="1894">
                  <c:v>8144379.2977400003</c:v>
                </c:pt>
                <c:pt idx="1895">
                  <c:v>8190395.5887500001</c:v>
                </c:pt>
                <c:pt idx="1896">
                  <c:v>8365556.4056299999</c:v>
                </c:pt>
                <c:pt idx="1897">
                  <c:v>8540717.2225100007</c:v>
                </c:pt>
                <c:pt idx="1898">
                  <c:v>8715878.0393899996</c:v>
                </c:pt>
                <c:pt idx="1899">
                  <c:v>8891038.8562700003</c:v>
                </c:pt>
                <c:pt idx="1900">
                  <c:v>9066199.6731499992</c:v>
                </c:pt>
                <c:pt idx="1901">
                  <c:v>9241360.49003</c:v>
                </c:pt>
                <c:pt idx="1902">
                  <c:v>9416521.3069100007</c:v>
                </c:pt>
                <c:pt idx="1903">
                  <c:v>9591682.1237899996</c:v>
                </c:pt>
                <c:pt idx="1904">
                  <c:v>9766842.9406700004</c:v>
                </c:pt>
                <c:pt idx="1905">
                  <c:v>9967771.6270799991</c:v>
                </c:pt>
                <c:pt idx="1906">
                  <c:v>10168700.3135</c:v>
                </c:pt>
                <c:pt idx="1907">
                  <c:v>10369628.9999</c:v>
                </c:pt>
                <c:pt idx="1908">
                  <c:v>10395396.8694</c:v>
                </c:pt>
                <c:pt idx="1909">
                  <c:v>10421164.739</c:v>
                </c:pt>
                <c:pt idx="1910">
                  <c:v>10446932.6085</c:v>
                </c:pt>
                <c:pt idx="1911">
                  <c:v>10472700.478</c:v>
                </c:pt>
                <c:pt idx="1912">
                  <c:v>10498468.3476</c:v>
                </c:pt>
                <c:pt idx="1913">
                  <c:v>10565144.2457</c:v>
                </c:pt>
                <c:pt idx="1914">
                  <c:v>10631820.1438</c:v>
                </c:pt>
                <c:pt idx="1915">
                  <c:v>10727280.472200001</c:v>
                </c:pt>
                <c:pt idx="1916">
                  <c:v>10822740.8006</c:v>
                </c:pt>
                <c:pt idx="1917">
                  <c:v>10918201.129000001</c:v>
                </c:pt>
                <c:pt idx="1918">
                  <c:v>10963446.672499999</c:v>
                </c:pt>
                <c:pt idx="1919">
                  <c:v>10939791.780400001</c:v>
                </c:pt>
                <c:pt idx="1920">
                  <c:v>10859490.5736</c:v>
                </c:pt>
                <c:pt idx="1921">
                  <c:v>10779189.366900001</c:v>
                </c:pt>
                <c:pt idx="1922">
                  <c:v>10698888.1601</c:v>
                </c:pt>
                <c:pt idx="1923">
                  <c:v>10618586.953400001</c:v>
                </c:pt>
                <c:pt idx="1924">
                  <c:v>10538285.7467</c:v>
                </c:pt>
                <c:pt idx="1925">
                  <c:v>10457984.539899999</c:v>
                </c:pt>
                <c:pt idx="1926">
                  <c:v>10336775.3046</c:v>
                </c:pt>
                <c:pt idx="1927">
                  <c:v>10215566.0693</c:v>
                </c:pt>
                <c:pt idx="1928">
                  <c:v>10065572.4037</c:v>
                </c:pt>
                <c:pt idx="1929">
                  <c:v>9915578.73807</c:v>
                </c:pt>
                <c:pt idx="1930">
                  <c:v>9765585.0724400003</c:v>
                </c:pt>
                <c:pt idx="1931">
                  <c:v>9640038.3222599998</c:v>
                </c:pt>
                <c:pt idx="1932">
                  <c:v>9607182.9844799992</c:v>
                </c:pt>
                <c:pt idx="1933">
                  <c:v>9630973.9613199998</c:v>
                </c:pt>
                <c:pt idx="1934">
                  <c:v>9654764.9381600004</c:v>
                </c:pt>
                <c:pt idx="1935">
                  <c:v>9678555.9150099996</c:v>
                </c:pt>
                <c:pt idx="1936">
                  <c:v>9649816.1863800008</c:v>
                </c:pt>
                <c:pt idx="1937">
                  <c:v>9621076.4577500001</c:v>
                </c:pt>
                <c:pt idx="1938">
                  <c:v>9592336.7291199993</c:v>
                </c:pt>
                <c:pt idx="1939">
                  <c:v>9563597.0004999992</c:v>
                </c:pt>
                <c:pt idx="1940">
                  <c:v>9534857.2718700003</c:v>
                </c:pt>
                <c:pt idx="1941">
                  <c:v>9506117.5432399996</c:v>
                </c:pt>
                <c:pt idx="1942">
                  <c:v>9477377.8146100007</c:v>
                </c:pt>
                <c:pt idx="1943">
                  <c:v>9448638.0859900005</c:v>
                </c:pt>
                <c:pt idx="1944">
                  <c:v>9419898.3573599998</c:v>
                </c:pt>
                <c:pt idx="1945">
                  <c:v>9367367.6518900003</c:v>
                </c:pt>
                <c:pt idx="1946">
                  <c:v>9314836.9464200009</c:v>
                </c:pt>
                <c:pt idx="1947">
                  <c:v>9262306.2409499995</c:v>
                </c:pt>
                <c:pt idx="1948">
                  <c:v>9214289.0761600006</c:v>
                </c:pt>
                <c:pt idx="1949">
                  <c:v>9218802.6168300007</c:v>
                </c:pt>
                <c:pt idx="1950">
                  <c:v>9223316.1575099993</c:v>
                </c:pt>
                <c:pt idx="1951">
                  <c:v>9227829.6981899999</c:v>
                </c:pt>
                <c:pt idx="1952">
                  <c:v>9232343.2388700005</c:v>
                </c:pt>
                <c:pt idx="1953">
                  <c:v>9236856.7795400005</c:v>
                </c:pt>
                <c:pt idx="1954">
                  <c:v>9241370.3202199992</c:v>
                </c:pt>
                <c:pt idx="1955">
                  <c:v>9245883.8608999997</c:v>
                </c:pt>
                <c:pt idx="1956">
                  <c:v>9250397.4015699998</c:v>
                </c:pt>
                <c:pt idx="1957">
                  <c:v>9352326.6815399993</c:v>
                </c:pt>
                <c:pt idx="1958">
                  <c:v>9371731.3564100005</c:v>
                </c:pt>
                <c:pt idx="1959">
                  <c:v>9391136.0312900003</c:v>
                </c:pt>
                <c:pt idx="1960">
                  <c:v>9410540.7061599996</c:v>
                </c:pt>
                <c:pt idx="1961">
                  <c:v>9425431.8403500002</c:v>
                </c:pt>
                <c:pt idx="1962">
                  <c:v>9440322.9745499995</c:v>
                </c:pt>
                <c:pt idx="1963">
                  <c:v>9455214.1087400001</c:v>
                </c:pt>
                <c:pt idx="1964">
                  <c:v>9470105.2429399993</c:v>
                </c:pt>
                <c:pt idx="1965">
                  <c:v>9484996.3771299999</c:v>
                </c:pt>
                <c:pt idx="1966">
                  <c:v>9499887.5113299992</c:v>
                </c:pt>
                <c:pt idx="1967">
                  <c:v>9514778.6455199998</c:v>
                </c:pt>
                <c:pt idx="1968">
                  <c:v>9529669.7797200009</c:v>
                </c:pt>
                <c:pt idx="1969">
                  <c:v>9544560.9139099997</c:v>
                </c:pt>
                <c:pt idx="1970">
                  <c:v>9506381.2439099997</c:v>
                </c:pt>
                <c:pt idx="1971">
                  <c:v>9550726.1789999995</c:v>
                </c:pt>
                <c:pt idx="1972">
                  <c:v>9508116.3592499997</c:v>
                </c:pt>
                <c:pt idx="1973">
                  <c:v>9465506.5394899994</c:v>
                </c:pt>
                <c:pt idx="1974">
                  <c:v>9422896.7197399996</c:v>
                </c:pt>
                <c:pt idx="1975">
                  <c:v>9380286.8999899998</c:v>
                </c:pt>
                <c:pt idx="1976">
                  <c:v>9337677.0802299995</c:v>
                </c:pt>
                <c:pt idx="1977">
                  <c:v>9295067.2604799997</c:v>
                </c:pt>
                <c:pt idx="1978">
                  <c:v>9252457.4407299999</c:v>
                </c:pt>
                <c:pt idx="1979">
                  <c:v>9209847.6209699996</c:v>
                </c:pt>
                <c:pt idx="1980">
                  <c:v>9167237.8012199998</c:v>
                </c:pt>
                <c:pt idx="1981">
                  <c:v>9124627.9814599995</c:v>
                </c:pt>
                <c:pt idx="1982">
                  <c:v>9082018.1617099997</c:v>
                </c:pt>
                <c:pt idx="1983">
                  <c:v>8995063.4068599995</c:v>
                </c:pt>
                <c:pt idx="1984">
                  <c:v>9021554.5671999995</c:v>
                </c:pt>
                <c:pt idx="1985">
                  <c:v>9135000.4823800009</c:v>
                </c:pt>
                <c:pt idx="1986">
                  <c:v>9255873.9631699994</c:v>
                </c:pt>
                <c:pt idx="1987">
                  <c:v>9351077.6599100009</c:v>
                </c:pt>
                <c:pt idx="1988">
                  <c:v>9410389.7976200003</c:v>
                </c:pt>
                <c:pt idx="1989">
                  <c:v>9469701.9353299998</c:v>
                </c:pt>
                <c:pt idx="1990">
                  <c:v>9529014.0730399992</c:v>
                </c:pt>
                <c:pt idx="1991">
                  <c:v>9588326.2107500006</c:v>
                </c:pt>
                <c:pt idx="1992">
                  <c:v>9647638.34846</c:v>
                </c:pt>
                <c:pt idx="1993">
                  <c:v>9706950.4861699995</c:v>
                </c:pt>
                <c:pt idx="1994">
                  <c:v>9766262.6238800008</c:v>
                </c:pt>
                <c:pt idx="1995">
                  <c:v>9825574.7615900002</c:v>
                </c:pt>
                <c:pt idx="1996">
                  <c:v>9808761.5004299991</c:v>
                </c:pt>
                <c:pt idx="1997">
                  <c:v>9678502.3240799997</c:v>
                </c:pt>
                <c:pt idx="1998">
                  <c:v>9548243.1477300003</c:v>
                </c:pt>
                <c:pt idx="1999">
                  <c:v>9410556.4057800006</c:v>
                </c:pt>
                <c:pt idx="2000">
                  <c:v>9298539.4478799999</c:v>
                </c:pt>
                <c:pt idx="2001">
                  <c:v>9222414.0490000006</c:v>
                </c:pt>
                <c:pt idx="2002">
                  <c:v>9146288.65013</c:v>
                </c:pt>
                <c:pt idx="2003">
                  <c:v>9070163.2512500007</c:v>
                </c:pt>
                <c:pt idx="2004">
                  <c:v>8994037.8523800001</c:v>
                </c:pt>
                <c:pt idx="2005">
                  <c:v>8917912.4535000008</c:v>
                </c:pt>
                <c:pt idx="2006">
                  <c:v>8841787.0546300001</c:v>
                </c:pt>
                <c:pt idx="2007">
                  <c:v>8765661.6557599995</c:v>
                </c:pt>
                <c:pt idx="2008">
                  <c:v>8708813.6896800008</c:v>
                </c:pt>
                <c:pt idx="2009">
                  <c:v>8707365.0800000001</c:v>
                </c:pt>
                <c:pt idx="2010">
                  <c:v>8705916.4703199994</c:v>
                </c:pt>
                <c:pt idx="2011">
                  <c:v>8704467.8606400006</c:v>
                </c:pt>
                <c:pt idx="2012">
                  <c:v>8703019.2509499993</c:v>
                </c:pt>
                <c:pt idx="2013">
                  <c:v>8701570.6412700005</c:v>
                </c:pt>
                <c:pt idx="2014">
                  <c:v>8700122.0315899998</c:v>
                </c:pt>
                <c:pt idx="2015">
                  <c:v>8687782.1423199996</c:v>
                </c:pt>
                <c:pt idx="2016">
                  <c:v>8675442.2530400008</c:v>
                </c:pt>
                <c:pt idx="2017">
                  <c:v>8663102.3637700006</c:v>
                </c:pt>
                <c:pt idx="2018">
                  <c:v>8650762.4745000005</c:v>
                </c:pt>
                <c:pt idx="2019">
                  <c:v>8638422.5852199998</c:v>
                </c:pt>
                <c:pt idx="2020">
                  <c:v>8626082.6959499996</c:v>
                </c:pt>
                <c:pt idx="2021">
                  <c:v>8594465.3738800008</c:v>
                </c:pt>
                <c:pt idx="2022">
                  <c:v>8583574.0942899995</c:v>
                </c:pt>
                <c:pt idx="2023">
                  <c:v>8572682.8146899994</c:v>
                </c:pt>
                <c:pt idx="2024">
                  <c:v>8561791.5351</c:v>
                </c:pt>
                <c:pt idx="2025">
                  <c:v>8550900.2555100005</c:v>
                </c:pt>
                <c:pt idx="2026">
                  <c:v>8540008.9759199992</c:v>
                </c:pt>
                <c:pt idx="2027">
                  <c:v>8535282.8866700009</c:v>
                </c:pt>
                <c:pt idx="2028">
                  <c:v>8532874.4701700006</c:v>
                </c:pt>
                <c:pt idx="2029">
                  <c:v>8530466.0536599997</c:v>
                </c:pt>
                <c:pt idx="2030">
                  <c:v>8528057.6371599995</c:v>
                </c:pt>
                <c:pt idx="2031">
                  <c:v>8525649.2206500005</c:v>
                </c:pt>
                <c:pt idx="2032">
                  <c:v>8523240.8041500002</c:v>
                </c:pt>
                <c:pt idx="2033">
                  <c:v>8520832.3876399994</c:v>
                </c:pt>
                <c:pt idx="2034">
                  <c:v>8518423.9711399991</c:v>
                </c:pt>
                <c:pt idx="2035">
                  <c:v>8516015.5546300001</c:v>
                </c:pt>
                <c:pt idx="2036">
                  <c:v>8513607.1381299999</c:v>
                </c:pt>
                <c:pt idx="2037">
                  <c:v>8511198.7216200009</c:v>
                </c:pt>
                <c:pt idx="2038">
                  <c:v>8508790.3051200006</c:v>
                </c:pt>
                <c:pt idx="2039">
                  <c:v>8506381.8886099998</c:v>
                </c:pt>
                <c:pt idx="2040">
                  <c:v>8502509.8103700001</c:v>
                </c:pt>
                <c:pt idx="2041">
                  <c:v>8440767.9102800004</c:v>
                </c:pt>
                <c:pt idx="2042">
                  <c:v>8379026.0101899998</c:v>
                </c:pt>
                <c:pt idx="2043">
                  <c:v>8317284.1101000002</c:v>
                </c:pt>
                <c:pt idx="2044">
                  <c:v>8255542.2100200001</c:v>
                </c:pt>
                <c:pt idx="2045">
                  <c:v>8193800.3099300005</c:v>
                </c:pt>
                <c:pt idx="2046">
                  <c:v>8132058.4098399999</c:v>
                </c:pt>
                <c:pt idx="2047">
                  <c:v>8070316.5097500002</c:v>
                </c:pt>
                <c:pt idx="2048">
                  <c:v>8008574.6096599996</c:v>
                </c:pt>
                <c:pt idx="2049">
                  <c:v>7946832.7095699999</c:v>
                </c:pt>
                <c:pt idx="2050">
                  <c:v>7885090.8094899999</c:v>
                </c:pt>
                <c:pt idx="2051">
                  <c:v>7823348.9094000002</c:v>
                </c:pt>
                <c:pt idx="2052">
                  <c:v>7761607.0093099996</c:v>
                </c:pt>
                <c:pt idx="2053">
                  <c:v>7709608.40063</c:v>
                </c:pt>
                <c:pt idx="2054">
                  <c:v>7724053.22064</c:v>
                </c:pt>
                <c:pt idx="2055">
                  <c:v>7764010.0609099995</c:v>
                </c:pt>
                <c:pt idx="2056">
                  <c:v>7803966.90118</c:v>
                </c:pt>
                <c:pt idx="2057">
                  <c:v>7843923.7414499996</c:v>
                </c:pt>
                <c:pt idx="2058">
                  <c:v>7883880.5817099996</c:v>
                </c:pt>
                <c:pt idx="2059">
                  <c:v>7923837.4219800001</c:v>
                </c:pt>
                <c:pt idx="2060">
                  <c:v>7963794.2622499997</c:v>
                </c:pt>
                <c:pt idx="2061">
                  <c:v>8003751.1025200002</c:v>
                </c:pt>
                <c:pt idx="2062">
                  <c:v>8043707.9427899998</c:v>
                </c:pt>
                <c:pt idx="2063">
                  <c:v>8083664.7830600003</c:v>
                </c:pt>
                <c:pt idx="2064">
                  <c:v>8123621.6233299999</c:v>
                </c:pt>
                <c:pt idx="2065">
                  <c:v>8163578.4636000004</c:v>
                </c:pt>
                <c:pt idx="2066">
                  <c:v>8192517.4511599997</c:v>
                </c:pt>
                <c:pt idx="2067">
                  <c:v>8221456.43872</c:v>
                </c:pt>
                <c:pt idx="2068">
                  <c:v>8224883.4060199996</c:v>
                </c:pt>
                <c:pt idx="2069">
                  <c:v>8228310.3733200002</c:v>
                </c:pt>
                <c:pt idx="2070">
                  <c:v>8231737.3406199999</c:v>
                </c:pt>
                <c:pt idx="2071">
                  <c:v>8235164.3079199996</c:v>
                </c:pt>
                <c:pt idx="2072">
                  <c:v>8255757.2315600002</c:v>
                </c:pt>
                <c:pt idx="2073">
                  <c:v>8276350.1551999999</c:v>
                </c:pt>
                <c:pt idx="2074">
                  <c:v>8296943.07883</c:v>
                </c:pt>
                <c:pt idx="2075">
                  <c:v>8317536.0024699997</c:v>
                </c:pt>
                <c:pt idx="2076">
                  <c:v>8344166.0405400004</c:v>
                </c:pt>
                <c:pt idx="2077">
                  <c:v>8370796.0786100002</c:v>
                </c:pt>
                <c:pt idx="2078">
                  <c:v>8397426.11668</c:v>
                </c:pt>
                <c:pt idx="2079">
                  <c:v>8420629.1874499992</c:v>
                </c:pt>
                <c:pt idx="2080">
                  <c:v>8443832.2582200002</c:v>
                </c:pt>
                <c:pt idx="2081">
                  <c:v>8467035.3289899994</c:v>
                </c:pt>
                <c:pt idx="2082">
                  <c:v>8490238.3997600004</c:v>
                </c:pt>
                <c:pt idx="2083">
                  <c:v>8539424.3422599994</c:v>
                </c:pt>
                <c:pt idx="2084">
                  <c:v>8588610.2847600002</c:v>
                </c:pt>
                <c:pt idx="2085">
                  <c:v>8620630.2709299996</c:v>
                </c:pt>
                <c:pt idx="2086">
                  <c:v>8652650.2570900004</c:v>
                </c:pt>
                <c:pt idx="2087">
                  <c:v>8684670.2432599999</c:v>
                </c:pt>
                <c:pt idx="2088">
                  <c:v>8716690.2294299994</c:v>
                </c:pt>
                <c:pt idx="2089">
                  <c:v>8742673.1011599991</c:v>
                </c:pt>
                <c:pt idx="2090">
                  <c:v>8842311.5658299997</c:v>
                </c:pt>
                <c:pt idx="2091">
                  <c:v>8907419.0344900005</c:v>
                </c:pt>
                <c:pt idx="2092">
                  <c:v>8972526.5031400006</c:v>
                </c:pt>
                <c:pt idx="2093">
                  <c:v>9037633.9717999995</c:v>
                </c:pt>
                <c:pt idx="2094">
                  <c:v>9102741.4404499996</c:v>
                </c:pt>
                <c:pt idx="2095">
                  <c:v>9167848.9090999998</c:v>
                </c:pt>
                <c:pt idx="2096">
                  <c:v>9206973.5060200002</c:v>
                </c:pt>
                <c:pt idx="2097">
                  <c:v>9246098.1029400006</c:v>
                </c:pt>
                <c:pt idx="2098">
                  <c:v>9285222.6998599991</c:v>
                </c:pt>
                <c:pt idx="2099">
                  <c:v>9324347.2967799995</c:v>
                </c:pt>
                <c:pt idx="2100">
                  <c:v>9363471.8936999999</c:v>
                </c:pt>
                <c:pt idx="2101">
                  <c:v>9402596.4906200003</c:v>
                </c:pt>
                <c:pt idx="2102">
                  <c:v>9441721.0875400007</c:v>
                </c:pt>
                <c:pt idx="2103">
                  <c:v>9429035.2240299992</c:v>
                </c:pt>
                <c:pt idx="2104">
                  <c:v>9450880.3565400001</c:v>
                </c:pt>
                <c:pt idx="2105">
                  <c:v>9472725.4890500009</c:v>
                </c:pt>
                <c:pt idx="2106">
                  <c:v>9494570.6215599999</c:v>
                </c:pt>
                <c:pt idx="2107">
                  <c:v>9574019.6740799993</c:v>
                </c:pt>
                <c:pt idx="2108">
                  <c:v>9653468.7266000006</c:v>
                </c:pt>
                <c:pt idx="2109">
                  <c:v>9732917.7791200001</c:v>
                </c:pt>
                <c:pt idx="2110">
                  <c:v>9812978.7929500006</c:v>
                </c:pt>
                <c:pt idx="2111">
                  <c:v>9893039.8067799993</c:v>
                </c:pt>
                <c:pt idx="2112">
                  <c:v>9973100.8206099998</c:v>
                </c:pt>
                <c:pt idx="2113">
                  <c:v>10053161.8344</c:v>
                </c:pt>
                <c:pt idx="2114">
                  <c:v>10133222.848300001</c:v>
                </c:pt>
                <c:pt idx="2115">
                  <c:v>10213283.8621</c:v>
                </c:pt>
                <c:pt idx="2116">
                  <c:v>10271499.7434</c:v>
                </c:pt>
                <c:pt idx="2117">
                  <c:v>10329715.624700001</c:v>
                </c:pt>
                <c:pt idx="2118">
                  <c:v>10387931.506100001</c:v>
                </c:pt>
                <c:pt idx="2119">
                  <c:v>10446147.387399999</c:v>
                </c:pt>
                <c:pt idx="2120">
                  <c:v>10446759.3487</c:v>
                </c:pt>
                <c:pt idx="2121">
                  <c:v>10447371.310000001</c:v>
                </c:pt>
                <c:pt idx="2122">
                  <c:v>10514874.648800001</c:v>
                </c:pt>
                <c:pt idx="2123">
                  <c:v>10581766.0262</c:v>
                </c:pt>
                <c:pt idx="2124">
                  <c:v>10648657.4037</c:v>
                </c:pt>
                <c:pt idx="2125">
                  <c:v>10715548.781099999</c:v>
                </c:pt>
                <c:pt idx="2126">
                  <c:v>10782751.2513</c:v>
                </c:pt>
                <c:pt idx="2127">
                  <c:v>10849953.7216</c:v>
                </c:pt>
                <c:pt idx="2128">
                  <c:v>10825542.6996</c:v>
                </c:pt>
                <c:pt idx="2129">
                  <c:v>10801131.6776</c:v>
                </c:pt>
                <c:pt idx="2130">
                  <c:v>10776720.6557</c:v>
                </c:pt>
                <c:pt idx="2131">
                  <c:v>10752309.6337</c:v>
                </c:pt>
                <c:pt idx="2132">
                  <c:v>10727898.6118</c:v>
                </c:pt>
                <c:pt idx="2133">
                  <c:v>10703487.5898</c:v>
                </c:pt>
                <c:pt idx="2134">
                  <c:v>10679076.5678</c:v>
                </c:pt>
                <c:pt idx="2135">
                  <c:v>10587774.168400001</c:v>
                </c:pt>
                <c:pt idx="2136">
                  <c:v>10496471.768999999</c:v>
                </c:pt>
                <c:pt idx="2137">
                  <c:v>10405169.3696</c:v>
                </c:pt>
                <c:pt idx="2138">
                  <c:v>10313866.9702</c:v>
                </c:pt>
                <c:pt idx="2139">
                  <c:v>10222253.478</c:v>
                </c:pt>
                <c:pt idx="2140">
                  <c:v>10155281.7777</c:v>
                </c:pt>
                <c:pt idx="2141">
                  <c:v>10179923.569499999</c:v>
                </c:pt>
                <c:pt idx="2142">
                  <c:v>10270229.186799999</c:v>
                </c:pt>
                <c:pt idx="2143">
                  <c:v>10360534.804199999</c:v>
                </c:pt>
                <c:pt idx="2144">
                  <c:v>10450840.421599999</c:v>
                </c:pt>
                <c:pt idx="2145">
                  <c:v>10547932.8081</c:v>
                </c:pt>
                <c:pt idx="2146">
                  <c:v>10645025.194700001</c:v>
                </c:pt>
                <c:pt idx="2147">
                  <c:v>10742117.5813</c:v>
                </c:pt>
                <c:pt idx="2148">
                  <c:v>10839209.967900001</c:v>
                </c:pt>
                <c:pt idx="2149">
                  <c:v>10936302.3544</c:v>
                </c:pt>
                <c:pt idx="2150">
                  <c:v>11033394.741</c:v>
                </c:pt>
                <c:pt idx="2151">
                  <c:v>11130487.127599999</c:v>
                </c:pt>
                <c:pt idx="2152">
                  <c:v>11227579.5142</c:v>
                </c:pt>
                <c:pt idx="2153">
                  <c:v>11300030.108899999</c:v>
                </c:pt>
                <c:pt idx="2154">
                  <c:v>11372480.703600001</c:v>
                </c:pt>
                <c:pt idx="2155">
                  <c:v>11379267.4728</c:v>
                </c:pt>
                <c:pt idx="2156">
                  <c:v>11386054.2421</c:v>
                </c:pt>
                <c:pt idx="2157">
                  <c:v>11471816.9813</c:v>
                </c:pt>
                <c:pt idx="2158">
                  <c:v>11532022.7907</c:v>
                </c:pt>
                <c:pt idx="2159">
                  <c:v>11592228.600099999</c:v>
                </c:pt>
                <c:pt idx="2160">
                  <c:v>11652434.409499999</c:v>
                </c:pt>
                <c:pt idx="2161">
                  <c:v>11712640.218800001</c:v>
                </c:pt>
                <c:pt idx="2162">
                  <c:v>11772846.028200001</c:v>
                </c:pt>
                <c:pt idx="2163">
                  <c:v>11833051.8376</c:v>
                </c:pt>
                <c:pt idx="2164">
                  <c:v>11893257.647</c:v>
                </c:pt>
                <c:pt idx="2165">
                  <c:v>11953463.4563</c:v>
                </c:pt>
                <c:pt idx="2166">
                  <c:v>12013669.265699999</c:v>
                </c:pt>
                <c:pt idx="2167">
                  <c:v>12073875.075099999</c:v>
                </c:pt>
                <c:pt idx="2168">
                  <c:v>12134080.884500001</c:v>
                </c:pt>
                <c:pt idx="2169">
                  <c:v>12194286.6938</c:v>
                </c:pt>
                <c:pt idx="2170">
                  <c:v>12203239.8993</c:v>
                </c:pt>
                <c:pt idx="2171">
                  <c:v>12230963.2655</c:v>
                </c:pt>
                <c:pt idx="2172">
                  <c:v>12258686.6317</c:v>
                </c:pt>
                <c:pt idx="2173">
                  <c:v>12286409.9979</c:v>
                </c:pt>
                <c:pt idx="2174">
                  <c:v>12309437.5847</c:v>
                </c:pt>
                <c:pt idx="2175">
                  <c:v>12332465.171499999</c:v>
                </c:pt>
                <c:pt idx="2176">
                  <c:v>12355492.758199999</c:v>
                </c:pt>
                <c:pt idx="2177">
                  <c:v>12378520.345000001</c:v>
                </c:pt>
                <c:pt idx="2178">
                  <c:v>12401547.9318</c:v>
                </c:pt>
                <c:pt idx="2179">
                  <c:v>12424575.5186</c:v>
                </c:pt>
                <c:pt idx="2180">
                  <c:v>12447603.1053</c:v>
                </c:pt>
                <c:pt idx="2181">
                  <c:v>12470630.6921</c:v>
                </c:pt>
                <c:pt idx="2182">
                  <c:v>12493658.278899999</c:v>
                </c:pt>
                <c:pt idx="2183">
                  <c:v>12488962.499500001</c:v>
                </c:pt>
                <c:pt idx="2184">
                  <c:v>12484266.720100001</c:v>
                </c:pt>
                <c:pt idx="2185">
                  <c:v>12479570.9407</c:v>
                </c:pt>
                <c:pt idx="2186">
                  <c:v>12526823.405999999</c:v>
                </c:pt>
                <c:pt idx="2187">
                  <c:v>12578771.650699999</c:v>
                </c:pt>
                <c:pt idx="2188">
                  <c:v>12630719.895500001</c:v>
                </c:pt>
                <c:pt idx="2189">
                  <c:v>12682668.1402</c:v>
                </c:pt>
                <c:pt idx="2190">
                  <c:v>12960249.3947</c:v>
                </c:pt>
                <c:pt idx="2191">
                  <c:v>13237830.6491</c:v>
                </c:pt>
                <c:pt idx="2192">
                  <c:v>13515411.9036</c:v>
                </c:pt>
                <c:pt idx="2193">
                  <c:v>13792993.1581</c:v>
                </c:pt>
                <c:pt idx="2194">
                  <c:v>14070574.4125</c:v>
                </c:pt>
                <c:pt idx="2195">
                  <c:v>14348155.666999999</c:v>
                </c:pt>
                <c:pt idx="2196">
                  <c:v>14625736.921499999</c:v>
                </c:pt>
                <c:pt idx="2197">
                  <c:v>14903318.175899999</c:v>
                </c:pt>
                <c:pt idx="2198">
                  <c:v>15180899.430400001</c:v>
                </c:pt>
                <c:pt idx="2199">
                  <c:v>15406532.440099999</c:v>
                </c:pt>
                <c:pt idx="2200">
                  <c:v>15632165.449899999</c:v>
                </c:pt>
                <c:pt idx="2201">
                  <c:v>15857798.4596</c:v>
                </c:pt>
                <c:pt idx="2202">
                  <c:v>16135080.478599999</c:v>
                </c:pt>
                <c:pt idx="2203">
                  <c:v>16186729.4879</c:v>
                </c:pt>
                <c:pt idx="2204">
                  <c:v>16238378.497099999</c:v>
                </c:pt>
                <c:pt idx="2205">
                  <c:v>16290027.5064</c:v>
                </c:pt>
                <c:pt idx="2206">
                  <c:v>16341676.515699999</c:v>
                </c:pt>
                <c:pt idx="2207">
                  <c:v>16393325.525</c:v>
                </c:pt>
                <c:pt idx="2208">
                  <c:v>16444974.5342</c:v>
                </c:pt>
                <c:pt idx="2209">
                  <c:v>16496623.543500001</c:v>
                </c:pt>
                <c:pt idx="2210">
                  <c:v>16548272.5528</c:v>
                </c:pt>
                <c:pt idx="2211">
                  <c:v>16599921.562100001</c:v>
                </c:pt>
                <c:pt idx="2212">
                  <c:v>16651570.5713</c:v>
                </c:pt>
                <c:pt idx="2213">
                  <c:v>16703219.580600001</c:v>
                </c:pt>
                <c:pt idx="2214">
                  <c:v>16826232.4124</c:v>
                </c:pt>
                <c:pt idx="2215">
                  <c:v>16897596.234999999</c:v>
                </c:pt>
                <c:pt idx="2216">
                  <c:v>16968960.057599999</c:v>
                </c:pt>
                <c:pt idx="2217">
                  <c:v>17040323.880100001</c:v>
                </c:pt>
                <c:pt idx="2218">
                  <c:v>17111687.7027</c:v>
                </c:pt>
                <c:pt idx="2219">
                  <c:v>17034841.133499999</c:v>
                </c:pt>
                <c:pt idx="2220">
                  <c:v>16957994.564300001</c:v>
                </c:pt>
                <c:pt idx="2221">
                  <c:v>16881147.995099999</c:v>
                </c:pt>
                <c:pt idx="2222">
                  <c:v>16804301.425900001</c:v>
                </c:pt>
                <c:pt idx="2223">
                  <c:v>16727454.856699999</c:v>
                </c:pt>
                <c:pt idx="2224">
                  <c:v>16650608.2875</c:v>
                </c:pt>
                <c:pt idx="2225">
                  <c:v>16573761.7183</c:v>
                </c:pt>
                <c:pt idx="2226">
                  <c:v>16496915.1491</c:v>
                </c:pt>
                <c:pt idx="2227">
                  <c:v>16348704.7574</c:v>
                </c:pt>
                <c:pt idx="2228">
                  <c:v>16200494.365599999</c:v>
                </c:pt>
                <c:pt idx="2229">
                  <c:v>16052283.9738</c:v>
                </c:pt>
                <c:pt idx="2230">
                  <c:v>15904073.5821</c:v>
                </c:pt>
                <c:pt idx="2231">
                  <c:v>15797888.666099999</c:v>
                </c:pt>
                <c:pt idx="2232">
                  <c:v>15839914.141799999</c:v>
                </c:pt>
                <c:pt idx="2233">
                  <c:v>15881939.6176</c:v>
                </c:pt>
                <c:pt idx="2234">
                  <c:v>15923965.0934</c:v>
                </c:pt>
                <c:pt idx="2235">
                  <c:v>15965990.5692</c:v>
                </c:pt>
                <c:pt idx="2236">
                  <c:v>16008016.0449</c:v>
                </c:pt>
                <c:pt idx="2237">
                  <c:v>16189854.6315</c:v>
                </c:pt>
                <c:pt idx="2238">
                  <c:v>16371693.2182</c:v>
                </c:pt>
                <c:pt idx="2239">
                  <c:v>16553531.8048</c:v>
                </c:pt>
                <c:pt idx="2240">
                  <c:v>16735370.3914</c:v>
                </c:pt>
                <c:pt idx="2241">
                  <c:v>16917208.978</c:v>
                </c:pt>
                <c:pt idx="2242">
                  <c:v>17145819.555</c:v>
                </c:pt>
                <c:pt idx="2243">
                  <c:v>17374430.131999999</c:v>
                </c:pt>
                <c:pt idx="2244">
                  <c:v>17523409.953499999</c:v>
                </c:pt>
                <c:pt idx="2245">
                  <c:v>17672389.774999999</c:v>
                </c:pt>
                <c:pt idx="2246">
                  <c:v>17821369.5964</c:v>
                </c:pt>
                <c:pt idx="2247">
                  <c:v>17970349.4179</c:v>
                </c:pt>
                <c:pt idx="2248">
                  <c:v>18119329.239300001</c:v>
                </c:pt>
                <c:pt idx="2249">
                  <c:v>18237175.291499998</c:v>
                </c:pt>
                <c:pt idx="2250">
                  <c:v>18215208.232900001</c:v>
                </c:pt>
                <c:pt idx="2251">
                  <c:v>18193241.174199998</c:v>
                </c:pt>
                <c:pt idx="2252">
                  <c:v>18171274.115600001</c:v>
                </c:pt>
                <c:pt idx="2253">
                  <c:v>18149307.056899998</c:v>
                </c:pt>
                <c:pt idx="2254">
                  <c:v>18127339.998199999</c:v>
                </c:pt>
                <c:pt idx="2255">
                  <c:v>18058600.949200001</c:v>
                </c:pt>
                <c:pt idx="2256">
                  <c:v>17989861.900199998</c:v>
                </c:pt>
                <c:pt idx="2257">
                  <c:v>17958728.130899999</c:v>
                </c:pt>
                <c:pt idx="2258">
                  <c:v>17927594.3616</c:v>
                </c:pt>
                <c:pt idx="2259">
                  <c:v>17896460.592300002</c:v>
                </c:pt>
                <c:pt idx="2260">
                  <c:v>17865326.823100001</c:v>
                </c:pt>
                <c:pt idx="2261">
                  <c:v>17846014.8937</c:v>
                </c:pt>
                <c:pt idx="2262">
                  <c:v>17857836.7335</c:v>
                </c:pt>
                <c:pt idx="2263">
                  <c:v>17869658.573399998</c:v>
                </c:pt>
                <c:pt idx="2264">
                  <c:v>17862322.551199999</c:v>
                </c:pt>
                <c:pt idx="2265">
                  <c:v>17854986.528999999</c:v>
                </c:pt>
                <c:pt idx="2266">
                  <c:v>17847650.5068</c:v>
                </c:pt>
                <c:pt idx="2267">
                  <c:v>17840314.4846</c:v>
                </c:pt>
                <c:pt idx="2268">
                  <c:v>17832978.462499999</c:v>
                </c:pt>
                <c:pt idx="2269">
                  <c:v>17825642.440299999</c:v>
                </c:pt>
                <c:pt idx="2270">
                  <c:v>17818306.418099999</c:v>
                </c:pt>
                <c:pt idx="2271">
                  <c:v>17810970.3959</c:v>
                </c:pt>
                <c:pt idx="2272">
                  <c:v>17803634.3737</c:v>
                </c:pt>
                <c:pt idx="2273">
                  <c:v>17796298.351599999</c:v>
                </c:pt>
                <c:pt idx="2274">
                  <c:v>17777140.489500001</c:v>
                </c:pt>
                <c:pt idx="2275">
                  <c:v>17757982.627500001</c:v>
                </c:pt>
                <c:pt idx="2276">
                  <c:v>17746795.2621</c:v>
                </c:pt>
                <c:pt idx="2277">
                  <c:v>17754765.7588</c:v>
                </c:pt>
                <c:pt idx="2278">
                  <c:v>17762736.2555</c:v>
                </c:pt>
                <c:pt idx="2279">
                  <c:v>17770706.752099998</c:v>
                </c:pt>
                <c:pt idx="2280">
                  <c:v>17778677.248799998</c:v>
                </c:pt>
                <c:pt idx="2281">
                  <c:v>17786647.745499998</c:v>
                </c:pt>
                <c:pt idx="2282">
                  <c:v>17794618.2421</c:v>
                </c:pt>
                <c:pt idx="2283">
                  <c:v>17802588.7388</c:v>
                </c:pt>
                <c:pt idx="2284">
                  <c:v>17810559.2355</c:v>
                </c:pt>
                <c:pt idx="2285">
                  <c:v>17818529.7322</c:v>
                </c:pt>
                <c:pt idx="2286">
                  <c:v>17826500.228799999</c:v>
                </c:pt>
                <c:pt idx="2287">
                  <c:v>18009422.634100001</c:v>
                </c:pt>
                <c:pt idx="2288">
                  <c:v>18192345.0394</c:v>
                </c:pt>
                <c:pt idx="2289">
                  <c:v>18367296.947900001</c:v>
                </c:pt>
                <c:pt idx="2290">
                  <c:v>18542248.8565</c:v>
                </c:pt>
                <c:pt idx="2291">
                  <c:v>18717200.765099999</c:v>
                </c:pt>
                <c:pt idx="2292">
                  <c:v>18892152.673700001</c:v>
                </c:pt>
                <c:pt idx="2293">
                  <c:v>19067104.5823</c:v>
                </c:pt>
                <c:pt idx="2294">
                  <c:v>19264404.005100001</c:v>
                </c:pt>
                <c:pt idx="2295">
                  <c:v>19461703.4278</c:v>
                </c:pt>
                <c:pt idx="2296">
                  <c:v>19659002.8506</c:v>
                </c:pt>
                <c:pt idx="2297">
                  <c:v>19856302.273400001</c:v>
                </c:pt>
                <c:pt idx="2298">
                  <c:v>20053601.6961</c:v>
                </c:pt>
                <c:pt idx="2299">
                  <c:v>20250901.118900001</c:v>
                </c:pt>
                <c:pt idx="2300">
                  <c:v>20323561.498100001</c:v>
                </c:pt>
                <c:pt idx="2301">
                  <c:v>20396221.877300002</c:v>
                </c:pt>
                <c:pt idx="2302">
                  <c:v>20468882.256499998</c:v>
                </c:pt>
                <c:pt idx="2303">
                  <c:v>20541542.635699999</c:v>
                </c:pt>
                <c:pt idx="2304">
                  <c:v>20614203.014899999</c:v>
                </c:pt>
                <c:pt idx="2305">
                  <c:v>20686863.394099999</c:v>
                </c:pt>
                <c:pt idx="2306">
                  <c:v>20789097.951000001</c:v>
                </c:pt>
                <c:pt idx="2307">
                  <c:v>20946271.054000001</c:v>
                </c:pt>
                <c:pt idx="2308">
                  <c:v>21103444.157000002</c:v>
                </c:pt>
                <c:pt idx="2309">
                  <c:v>21260617.2599</c:v>
                </c:pt>
                <c:pt idx="2310">
                  <c:v>21322415.737799998</c:v>
                </c:pt>
                <c:pt idx="2311">
                  <c:v>21384214.215599999</c:v>
                </c:pt>
                <c:pt idx="2312">
                  <c:v>21446012.693500001</c:v>
                </c:pt>
                <c:pt idx="2313">
                  <c:v>21457498.306299999</c:v>
                </c:pt>
                <c:pt idx="2314">
                  <c:v>21468983.919100001</c:v>
                </c:pt>
                <c:pt idx="2315">
                  <c:v>21480469.532000002</c:v>
                </c:pt>
                <c:pt idx="2316">
                  <c:v>21491955.1448</c:v>
                </c:pt>
                <c:pt idx="2317">
                  <c:v>21503440.757599998</c:v>
                </c:pt>
                <c:pt idx="2318">
                  <c:v>21514926.3704</c:v>
                </c:pt>
                <c:pt idx="2319">
                  <c:v>21496837.805599999</c:v>
                </c:pt>
                <c:pt idx="2320">
                  <c:v>21401463.180500001</c:v>
                </c:pt>
                <c:pt idx="2321">
                  <c:v>21306088.555399999</c:v>
                </c:pt>
                <c:pt idx="2322">
                  <c:v>21161967.247099999</c:v>
                </c:pt>
                <c:pt idx="2323">
                  <c:v>21113220.563999999</c:v>
                </c:pt>
                <c:pt idx="2324">
                  <c:v>21064473.880800001</c:v>
                </c:pt>
                <c:pt idx="2325">
                  <c:v>21015727.197700001</c:v>
                </c:pt>
                <c:pt idx="2326">
                  <c:v>20966980.5145</c:v>
                </c:pt>
                <c:pt idx="2327">
                  <c:v>20918233.8314</c:v>
                </c:pt>
                <c:pt idx="2328">
                  <c:v>20869487.148200002</c:v>
                </c:pt>
                <c:pt idx="2329">
                  <c:v>20820740.465100002</c:v>
                </c:pt>
                <c:pt idx="2330">
                  <c:v>20771993.782000002</c:v>
                </c:pt>
                <c:pt idx="2331">
                  <c:v>20723247.0988</c:v>
                </c:pt>
                <c:pt idx="2332">
                  <c:v>20674500.4157</c:v>
                </c:pt>
                <c:pt idx="2333">
                  <c:v>20625753.732500002</c:v>
                </c:pt>
                <c:pt idx="2334">
                  <c:v>20733218.993900001</c:v>
                </c:pt>
                <c:pt idx="2335">
                  <c:v>20889430.9384</c:v>
                </c:pt>
                <c:pt idx="2336">
                  <c:v>21045642.8829</c:v>
                </c:pt>
                <c:pt idx="2337">
                  <c:v>21201854.827399999</c:v>
                </c:pt>
                <c:pt idx="2338">
                  <c:v>21358066.772</c:v>
                </c:pt>
                <c:pt idx="2339">
                  <c:v>21514278.716499999</c:v>
                </c:pt>
                <c:pt idx="2340">
                  <c:v>21670490.660999998</c:v>
                </c:pt>
                <c:pt idx="2341">
                  <c:v>21901167.6873</c:v>
                </c:pt>
                <c:pt idx="2342">
                  <c:v>22137561.654100001</c:v>
                </c:pt>
                <c:pt idx="2343">
                  <c:v>22373955.6208</c:v>
                </c:pt>
                <c:pt idx="2344">
                  <c:v>22610349.5876</c:v>
                </c:pt>
                <c:pt idx="2345">
                  <c:v>22846743.554400001</c:v>
                </c:pt>
                <c:pt idx="2346">
                  <c:v>23015821.896600001</c:v>
                </c:pt>
                <c:pt idx="2347">
                  <c:v>23028688.294300001</c:v>
                </c:pt>
                <c:pt idx="2348">
                  <c:v>23041554.6921</c:v>
                </c:pt>
                <c:pt idx="2349">
                  <c:v>23054421.0898</c:v>
                </c:pt>
                <c:pt idx="2350">
                  <c:v>23067287.487500001</c:v>
                </c:pt>
                <c:pt idx="2351">
                  <c:v>23080153.885200001</c:v>
                </c:pt>
                <c:pt idx="2352">
                  <c:v>23093020.283</c:v>
                </c:pt>
                <c:pt idx="2353">
                  <c:v>23084232.9329</c:v>
                </c:pt>
                <c:pt idx="2354">
                  <c:v>23000980.5011</c:v>
                </c:pt>
                <c:pt idx="2355">
                  <c:v>22912011.128800001</c:v>
                </c:pt>
                <c:pt idx="2356">
                  <c:v>22823041.756499998</c:v>
                </c:pt>
                <c:pt idx="2357">
                  <c:v>22734072.384199999</c:v>
                </c:pt>
                <c:pt idx="2358">
                  <c:v>22645103.0119</c:v>
                </c:pt>
                <c:pt idx="2359">
                  <c:v>22623449.2641</c:v>
                </c:pt>
                <c:pt idx="2360">
                  <c:v>22601795.5163</c:v>
                </c:pt>
                <c:pt idx="2361">
                  <c:v>22580141.7685</c:v>
                </c:pt>
                <c:pt idx="2362">
                  <c:v>22558488.020799998</c:v>
                </c:pt>
                <c:pt idx="2363">
                  <c:v>22536834.272999998</c:v>
                </c:pt>
                <c:pt idx="2364">
                  <c:v>22515180.525199998</c:v>
                </c:pt>
                <c:pt idx="2365">
                  <c:v>22679111.8015</c:v>
                </c:pt>
                <c:pt idx="2366">
                  <c:v>22864696.825599998</c:v>
                </c:pt>
                <c:pt idx="2367">
                  <c:v>22950315.337099999</c:v>
                </c:pt>
                <c:pt idx="2368">
                  <c:v>23035933.8486</c:v>
                </c:pt>
                <c:pt idx="2369">
                  <c:v>23121552.360100001</c:v>
                </c:pt>
                <c:pt idx="2370">
                  <c:v>23207170.871599998</c:v>
                </c:pt>
                <c:pt idx="2371">
                  <c:v>23292789.383099999</c:v>
                </c:pt>
                <c:pt idx="2372">
                  <c:v>23378407.8946</c:v>
                </c:pt>
                <c:pt idx="2373">
                  <c:v>23464026.406100001</c:v>
                </c:pt>
                <c:pt idx="2374">
                  <c:v>23549644.917599998</c:v>
                </c:pt>
                <c:pt idx="2375">
                  <c:v>23635263.429099999</c:v>
                </c:pt>
                <c:pt idx="2376">
                  <c:v>23720881.9406</c:v>
                </c:pt>
                <c:pt idx="2377">
                  <c:v>23806500.452100001</c:v>
                </c:pt>
                <c:pt idx="2378">
                  <c:v>23706533.9395</c:v>
                </c:pt>
                <c:pt idx="2379">
                  <c:v>23692557.424800001</c:v>
                </c:pt>
                <c:pt idx="2380">
                  <c:v>23776325.701699998</c:v>
                </c:pt>
                <c:pt idx="2381">
                  <c:v>23860093.978599999</c:v>
                </c:pt>
                <c:pt idx="2382">
                  <c:v>23943862.255399998</c:v>
                </c:pt>
                <c:pt idx="2383">
                  <c:v>24027630.532299999</c:v>
                </c:pt>
                <c:pt idx="2384">
                  <c:v>24111398.8092</c:v>
                </c:pt>
                <c:pt idx="2385">
                  <c:v>24195167.086100001</c:v>
                </c:pt>
                <c:pt idx="2386">
                  <c:v>24141407.4758</c:v>
                </c:pt>
                <c:pt idx="2387">
                  <c:v>24087647.865600001</c:v>
                </c:pt>
                <c:pt idx="2388">
                  <c:v>24033888.2553</c:v>
                </c:pt>
                <c:pt idx="2389">
                  <c:v>23980128.645100001</c:v>
                </c:pt>
                <c:pt idx="2390">
                  <c:v>23926369.0348</c:v>
                </c:pt>
                <c:pt idx="2391">
                  <c:v>23872609.4245</c:v>
                </c:pt>
                <c:pt idx="2392">
                  <c:v>23732859.816399999</c:v>
                </c:pt>
                <c:pt idx="2393">
                  <c:v>23595331.929200001</c:v>
                </c:pt>
                <c:pt idx="2394">
                  <c:v>23457804.042100001</c:v>
                </c:pt>
                <c:pt idx="2395">
                  <c:v>23320276.154899999</c:v>
                </c:pt>
                <c:pt idx="2396">
                  <c:v>23182748.2678</c:v>
                </c:pt>
                <c:pt idx="2397">
                  <c:v>23045220.380600002</c:v>
                </c:pt>
                <c:pt idx="2398">
                  <c:v>22946752.593699999</c:v>
                </c:pt>
                <c:pt idx="2399">
                  <c:v>22985812.693799999</c:v>
                </c:pt>
                <c:pt idx="2400">
                  <c:v>23024872.794</c:v>
                </c:pt>
                <c:pt idx="2401">
                  <c:v>23063932.894099999</c:v>
                </c:pt>
                <c:pt idx="2402">
                  <c:v>23102992.9943</c:v>
                </c:pt>
                <c:pt idx="2403">
                  <c:v>23217082.732999999</c:v>
                </c:pt>
                <c:pt idx="2404">
                  <c:v>23331172.471799999</c:v>
                </c:pt>
                <c:pt idx="2405">
                  <c:v>23445262.2106</c:v>
                </c:pt>
                <c:pt idx="2406">
                  <c:v>23559351.9494</c:v>
                </c:pt>
                <c:pt idx="2407">
                  <c:v>23607404.7742</c:v>
                </c:pt>
                <c:pt idx="2408">
                  <c:v>23655457.598999999</c:v>
                </c:pt>
                <c:pt idx="2409">
                  <c:v>23470070.4221</c:v>
                </c:pt>
                <c:pt idx="2410">
                  <c:v>23284683.245099999</c:v>
                </c:pt>
                <c:pt idx="2411">
                  <c:v>23060235.967999998</c:v>
                </c:pt>
                <c:pt idx="2412">
                  <c:v>22835788.6908</c:v>
                </c:pt>
                <c:pt idx="2413">
                  <c:v>22611341.413699999</c:v>
                </c:pt>
                <c:pt idx="2414">
                  <c:v>22386894.136599999</c:v>
                </c:pt>
                <c:pt idx="2415">
                  <c:v>22162446.859499998</c:v>
                </c:pt>
                <c:pt idx="2416">
                  <c:v>21862969.943700001</c:v>
                </c:pt>
                <c:pt idx="2417">
                  <c:v>21563493.027899999</c:v>
                </c:pt>
                <c:pt idx="2418">
                  <c:v>21264016.112199999</c:v>
                </c:pt>
                <c:pt idx="2419">
                  <c:v>20964539.196400002</c:v>
                </c:pt>
                <c:pt idx="2420">
                  <c:v>20731099.194600001</c:v>
                </c:pt>
                <c:pt idx="2421">
                  <c:v>20514400.1763</c:v>
                </c:pt>
                <c:pt idx="2422">
                  <c:v>20531141.159699999</c:v>
                </c:pt>
                <c:pt idx="2423">
                  <c:v>20451960.9518</c:v>
                </c:pt>
                <c:pt idx="2424">
                  <c:v>20372780.743900001</c:v>
                </c:pt>
                <c:pt idx="2425">
                  <c:v>20293600.535999998</c:v>
                </c:pt>
                <c:pt idx="2426">
                  <c:v>20214420.3281</c:v>
                </c:pt>
                <c:pt idx="2427">
                  <c:v>20135240.120099999</c:v>
                </c:pt>
                <c:pt idx="2428">
                  <c:v>20056059.9122</c:v>
                </c:pt>
                <c:pt idx="2429">
                  <c:v>19976879.704300001</c:v>
                </c:pt>
                <c:pt idx="2430">
                  <c:v>19897699.496399999</c:v>
                </c:pt>
                <c:pt idx="2431">
                  <c:v>19818519.2885</c:v>
                </c:pt>
                <c:pt idx="2432">
                  <c:v>19739339.080600001</c:v>
                </c:pt>
                <c:pt idx="2433">
                  <c:v>19660158.872699998</c:v>
                </c:pt>
                <c:pt idx="2434">
                  <c:v>19564237.681299999</c:v>
                </c:pt>
                <c:pt idx="2435">
                  <c:v>19697193.622299999</c:v>
                </c:pt>
                <c:pt idx="2436">
                  <c:v>19926070.754700001</c:v>
                </c:pt>
                <c:pt idx="2437">
                  <c:v>20154947.886999998</c:v>
                </c:pt>
                <c:pt idx="2438">
                  <c:v>20383825.019299999</c:v>
                </c:pt>
                <c:pt idx="2439">
                  <c:v>20612702.151700001</c:v>
                </c:pt>
                <c:pt idx="2440">
                  <c:v>20841579.284000002</c:v>
                </c:pt>
                <c:pt idx="2441">
                  <c:v>21070456.4164</c:v>
                </c:pt>
                <c:pt idx="2442">
                  <c:v>21299333.548700001</c:v>
                </c:pt>
                <c:pt idx="2443">
                  <c:v>21528210.681000002</c:v>
                </c:pt>
                <c:pt idx="2444">
                  <c:v>21757087.8134</c:v>
                </c:pt>
                <c:pt idx="2445">
                  <c:v>21985964.945700001</c:v>
                </c:pt>
                <c:pt idx="2446">
                  <c:v>22214842.0781</c:v>
                </c:pt>
                <c:pt idx="2447">
                  <c:v>22619699.980900001</c:v>
                </c:pt>
                <c:pt idx="2448">
                  <c:v>22831378.302099999</c:v>
                </c:pt>
                <c:pt idx="2449">
                  <c:v>23043056.623300001</c:v>
                </c:pt>
                <c:pt idx="2450">
                  <c:v>23254734.944499999</c:v>
                </c:pt>
                <c:pt idx="2451">
                  <c:v>23466413.265700001</c:v>
                </c:pt>
                <c:pt idx="2452">
                  <c:v>23678091.5869</c:v>
                </c:pt>
                <c:pt idx="2453">
                  <c:v>23889769.908100002</c:v>
                </c:pt>
                <c:pt idx="2454">
                  <c:v>24101448.2293</c:v>
                </c:pt>
                <c:pt idx="2455">
                  <c:v>24313126.550500002</c:v>
                </c:pt>
                <c:pt idx="2456">
                  <c:v>24524804.8717</c:v>
                </c:pt>
                <c:pt idx="2457">
                  <c:v>24746561.577</c:v>
                </c:pt>
                <c:pt idx="2458">
                  <c:v>24968318.282200001</c:v>
                </c:pt>
                <c:pt idx="2459">
                  <c:v>25190074.987500001</c:v>
                </c:pt>
                <c:pt idx="2460">
                  <c:v>25235850.922200002</c:v>
                </c:pt>
                <c:pt idx="2461">
                  <c:v>25245929.306299999</c:v>
                </c:pt>
                <c:pt idx="2462">
                  <c:v>25256007.690400001</c:v>
                </c:pt>
                <c:pt idx="2463">
                  <c:v>25266086.0744</c:v>
                </c:pt>
                <c:pt idx="2464">
                  <c:v>25276164.458500002</c:v>
                </c:pt>
                <c:pt idx="2465">
                  <c:v>25286242.842599999</c:v>
                </c:pt>
                <c:pt idx="2466">
                  <c:v>25302849.566199999</c:v>
                </c:pt>
                <c:pt idx="2467">
                  <c:v>25319456.289900001</c:v>
                </c:pt>
                <c:pt idx="2468">
                  <c:v>25336063.013599999</c:v>
                </c:pt>
                <c:pt idx="2469">
                  <c:v>25352669.737199999</c:v>
                </c:pt>
                <c:pt idx="2470">
                  <c:v>25359198.0768</c:v>
                </c:pt>
                <c:pt idx="2471">
                  <c:v>25309344.715599999</c:v>
                </c:pt>
                <c:pt idx="2472">
                  <c:v>25259491.3543</c:v>
                </c:pt>
                <c:pt idx="2473">
                  <c:v>25209637.993099999</c:v>
                </c:pt>
                <c:pt idx="2474">
                  <c:v>25159784.6318</c:v>
                </c:pt>
                <c:pt idx="2475">
                  <c:v>24999962.613600001</c:v>
                </c:pt>
                <c:pt idx="2476">
                  <c:v>24840140.5953</c:v>
                </c:pt>
                <c:pt idx="2477">
                  <c:v>24680318.577100001</c:v>
                </c:pt>
                <c:pt idx="2478">
                  <c:v>24520496.558800001</c:v>
                </c:pt>
                <c:pt idx="2479">
                  <c:v>24229361.213399999</c:v>
                </c:pt>
                <c:pt idx="2480">
                  <c:v>23938225.867899999</c:v>
                </c:pt>
                <c:pt idx="2481">
                  <c:v>23647090.522399999</c:v>
                </c:pt>
                <c:pt idx="2482">
                  <c:v>23355955.176899999</c:v>
                </c:pt>
                <c:pt idx="2483">
                  <c:v>23064819.8314</c:v>
                </c:pt>
                <c:pt idx="2484">
                  <c:v>22830066.186799999</c:v>
                </c:pt>
                <c:pt idx="2485">
                  <c:v>22595312.542199999</c:v>
                </c:pt>
                <c:pt idx="2486">
                  <c:v>22360558.897500001</c:v>
                </c:pt>
                <c:pt idx="2487">
                  <c:v>22037339.886100002</c:v>
                </c:pt>
                <c:pt idx="2488">
                  <c:v>21824089.531599998</c:v>
                </c:pt>
                <c:pt idx="2489">
                  <c:v>21610839.177200001</c:v>
                </c:pt>
                <c:pt idx="2490">
                  <c:v>21397588.822799999</c:v>
                </c:pt>
                <c:pt idx="2491">
                  <c:v>21184338.4683</c:v>
                </c:pt>
                <c:pt idx="2492">
                  <c:v>21095873.101500001</c:v>
                </c:pt>
                <c:pt idx="2493">
                  <c:v>20987487.080200002</c:v>
                </c:pt>
                <c:pt idx="2494">
                  <c:v>20730981.849399999</c:v>
                </c:pt>
                <c:pt idx="2495">
                  <c:v>20474476.618700001</c:v>
                </c:pt>
                <c:pt idx="2496">
                  <c:v>20217971.388</c:v>
                </c:pt>
                <c:pt idx="2497">
                  <c:v>19961466.157299999</c:v>
                </c:pt>
                <c:pt idx="2498">
                  <c:v>19704960.926600002</c:v>
                </c:pt>
                <c:pt idx="2499">
                  <c:v>19448455.695900001</c:v>
                </c:pt>
                <c:pt idx="2500">
                  <c:v>19280415.831999999</c:v>
                </c:pt>
                <c:pt idx="2501">
                  <c:v>19112375.9681</c:v>
                </c:pt>
                <c:pt idx="2502">
                  <c:v>18944336.1041</c:v>
                </c:pt>
                <c:pt idx="2503">
                  <c:v>18776296.240200002</c:v>
                </c:pt>
                <c:pt idx="2504">
                  <c:v>18608256.3763</c:v>
                </c:pt>
                <c:pt idx="2505">
                  <c:v>18440216.512400001</c:v>
                </c:pt>
                <c:pt idx="2506">
                  <c:v>18424951.3255</c:v>
                </c:pt>
                <c:pt idx="2507">
                  <c:v>18557805.347899999</c:v>
                </c:pt>
                <c:pt idx="2508">
                  <c:v>18599382.711399999</c:v>
                </c:pt>
                <c:pt idx="2509">
                  <c:v>18640960.074900001</c:v>
                </c:pt>
                <c:pt idx="2510">
                  <c:v>18682537.4384</c:v>
                </c:pt>
                <c:pt idx="2511">
                  <c:v>18724114.801899999</c:v>
                </c:pt>
                <c:pt idx="2512">
                  <c:v>18765692.165399998</c:v>
                </c:pt>
                <c:pt idx="2513">
                  <c:v>18783530.1303</c:v>
                </c:pt>
                <c:pt idx="2514">
                  <c:v>18762836.858100001</c:v>
                </c:pt>
                <c:pt idx="2515">
                  <c:v>18643956.794399999</c:v>
                </c:pt>
                <c:pt idx="2516">
                  <c:v>18525076.730700001</c:v>
                </c:pt>
                <c:pt idx="2517">
                  <c:v>18406196.667100001</c:v>
                </c:pt>
                <c:pt idx="2518">
                  <c:v>18287316.603399999</c:v>
                </c:pt>
                <c:pt idx="2519">
                  <c:v>18035582.517200001</c:v>
                </c:pt>
                <c:pt idx="2520">
                  <c:v>17783848.4311</c:v>
                </c:pt>
                <c:pt idx="2521">
                  <c:v>17623391.003899999</c:v>
                </c:pt>
                <c:pt idx="2522">
                  <c:v>17462933.576699998</c:v>
                </c:pt>
                <c:pt idx="2523">
                  <c:v>17302476.149500001</c:v>
                </c:pt>
                <c:pt idx="2524">
                  <c:v>17142018.722399998</c:v>
                </c:pt>
                <c:pt idx="2525">
                  <c:v>16981561.295200001</c:v>
                </c:pt>
                <c:pt idx="2526">
                  <c:v>16844843.266600002</c:v>
                </c:pt>
                <c:pt idx="2527">
                  <c:v>16886063.633299999</c:v>
                </c:pt>
                <c:pt idx="2528">
                  <c:v>17025470.791499998</c:v>
                </c:pt>
                <c:pt idx="2529">
                  <c:v>17164877.949700002</c:v>
                </c:pt>
                <c:pt idx="2530">
                  <c:v>17304285.107900001</c:v>
                </c:pt>
                <c:pt idx="2531">
                  <c:v>17322395.541499998</c:v>
                </c:pt>
                <c:pt idx="2532">
                  <c:v>17340505.975099999</c:v>
                </c:pt>
                <c:pt idx="2533">
                  <c:v>17358616.4087</c:v>
                </c:pt>
                <c:pt idx="2534">
                  <c:v>17376726.842300002</c:v>
                </c:pt>
                <c:pt idx="2535">
                  <c:v>17394837.275899999</c:v>
                </c:pt>
                <c:pt idx="2536">
                  <c:v>17412947.7095</c:v>
                </c:pt>
                <c:pt idx="2537">
                  <c:v>17343066.044500001</c:v>
                </c:pt>
                <c:pt idx="2538">
                  <c:v>17273184.3796</c:v>
                </c:pt>
                <c:pt idx="2539">
                  <c:v>17203302.714600001</c:v>
                </c:pt>
                <c:pt idx="2540">
                  <c:v>16994013.891399998</c:v>
                </c:pt>
                <c:pt idx="2541">
                  <c:v>16784725.0682</c:v>
                </c:pt>
                <c:pt idx="2542">
                  <c:v>16575436.244999999</c:v>
                </c:pt>
                <c:pt idx="2543">
                  <c:v>16366147.421800001</c:v>
                </c:pt>
                <c:pt idx="2544">
                  <c:v>16278155.3232</c:v>
                </c:pt>
                <c:pt idx="2545">
                  <c:v>16190163.2246</c:v>
                </c:pt>
                <c:pt idx="2546">
                  <c:v>16102171.126</c:v>
                </c:pt>
                <c:pt idx="2547">
                  <c:v>16014179.0274</c:v>
                </c:pt>
                <c:pt idx="2548">
                  <c:v>15926186.9288</c:v>
                </c:pt>
                <c:pt idx="2549">
                  <c:v>15721292.7808</c:v>
                </c:pt>
                <c:pt idx="2550">
                  <c:v>15604390.7314</c:v>
                </c:pt>
                <c:pt idx="2551">
                  <c:v>15487488.682</c:v>
                </c:pt>
                <c:pt idx="2552">
                  <c:v>15370586.6326</c:v>
                </c:pt>
                <c:pt idx="2553">
                  <c:v>15253684.5833</c:v>
                </c:pt>
                <c:pt idx="2554">
                  <c:v>15136782.5339</c:v>
                </c:pt>
                <c:pt idx="2555">
                  <c:v>15019880.4845</c:v>
                </c:pt>
                <c:pt idx="2556">
                  <c:v>14902978.4351</c:v>
                </c:pt>
                <c:pt idx="2557">
                  <c:v>14786076.3857</c:v>
                </c:pt>
                <c:pt idx="2558">
                  <c:v>14669174.336300001</c:v>
                </c:pt>
                <c:pt idx="2559">
                  <c:v>14552272.286900001</c:v>
                </c:pt>
                <c:pt idx="2560">
                  <c:v>14435370.237500001</c:v>
                </c:pt>
                <c:pt idx="2561">
                  <c:v>14541385.663000001</c:v>
                </c:pt>
                <c:pt idx="2562">
                  <c:v>14764303.138</c:v>
                </c:pt>
                <c:pt idx="2563">
                  <c:v>15000414.300899999</c:v>
                </c:pt>
                <c:pt idx="2564">
                  <c:v>15236525.4638</c:v>
                </c:pt>
                <c:pt idx="2565">
                  <c:v>15472636.626800001</c:v>
                </c:pt>
                <c:pt idx="2566">
                  <c:v>15708747.7897</c:v>
                </c:pt>
                <c:pt idx="2567">
                  <c:v>15944858.9527</c:v>
                </c:pt>
                <c:pt idx="2568">
                  <c:v>16228779.7404</c:v>
                </c:pt>
                <c:pt idx="2569">
                  <c:v>16512700.528100001</c:v>
                </c:pt>
                <c:pt idx="2570">
                  <c:v>16661315.7722</c:v>
                </c:pt>
                <c:pt idx="2571">
                  <c:v>16809931.016199999</c:v>
                </c:pt>
                <c:pt idx="2572">
                  <c:v>16958546.260299999</c:v>
                </c:pt>
                <c:pt idx="2573">
                  <c:v>17107161.504299998</c:v>
                </c:pt>
                <c:pt idx="2574">
                  <c:v>17032859.273400001</c:v>
                </c:pt>
                <c:pt idx="2575">
                  <c:v>16958557.042599998</c:v>
                </c:pt>
                <c:pt idx="2576">
                  <c:v>16871061.1237</c:v>
                </c:pt>
                <c:pt idx="2577">
                  <c:v>16783565.204799999</c:v>
                </c:pt>
                <c:pt idx="2578">
                  <c:v>16696069.2859</c:v>
                </c:pt>
                <c:pt idx="2579">
                  <c:v>16608573.366900001</c:v>
                </c:pt>
                <c:pt idx="2580">
                  <c:v>16521077.448000001</c:v>
                </c:pt>
                <c:pt idx="2581">
                  <c:v>16385771.9044</c:v>
                </c:pt>
                <c:pt idx="2582">
                  <c:v>16531027.882200001</c:v>
                </c:pt>
                <c:pt idx="2583">
                  <c:v>16811589.4036</c:v>
                </c:pt>
                <c:pt idx="2584">
                  <c:v>17092150.925099999</c:v>
                </c:pt>
                <c:pt idx="2585">
                  <c:v>17372712.4465</c:v>
                </c:pt>
                <c:pt idx="2586">
                  <c:v>17653273.967999998</c:v>
                </c:pt>
                <c:pt idx="2587">
                  <c:v>17971804.429200001</c:v>
                </c:pt>
                <c:pt idx="2588">
                  <c:v>18290334.8904</c:v>
                </c:pt>
                <c:pt idx="2589">
                  <c:v>18608865.351599999</c:v>
                </c:pt>
                <c:pt idx="2590">
                  <c:v>18927395.812800001</c:v>
                </c:pt>
                <c:pt idx="2591">
                  <c:v>19245926.274</c:v>
                </c:pt>
                <c:pt idx="2592">
                  <c:v>19564456.735199999</c:v>
                </c:pt>
                <c:pt idx="2593">
                  <c:v>19882987.196400002</c:v>
                </c:pt>
                <c:pt idx="2594">
                  <c:v>20243422.276500002</c:v>
                </c:pt>
                <c:pt idx="2595">
                  <c:v>20437258.7029</c:v>
                </c:pt>
                <c:pt idx="2596">
                  <c:v>20631095.129299998</c:v>
                </c:pt>
                <c:pt idx="2597">
                  <c:v>20824931.555599999</c:v>
                </c:pt>
                <c:pt idx="2598">
                  <c:v>20956124.7227</c:v>
                </c:pt>
                <c:pt idx="2599">
                  <c:v>21087317.889800001</c:v>
                </c:pt>
                <c:pt idx="2600">
                  <c:v>21180542.1171</c:v>
                </c:pt>
                <c:pt idx="2601">
                  <c:v>21273766.3444</c:v>
                </c:pt>
                <c:pt idx="2602">
                  <c:v>21366990.571800001</c:v>
                </c:pt>
                <c:pt idx="2603">
                  <c:v>21460214.7991</c:v>
                </c:pt>
                <c:pt idx="2604">
                  <c:v>21553439.0264</c:v>
                </c:pt>
                <c:pt idx="2605">
                  <c:v>21646663.253800001</c:v>
                </c:pt>
                <c:pt idx="2606">
                  <c:v>21739887.4811</c:v>
                </c:pt>
                <c:pt idx="2607">
                  <c:v>21791207.089499999</c:v>
                </c:pt>
                <c:pt idx="2608">
                  <c:v>21728563.830200002</c:v>
                </c:pt>
                <c:pt idx="2609">
                  <c:v>21665920.570900001</c:v>
                </c:pt>
                <c:pt idx="2610">
                  <c:v>21664170.7645</c:v>
                </c:pt>
                <c:pt idx="2611">
                  <c:v>21725064.217399999</c:v>
                </c:pt>
                <c:pt idx="2612">
                  <c:v>21785957.670200001</c:v>
                </c:pt>
                <c:pt idx="2613">
                  <c:v>21846851.123100001</c:v>
                </c:pt>
                <c:pt idx="2614">
                  <c:v>21907744.576000001</c:v>
                </c:pt>
                <c:pt idx="2615">
                  <c:v>21968638.028900001</c:v>
                </c:pt>
                <c:pt idx="2616">
                  <c:v>22029531.481699999</c:v>
                </c:pt>
                <c:pt idx="2617">
                  <c:v>22090424.934599999</c:v>
                </c:pt>
                <c:pt idx="2618">
                  <c:v>22157463.4432</c:v>
                </c:pt>
                <c:pt idx="2619">
                  <c:v>22224501.951900002</c:v>
                </c:pt>
                <c:pt idx="2620">
                  <c:v>22291540.460499998</c:v>
                </c:pt>
                <c:pt idx="2621">
                  <c:v>22358578.9692</c:v>
                </c:pt>
                <c:pt idx="2622">
                  <c:v>22559204.092799999</c:v>
                </c:pt>
                <c:pt idx="2623">
                  <c:v>22698935.763599999</c:v>
                </c:pt>
                <c:pt idx="2624">
                  <c:v>22838667.4344</c:v>
                </c:pt>
                <c:pt idx="2625">
                  <c:v>22978399.1052</c:v>
                </c:pt>
                <c:pt idx="2626">
                  <c:v>23137021.847199999</c:v>
                </c:pt>
                <c:pt idx="2627">
                  <c:v>23295644.5891</c:v>
                </c:pt>
                <c:pt idx="2628">
                  <c:v>23439696.761</c:v>
                </c:pt>
                <c:pt idx="2629">
                  <c:v>23583748.932799999</c:v>
                </c:pt>
                <c:pt idx="2630">
                  <c:v>23727801.104699999</c:v>
                </c:pt>
                <c:pt idx="2631">
                  <c:v>23865708.220699999</c:v>
                </c:pt>
                <c:pt idx="2632">
                  <c:v>24003615.336800002</c:v>
                </c:pt>
                <c:pt idx="2633">
                  <c:v>24141522.4529</c:v>
                </c:pt>
                <c:pt idx="2634">
                  <c:v>24279429.568999998</c:v>
                </c:pt>
                <c:pt idx="2635">
                  <c:v>24283750.070099998</c:v>
                </c:pt>
                <c:pt idx="2636">
                  <c:v>24288070.5711</c:v>
                </c:pt>
                <c:pt idx="2637">
                  <c:v>24292391.072099999</c:v>
                </c:pt>
                <c:pt idx="2638">
                  <c:v>24296711.573199999</c:v>
                </c:pt>
                <c:pt idx="2639">
                  <c:v>24242349.9124</c:v>
                </c:pt>
                <c:pt idx="2640">
                  <c:v>24187988.251499999</c:v>
                </c:pt>
                <c:pt idx="2641">
                  <c:v>24148197.160799999</c:v>
                </c:pt>
                <c:pt idx="2642">
                  <c:v>24108406.07</c:v>
                </c:pt>
                <c:pt idx="2643">
                  <c:v>24068614.9793</c:v>
                </c:pt>
                <c:pt idx="2644">
                  <c:v>24028823.888500001</c:v>
                </c:pt>
                <c:pt idx="2645">
                  <c:v>23989032.797800001</c:v>
                </c:pt>
                <c:pt idx="2646">
                  <c:v>23949241.7071</c:v>
                </c:pt>
                <c:pt idx="2647">
                  <c:v>23909450.616300002</c:v>
                </c:pt>
                <c:pt idx="2648">
                  <c:v>23869659.525600001</c:v>
                </c:pt>
                <c:pt idx="2649">
                  <c:v>23829868.434799999</c:v>
                </c:pt>
                <c:pt idx="2650">
                  <c:v>23790077.344099998</c:v>
                </c:pt>
                <c:pt idx="2651">
                  <c:v>23870100.971500002</c:v>
                </c:pt>
                <c:pt idx="2652">
                  <c:v>23814578.638</c:v>
                </c:pt>
                <c:pt idx="2653">
                  <c:v>23759056.304499999</c:v>
                </c:pt>
                <c:pt idx="2654">
                  <c:v>23703533.971000001</c:v>
                </c:pt>
                <c:pt idx="2655">
                  <c:v>23648011.637600001</c:v>
                </c:pt>
                <c:pt idx="2656">
                  <c:v>23592489.304099999</c:v>
                </c:pt>
                <c:pt idx="2657">
                  <c:v>23536966.970600002</c:v>
                </c:pt>
                <c:pt idx="2658">
                  <c:v>23481444.6371</c:v>
                </c:pt>
                <c:pt idx="2659">
                  <c:v>23425922.303599998</c:v>
                </c:pt>
                <c:pt idx="2660">
                  <c:v>23370399.970199998</c:v>
                </c:pt>
                <c:pt idx="2661">
                  <c:v>23314877.636700001</c:v>
                </c:pt>
                <c:pt idx="2662">
                  <c:v>23259355.303199999</c:v>
                </c:pt>
                <c:pt idx="2663">
                  <c:v>23203832.969700001</c:v>
                </c:pt>
                <c:pt idx="2664">
                  <c:v>23255609.9322</c:v>
                </c:pt>
                <c:pt idx="2665">
                  <c:v>23482723.9463</c:v>
                </c:pt>
                <c:pt idx="2666">
                  <c:v>23709837.960499998</c:v>
                </c:pt>
                <c:pt idx="2667">
                  <c:v>23806258.516100001</c:v>
                </c:pt>
                <c:pt idx="2668">
                  <c:v>23902679.071699999</c:v>
                </c:pt>
                <c:pt idx="2669">
                  <c:v>23999099.6274</c:v>
                </c:pt>
                <c:pt idx="2670">
                  <c:v>24095520.182999998</c:v>
                </c:pt>
                <c:pt idx="2671">
                  <c:v>24191940.738699999</c:v>
                </c:pt>
                <c:pt idx="2672">
                  <c:v>24288361.294300001</c:v>
                </c:pt>
                <c:pt idx="2673">
                  <c:v>24384781.850000001</c:v>
                </c:pt>
                <c:pt idx="2674">
                  <c:v>24481202.4056</c:v>
                </c:pt>
                <c:pt idx="2675">
                  <c:v>24577622.961300001</c:v>
                </c:pt>
                <c:pt idx="2676">
                  <c:v>24674043.516899999</c:v>
                </c:pt>
                <c:pt idx="2677">
                  <c:v>24543350.058400001</c:v>
                </c:pt>
                <c:pt idx="2678">
                  <c:v>24182366.523600001</c:v>
                </c:pt>
                <c:pt idx="2679">
                  <c:v>23821382.988899998</c:v>
                </c:pt>
                <c:pt idx="2680">
                  <c:v>23591092.912599999</c:v>
                </c:pt>
                <c:pt idx="2681">
                  <c:v>23360802.836300001</c:v>
                </c:pt>
                <c:pt idx="2682">
                  <c:v>23130512.760000002</c:v>
                </c:pt>
                <c:pt idx="2683">
                  <c:v>22900222.683699999</c:v>
                </c:pt>
                <c:pt idx="2684">
                  <c:v>22669932.6074</c:v>
                </c:pt>
                <c:pt idx="2685">
                  <c:v>22439642.531100001</c:v>
                </c:pt>
                <c:pt idx="2686">
                  <c:v>22209352.454799999</c:v>
                </c:pt>
                <c:pt idx="2687">
                  <c:v>21979062.3785</c:v>
                </c:pt>
                <c:pt idx="2688">
                  <c:v>21748772.302200001</c:v>
                </c:pt>
                <c:pt idx="2689">
                  <c:v>21518482.225900002</c:v>
                </c:pt>
                <c:pt idx="2690">
                  <c:v>21295694.566300001</c:v>
                </c:pt>
                <c:pt idx="2691">
                  <c:v>21303196.982999999</c:v>
                </c:pt>
                <c:pt idx="2692">
                  <c:v>21310699.399700001</c:v>
                </c:pt>
                <c:pt idx="2693">
                  <c:v>21318201.816399999</c:v>
                </c:pt>
                <c:pt idx="2694">
                  <c:v>21325704.233100001</c:v>
                </c:pt>
                <c:pt idx="2695">
                  <c:v>21333206.649799999</c:v>
                </c:pt>
                <c:pt idx="2696">
                  <c:v>21340709.066500001</c:v>
                </c:pt>
                <c:pt idx="2697">
                  <c:v>21348211.483199999</c:v>
                </c:pt>
                <c:pt idx="2698">
                  <c:v>21355713.899799999</c:v>
                </c:pt>
                <c:pt idx="2699">
                  <c:v>21258236.457800001</c:v>
                </c:pt>
                <c:pt idx="2700">
                  <c:v>21160759.015799999</c:v>
                </c:pt>
                <c:pt idx="2701">
                  <c:v>21063281.5737</c:v>
                </c:pt>
                <c:pt idx="2702">
                  <c:v>20965804.131700002</c:v>
                </c:pt>
                <c:pt idx="2703">
                  <c:v>20860824.272999998</c:v>
                </c:pt>
                <c:pt idx="2704">
                  <c:v>20755844.414299998</c:v>
                </c:pt>
                <c:pt idx="2705">
                  <c:v>20650864.555500001</c:v>
                </c:pt>
                <c:pt idx="2706">
                  <c:v>20545884.696800001</c:v>
                </c:pt>
                <c:pt idx="2707">
                  <c:v>20440904.838100001</c:v>
                </c:pt>
                <c:pt idx="2708">
                  <c:v>20335924.9793</c:v>
                </c:pt>
                <c:pt idx="2709">
                  <c:v>20230945.1206</c:v>
                </c:pt>
                <c:pt idx="2710">
                  <c:v>20125965.2619</c:v>
                </c:pt>
                <c:pt idx="2711">
                  <c:v>20088621.590300001</c:v>
                </c:pt>
                <c:pt idx="2712">
                  <c:v>20156257.777399998</c:v>
                </c:pt>
                <c:pt idx="2713">
                  <c:v>20223893.964499999</c:v>
                </c:pt>
                <c:pt idx="2714">
                  <c:v>20291530.1516</c:v>
                </c:pt>
                <c:pt idx="2715">
                  <c:v>20359166.3387</c:v>
                </c:pt>
                <c:pt idx="2716">
                  <c:v>20426802.525800001</c:v>
                </c:pt>
                <c:pt idx="2717">
                  <c:v>20494438.712900002</c:v>
                </c:pt>
                <c:pt idx="2718">
                  <c:v>20573182.458700001</c:v>
                </c:pt>
                <c:pt idx="2719">
                  <c:v>20651926.204500001</c:v>
                </c:pt>
                <c:pt idx="2720">
                  <c:v>20730669.950300001</c:v>
                </c:pt>
                <c:pt idx="2721">
                  <c:v>20809413.695999999</c:v>
                </c:pt>
                <c:pt idx="2722">
                  <c:v>20888157.441799998</c:v>
                </c:pt>
                <c:pt idx="2723">
                  <c:v>20966901.187600002</c:v>
                </c:pt>
                <c:pt idx="2724">
                  <c:v>20978008.746300001</c:v>
                </c:pt>
                <c:pt idx="2725">
                  <c:v>20989116.305</c:v>
                </c:pt>
                <c:pt idx="2726">
                  <c:v>21045303.358600002</c:v>
                </c:pt>
                <c:pt idx="2727">
                  <c:v>21112776.296</c:v>
                </c:pt>
                <c:pt idx="2728">
                  <c:v>21180249.2333</c:v>
                </c:pt>
                <c:pt idx="2729">
                  <c:v>21247722.170699999</c:v>
                </c:pt>
                <c:pt idx="2730">
                  <c:v>21126540.1921</c:v>
                </c:pt>
                <c:pt idx="2731">
                  <c:v>20994250.6547</c:v>
                </c:pt>
                <c:pt idx="2732">
                  <c:v>20861961.117400002</c:v>
                </c:pt>
                <c:pt idx="2733">
                  <c:v>20729671.5801</c:v>
                </c:pt>
                <c:pt idx="2734">
                  <c:v>20597382.0427</c:v>
                </c:pt>
                <c:pt idx="2735">
                  <c:v>20465092.505399998</c:v>
                </c:pt>
                <c:pt idx="2736">
                  <c:v>20332802.9681</c:v>
                </c:pt>
                <c:pt idx="2737">
                  <c:v>20200513.4307</c:v>
                </c:pt>
                <c:pt idx="2738">
                  <c:v>20068223.893399999</c:v>
                </c:pt>
                <c:pt idx="2739">
                  <c:v>19890854.861099999</c:v>
                </c:pt>
                <c:pt idx="2740">
                  <c:v>19702199.945099998</c:v>
                </c:pt>
                <c:pt idx="2741">
                  <c:v>19513545.029100001</c:v>
                </c:pt>
                <c:pt idx="2742">
                  <c:v>19431530.474800002</c:v>
                </c:pt>
                <c:pt idx="2743">
                  <c:v>19538170.836599998</c:v>
                </c:pt>
                <c:pt idx="2744">
                  <c:v>19640996.983600002</c:v>
                </c:pt>
                <c:pt idx="2745">
                  <c:v>19743823.130600002</c:v>
                </c:pt>
                <c:pt idx="2746">
                  <c:v>19846649.277600002</c:v>
                </c:pt>
                <c:pt idx="2747">
                  <c:v>19949475.424600001</c:v>
                </c:pt>
                <c:pt idx="2748">
                  <c:v>20052301.571600001</c:v>
                </c:pt>
                <c:pt idx="2749">
                  <c:v>20155127.718600001</c:v>
                </c:pt>
                <c:pt idx="2750">
                  <c:v>20257953.865600001</c:v>
                </c:pt>
                <c:pt idx="2751">
                  <c:v>20324363.229499999</c:v>
                </c:pt>
                <c:pt idx="2752">
                  <c:v>20390772.593400002</c:v>
                </c:pt>
                <c:pt idx="2753">
                  <c:v>20457181.9573</c:v>
                </c:pt>
                <c:pt idx="2754">
                  <c:v>20523591.321199998</c:v>
                </c:pt>
                <c:pt idx="2755">
                  <c:v>20483360.323399998</c:v>
                </c:pt>
                <c:pt idx="2756">
                  <c:v>20443129.325599998</c:v>
                </c:pt>
                <c:pt idx="2757">
                  <c:v>20318857.022100002</c:v>
                </c:pt>
                <c:pt idx="2758">
                  <c:v>20194584.718600001</c:v>
                </c:pt>
                <c:pt idx="2759">
                  <c:v>20070312.415100001</c:v>
                </c:pt>
                <c:pt idx="2760">
                  <c:v>19946040.1116</c:v>
                </c:pt>
                <c:pt idx="2761">
                  <c:v>19821767.8081</c:v>
                </c:pt>
                <c:pt idx="2762">
                  <c:v>19697495.5046</c:v>
                </c:pt>
                <c:pt idx="2763">
                  <c:v>19555878.003400002</c:v>
                </c:pt>
                <c:pt idx="2764">
                  <c:v>19450677.2852</c:v>
                </c:pt>
                <c:pt idx="2765">
                  <c:v>19345476.5671</c:v>
                </c:pt>
                <c:pt idx="2766">
                  <c:v>19240275.848900001</c:v>
                </c:pt>
                <c:pt idx="2767">
                  <c:v>19135075.130800001</c:v>
                </c:pt>
                <c:pt idx="2768">
                  <c:v>19029874.412599999</c:v>
                </c:pt>
                <c:pt idx="2769">
                  <c:v>18924673.694499999</c:v>
                </c:pt>
                <c:pt idx="2770">
                  <c:v>18907328.4967</c:v>
                </c:pt>
                <c:pt idx="2771">
                  <c:v>18889983.298999999</c:v>
                </c:pt>
                <c:pt idx="2772">
                  <c:v>18872638.101199999</c:v>
                </c:pt>
                <c:pt idx="2773">
                  <c:v>18855292.9034</c:v>
                </c:pt>
                <c:pt idx="2774">
                  <c:v>18837947.705699999</c:v>
                </c:pt>
                <c:pt idx="2775">
                  <c:v>18885886.909200002</c:v>
                </c:pt>
                <c:pt idx="2776">
                  <c:v>18950320.393599998</c:v>
                </c:pt>
                <c:pt idx="2777">
                  <c:v>19014753.877900001</c:v>
                </c:pt>
                <c:pt idx="2778">
                  <c:v>19079187.362300001</c:v>
                </c:pt>
                <c:pt idx="2779">
                  <c:v>19143620.846700002</c:v>
                </c:pt>
                <c:pt idx="2780">
                  <c:v>19208054.331099998</c:v>
                </c:pt>
                <c:pt idx="2781">
                  <c:v>19272487.815400001</c:v>
                </c:pt>
                <c:pt idx="2782">
                  <c:v>19336921.299800001</c:v>
                </c:pt>
                <c:pt idx="2783">
                  <c:v>19401354.784200002</c:v>
                </c:pt>
                <c:pt idx="2784">
                  <c:v>19465788.268599998</c:v>
                </c:pt>
                <c:pt idx="2785">
                  <c:v>19530221.752999999</c:v>
                </c:pt>
                <c:pt idx="2786">
                  <c:v>19594655.237300001</c:v>
                </c:pt>
                <c:pt idx="2787">
                  <c:v>19659088.721700002</c:v>
                </c:pt>
                <c:pt idx="2788">
                  <c:v>19714694.258499999</c:v>
                </c:pt>
                <c:pt idx="2789">
                  <c:v>19771150.712200001</c:v>
                </c:pt>
                <c:pt idx="2790">
                  <c:v>19827607.165800001</c:v>
                </c:pt>
                <c:pt idx="2791">
                  <c:v>19884063.6195</c:v>
                </c:pt>
                <c:pt idx="2792">
                  <c:v>19942082.382199999</c:v>
                </c:pt>
                <c:pt idx="2793">
                  <c:v>20000101.144900002</c:v>
                </c:pt>
                <c:pt idx="2794">
                  <c:v>20057082.576000001</c:v>
                </c:pt>
                <c:pt idx="2795">
                  <c:v>20011402.111499999</c:v>
                </c:pt>
                <c:pt idx="2796">
                  <c:v>19930564.556600001</c:v>
                </c:pt>
                <c:pt idx="2797">
                  <c:v>19849727.001800001</c:v>
                </c:pt>
                <c:pt idx="2798">
                  <c:v>19768889.447000001</c:v>
                </c:pt>
                <c:pt idx="2799">
                  <c:v>19619306.998799998</c:v>
                </c:pt>
                <c:pt idx="2800">
                  <c:v>19469724.550500002</c:v>
                </c:pt>
                <c:pt idx="2801">
                  <c:v>19263685.648499999</c:v>
                </c:pt>
                <c:pt idx="2802">
                  <c:v>19057646.746599998</c:v>
                </c:pt>
                <c:pt idx="2803">
                  <c:v>18851607.844599999</c:v>
                </c:pt>
                <c:pt idx="2804">
                  <c:v>18645568.942699999</c:v>
                </c:pt>
                <c:pt idx="2805">
                  <c:v>18437967.731699999</c:v>
                </c:pt>
                <c:pt idx="2806">
                  <c:v>18230366.520799998</c:v>
                </c:pt>
                <c:pt idx="2807">
                  <c:v>18023802.641399998</c:v>
                </c:pt>
                <c:pt idx="2808">
                  <c:v>17919900.657600001</c:v>
                </c:pt>
                <c:pt idx="2809">
                  <c:v>17851155.7641</c:v>
                </c:pt>
                <c:pt idx="2810">
                  <c:v>17782410.870700002</c:v>
                </c:pt>
                <c:pt idx="2811">
                  <c:v>17718064.745299999</c:v>
                </c:pt>
                <c:pt idx="2812">
                  <c:v>17649042.745499998</c:v>
                </c:pt>
                <c:pt idx="2813">
                  <c:v>17542252.472100001</c:v>
                </c:pt>
                <c:pt idx="2814">
                  <c:v>17435462.1987</c:v>
                </c:pt>
                <c:pt idx="2815">
                  <c:v>17328671.925299998</c:v>
                </c:pt>
                <c:pt idx="2816">
                  <c:v>17221881.651900001</c:v>
                </c:pt>
                <c:pt idx="2817">
                  <c:v>17115091.3785</c:v>
                </c:pt>
                <c:pt idx="2818">
                  <c:v>17008301.105099998</c:v>
                </c:pt>
                <c:pt idx="2819">
                  <c:v>16901510.831700001</c:v>
                </c:pt>
                <c:pt idx="2820">
                  <c:v>16794720.5583</c:v>
                </c:pt>
                <c:pt idx="2821">
                  <c:v>16687930.2849</c:v>
                </c:pt>
                <c:pt idx="2822">
                  <c:v>16581140.011499999</c:v>
                </c:pt>
                <c:pt idx="2823">
                  <c:v>16474349.7381</c:v>
                </c:pt>
                <c:pt idx="2824">
                  <c:v>16363160.6965</c:v>
                </c:pt>
                <c:pt idx="2825">
                  <c:v>16356098.588199999</c:v>
                </c:pt>
                <c:pt idx="2826">
                  <c:v>16386804.7535</c:v>
                </c:pt>
                <c:pt idx="2827">
                  <c:v>16417510.9188</c:v>
                </c:pt>
                <c:pt idx="2828">
                  <c:v>16448217.084000001</c:v>
                </c:pt>
                <c:pt idx="2829">
                  <c:v>16478923.249299999</c:v>
                </c:pt>
                <c:pt idx="2830">
                  <c:v>16509629.4146</c:v>
                </c:pt>
                <c:pt idx="2831">
                  <c:v>16540335.5799</c:v>
                </c:pt>
                <c:pt idx="2832">
                  <c:v>16587111.4728</c:v>
                </c:pt>
                <c:pt idx="2833">
                  <c:v>16633887.365800001</c:v>
                </c:pt>
                <c:pt idx="2834">
                  <c:v>16680663.2588</c:v>
                </c:pt>
                <c:pt idx="2835">
                  <c:v>16727439.151699999</c:v>
                </c:pt>
                <c:pt idx="2836">
                  <c:v>16774215.0447</c:v>
                </c:pt>
                <c:pt idx="2837">
                  <c:v>16820990.9377</c:v>
                </c:pt>
                <c:pt idx="2838">
                  <c:v>16837060.665399998</c:v>
                </c:pt>
                <c:pt idx="2839">
                  <c:v>16853130.393100001</c:v>
                </c:pt>
                <c:pt idx="2840">
                  <c:v>16923777.394900002</c:v>
                </c:pt>
                <c:pt idx="2841">
                  <c:v>16994424.3968</c:v>
                </c:pt>
                <c:pt idx="2842">
                  <c:v>17065071.398699999</c:v>
                </c:pt>
                <c:pt idx="2843">
                  <c:v>17135718.400600001</c:v>
                </c:pt>
                <c:pt idx="2844">
                  <c:v>17206365.4025</c:v>
                </c:pt>
                <c:pt idx="2845">
                  <c:v>17205464.110199999</c:v>
                </c:pt>
                <c:pt idx="2846">
                  <c:v>17204562.8178</c:v>
                </c:pt>
                <c:pt idx="2847">
                  <c:v>17203661.5255</c:v>
                </c:pt>
                <c:pt idx="2848">
                  <c:v>17202760.233199999</c:v>
                </c:pt>
                <c:pt idx="2849">
                  <c:v>17201858.940900002</c:v>
                </c:pt>
                <c:pt idx="2850">
                  <c:v>17200957.648499999</c:v>
                </c:pt>
                <c:pt idx="2851">
                  <c:v>17200056.356199998</c:v>
                </c:pt>
                <c:pt idx="2852">
                  <c:v>17199155.063900001</c:v>
                </c:pt>
                <c:pt idx="2853">
                  <c:v>17143676.497400001</c:v>
                </c:pt>
                <c:pt idx="2854">
                  <c:v>17088197.930799998</c:v>
                </c:pt>
                <c:pt idx="2855">
                  <c:v>17032719.364300001</c:v>
                </c:pt>
                <c:pt idx="2856">
                  <c:v>16977240.797800001</c:v>
                </c:pt>
                <c:pt idx="2857">
                  <c:v>16965818.483899999</c:v>
                </c:pt>
                <c:pt idx="2858">
                  <c:v>17009874.736499999</c:v>
                </c:pt>
                <c:pt idx="2859">
                  <c:v>17053930.989100002</c:v>
                </c:pt>
                <c:pt idx="2860">
                  <c:v>17097987.241799999</c:v>
                </c:pt>
                <c:pt idx="2861">
                  <c:v>17142043.494399998</c:v>
                </c:pt>
                <c:pt idx="2862">
                  <c:v>17293046.886399999</c:v>
                </c:pt>
                <c:pt idx="2863">
                  <c:v>17413199.735100001</c:v>
                </c:pt>
                <c:pt idx="2864">
                  <c:v>17533352.583799999</c:v>
                </c:pt>
                <c:pt idx="2865">
                  <c:v>17653505.432500001</c:v>
                </c:pt>
                <c:pt idx="2866">
                  <c:v>17773658.281199999</c:v>
                </c:pt>
                <c:pt idx="2867">
                  <c:v>17893811.129999999</c:v>
                </c:pt>
                <c:pt idx="2868">
                  <c:v>18013963.978700001</c:v>
                </c:pt>
                <c:pt idx="2869">
                  <c:v>18106498.286200002</c:v>
                </c:pt>
                <c:pt idx="2870">
                  <c:v>18154976.3411</c:v>
                </c:pt>
                <c:pt idx="2871">
                  <c:v>18203454.3959</c:v>
                </c:pt>
                <c:pt idx="2872">
                  <c:v>18251932.450800002</c:v>
                </c:pt>
                <c:pt idx="2873">
                  <c:v>18220117.6666</c:v>
                </c:pt>
                <c:pt idx="2874">
                  <c:v>18188302.882399999</c:v>
                </c:pt>
                <c:pt idx="2875">
                  <c:v>17923065.261599999</c:v>
                </c:pt>
                <c:pt idx="2876">
                  <c:v>17688678.184099998</c:v>
                </c:pt>
                <c:pt idx="2877">
                  <c:v>17454291.106699999</c:v>
                </c:pt>
                <c:pt idx="2878">
                  <c:v>17219904.029199999</c:v>
                </c:pt>
                <c:pt idx="2879">
                  <c:v>16985516.9518</c:v>
                </c:pt>
                <c:pt idx="2880">
                  <c:v>16751129.874299999</c:v>
                </c:pt>
                <c:pt idx="2881">
                  <c:v>16464265.064300001</c:v>
                </c:pt>
                <c:pt idx="2882">
                  <c:v>16205018.795399999</c:v>
                </c:pt>
                <c:pt idx="2883">
                  <c:v>15945772.5266</c:v>
                </c:pt>
                <c:pt idx="2884">
                  <c:v>15686526.2578</c:v>
                </c:pt>
                <c:pt idx="2885">
                  <c:v>15427279.989</c:v>
                </c:pt>
                <c:pt idx="2886">
                  <c:v>15248326.5592</c:v>
                </c:pt>
                <c:pt idx="2887">
                  <c:v>15069373.1295</c:v>
                </c:pt>
                <c:pt idx="2888">
                  <c:v>15016895.397</c:v>
                </c:pt>
                <c:pt idx="2889">
                  <c:v>14964417.6644</c:v>
                </c:pt>
                <c:pt idx="2890">
                  <c:v>14911939.9318</c:v>
                </c:pt>
                <c:pt idx="2891">
                  <c:v>14859462.1993</c:v>
                </c:pt>
                <c:pt idx="2892">
                  <c:v>14806984.466700001</c:v>
                </c:pt>
                <c:pt idx="2893">
                  <c:v>14921174.806600001</c:v>
                </c:pt>
                <c:pt idx="2894">
                  <c:v>15087842.879000001</c:v>
                </c:pt>
                <c:pt idx="2895">
                  <c:v>15254510.951400001</c:v>
                </c:pt>
                <c:pt idx="2896">
                  <c:v>15421179.023800001</c:v>
                </c:pt>
                <c:pt idx="2897">
                  <c:v>15587847.0962</c:v>
                </c:pt>
                <c:pt idx="2898">
                  <c:v>15754515.1686</c:v>
                </c:pt>
                <c:pt idx="2899">
                  <c:v>16027230.4395</c:v>
                </c:pt>
                <c:pt idx="2900">
                  <c:v>16299945.7104</c:v>
                </c:pt>
                <c:pt idx="2901">
                  <c:v>16572660.9814</c:v>
                </c:pt>
                <c:pt idx="2902">
                  <c:v>16880920.580600001</c:v>
                </c:pt>
                <c:pt idx="2903">
                  <c:v>17189180.179900002</c:v>
                </c:pt>
                <c:pt idx="2904">
                  <c:v>17497439.779199999</c:v>
                </c:pt>
                <c:pt idx="2905">
                  <c:v>17805699.378400002</c:v>
                </c:pt>
                <c:pt idx="2906">
                  <c:v>17947290.905299999</c:v>
                </c:pt>
                <c:pt idx="2907">
                  <c:v>18088882.432100002</c:v>
                </c:pt>
                <c:pt idx="2908">
                  <c:v>18230473.958999999</c:v>
                </c:pt>
                <c:pt idx="2909">
                  <c:v>18428792.191799998</c:v>
                </c:pt>
                <c:pt idx="2910">
                  <c:v>18627110.4245</c:v>
                </c:pt>
                <c:pt idx="2911">
                  <c:v>18825428.657299999</c:v>
                </c:pt>
                <c:pt idx="2912">
                  <c:v>18917699.691599999</c:v>
                </c:pt>
                <c:pt idx="2913">
                  <c:v>19036154.188900001</c:v>
                </c:pt>
                <c:pt idx="2914">
                  <c:v>19154608.686299998</c:v>
                </c:pt>
                <c:pt idx="2915">
                  <c:v>19237518.855300002</c:v>
                </c:pt>
                <c:pt idx="2916">
                  <c:v>19320429.024300002</c:v>
                </c:pt>
                <c:pt idx="2917">
                  <c:v>19403339.193300001</c:v>
                </c:pt>
                <c:pt idx="2918">
                  <c:v>19486249.362300001</c:v>
                </c:pt>
                <c:pt idx="2919">
                  <c:v>19569159.531300001</c:v>
                </c:pt>
                <c:pt idx="2920">
                  <c:v>19652069.700300001</c:v>
                </c:pt>
                <c:pt idx="2921">
                  <c:v>19944118.294100001</c:v>
                </c:pt>
                <c:pt idx="2922">
                  <c:v>20112292.8167</c:v>
                </c:pt>
                <c:pt idx="2923">
                  <c:v>20280467.339299999</c:v>
                </c:pt>
                <c:pt idx="2924">
                  <c:v>20448641.861900002</c:v>
                </c:pt>
                <c:pt idx="2925">
                  <c:v>20616816.384500001</c:v>
                </c:pt>
                <c:pt idx="2926">
                  <c:v>20739612.169100001</c:v>
                </c:pt>
                <c:pt idx="2927">
                  <c:v>20862407.953699999</c:v>
                </c:pt>
                <c:pt idx="2928">
                  <c:v>20985203.738299999</c:v>
                </c:pt>
                <c:pt idx="2929">
                  <c:v>21031904.1976</c:v>
                </c:pt>
                <c:pt idx="2930">
                  <c:v>21078604.657000002</c:v>
                </c:pt>
                <c:pt idx="2931">
                  <c:v>21125305.1164</c:v>
                </c:pt>
                <c:pt idx="2932">
                  <c:v>21172005.575800002</c:v>
                </c:pt>
                <c:pt idx="2933">
                  <c:v>21218706.035100002</c:v>
                </c:pt>
                <c:pt idx="2934">
                  <c:v>21056268.069699999</c:v>
                </c:pt>
                <c:pt idx="2935">
                  <c:v>20960977.469599999</c:v>
                </c:pt>
                <c:pt idx="2936">
                  <c:v>20798417.610300001</c:v>
                </c:pt>
                <c:pt idx="2937">
                  <c:v>20635857.750999998</c:v>
                </c:pt>
                <c:pt idx="2938">
                  <c:v>20473297.891800001</c:v>
                </c:pt>
                <c:pt idx="2939">
                  <c:v>20329933.307399999</c:v>
                </c:pt>
                <c:pt idx="2940">
                  <c:v>20186568.722899999</c:v>
                </c:pt>
                <c:pt idx="2941">
                  <c:v>20043204.138500001</c:v>
                </c:pt>
                <c:pt idx="2942">
                  <c:v>19975934.8794</c:v>
                </c:pt>
                <c:pt idx="2943">
                  <c:v>19908665.620200001</c:v>
                </c:pt>
                <c:pt idx="2944">
                  <c:v>19841396.361000001</c:v>
                </c:pt>
                <c:pt idx="2945">
                  <c:v>19774127.101799998</c:v>
                </c:pt>
                <c:pt idx="2946">
                  <c:v>19706857.842700001</c:v>
                </c:pt>
                <c:pt idx="2947">
                  <c:v>19639588.583500002</c:v>
                </c:pt>
                <c:pt idx="2948">
                  <c:v>19664887.1569</c:v>
                </c:pt>
                <c:pt idx="2949">
                  <c:v>19748214.873599999</c:v>
                </c:pt>
                <c:pt idx="2950">
                  <c:v>19831542.590300001</c:v>
                </c:pt>
                <c:pt idx="2951">
                  <c:v>19914870.307100002</c:v>
                </c:pt>
                <c:pt idx="2952">
                  <c:v>19998198.023800001</c:v>
                </c:pt>
                <c:pt idx="2953">
                  <c:v>20081525.740600001</c:v>
                </c:pt>
                <c:pt idx="2954">
                  <c:v>20164853.4573</c:v>
                </c:pt>
                <c:pt idx="2955">
                  <c:v>20248181.1741</c:v>
                </c:pt>
                <c:pt idx="2956">
                  <c:v>20286310.172899999</c:v>
                </c:pt>
                <c:pt idx="2957">
                  <c:v>20324439.171799999</c:v>
                </c:pt>
                <c:pt idx="2958">
                  <c:v>20362568.170600001</c:v>
                </c:pt>
                <c:pt idx="2959">
                  <c:v>20400697.169500001</c:v>
                </c:pt>
                <c:pt idx="2960">
                  <c:v>20438826.168299999</c:v>
                </c:pt>
                <c:pt idx="2961">
                  <c:v>20384387.334600002</c:v>
                </c:pt>
                <c:pt idx="2962">
                  <c:v>20339188.616700001</c:v>
                </c:pt>
                <c:pt idx="2963">
                  <c:v>20293989.898800001</c:v>
                </c:pt>
                <c:pt idx="2964">
                  <c:v>20248791.1809</c:v>
                </c:pt>
                <c:pt idx="2965">
                  <c:v>20203592.463</c:v>
                </c:pt>
                <c:pt idx="2966">
                  <c:v>20158393.745099999</c:v>
                </c:pt>
                <c:pt idx="2967">
                  <c:v>20113195.0273</c:v>
                </c:pt>
                <c:pt idx="2968">
                  <c:v>20072721.714400001</c:v>
                </c:pt>
                <c:pt idx="2969">
                  <c:v>20028200.419799998</c:v>
                </c:pt>
                <c:pt idx="2970">
                  <c:v>19971429.193700001</c:v>
                </c:pt>
                <c:pt idx="2971">
                  <c:v>19914657.967599999</c:v>
                </c:pt>
                <c:pt idx="2972">
                  <c:v>19857886.741500001</c:v>
                </c:pt>
                <c:pt idx="2973">
                  <c:v>19801115.5154</c:v>
                </c:pt>
                <c:pt idx="2974">
                  <c:v>19744344.2894</c:v>
                </c:pt>
                <c:pt idx="2975">
                  <c:v>19687573.063299999</c:v>
                </c:pt>
                <c:pt idx="2976">
                  <c:v>19630801.837200001</c:v>
                </c:pt>
                <c:pt idx="2977">
                  <c:v>19563501.183899999</c:v>
                </c:pt>
                <c:pt idx="2978">
                  <c:v>19496200.5306</c:v>
                </c:pt>
                <c:pt idx="2979">
                  <c:v>19428899.8774</c:v>
                </c:pt>
                <c:pt idx="2980">
                  <c:v>19361599.224100001</c:v>
                </c:pt>
                <c:pt idx="2981">
                  <c:v>19289573.165800001</c:v>
                </c:pt>
                <c:pt idx="2982">
                  <c:v>19266793.807100002</c:v>
                </c:pt>
                <c:pt idx="2983">
                  <c:v>19256264.379900001</c:v>
                </c:pt>
                <c:pt idx="2984">
                  <c:v>19245734.952799998</c:v>
                </c:pt>
                <c:pt idx="2985">
                  <c:v>19235205.525600001</c:v>
                </c:pt>
                <c:pt idx="2986">
                  <c:v>19224676.0984</c:v>
                </c:pt>
                <c:pt idx="2987">
                  <c:v>19018568.953000002</c:v>
                </c:pt>
                <c:pt idx="2988">
                  <c:v>18812461.807599999</c:v>
                </c:pt>
                <c:pt idx="2989">
                  <c:v>18606354.6622</c:v>
                </c:pt>
                <c:pt idx="2990">
                  <c:v>18410776.943999998</c:v>
                </c:pt>
                <c:pt idx="2991">
                  <c:v>18215199.2258</c:v>
                </c:pt>
                <c:pt idx="2992">
                  <c:v>18019621.507599998</c:v>
                </c:pt>
                <c:pt idx="2993">
                  <c:v>17824043.7894</c:v>
                </c:pt>
                <c:pt idx="2994">
                  <c:v>17628466.071199998</c:v>
                </c:pt>
                <c:pt idx="2995">
                  <c:v>17432888.353</c:v>
                </c:pt>
                <c:pt idx="2996">
                  <c:v>17237310.634799998</c:v>
                </c:pt>
                <c:pt idx="2997">
                  <c:v>17041732.9166</c:v>
                </c:pt>
                <c:pt idx="2998">
                  <c:v>16846155.198399998</c:v>
                </c:pt>
                <c:pt idx="2999">
                  <c:v>16594401.617000001</c:v>
                </c:pt>
                <c:pt idx="3000">
                  <c:v>16538225.753900001</c:v>
                </c:pt>
                <c:pt idx="3001">
                  <c:v>16482049.890799999</c:v>
                </c:pt>
                <c:pt idx="3002">
                  <c:v>16425874.0276</c:v>
                </c:pt>
                <c:pt idx="3003">
                  <c:v>16369698.1645</c:v>
                </c:pt>
                <c:pt idx="3004">
                  <c:v>16257379.531199999</c:v>
                </c:pt>
                <c:pt idx="3005">
                  <c:v>16145060.898</c:v>
                </c:pt>
                <c:pt idx="3006">
                  <c:v>16032742.264699999</c:v>
                </c:pt>
                <c:pt idx="3007">
                  <c:v>15920423.6315</c:v>
                </c:pt>
                <c:pt idx="3008">
                  <c:v>15808104.998299999</c:v>
                </c:pt>
                <c:pt idx="3009">
                  <c:v>15695786.365</c:v>
                </c:pt>
                <c:pt idx="3010">
                  <c:v>15583467.731799999</c:v>
                </c:pt>
                <c:pt idx="3011">
                  <c:v>15471149.0985</c:v>
                </c:pt>
                <c:pt idx="3012">
                  <c:v>15415006.328500001</c:v>
                </c:pt>
                <c:pt idx="3013">
                  <c:v>15358863.5584</c:v>
                </c:pt>
                <c:pt idx="3014">
                  <c:v>15302720.7883</c:v>
                </c:pt>
                <c:pt idx="3015">
                  <c:v>15246578.018200001</c:v>
                </c:pt>
                <c:pt idx="3016">
                  <c:v>15200962.6657</c:v>
                </c:pt>
                <c:pt idx="3017">
                  <c:v>15211490.0834</c:v>
                </c:pt>
                <c:pt idx="3018">
                  <c:v>15222017.5011</c:v>
                </c:pt>
                <c:pt idx="3019">
                  <c:v>15221180.2159</c:v>
                </c:pt>
                <c:pt idx="3020">
                  <c:v>15220342.9307</c:v>
                </c:pt>
                <c:pt idx="3021">
                  <c:v>15186683.7908</c:v>
                </c:pt>
                <c:pt idx="3022">
                  <c:v>15153024.650900001</c:v>
                </c:pt>
                <c:pt idx="3023">
                  <c:v>15119365.511</c:v>
                </c:pt>
                <c:pt idx="3024">
                  <c:v>15017718.249500001</c:v>
                </c:pt>
                <c:pt idx="3025">
                  <c:v>14916070.9879</c:v>
                </c:pt>
                <c:pt idx="3026">
                  <c:v>14814423.726399999</c:v>
                </c:pt>
                <c:pt idx="3027">
                  <c:v>14712776.4648</c:v>
                </c:pt>
                <c:pt idx="3028">
                  <c:v>14611129.203299999</c:v>
                </c:pt>
                <c:pt idx="3029">
                  <c:v>14447344.703</c:v>
                </c:pt>
                <c:pt idx="3030">
                  <c:v>14171327.183800001</c:v>
                </c:pt>
                <c:pt idx="3031">
                  <c:v>13895309.6646</c:v>
                </c:pt>
                <c:pt idx="3032">
                  <c:v>13630656.848200001</c:v>
                </c:pt>
                <c:pt idx="3033">
                  <c:v>13366004.0319</c:v>
                </c:pt>
                <c:pt idx="3034">
                  <c:v>13134173.0703</c:v>
                </c:pt>
                <c:pt idx="3035">
                  <c:v>12902342.1087</c:v>
                </c:pt>
                <c:pt idx="3036">
                  <c:v>12670511.147</c:v>
                </c:pt>
                <c:pt idx="3037">
                  <c:v>12506668.307</c:v>
                </c:pt>
                <c:pt idx="3038">
                  <c:v>12342825.4671</c:v>
                </c:pt>
                <c:pt idx="3039">
                  <c:v>12178982.6271</c:v>
                </c:pt>
                <c:pt idx="3040">
                  <c:v>12015139.7871</c:v>
                </c:pt>
                <c:pt idx="3041">
                  <c:v>11801207.8859</c:v>
                </c:pt>
                <c:pt idx="3042">
                  <c:v>11638885.8058</c:v>
                </c:pt>
                <c:pt idx="3043">
                  <c:v>11588796.7446</c:v>
                </c:pt>
                <c:pt idx="3044">
                  <c:v>11538707.6834</c:v>
                </c:pt>
                <c:pt idx="3045">
                  <c:v>11422729.955700001</c:v>
                </c:pt>
                <c:pt idx="3046">
                  <c:v>11306752.2279</c:v>
                </c:pt>
                <c:pt idx="3047">
                  <c:v>11190774.5002</c:v>
                </c:pt>
                <c:pt idx="3048">
                  <c:v>11074796.772399999</c:v>
                </c:pt>
                <c:pt idx="3049">
                  <c:v>10958819.044600001</c:v>
                </c:pt>
                <c:pt idx="3050">
                  <c:v>10842841.3169</c:v>
                </c:pt>
                <c:pt idx="3051">
                  <c:v>10726863.5891</c:v>
                </c:pt>
                <c:pt idx="3052">
                  <c:v>10610885.861400001</c:v>
                </c:pt>
                <c:pt idx="3053">
                  <c:v>10494908.1336</c:v>
                </c:pt>
                <c:pt idx="3054">
                  <c:v>10429019.4671</c:v>
                </c:pt>
                <c:pt idx="3055">
                  <c:v>10363130.8005</c:v>
                </c:pt>
                <c:pt idx="3056">
                  <c:v>10297242.134</c:v>
                </c:pt>
                <c:pt idx="3057">
                  <c:v>10276960.463</c:v>
                </c:pt>
                <c:pt idx="3058">
                  <c:v>10322567.4586</c:v>
                </c:pt>
                <c:pt idx="3059">
                  <c:v>10368174.4542</c:v>
                </c:pt>
                <c:pt idx="3060">
                  <c:v>10413781.4498</c:v>
                </c:pt>
                <c:pt idx="3061">
                  <c:v>10459388.4454</c:v>
                </c:pt>
                <c:pt idx="3062">
                  <c:v>10504995.441</c:v>
                </c:pt>
                <c:pt idx="3063">
                  <c:v>10550602.4366</c:v>
                </c:pt>
                <c:pt idx="3064">
                  <c:v>10596209.4322</c:v>
                </c:pt>
                <c:pt idx="3065">
                  <c:v>10641816.4277</c:v>
                </c:pt>
                <c:pt idx="3066">
                  <c:v>10687423.4233</c:v>
                </c:pt>
                <c:pt idx="3067">
                  <c:v>10733030.4189</c:v>
                </c:pt>
                <c:pt idx="3068">
                  <c:v>10794405.7392</c:v>
                </c:pt>
                <c:pt idx="3069">
                  <c:v>10855781.0595</c:v>
                </c:pt>
                <c:pt idx="3070">
                  <c:v>10871549.384099999</c:v>
                </c:pt>
                <c:pt idx="3071">
                  <c:v>10887317.708799999</c:v>
                </c:pt>
                <c:pt idx="3072">
                  <c:v>10903086.033399999</c:v>
                </c:pt>
                <c:pt idx="3073">
                  <c:v>10918854.358100001</c:v>
                </c:pt>
                <c:pt idx="3074">
                  <c:v>10934622.682800001</c:v>
                </c:pt>
                <c:pt idx="3075">
                  <c:v>10950391.0074</c:v>
                </c:pt>
                <c:pt idx="3076">
                  <c:v>10966159.3321</c:v>
                </c:pt>
                <c:pt idx="3077">
                  <c:v>10981927.6567</c:v>
                </c:pt>
                <c:pt idx="3078">
                  <c:v>11120481.1898</c:v>
                </c:pt>
                <c:pt idx="3079">
                  <c:v>11259034.722899999</c:v>
                </c:pt>
                <c:pt idx="3080">
                  <c:v>11397588.255899999</c:v>
                </c:pt>
                <c:pt idx="3081">
                  <c:v>11520373.464299999</c:v>
                </c:pt>
                <c:pt idx="3082">
                  <c:v>11643158.672700001</c:v>
                </c:pt>
                <c:pt idx="3083">
                  <c:v>11765943.881100001</c:v>
                </c:pt>
                <c:pt idx="3084">
                  <c:v>12024218.328600001</c:v>
                </c:pt>
                <c:pt idx="3085">
                  <c:v>12282492.776000001</c:v>
                </c:pt>
                <c:pt idx="3086">
                  <c:v>12540767.2234</c:v>
                </c:pt>
                <c:pt idx="3087">
                  <c:v>12799041.6709</c:v>
                </c:pt>
                <c:pt idx="3088">
                  <c:v>13057316.1183</c:v>
                </c:pt>
                <c:pt idx="3089">
                  <c:v>13315590.5657</c:v>
                </c:pt>
                <c:pt idx="3090">
                  <c:v>13573865.0132</c:v>
                </c:pt>
                <c:pt idx="3091">
                  <c:v>13709354.2522</c:v>
                </c:pt>
                <c:pt idx="3092">
                  <c:v>13844843.4912</c:v>
                </c:pt>
                <c:pt idx="3093">
                  <c:v>13980332.7303</c:v>
                </c:pt>
                <c:pt idx="3094">
                  <c:v>14216371.446</c:v>
                </c:pt>
                <c:pt idx="3095">
                  <c:v>14452410.161800001</c:v>
                </c:pt>
                <c:pt idx="3096">
                  <c:v>14688448.877499999</c:v>
                </c:pt>
                <c:pt idx="3097">
                  <c:v>14808282.8803</c:v>
                </c:pt>
                <c:pt idx="3098">
                  <c:v>14884139.175000001</c:v>
                </c:pt>
                <c:pt idx="3099">
                  <c:v>14959995.469699999</c:v>
                </c:pt>
                <c:pt idx="3100">
                  <c:v>15035851.7644</c:v>
                </c:pt>
                <c:pt idx="3101">
                  <c:v>15111708.0591</c:v>
                </c:pt>
                <c:pt idx="3102">
                  <c:v>15187564.353800001</c:v>
                </c:pt>
                <c:pt idx="3103">
                  <c:v>15263420.648499999</c:v>
                </c:pt>
                <c:pt idx="3104">
                  <c:v>15339276.9432</c:v>
                </c:pt>
                <c:pt idx="3105">
                  <c:v>15415133.2379</c:v>
                </c:pt>
                <c:pt idx="3106">
                  <c:v>15490989.532600001</c:v>
                </c:pt>
                <c:pt idx="3107">
                  <c:v>15466296.3506</c:v>
                </c:pt>
                <c:pt idx="3108">
                  <c:v>15441603.1686</c:v>
                </c:pt>
                <c:pt idx="3109">
                  <c:v>15416909.9866</c:v>
                </c:pt>
                <c:pt idx="3110">
                  <c:v>15476116.0669</c:v>
                </c:pt>
                <c:pt idx="3111">
                  <c:v>15601480.176100001</c:v>
                </c:pt>
                <c:pt idx="3112">
                  <c:v>15726844.2853</c:v>
                </c:pt>
                <c:pt idx="3113">
                  <c:v>15868680.5902</c:v>
                </c:pt>
                <c:pt idx="3114">
                  <c:v>16010516.895099999</c:v>
                </c:pt>
                <c:pt idx="3115">
                  <c:v>16152353.200099999</c:v>
                </c:pt>
                <c:pt idx="3116">
                  <c:v>16294189.505000001</c:v>
                </c:pt>
                <c:pt idx="3117">
                  <c:v>16436025.809900001</c:v>
                </c:pt>
                <c:pt idx="3118">
                  <c:v>16577862.1149</c:v>
                </c:pt>
                <c:pt idx="3119">
                  <c:v>16719698.4198</c:v>
                </c:pt>
                <c:pt idx="3120">
                  <c:v>16861534.7247</c:v>
                </c:pt>
                <c:pt idx="3121">
                  <c:v>16923067.354200002</c:v>
                </c:pt>
                <c:pt idx="3122">
                  <c:v>16984599.9837</c:v>
                </c:pt>
                <c:pt idx="3123">
                  <c:v>16942948.8248</c:v>
                </c:pt>
                <c:pt idx="3124">
                  <c:v>16879117.345199998</c:v>
                </c:pt>
                <c:pt idx="3125">
                  <c:v>16815285.865499999</c:v>
                </c:pt>
                <c:pt idx="3126">
                  <c:v>16734982.189999999</c:v>
                </c:pt>
                <c:pt idx="3127">
                  <c:v>16654678.514599999</c:v>
                </c:pt>
                <c:pt idx="3128">
                  <c:v>16574374.839199999</c:v>
                </c:pt>
                <c:pt idx="3129">
                  <c:v>16478925.048800001</c:v>
                </c:pt>
                <c:pt idx="3130">
                  <c:v>16383475.2585</c:v>
                </c:pt>
                <c:pt idx="3131">
                  <c:v>16288025.4682</c:v>
                </c:pt>
                <c:pt idx="3132">
                  <c:v>16192575.6778</c:v>
                </c:pt>
                <c:pt idx="3133">
                  <c:v>16097125.887499999</c:v>
                </c:pt>
                <c:pt idx="3134">
                  <c:v>16024072.452400001</c:v>
                </c:pt>
                <c:pt idx="3135">
                  <c:v>15946880.991800001</c:v>
                </c:pt>
                <c:pt idx="3136">
                  <c:v>15869689.531099999</c:v>
                </c:pt>
                <c:pt idx="3137">
                  <c:v>15792498.070499999</c:v>
                </c:pt>
                <c:pt idx="3138">
                  <c:v>15715306.6099</c:v>
                </c:pt>
                <c:pt idx="3139">
                  <c:v>15638115.1492</c:v>
                </c:pt>
                <c:pt idx="3140">
                  <c:v>15560923.6886</c:v>
                </c:pt>
                <c:pt idx="3141">
                  <c:v>15483732.228</c:v>
                </c:pt>
                <c:pt idx="3142">
                  <c:v>15384623.868899999</c:v>
                </c:pt>
                <c:pt idx="3143">
                  <c:v>15281751.9834</c:v>
                </c:pt>
                <c:pt idx="3144">
                  <c:v>15115300.775</c:v>
                </c:pt>
                <c:pt idx="3145">
                  <c:v>14948849.5667</c:v>
                </c:pt>
                <c:pt idx="3146">
                  <c:v>14698841.5898</c:v>
                </c:pt>
                <c:pt idx="3147">
                  <c:v>14506740.9331</c:v>
                </c:pt>
                <c:pt idx="3148">
                  <c:v>14318778.301899999</c:v>
                </c:pt>
                <c:pt idx="3149">
                  <c:v>14130815.670700001</c:v>
                </c:pt>
                <c:pt idx="3150">
                  <c:v>13914936.056700001</c:v>
                </c:pt>
                <c:pt idx="3151">
                  <c:v>13699056.4428</c:v>
                </c:pt>
                <c:pt idx="3152">
                  <c:v>13483176.8288</c:v>
                </c:pt>
                <c:pt idx="3153">
                  <c:v>13267297.2148</c:v>
                </c:pt>
                <c:pt idx="3154">
                  <c:v>13051417.6009</c:v>
                </c:pt>
                <c:pt idx="3155">
                  <c:v>12872601.000299999</c:v>
                </c:pt>
                <c:pt idx="3156">
                  <c:v>12697547.926100001</c:v>
                </c:pt>
                <c:pt idx="3157">
                  <c:v>12586074.174799999</c:v>
                </c:pt>
                <c:pt idx="3158">
                  <c:v>12474600.4234</c:v>
                </c:pt>
                <c:pt idx="3159">
                  <c:v>12446683.4407</c:v>
                </c:pt>
                <c:pt idx="3160">
                  <c:v>12404991.349199999</c:v>
                </c:pt>
                <c:pt idx="3161">
                  <c:v>12363299.2577</c:v>
                </c:pt>
                <c:pt idx="3162">
                  <c:v>12321607.166200001</c:v>
                </c:pt>
                <c:pt idx="3163">
                  <c:v>12307832.057499999</c:v>
                </c:pt>
                <c:pt idx="3164">
                  <c:v>12294056.948799999</c:v>
                </c:pt>
                <c:pt idx="3165">
                  <c:v>12280281.8401</c:v>
                </c:pt>
                <c:pt idx="3166">
                  <c:v>12266506.7314</c:v>
                </c:pt>
                <c:pt idx="3167">
                  <c:v>12252731.6226</c:v>
                </c:pt>
                <c:pt idx="3168">
                  <c:v>12238956.513900001</c:v>
                </c:pt>
                <c:pt idx="3169">
                  <c:v>12225181.405200001</c:v>
                </c:pt>
                <c:pt idx="3170">
                  <c:v>12211406.296499999</c:v>
                </c:pt>
                <c:pt idx="3171">
                  <c:v>12197631.1877</c:v>
                </c:pt>
                <c:pt idx="3172">
                  <c:v>12258515.895099999</c:v>
                </c:pt>
                <c:pt idx="3173">
                  <c:v>12333175.711200001</c:v>
                </c:pt>
                <c:pt idx="3174">
                  <c:v>12407835.5273</c:v>
                </c:pt>
                <c:pt idx="3175">
                  <c:v>12482495.3433</c:v>
                </c:pt>
                <c:pt idx="3176">
                  <c:v>12557155.159399999</c:v>
                </c:pt>
                <c:pt idx="3177">
                  <c:v>12671764.031099999</c:v>
                </c:pt>
                <c:pt idx="3178">
                  <c:v>12786372.902799999</c:v>
                </c:pt>
                <c:pt idx="3179">
                  <c:v>12906614.0877</c:v>
                </c:pt>
                <c:pt idx="3180">
                  <c:v>13035203.434800001</c:v>
                </c:pt>
                <c:pt idx="3181">
                  <c:v>13163792.782</c:v>
                </c:pt>
                <c:pt idx="3182">
                  <c:v>13350100.156400001</c:v>
                </c:pt>
                <c:pt idx="3183">
                  <c:v>13553138.6149</c:v>
                </c:pt>
                <c:pt idx="3184">
                  <c:v>13756177.0734</c:v>
                </c:pt>
                <c:pt idx="3185">
                  <c:v>13884555.7158</c:v>
                </c:pt>
                <c:pt idx="3186">
                  <c:v>14012934.358200001</c:v>
                </c:pt>
                <c:pt idx="3187">
                  <c:v>14141313.000600001</c:v>
                </c:pt>
                <c:pt idx="3188">
                  <c:v>14269691.643100001</c:v>
                </c:pt>
                <c:pt idx="3189">
                  <c:v>14398070.285499999</c:v>
                </c:pt>
                <c:pt idx="3190">
                  <c:v>14491496.2718</c:v>
                </c:pt>
                <c:pt idx="3191">
                  <c:v>14584922.258099999</c:v>
                </c:pt>
                <c:pt idx="3192">
                  <c:v>14672715.931299999</c:v>
                </c:pt>
                <c:pt idx="3193">
                  <c:v>14752161.442199999</c:v>
                </c:pt>
                <c:pt idx="3194">
                  <c:v>14831606.9531</c:v>
                </c:pt>
                <c:pt idx="3195">
                  <c:v>14853334.436699999</c:v>
                </c:pt>
                <c:pt idx="3196">
                  <c:v>14858330.836200001</c:v>
                </c:pt>
                <c:pt idx="3197">
                  <c:v>14863327.2358</c:v>
                </c:pt>
                <c:pt idx="3198">
                  <c:v>14860280.7443</c:v>
                </c:pt>
                <c:pt idx="3199">
                  <c:v>14857234.252800001</c:v>
                </c:pt>
                <c:pt idx="3200">
                  <c:v>14854187.761399999</c:v>
                </c:pt>
                <c:pt idx="3201">
                  <c:v>14851141.2699</c:v>
                </c:pt>
                <c:pt idx="3202">
                  <c:v>14848094.7784</c:v>
                </c:pt>
                <c:pt idx="3203">
                  <c:v>14840051.887399999</c:v>
                </c:pt>
                <c:pt idx="3204">
                  <c:v>14832008.996400001</c:v>
                </c:pt>
                <c:pt idx="3205">
                  <c:v>14823966.1054</c:v>
                </c:pt>
                <c:pt idx="3206">
                  <c:v>14815923.214500001</c:v>
                </c:pt>
                <c:pt idx="3207">
                  <c:v>14807880.3235</c:v>
                </c:pt>
                <c:pt idx="3208">
                  <c:v>14799837.432499999</c:v>
                </c:pt>
                <c:pt idx="3209">
                  <c:v>14791794.5415</c:v>
                </c:pt>
                <c:pt idx="3210">
                  <c:v>14883974.7937</c:v>
                </c:pt>
                <c:pt idx="3211">
                  <c:v>14984197.937000001</c:v>
                </c:pt>
                <c:pt idx="3212">
                  <c:v>15084421.0802</c:v>
                </c:pt>
                <c:pt idx="3213">
                  <c:v>15184644.2235</c:v>
                </c:pt>
                <c:pt idx="3214">
                  <c:v>15284867.366699999</c:v>
                </c:pt>
                <c:pt idx="3215">
                  <c:v>15385090.51</c:v>
                </c:pt>
                <c:pt idx="3216">
                  <c:v>15485313.653200001</c:v>
                </c:pt>
                <c:pt idx="3217">
                  <c:v>15585536.796499999</c:v>
                </c:pt>
                <c:pt idx="3218">
                  <c:v>15685759.9397</c:v>
                </c:pt>
                <c:pt idx="3219">
                  <c:v>15785983.083000001</c:v>
                </c:pt>
                <c:pt idx="3220">
                  <c:v>15886206.226199999</c:v>
                </c:pt>
                <c:pt idx="3221">
                  <c:v>16076413.3376</c:v>
                </c:pt>
                <c:pt idx="3222">
                  <c:v>16288806.350500001</c:v>
                </c:pt>
                <c:pt idx="3223">
                  <c:v>16400976.2202</c:v>
                </c:pt>
                <c:pt idx="3224">
                  <c:v>16375047.3594</c:v>
                </c:pt>
                <c:pt idx="3225">
                  <c:v>16349118.4987</c:v>
                </c:pt>
                <c:pt idx="3226">
                  <c:v>16323189.6379</c:v>
                </c:pt>
                <c:pt idx="3227">
                  <c:v>16297260.7772</c:v>
                </c:pt>
                <c:pt idx="3228">
                  <c:v>16271331.9164</c:v>
                </c:pt>
                <c:pt idx="3229">
                  <c:v>16245403.0557</c:v>
                </c:pt>
                <c:pt idx="3230">
                  <c:v>16219474.1949</c:v>
                </c:pt>
                <c:pt idx="3231">
                  <c:v>16193545.334100001</c:v>
                </c:pt>
                <c:pt idx="3232">
                  <c:v>16167616.4734</c:v>
                </c:pt>
                <c:pt idx="3233">
                  <c:v>16141687.612600001</c:v>
                </c:pt>
                <c:pt idx="3234">
                  <c:v>16025774.7837</c:v>
                </c:pt>
                <c:pt idx="3235">
                  <c:v>15887676.053300001</c:v>
                </c:pt>
                <c:pt idx="3236">
                  <c:v>15829212.9712</c:v>
                </c:pt>
                <c:pt idx="3237">
                  <c:v>15908848.6195</c:v>
                </c:pt>
                <c:pt idx="3238">
                  <c:v>15988484.2678</c:v>
                </c:pt>
                <c:pt idx="3239">
                  <c:v>16068119.916099999</c:v>
                </c:pt>
                <c:pt idx="3240">
                  <c:v>16147755.5644</c:v>
                </c:pt>
                <c:pt idx="3241">
                  <c:v>16227391.2127</c:v>
                </c:pt>
                <c:pt idx="3242">
                  <c:v>16334402.4903</c:v>
                </c:pt>
                <c:pt idx="3243">
                  <c:v>16329399.4519</c:v>
                </c:pt>
                <c:pt idx="3244">
                  <c:v>16324396.4135</c:v>
                </c:pt>
                <c:pt idx="3245">
                  <c:v>16319393.3751</c:v>
                </c:pt>
                <c:pt idx="3246">
                  <c:v>16314390.3367</c:v>
                </c:pt>
                <c:pt idx="3247">
                  <c:v>16309387.2984</c:v>
                </c:pt>
                <c:pt idx="3248">
                  <c:v>16304384.26</c:v>
                </c:pt>
                <c:pt idx="3249">
                  <c:v>16219745.5733</c:v>
                </c:pt>
                <c:pt idx="3250">
                  <c:v>16135106.886600001</c:v>
                </c:pt>
                <c:pt idx="3251">
                  <c:v>16050468.199899999</c:v>
                </c:pt>
                <c:pt idx="3252">
                  <c:v>15965829.5132</c:v>
                </c:pt>
                <c:pt idx="3253">
                  <c:v>15881190.8266</c:v>
                </c:pt>
                <c:pt idx="3254">
                  <c:v>15796552.139900001</c:v>
                </c:pt>
                <c:pt idx="3255">
                  <c:v>15692639.6678</c:v>
                </c:pt>
                <c:pt idx="3256">
                  <c:v>15700741.511600001</c:v>
                </c:pt>
                <c:pt idx="3257">
                  <c:v>15708843.3554</c:v>
                </c:pt>
                <c:pt idx="3258">
                  <c:v>15699299.9594</c:v>
                </c:pt>
                <c:pt idx="3259">
                  <c:v>15689756.563300001</c:v>
                </c:pt>
                <c:pt idx="3260">
                  <c:v>15680213.167300001</c:v>
                </c:pt>
                <c:pt idx="3261">
                  <c:v>15654279.644099999</c:v>
                </c:pt>
                <c:pt idx="3262">
                  <c:v>15628346.120999999</c:v>
                </c:pt>
                <c:pt idx="3263">
                  <c:v>15602412.5978</c:v>
                </c:pt>
                <c:pt idx="3264">
                  <c:v>15576479.0746</c:v>
                </c:pt>
                <c:pt idx="3265">
                  <c:v>15550545.5515</c:v>
                </c:pt>
                <c:pt idx="3266">
                  <c:v>15524612.0283</c:v>
                </c:pt>
                <c:pt idx="3267">
                  <c:v>15498678.505100001</c:v>
                </c:pt>
                <c:pt idx="3268">
                  <c:v>15464643.1381</c:v>
                </c:pt>
                <c:pt idx="3269">
                  <c:v>15430607.7711</c:v>
                </c:pt>
                <c:pt idx="3270">
                  <c:v>15396572.404100001</c:v>
                </c:pt>
                <c:pt idx="3271">
                  <c:v>15380182.277000001</c:v>
                </c:pt>
                <c:pt idx="3272">
                  <c:v>15363792.149900001</c:v>
                </c:pt>
                <c:pt idx="3273">
                  <c:v>15372207.4135</c:v>
                </c:pt>
                <c:pt idx="3274">
                  <c:v>15397012.804199999</c:v>
                </c:pt>
                <c:pt idx="3275">
                  <c:v>15421818.195</c:v>
                </c:pt>
                <c:pt idx="3276">
                  <c:v>15446623.5857</c:v>
                </c:pt>
                <c:pt idx="3277">
                  <c:v>15471428.976399999</c:v>
                </c:pt>
                <c:pt idx="3278">
                  <c:v>15496234.3672</c:v>
                </c:pt>
                <c:pt idx="3279">
                  <c:v>15521039.7579</c:v>
                </c:pt>
                <c:pt idx="3280">
                  <c:v>15545845.148700001</c:v>
                </c:pt>
                <c:pt idx="3281">
                  <c:v>15570650.5394</c:v>
                </c:pt>
                <c:pt idx="3282">
                  <c:v>15595455.9301</c:v>
                </c:pt>
                <c:pt idx="3283">
                  <c:v>15620261.320900001</c:v>
                </c:pt>
                <c:pt idx="3284">
                  <c:v>15645066.7116</c:v>
                </c:pt>
                <c:pt idx="3285">
                  <c:v>15671808.141100001</c:v>
                </c:pt>
                <c:pt idx="3286">
                  <c:v>15673744.1799</c:v>
                </c:pt>
                <c:pt idx="3287">
                  <c:v>15675680.218599999</c:v>
                </c:pt>
                <c:pt idx="3288">
                  <c:v>15677616.2574</c:v>
                </c:pt>
                <c:pt idx="3289">
                  <c:v>15679552.2962</c:v>
                </c:pt>
                <c:pt idx="3290">
                  <c:v>15681488.334899999</c:v>
                </c:pt>
                <c:pt idx="3291">
                  <c:v>15683424.3737</c:v>
                </c:pt>
                <c:pt idx="3292">
                  <c:v>15685360.4125</c:v>
                </c:pt>
                <c:pt idx="3293">
                  <c:v>15687296.451300001</c:v>
                </c:pt>
                <c:pt idx="3294">
                  <c:v>15689232.49</c:v>
                </c:pt>
                <c:pt idx="3295">
                  <c:v>15691168.5288</c:v>
                </c:pt>
                <c:pt idx="3296">
                  <c:v>15693104.567600001</c:v>
                </c:pt>
                <c:pt idx="3297">
                  <c:v>15820950.807700001</c:v>
                </c:pt>
                <c:pt idx="3298">
                  <c:v>15946861.009</c:v>
                </c:pt>
                <c:pt idx="3299">
                  <c:v>16072771.2103</c:v>
                </c:pt>
                <c:pt idx="3300">
                  <c:v>16165434.6031</c:v>
                </c:pt>
                <c:pt idx="3301">
                  <c:v>16258097.9958</c:v>
                </c:pt>
                <c:pt idx="3302">
                  <c:v>16350761.388599999</c:v>
                </c:pt>
                <c:pt idx="3303">
                  <c:v>16443424.781300001</c:v>
                </c:pt>
                <c:pt idx="3304">
                  <c:v>16536088.1741</c:v>
                </c:pt>
                <c:pt idx="3305">
                  <c:v>16628751.5668</c:v>
                </c:pt>
                <c:pt idx="3306">
                  <c:v>16721414.9596</c:v>
                </c:pt>
                <c:pt idx="3307">
                  <c:v>16814078.352299999</c:v>
                </c:pt>
                <c:pt idx="3308">
                  <c:v>16906741.745099999</c:v>
                </c:pt>
                <c:pt idx="3309">
                  <c:v>16999405.137800001</c:v>
                </c:pt>
                <c:pt idx="3310">
                  <c:v>16966158.329300001</c:v>
                </c:pt>
                <c:pt idx="3311">
                  <c:v>16932911.5207</c:v>
                </c:pt>
                <c:pt idx="3312">
                  <c:v>17026687.6263</c:v>
                </c:pt>
                <c:pt idx="3313">
                  <c:v>17155160.897100002</c:v>
                </c:pt>
                <c:pt idx="3314">
                  <c:v>17283634.1679</c:v>
                </c:pt>
                <c:pt idx="3315">
                  <c:v>17412107.4388</c:v>
                </c:pt>
                <c:pt idx="3316">
                  <c:v>17540580.709600002</c:v>
                </c:pt>
                <c:pt idx="3317">
                  <c:v>17669053.9804</c:v>
                </c:pt>
                <c:pt idx="3318">
                  <c:v>17797527.2513</c:v>
                </c:pt>
                <c:pt idx="3319">
                  <c:v>17926000.522100002</c:v>
                </c:pt>
                <c:pt idx="3320">
                  <c:v>18055699.5964</c:v>
                </c:pt>
                <c:pt idx="3321">
                  <c:v>18185398.670699999</c:v>
                </c:pt>
                <c:pt idx="3322">
                  <c:v>18315097.745099999</c:v>
                </c:pt>
                <c:pt idx="3323">
                  <c:v>18444796.819400001</c:v>
                </c:pt>
                <c:pt idx="3324">
                  <c:v>18592624.272</c:v>
                </c:pt>
                <c:pt idx="3325">
                  <c:v>18613428.8105</c:v>
                </c:pt>
                <c:pt idx="3326">
                  <c:v>18661422.0075</c:v>
                </c:pt>
                <c:pt idx="3327">
                  <c:v>18505928.670600001</c:v>
                </c:pt>
                <c:pt idx="3328">
                  <c:v>18350435.3336</c:v>
                </c:pt>
                <c:pt idx="3329">
                  <c:v>18194941.9967</c:v>
                </c:pt>
                <c:pt idx="3330">
                  <c:v>18039448.659699999</c:v>
                </c:pt>
                <c:pt idx="3331">
                  <c:v>17883955.322799999</c:v>
                </c:pt>
                <c:pt idx="3332">
                  <c:v>17728461.9859</c:v>
                </c:pt>
                <c:pt idx="3333">
                  <c:v>17571742.845400002</c:v>
                </c:pt>
                <c:pt idx="3334">
                  <c:v>17415023.704999998</c:v>
                </c:pt>
                <c:pt idx="3335">
                  <c:v>17258304.564599998</c:v>
                </c:pt>
                <c:pt idx="3336">
                  <c:v>17101585.424199998</c:v>
                </c:pt>
                <c:pt idx="3337">
                  <c:v>16926737.905400001</c:v>
                </c:pt>
                <c:pt idx="3338">
                  <c:v>16751890.386600001</c:v>
                </c:pt>
                <c:pt idx="3339">
                  <c:v>16666863.5035</c:v>
                </c:pt>
                <c:pt idx="3340">
                  <c:v>16785323.154300001</c:v>
                </c:pt>
                <c:pt idx="3341">
                  <c:v>16903782.805100001</c:v>
                </c:pt>
                <c:pt idx="3342">
                  <c:v>17022242.455800001</c:v>
                </c:pt>
                <c:pt idx="3343">
                  <c:v>17140702.106600001</c:v>
                </c:pt>
                <c:pt idx="3344">
                  <c:v>17259161.757399999</c:v>
                </c:pt>
                <c:pt idx="3345">
                  <c:v>17377621.408199999</c:v>
                </c:pt>
                <c:pt idx="3346">
                  <c:v>17496081.059</c:v>
                </c:pt>
                <c:pt idx="3347">
                  <c:v>17614540.7097</c:v>
                </c:pt>
                <c:pt idx="3348">
                  <c:v>17733000.3605</c:v>
                </c:pt>
                <c:pt idx="3349">
                  <c:v>17851460.011300001</c:v>
                </c:pt>
                <c:pt idx="3350">
                  <c:v>17969919.662099998</c:v>
                </c:pt>
                <c:pt idx="3351">
                  <c:v>18262821.005600002</c:v>
                </c:pt>
                <c:pt idx="3352">
                  <c:v>18437262.6983</c:v>
                </c:pt>
                <c:pt idx="3353">
                  <c:v>18611704.391100001</c:v>
                </c:pt>
                <c:pt idx="3354">
                  <c:v>18786146.083799999</c:v>
                </c:pt>
                <c:pt idx="3355">
                  <c:v>18960587.7766</c:v>
                </c:pt>
                <c:pt idx="3356">
                  <c:v>19135029.469300002</c:v>
                </c:pt>
                <c:pt idx="3357">
                  <c:v>19309471.162099998</c:v>
                </c:pt>
                <c:pt idx="3358">
                  <c:v>19483912.854800001</c:v>
                </c:pt>
                <c:pt idx="3359">
                  <c:v>19658354.547499999</c:v>
                </c:pt>
                <c:pt idx="3360">
                  <c:v>19832796.2403</c:v>
                </c:pt>
                <c:pt idx="3361">
                  <c:v>20007237.932999998</c:v>
                </c:pt>
                <c:pt idx="3362">
                  <c:v>20280890.6219</c:v>
                </c:pt>
                <c:pt idx="3363">
                  <c:v>20554543.310899999</c:v>
                </c:pt>
                <c:pt idx="3364">
                  <c:v>20653754.307</c:v>
                </c:pt>
                <c:pt idx="3365">
                  <c:v>20752965.303199999</c:v>
                </c:pt>
                <c:pt idx="3366">
                  <c:v>20976377.400699999</c:v>
                </c:pt>
                <c:pt idx="3367">
                  <c:v>21199789.498300001</c:v>
                </c:pt>
                <c:pt idx="3368">
                  <c:v>21423201.595800001</c:v>
                </c:pt>
                <c:pt idx="3369">
                  <c:v>21646613.693399999</c:v>
                </c:pt>
                <c:pt idx="3370">
                  <c:v>21870025.791000001</c:v>
                </c:pt>
                <c:pt idx="3371">
                  <c:v>22093437.888500001</c:v>
                </c:pt>
                <c:pt idx="3372">
                  <c:v>22316849.986099999</c:v>
                </c:pt>
                <c:pt idx="3373">
                  <c:v>22540262.0836</c:v>
                </c:pt>
                <c:pt idx="3374">
                  <c:v>22763674.181200001</c:v>
                </c:pt>
                <c:pt idx="3375">
                  <c:v>22887875.282600001</c:v>
                </c:pt>
                <c:pt idx="3376">
                  <c:v>23012076.384</c:v>
                </c:pt>
                <c:pt idx="3377">
                  <c:v>23252892.607099999</c:v>
                </c:pt>
                <c:pt idx="3378">
                  <c:v>23438718.589400001</c:v>
                </c:pt>
                <c:pt idx="3379">
                  <c:v>23500343.470199998</c:v>
                </c:pt>
                <c:pt idx="3380">
                  <c:v>23545142.324900001</c:v>
                </c:pt>
                <c:pt idx="3381">
                  <c:v>23589941.1796</c:v>
                </c:pt>
                <c:pt idx="3382">
                  <c:v>23634740.034299999</c:v>
                </c:pt>
                <c:pt idx="3383">
                  <c:v>23679538.888900001</c:v>
                </c:pt>
                <c:pt idx="3384">
                  <c:v>23724337.7436</c:v>
                </c:pt>
                <c:pt idx="3385">
                  <c:v>23769136.598299999</c:v>
                </c:pt>
                <c:pt idx="3386">
                  <c:v>23813935.453000002</c:v>
                </c:pt>
                <c:pt idx="3387">
                  <c:v>23858734.307599999</c:v>
                </c:pt>
                <c:pt idx="3388">
                  <c:v>23903533.162300002</c:v>
                </c:pt>
                <c:pt idx="3389">
                  <c:v>23948332.017000001</c:v>
                </c:pt>
                <c:pt idx="3390">
                  <c:v>23876515.749899998</c:v>
                </c:pt>
                <c:pt idx="3391">
                  <c:v>23859689.723700002</c:v>
                </c:pt>
                <c:pt idx="3392">
                  <c:v>24001330.462499999</c:v>
                </c:pt>
                <c:pt idx="3393">
                  <c:v>24159797.227600001</c:v>
                </c:pt>
                <c:pt idx="3394">
                  <c:v>24318263.992600001</c:v>
                </c:pt>
                <c:pt idx="3395">
                  <c:v>24476730.7577</c:v>
                </c:pt>
                <c:pt idx="3396">
                  <c:v>24635197.522799999</c:v>
                </c:pt>
                <c:pt idx="3397">
                  <c:v>24793664.287799999</c:v>
                </c:pt>
                <c:pt idx="3398">
                  <c:v>24952131.052900001</c:v>
                </c:pt>
                <c:pt idx="3399">
                  <c:v>25110597.817899998</c:v>
                </c:pt>
                <c:pt idx="3400">
                  <c:v>25269064.583000001</c:v>
                </c:pt>
                <c:pt idx="3401">
                  <c:v>25427531.348000001</c:v>
                </c:pt>
                <c:pt idx="3402">
                  <c:v>25756821.844700001</c:v>
                </c:pt>
                <c:pt idx="3403">
                  <c:v>26086112.3413</c:v>
                </c:pt>
                <c:pt idx="3404">
                  <c:v>26415402.837900002</c:v>
                </c:pt>
                <c:pt idx="3405">
                  <c:v>26586226.569499999</c:v>
                </c:pt>
                <c:pt idx="3406">
                  <c:v>26798141.511700001</c:v>
                </c:pt>
                <c:pt idx="3407">
                  <c:v>27010056.453899998</c:v>
                </c:pt>
                <c:pt idx="3408">
                  <c:v>27255171.913199998</c:v>
                </c:pt>
                <c:pt idx="3409">
                  <c:v>27500287.3726</c:v>
                </c:pt>
                <c:pt idx="3410">
                  <c:v>27745402.831900001</c:v>
                </c:pt>
                <c:pt idx="3411">
                  <c:v>27990518.291200001</c:v>
                </c:pt>
                <c:pt idx="3412">
                  <c:v>28235633.750599999</c:v>
                </c:pt>
                <c:pt idx="3413">
                  <c:v>28480749.209899999</c:v>
                </c:pt>
                <c:pt idx="3414">
                  <c:v>28725864.669199999</c:v>
                </c:pt>
                <c:pt idx="3415">
                  <c:v>28800156.397</c:v>
                </c:pt>
                <c:pt idx="3416">
                  <c:v>28840789.647999998</c:v>
                </c:pt>
                <c:pt idx="3417">
                  <c:v>28881422.899</c:v>
                </c:pt>
                <c:pt idx="3418">
                  <c:v>28922056.149999999</c:v>
                </c:pt>
                <c:pt idx="3419">
                  <c:v>28921598.190299999</c:v>
                </c:pt>
                <c:pt idx="3420">
                  <c:v>28921140.230700001</c:v>
                </c:pt>
                <c:pt idx="3421">
                  <c:v>28887481.753899999</c:v>
                </c:pt>
                <c:pt idx="3422">
                  <c:v>28853823.277199998</c:v>
                </c:pt>
                <c:pt idx="3423">
                  <c:v>28820164.8004</c:v>
                </c:pt>
                <c:pt idx="3424">
                  <c:v>28786506.323600002</c:v>
                </c:pt>
                <c:pt idx="3425">
                  <c:v>28752847.846900001</c:v>
                </c:pt>
                <c:pt idx="3426">
                  <c:v>28719189.370099999</c:v>
                </c:pt>
                <c:pt idx="3427">
                  <c:v>28685530.893300001</c:v>
                </c:pt>
                <c:pt idx="3428">
                  <c:v>28921659.289500002</c:v>
                </c:pt>
                <c:pt idx="3429">
                  <c:v>29191446.1624</c:v>
                </c:pt>
                <c:pt idx="3430">
                  <c:v>29461233.035300002</c:v>
                </c:pt>
                <c:pt idx="3431">
                  <c:v>29731019.908199999</c:v>
                </c:pt>
                <c:pt idx="3432">
                  <c:v>30000806.781100001</c:v>
                </c:pt>
                <c:pt idx="3433">
                  <c:v>30270593.654100001</c:v>
                </c:pt>
                <c:pt idx="3434">
                  <c:v>30540380.526999999</c:v>
                </c:pt>
                <c:pt idx="3435">
                  <c:v>30810167.399900001</c:v>
                </c:pt>
                <c:pt idx="3436">
                  <c:v>31125224.998300001</c:v>
                </c:pt>
                <c:pt idx="3437">
                  <c:v>31433488.127</c:v>
                </c:pt>
                <c:pt idx="3438">
                  <c:v>31669285.1065</c:v>
                </c:pt>
                <c:pt idx="3439">
                  <c:v>31656650.421700001</c:v>
                </c:pt>
                <c:pt idx="3440">
                  <c:v>31644015.737</c:v>
                </c:pt>
                <c:pt idx="3441">
                  <c:v>31361594.179299999</c:v>
                </c:pt>
                <c:pt idx="3442">
                  <c:v>31079172.621599998</c:v>
                </c:pt>
                <c:pt idx="3443">
                  <c:v>30796751.063999999</c:v>
                </c:pt>
                <c:pt idx="3444">
                  <c:v>30514329.506299999</c:v>
                </c:pt>
                <c:pt idx="3445">
                  <c:v>30231907.948600002</c:v>
                </c:pt>
                <c:pt idx="3446">
                  <c:v>29949486.390900001</c:v>
                </c:pt>
                <c:pt idx="3447">
                  <c:v>29667064.833299998</c:v>
                </c:pt>
                <c:pt idx="3448">
                  <c:v>29384643.275600001</c:v>
                </c:pt>
                <c:pt idx="3449">
                  <c:v>29056950.992400002</c:v>
                </c:pt>
                <c:pt idx="3450">
                  <c:v>28736053.1789</c:v>
                </c:pt>
                <c:pt idx="3451">
                  <c:v>28553033.261100002</c:v>
                </c:pt>
                <c:pt idx="3452">
                  <c:v>28618445.007599998</c:v>
                </c:pt>
                <c:pt idx="3453">
                  <c:v>28683856.754000001</c:v>
                </c:pt>
                <c:pt idx="3454">
                  <c:v>28572175.373199999</c:v>
                </c:pt>
                <c:pt idx="3455">
                  <c:v>28460493.992400002</c:v>
                </c:pt>
                <c:pt idx="3456">
                  <c:v>28348812.6116</c:v>
                </c:pt>
                <c:pt idx="3457">
                  <c:v>28237131.230799999</c:v>
                </c:pt>
                <c:pt idx="3458">
                  <c:v>28125449.8499</c:v>
                </c:pt>
                <c:pt idx="3459">
                  <c:v>27861027.936000001</c:v>
                </c:pt>
                <c:pt idx="3460">
                  <c:v>27596606.0222</c:v>
                </c:pt>
                <c:pt idx="3461">
                  <c:v>27332184.1083</c:v>
                </c:pt>
                <c:pt idx="3462">
                  <c:v>27067762.194400001</c:v>
                </c:pt>
                <c:pt idx="3463">
                  <c:v>26803340.280499998</c:v>
                </c:pt>
                <c:pt idx="3464">
                  <c:v>26303830.9593</c:v>
                </c:pt>
                <c:pt idx="3465">
                  <c:v>25804321.638099998</c:v>
                </c:pt>
                <c:pt idx="3466">
                  <c:v>25304812.317000002</c:v>
                </c:pt>
                <c:pt idx="3467">
                  <c:v>24975332.868299998</c:v>
                </c:pt>
                <c:pt idx="3468">
                  <c:v>24645853.419599999</c:v>
                </c:pt>
                <c:pt idx="3469">
                  <c:v>24316373.970899999</c:v>
                </c:pt>
                <c:pt idx="3470">
                  <c:v>23986894.5222</c:v>
                </c:pt>
                <c:pt idx="3471">
                  <c:v>23657415.0735</c:v>
                </c:pt>
                <c:pt idx="3472">
                  <c:v>23480676.157900002</c:v>
                </c:pt>
                <c:pt idx="3473">
                  <c:v>23240855.966600001</c:v>
                </c:pt>
                <c:pt idx="3474">
                  <c:v>23001035.775199998</c:v>
                </c:pt>
                <c:pt idx="3475">
                  <c:v>22761215.583900001</c:v>
                </c:pt>
                <c:pt idx="3476">
                  <c:v>22521395.3926</c:v>
                </c:pt>
                <c:pt idx="3477">
                  <c:v>22451250.862100001</c:v>
                </c:pt>
                <c:pt idx="3478">
                  <c:v>22381106.331500001</c:v>
                </c:pt>
                <c:pt idx="3479">
                  <c:v>21999513.055599999</c:v>
                </c:pt>
                <c:pt idx="3480">
                  <c:v>21624983.034499999</c:v>
                </c:pt>
                <c:pt idx="3481">
                  <c:v>21250453.013300002</c:v>
                </c:pt>
                <c:pt idx="3482">
                  <c:v>20875922.992199998</c:v>
                </c:pt>
                <c:pt idx="3483">
                  <c:v>20501392.971099999</c:v>
                </c:pt>
                <c:pt idx="3484">
                  <c:v>20126862.949900001</c:v>
                </c:pt>
                <c:pt idx="3485">
                  <c:v>19752332.928800002</c:v>
                </c:pt>
                <c:pt idx="3486">
                  <c:v>19440884.183400001</c:v>
                </c:pt>
                <c:pt idx="3487">
                  <c:v>19129435.437899999</c:v>
                </c:pt>
                <c:pt idx="3488">
                  <c:v>18817986.692499999</c:v>
                </c:pt>
                <c:pt idx="3489">
                  <c:v>18506537.947099999</c:v>
                </c:pt>
                <c:pt idx="3490">
                  <c:v>18195089.2016</c:v>
                </c:pt>
                <c:pt idx="3491">
                  <c:v>18041728.628400002</c:v>
                </c:pt>
                <c:pt idx="3492">
                  <c:v>18199816.8006</c:v>
                </c:pt>
                <c:pt idx="3493">
                  <c:v>18357904.972800002</c:v>
                </c:pt>
                <c:pt idx="3494">
                  <c:v>18515993.145</c:v>
                </c:pt>
                <c:pt idx="3495">
                  <c:v>18674081.317200001</c:v>
                </c:pt>
                <c:pt idx="3496">
                  <c:v>18832169.489399999</c:v>
                </c:pt>
                <c:pt idx="3497">
                  <c:v>18990257.661600001</c:v>
                </c:pt>
                <c:pt idx="3498">
                  <c:v>19148345.833799999</c:v>
                </c:pt>
                <c:pt idx="3499">
                  <c:v>19336114.846000001</c:v>
                </c:pt>
                <c:pt idx="3500">
                  <c:v>19523883.8583</c:v>
                </c:pt>
                <c:pt idx="3501">
                  <c:v>19711652.870499998</c:v>
                </c:pt>
                <c:pt idx="3502">
                  <c:v>19899421.8827</c:v>
                </c:pt>
                <c:pt idx="3503">
                  <c:v>20087190.895</c:v>
                </c:pt>
                <c:pt idx="3504">
                  <c:v>20116871.734999999</c:v>
                </c:pt>
                <c:pt idx="3505">
                  <c:v>20146552.575100001</c:v>
                </c:pt>
                <c:pt idx="3506">
                  <c:v>20161873.323600002</c:v>
                </c:pt>
                <c:pt idx="3507">
                  <c:v>20177194.072099999</c:v>
                </c:pt>
                <c:pt idx="3508">
                  <c:v>20192514.820599999</c:v>
                </c:pt>
                <c:pt idx="3509">
                  <c:v>20207835.568999998</c:v>
                </c:pt>
                <c:pt idx="3510">
                  <c:v>20223156.317499999</c:v>
                </c:pt>
                <c:pt idx="3511">
                  <c:v>20238477.066</c:v>
                </c:pt>
                <c:pt idx="3512">
                  <c:v>20224116.9745</c:v>
                </c:pt>
                <c:pt idx="3513">
                  <c:v>20209756.8829</c:v>
                </c:pt>
                <c:pt idx="3514">
                  <c:v>20195396.7914</c:v>
                </c:pt>
                <c:pt idx="3515">
                  <c:v>20181036.6998</c:v>
                </c:pt>
                <c:pt idx="3516">
                  <c:v>20166676.608199999</c:v>
                </c:pt>
                <c:pt idx="3517">
                  <c:v>20152316.5167</c:v>
                </c:pt>
                <c:pt idx="3518">
                  <c:v>20200803.579100002</c:v>
                </c:pt>
                <c:pt idx="3519">
                  <c:v>20263650.733199999</c:v>
                </c:pt>
                <c:pt idx="3520">
                  <c:v>20326497.887200002</c:v>
                </c:pt>
                <c:pt idx="3521">
                  <c:v>20389345.041200001</c:v>
                </c:pt>
                <c:pt idx="3522">
                  <c:v>20514521.2784</c:v>
                </c:pt>
                <c:pt idx="3523">
                  <c:v>20639697.5156</c:v>
                </c:pt>
                <c:pt idx="3524">
                  <c:v>20764873.752900001</c:v>
                </c:pt>
                <c:pt idx="3525">
                  <c:v>20902426.725499999</c:v>
                </c:pt>
                <c:pt idx="3526">
                  <c:v>21039979.697999999</c:v>
                </c:pt>
                <c:pt idx="3527">
                  <c:v>21177532.670600001</c:v>
                </c:pt>
                <c:pt idx="3528">
                  <c:v>21315085.643199999</c:v>
                </c:pt>
                <c:pt idx="3529">
                  <c:v>21452638.615800001</c:v>
                </c:pt>
                <c:pt idx="3530">
                  <c:v>21590191.588300001</c:v>
                </c:pt>
                <c:pt idx="3531">
                  <c:v>21746447.047200002</c:v>
                </c:pt>
                <c:pt idx="3532">
                  <c:v>21902702.506099999</c:v>
                </c:pt>
                <c:pt idx="3533">
                  <c:v>22058957.964899998</c:v>
                </c:pt>
                <c:pt idx="3534">
                  <c:v>22215213.423799999</c:v>
                </c:pt>
                <c:pt idx="3535">
                  <c:v>22230893.105599999</c:v>
                </c:pt>
                <c:pt idx="3536">
                  <c:v>22246572.787300002</c:v>
                </c:pt>
                <c:pt idx="3537">
                  <c:v>22262252.469099998</c:v>
                </c:pt>
                <c:pt idx="3538">
                  <c:v>22265555.4155</c:v>
                </c:pt>
                <c:pt idx="3539">
                  <c:v>22205633.716899998</c:v>
                </c:pt>
                <c:pt idx="3540">
                  <c:v>22145712.018300001</c:v>
                </c:pt>
                <c:pt idx="3541">
                  <c:v>22085790.319699999</c:v>
                </c:pt>
                <c:pt idx="3542">
                  <c:v>22017834.6017</c:v>
                </c:pt>
                <c:pt idx="3543">
                  <c:v>21914944.312199999</c:v>
                </c:pt>
                <c:pt idx="3544">
                  <c:v>21730504.382300001</c:v>
                </c:pt>
                <c:pt idx="3545">
                  <c:v>21546064.452399999</c:v>
                </c:pt>
                <c:pt idx="3546">
                  <c:v>21361624.522599999</c:v>
                </c:pt>
                <c:pt idx="3547">
                  <c:v>21099884.898400001</c:v>
                </c:pt>
                <c:pt idx="3548">
                  <c:v>20916391.968199998</c:v>
                </c:pt>
                <c:pt idx="3549">
                  <c:v>20732899.037999999</c:v>
                </c:pt>
                <c:pt idx="3550">
                  <c:v>20549406.107700001</c:v>
                </c:pt>
                <c:pt idx="3551">
                  <c:v>20365913.177499998</c:v>
                </c:pt>
                <c:pt idx="3552">
                  <c:v>20245644.892299999</c:v>
                </c:pt>
                <c:pt idx="3553">
                  <c:v>20125376.607000001</c:v>
                </c:pt>
                <c:pt idx="3554">
                  <c:v>20005108.321800001</c:v>
                </c:pt>
                <c:pt idx="3555">
                  <c:v>19892874.056000002</c:v>
                </c:pt>
                <c:pt idx="3556">
                  <c:v>19815574.361699998</c:v>
                </c:pt>
                <c:pt idx="3557">
                  <c:v>19738274.667399999</c:v>
                </c:pt>
                <c:pt idx="3558">
                  <c:v>19660974.973200001</c:v>
                </c:pt>
                <c:pt idx="3559">
                  <c:v>19729786.719300002</c:v>
                </c:pt>
                <c:pt idx="3560">
                  <c:v>19875898.159600001</c:v>
                </c:pt>
                <c:pt idx="3561">
                  <c:v>20049113.252700001</c:v>
                </c:pt>
                <c:pt idx="3562">
                  <c:v>20222328.345899999</c:v>
                </c:pt>
                <c:pt idx="3563">
                  <c:v>20395543.438999999</c:v>
                </c:pt>
                <c:pt idx="3564">
                  <c:v>20468137.879799999</c:v>
                </c:pt>
                <c:pt idx="3565">
                  <c:v>20540732.320500001</c:v>
                </c:pt>
                <c:pt idx="3566">
                  <c:v>20613326.7612</c:v>
                </c:pt>
                <c:pt idx="3567">
                  <c:v>20685921.202</c:v>
                </c:pt>
                <c:pt idx="3568">
                  <c:v>20758515.642700002</c:v>
                </c:pt>
                <c:pt idx="3569">
                  <c:v>20831110.083500002</c:v>
                </c:pt>
                <c:pt idx="3570">
                  <c:v>20903704.5242</c:v>
                </c:pt>
                <c:pt idx="3571">
                  <c:v>20976298.964899998</c:v>
                </c:pt>
                <c:pt idx="3572">
                  <c:v>20902781.965300001</c:v>
                </c:pt>
                <c:pt idx="3573">
                  <c:v>20829264.965700001</c:v>
                </c:pt>
                <c:pt idx="3574">
                  <c:v>20728644.313299999</c:v>
                </c:pt>
                <c:pt idx="3575">
                  <c:v>20628023.6609</c:v>
                </c:pt>
                <c:pt idx="3576">
                  <c:v>20533589.955699999</c:v>
                </c:pt>
                <c:pt idx="3577">
                  <c:v>20539776.902899999</c:v>
                </c:pt>
                <c:pt idx="3578">
                  <c:v>20545963.850200001</c:v>
                </c:pt>
                <c:pt idx="3579">
                  <c:v>20552150.797400001</c:v>
                </c:pt>
                <c:pt idx="3580">
                  <c:v>20558337.744600002</c:v>
                </c:pt>
                <c:pt idx="3581">
                  <c:v>20564524.6919</c:v>
                </c:pt>
                <c:pt idx="3582">
                  <c:v>20570711.6391</c:v>
                </c:pt>
                <c:pt idx="3583">
                  <c:v>20576898.586300001</c:v>
                </c:pt>
                <c:pt idx="3584">
                  <c:v>20583085.533599999</c:v>
                </c:pt>
                <c:pt idx="3585">
                  <c:v>20589272.480799999</c:v>
                </c:pt>
                <c:pt idx="3586">
                  <c:v>20813317.6873</c:v>
                </c:pt>
                <c:pt idx="3587">
                  <c:v>21021796.579700001</c:v>
                </c:pt>
                <c:pt idx="3588">
                  <c:v>21230275.472100001</c:v>
                </c:pt>
                <c:pt idx="3589">
                  <c:v>21432567.417199999</c:v>
                </c:pt>
                <c:pt idx="3590">
                  <c:v>21634859.362399999</c:v>
                </c:pt>
                <c:pt idx="3591">
                  <c:v>21837151.307500001</c:v>
                </c:pt>
                <c:pt idx="3592">
                  <c:v>22039443.252700001</c:v>
                </c:pt>
                <c:pt idx="3593">
                  <c:v>22241735.197900001</c:v>
                </c:pt>
                <c:pt idx="3594">
                  <c:v>22444027.142999999</c:v>
                </c:pt>
                <c:pt idx="3595">
                  <c:v>22646319.088199999</c:v>
                </c:pt>
                <c:pt idx="3596">
                  <c:v>22848611.033399999</c:v>
                </c:pt>
                <c:pt idx="3597">
                  <c:v>23050902.978500001</c:v>
                </c:pt>
                <c:pt idx="3598">
                  <c:v>23253194.923700001</c:v>
                </c:pt>
                <c:pt idx="3599">
                  <c:v>23314688.844599999</c:v>
                </c:pt>
                <c:pt idx="3600">
                  <c:v>23391749.079599999</c:v>
                </c:pt>
                <c:pt idx="3601">
                  <c:v>23643564.520799998</c:v>
                </c:pt>
                <c:pt idx="3602">
                  <c:v>23919753.2432</c:v>
                </c:pt>
                <c:pt idx="3603">
                  <c:v>24195941.965500001</c:v>
                </c:pt>
                <c:pt idx="3604">
                  <c:v>24472130.687899999</c:v>
                </c:pt>
                <c:pt idx="3605">
                  <c:v>24748319.4102</c:v>
                </c:pt>
                <c:pt idx="3606">
                  <c:v>25024508.1325</c:v>
                </c:pt>
                <c:pt idx="3607">
                  <c:v>25300696.854899999</c:v>
                </c:pt>
                <c:pt idx="3608">
                  <c:v>25576885.577199999</c:v>
                </c:pt>
                <c:pt idx="3609">
                  <c:v>25853074.299600001</c:v>
                </c:pt>
                <c:pt idx="3610">
                  <c:v>26129263.021899998</c:v>
                </c:pt>
                <c:pt idx="3611">
                  <c:v>26414137.9164</c:v>
                </c:pt>
                <c:pt idx="3612">
                  <c:v>26621952.5759</c:v>
                </c:pt>
                <c:pt idx="3613">
                  <c:v>26829767.235399999</c:v>
                </c:pt>
                <c:pt idx="3614">
                  <c:v>27009069.210200001</c:v>
                </c:pt>
                <c:pt idx="3615">
                  <c:v>27163997.903900001</c:v>
                </c:pt>
                <c:pt idx="3616">
                  <c:v>27338917.519000001</c:v>
                </c:pt>
                <c:pt idx="3617">
                  <c:v>27544222.215</c:v>
                </c:pt>
                <c:pt idx="3618">
                  <c:v>27710098.280400001</c:v>
                </c:pt>
                <c:pt idx="3619">
                  <c:v>27875974.345800001</c:v>
                </c:pt>
                <c:pt idx="3620">
                  <c:v>27952266.607799999</c:v>
                </c:pt>
                <c:pt idx="3621">
                  <c:v>28028558.869899999</c:v>
                </c:pt>
                <c:pt idx="3622">
                  <c:v>28104851.131999999</c:v>
                </c:pt>
                <c:pt idx="3623">
                  <c:v>28181143.394000001</c:v>
                </c:pt>
                <c:pt idx="3624">
                  <c:v>28248749.483899999</c:v>
                </c:pt>
                <c:pt idx="3625">
                  <c:v>28316355.573899999</c:v>
                </c:pt>
                <c:pt idx="3626">
                  <c:v>28383961.663800001</c:v>
                </c:pt>
                <c:pt idx="3627">
                  <c:v>28305325.232099999</c:v>
                </c:pt>
                <c:pt idx="3628">
                  <c:v>28226688.8004</c:v>
                </c:pt>
                <c:pt idx="3629">
                  <c:v>28128061.4474</c:v>
                </c:pt>
                <c:pt idx="3630">
                  <c:v>27999049.0134</c:v>
                </c:pt>
                <c:pt idx="3631">
                  <c:v>27909465.210099999</c:v>
                </c:pt>
                <c:pt idx="3632">
                  <c:v>27965316.189199999</c:v>
                </c:pt>
                <c:pt idx="3633">
                  <c:v>28110750.9716</c:v>
                </c:pt>
                <c:pt idx="3634">
                  <c:v>28256185.754000001</c:v>
                </c:pt>
                <c:pt idx="3635">
                  <c:v>28401620.536400001</c:v>
                </c:pt>
                <c:pt idx="3636">
                  <c:v>28762710.289999999</c:v>
                </c:pt>
                <c:pt idx="3637">
                  <c:v>29123800.043699998</c:v>
                </c:pt>
                <c:pt idx="3638">
                  <c:v>29484889.797400001</c:v>
                </c:pt>
                <c:pt idx="3639">
                  <c:v>29845979.550999999</c:v>
                </c:pt>
                <c:pt idx="3640">
                  <c:v>30101543.133200001</c:v>
                </c:pt>
                <c:pt idx="3641">
                  <c:v>30357106.715399999</c:v>
                </c:pt>
                <c:pt idx="3642">
                  <c:v>30612670.297499999</c:v>
                </c:pt>
                <c:pt idx="3643">
                  <c:v>30868233.879700001</c:v>
                </c:pt>
                <c:pt idx="3644">
                  <c:v>31123797.4619</c:v>
                </c:pt>
                <c:pt idx="3645">
                  <c:v>31233926.261599999</c:v>
                </c:pt>
                <c:pt idx="3646">
                  <c:v>31344055.0614</c:v>
                </c:pt>
                <c:pt idx="3647">
                  <c:v>31454183.861200001</c:v>
                </c:pt>
                <c:pt idx="3648">
                  <c:v>31564312.660999998</c:v>
                </c:pt>
                <c:pt idx="3649">
                  <c:v>31458786.489500001</c:v>
                </c:pt>
                <c:pt idx="3650">
                  <c:v>31353260.318</c:v>
                </c:pt>
                <c:pt idx="3651">
                  <c:v>31247734.146499999</c:v>
                </c:pt>
                <c:pt idx="3652">
                  <c:v>31223496.508900002</c:v>
                </c:pt>
                <c:pt idx="3653">
                  <c:v>31304785.042800002</c:v>
                </c:pt>
                <c:pt idx="3654">
                  <c:v>31386073.576699998</c:v>
                </c:pt>
                <c:pt idx="3655">
                  <c:v>31733995.1943</c:v>
                </c:pt>
                <c:pt idx="3656">
                  <c:v>31936030.5984</c:v>
                </c:pt>
                <c:pt idx="3657">
                  <c:v>32138066.002599999</c:v>
                </c:pt>
                <c:pt idx="3658">
                  <c:v>32340101.4067</c:v>
                </c:pt>
                <c:pt idx="3659">
                  <c:v>32542136.810800001</c:v>
                </c:pt>
                <c:pt idx="3660">
                  <c:v>32744172.214899998</c:v>
                </c:pt>
                <c:pt idx="3661">
                  <c:v>32946207.618999999</c:v>
                </c:pt>
                <c:pt idx="3662">
                  <c:v>33148243.0231</c:v>
                </c:pt>
                <c:pt idx="3663">
                  <c:v>33350278.427299999</c:v>
                </c:pt>
                <c:pt idx="3664">
                  <c:v>33552313.8314</c:v>
                </c:pt>
                <c:pt idx="3665">
                  <c:v>33673060.7016</c:v>
                </c:pt>
                <c:pt idx="3666">
                  <c:v>33793807.571800001</c:v>
                </c:pt>
                <c:pt idx="3667">
                  <c:v>33914554.442000002</c:v>
                </c:pt>
                <c:pt idx="3668">
                  <c:v>33863712.757700004</c:v>
                </c:pt>
                <c:pt idx="3669">
                  <c:v>34031460.8442</c:v>
                </c:pt>
                <c:pt idx="3670">
                  <c:v>34199208.930799998</c:v>
                </c:pt>
                <c:pt idx="3671">
                  <c:v>34406770.507600002</c:v>
                </c:pt>
                <c:pt idx="3672">
                  <c:v>34614332.0845</c:v>
                </c:pt>
                <c:pt idx="3673">
                  <c:v>34821893.661399998</c:v>
                </c:pt>
                <c:pt idx="3674">
                  <c:v>35077040.314999998</c:v>
                </c:pt>
                <c:pt idx="3675">
                  <c:v>35332186.968699999</c:v>
                </c:pt>
                <c:pt idx="3676">
                  <c:v>35587333.622400001</c:v>
                </c:pt>
                <c:pt idx="3677">
                  <c:v>35842480.276000001</c:v>
                </c:pt>
                <c:pt idx="3678">
                  <c:v>36097626.929700002</c:v>
                </c:pt>
                <c:pt idx="3679">
                  <c:v>36352773.583300002</c:v>
                </c:pt>
                <c:pt idx="3680">
                  <c:v>36607920.237000003</c:v>
                </c:pt>
                <c:pt idx="3681">
                  <c:v>36768022.361400001</c:v>
                </c:pt>
                <c:pt idx="3682">
                  <c:v>36939584.4208</c:v>
                </c:pt>
                <c:pt idx="3683">
                  <c:v>37111146.4802</c:v>
                </c:pt>
                <c:pt idx="3684">
                  <c:v>37242895.0493</c:v>
                </c:pt>
                <c:pt idx="3685">
                  <c:v>37374643.618299998</c:v>
                </c:pt>
                <c:pt idx="3686">
                  <c:v>37506392.187399998</c:v>
                </c:pt>
                <c:pt idx="3687">
                  <c:v>37590555.6796</c:v>
                </c:pt>
                <c:pt idx="3688">
                  <c:v>37674719.171899997</c:v>
                </c:pt>
                <c:pt idx="3689">
                  <c:v>37758882.664099999</c:v>
                </c:pt>
                <c:pt idx="3690">
                  <c:v>37864703.474399999</c:v>
                </c:pt>
                <c:pt idx="3691">
                  <c:v>37970524.284699999</c:v>
                </c:pt>
                <c:pt idx="3692">
                  <c:v>37835959.634900004</c:v>
                </c:pt>
                <c:pt idx="3693">
                  <c:v>37701394.984999999</c:v>
                </c:pt>
                <c:pt idx="3694">
                  <c:v>37566830.335199997</c:v>
                </c:pt>
                <c:pt idx="3695">
                  <c:v>37348102.193000004</c:v>
                </c:pt>
                <c:pt idx="3696">
                  <c:v>37129374.050899997</c:v>
                </c:pt>
                <c:pt idx="3697">
                  <c:v>36910645.908799998</c:v>
                </c:pt>
                <c:pt idx="3698">
                  <c:v>36691917.7667</c:v>
                </c:pt>
                <c:pt idx="3699">
                  <c:v>36473189.624600001</c:v>
                </c:pt>
                <c:pt idx="3700">
                  <c:v>36254461.4824</c:v>
                </c:pt>
                <c:pt idx="3701">
                  <c:v>36035733.340300001</c:v>
                </c:pt>
                <c:pt idx="3702">
                  <c:v>35817005.198200002</c:v>
                </c:pt>
                <c:pt idx="3703">
                  <c:v>35576619.737999998</c:v>
                </c:pt>
                <c:pt idx="3704">
                  <c:v>35359042.650899999</c:v>
                </c:pt>
                <c:pt idx="3705">
                  <c:v>35381851.023999996</c:v>
                </c:pt>
                <c:pt idx="3706">
                  <c:v>35404659.397100002</c:v>
                </c:pt>
                <c:pt idx="3707">
                  <c:v>35427467.770199999</c:v>
                </c:pt>
                <c:pt idx="3708">
                  <c:v>35450276.143200003</c:v>
                </c:pt>
                <c:pt idx="3709">
                  <c:v>35473084.5163</c:v>
                </c:pt>
                <c:pt idx="3710">
                  <c:v>35495892.889399998</c:v>
                </c:pt>
                <c:pt idx="3711">
                  <c:v>35518701.262400001</c:v>
                </c:pt>
                <c:pt idx="3712">
                  <c:v>35541509.635499999</c:v>
                </c:pt>
                <c:pt idx="3713">
                  <c:v>35564318.008599997</c:v>
                </c:pt>
                <c:pt idx="3714">
                  <c:v>36104891.213799998</c:v>
                </c:pt>
                <c:pt idx="3715">
                  <c:v>36645464.419</c:v>
                </c:pt>
                <c:pt idx="3716">
                  <c:v>37186037.624200001</c:v>
                </c:pt>
                <c:pt idx="3717">
                  <c:v>37703802.456299998</c:v>
                </c:pt>
                <c:pt idx="3718">
                  <c:v>38221567.288400002</c:v>
                </c:pt>
                <c:pt idx="3719">
                  <c:v>38739332.120499998</c:v>
                </c:pt>
                <c:pt idx="3720">
                  <c:v>39257096.952600002</c:v>
                </c:pt>
                <c:pt idx="3721">
                  <c:v>39942251.360699996</c:v>
                </c:pt>
                <c:pt idx="3722">
                  <c:v>40721155.093000002</c:v>
                </c:pt>
                <c:pt idx="3723">
                  <c:v>41500058.825300001</c:v>
                </c:pt>
                <c:pt idx="3724">
                  <c:v>42278962.557599999</c:v>
                </c:pt>
                <c:pt idx="3725">
                  <c:v>43204249.223099999</c:v>
                </c:pt>
                <c:pt idx="3726">
                  <c:v>43909224.209100001</c:v>
                </c:pt>
                <c:pt idx="3727">
                  <c:v>44096434.362899996</c:v>
                </c:pt>
                <c:pt idx="3728">
                  <c:v>44283644.516800001</c:v>
                </c:pt>
                <c:pt idx="3729">
                  <c:v>44470854.670699999</c:v>
                </c:pt>
                <c:pt idx="3730">
                  <c:v>44658064.824500002</c:v>
                </c:pt>
                <c:pt idx="3731">
                  <c:v>44845274.978399999</c:v>
                </c:pt>
                <c:pt idx="3732">
                  <c:v>45032485.132200003</c:v>
                </c:pt>
                <c:pt idx="3733">
                  <c:v>45219695.2861</c:v>
                </c:pt>
                <c:pt idx="3734">
                  <c:v>44888237.677100003</c:v>
                </c:pt>
                <c:pt idx="3735">
                  <c:v>44463030.743900001</c:v>
                </c:pt>
                <c:pt idx="3736">
                  <c:v>44037823.810699999</c:v>
                </c:pt>
                <c:pt idx="3737">
                  <c:v>43612616.877499998</c:v>
                </c:pt>
                <c:pt idx="3738">
                  <c:v>43041027.011</c:v>
                </c:pt>
                <c:pt idx="3739">
                  <c:v>42689748.824100003</c:v>
                </c:pt>
                <c:pt idx="3740">
                  <c:v>42338470.637199998</c:v>
                </c:pt>
                <c:pt idx="3741">
                  <c:v>41987192.450300001</c:v>
                </c:pt>
                <c:pt idx="3742">
                  <c:v>41635914.263499998</c:v>
                </c:pt>
                <c:pt idx="3743">
                  <c:v>41284636.0766</c:v>
                </c:pt>
                <c:pt idx="3744">
                  <c:v>40933357.889700003</c:v>
                </c:pt>
                <c:pt idx="3745">
                  <c:v>40582079.702799998</c:v>
                </c:pt>
                <c:pt idx="3746">
                  <c:v>40649246.173500001</c:v>
                </c:pt>
                <c:pt idx="3747">
                  <c:v>41158129.395599999</c:v>
                </c:pt>
                <c:pt idx="3748">
                  <c:v>41642892.442599997</c:v>
                </c:pt>
                <c:pt idx="3749">
                  <c:v>42127655.489600003</c:v>
                </c:pt>
                <c:pt idx="3750">
                  <c:v>41989079.408200003</c:v>
                </c:pt>
                <c:pt idx="3751">
                  <c:v>41850503.326700002</c:v>
                </c:pt>
                <c:pt idx="3752">
                  <c:v>41711927.245300002</c:v>
                </c:pt>
                <c:pt idx="3753">
                  <c:v>41573351.163800001</c:v>
                </c:pt>
                <c:pt idx="3754">
                  <c:v>41434775.0823</c:v>
                </c:pt>
                <c:pt idx="3755">
                  <c:v>41296199.0009</c:v>
                </c:pt>
                <c:pt idx="3756">
                  <c:v>41157622.919399999</c:v>
                </c:pt>
                <c:pt idx="3757">
                  <c:v>41019046.838</c:v>
                </c:pt>
                <c:pt idx="3758">
                  <c:v>40880470.756499998</c:v>
                </c:pt>
                <c:pt idx="3759">
                  <c:v>40323450.017399997</c:v>
                </c:pt>
                <c:pt idx="3760">
                  <c:v>39675990.7139</c:v>
                </c:pt>
                <c:pt idx="3761">
                  <c:v>39052651.5854</c:v>
                </c:pt>
                <c:pt idx="3762">
                  <c:v>39067739.788999997</c:v>
                </c:pt>
                <c:pt idx="3763">
                  <c:v>39623164.853299998</c:v>
                </c:pt>
                <c:pt idx="3764">
                  <c:v>40178589.917599998</c:v>
                </c:pt>
                <c:pt idx="3765">
                  <c:v>40734014.981899999</c:v>
                </c:pt>
                <c:pt idx="3766">
                  <c:v>41289440.046300001</c:v>
                </c:pt>
                <c:pt idx="3767">
                  <c:v>41844865.110600002</c:v>
                </c:pt>
                <c:pt idx="3768">
                  <c:v>42400290.174900003</c:v>
                </c:pt>
                <c:pt idx="3769">
                  <c:v>42955715.239200003</c:v>
                </c:pt>
                <c:pt idx="3770">
                  <c:v>43511140.303499997</c:v>
                </c:pt>
                <c:pt idx="3771">
                  <c:v>44066565.367899999</c:v>
                </c:pt>
                <c:pt idx="3772">
                  <c:v>44621990.4322</c:v>
                </c:pt>
                <c:pt idx="3773">
                  <c:v>45177415.4965</c:v>
                </c:pt>
                <c:pt idx="3774">
                  <c:v>45732840.560800001</c:v>
                </c:pt>
                <c:pt idx="3775">
                  <c:v>45712733.485699996</c:v>
                </c:pt>
                <c:pt idx="3776">
                  <c:v>45775628.678300001</c:v>
                </c:pt>
                <c:pt idx="3777">
                  <c:v>45838523.870800003</c:v>
                </c:pt>
                <c:pt idx="3778">
                  <c:v>45901419.0634</c:v>
                </c:pt>
                <c:pt idx="3779">
                  <c:v>45964314.255999997</c:v>
                </c:pt>
                <c:pt idx="3780">
                  <c:v>46027209.4485</c:v>
                </c:pt>
                <c:pt idx="3781">
                  <c:v>46090104.641099997</c:v>
                </c:pt>
                <c:pt idx="3782">
                  <c:v>46152999.8336</c:v>
                </c:pt>
                <c:pt idx="3783">
                  <c:v>46215895.026199996</c:v>
                </c:pt>
                <c:pt idx="3784">
                  <c:v>46278790.218699999</c:v>
                </c:pt>
                <c:pt idx="3785">
                  <c:v>46341685.411300004</c:v>
                </c:pt>
                <c:pt idx="3786">
                  <c:v>46423707.387800001</c:v>
                </c:pt>
                <c:pt idx="3787">
                  <c:v>46505729.364299998</c:v>
                </c:pt>
                <c:pt idx="3788">
                  <c:v>46524856.148199998</c:v>
                </c:pt>
                <c:pt idx="3789">
                  <c:v>46718841.089000002</c:v>
                </c:pt>
                <c:pt idx="3790">
                  <c:v>46912826.029700004</c:v>
                </c:pt>
                <c:pt idx="3791">
                  <c:v>46777285.103799999</c:v>
                </c:pt>
                <c:pt idx="3792">
                  <c:v>46641744.177900001</c:v>
                </c:pt>
                <c:pt idx="3793">
                  <c:v>46320850.529399998</c:v>
                </c:pt>
                <c:pt idx="3794">
                  <c:v>45999956.880900003</c:v>
                </c:pt>
                <c:pt idx="3795">
                  <c:v>45679063.232500002</c:v>
                </c:pt>
                <c:pt idx="3796">
                  <c:v>45358169.583999999</c:v>
                </c:pt>
                <c:pt idx="3797">
                  <c:v>45037275.935500003</c:v>
                </c:pt>
                <c:pt idx="3798">
                  <c:v>44716382.287</c:v>
                </c:pt>
                <c:pt idx="3799">
                  <c:v>44376361.854599997</c:v>
                </c:pt>
                <c:pt idx="3800">
                  <c:v>44036341.422200002</c:v>
                </c:pt>
                <c:pt idx="3801">
                  <c:v>43696320.989699997</c:v>
                </c:pt>
                <c:pt idx="3802">
                  <c:v>43181442.4005</c:v>
                </c:pt>
                <c:pt idx="3803">
                  <c:v>42632260.616999999</c:v>
                </c:pt>
                <c:pt idx="3804">
                  <c:v>42412604.700000003</c:v>
                </c:pt>
                <c:pt idx="3805">
                  <c:v>42192948.783100002</c:v>
                </c:pt>
                <c:pt idx="3806">
                  <c:v>42158645.588699996</c:v>
                </c:pt>
                <c:pt idx="3807">
                  <c:v>42124342.394400001</c:v>
                </c:pt>
                <c:pt idx="3808">
                  <c:v>42090039.200000003</c:v>
                </c:pt>
                <c:pt idx="3809">
                  <c:v>42055736.005599998</c:v>
                </c:pt>
                <c:pt idx="3810">
                  <c:v>42021432.811300002</c:v>
                </c:pt>
                <c:pt idx="3811">
                  <c:v>41987129.616899997</c:v>
                </c:pt>
                <c:pt idx="3812">
                  <c:v>41952826.422499999</c:v>
                </c:pt>
                <c:pt idx="3813">
                  <c:v>41918523.228100002</c:v>
                </c:pt>
                <c:pt idx="3814">
                  <c:v>41884220.033799998</c:v>
                </c:pt>
                <c:pt idx="3815">
                  <c:v>42440146.044600002</c:v>
                </c:pt>
                <c:pt idx="3816">
                  <c:v>43030375.249799997</c:v>
                </c:pt>
                <c:pt idx="3817">
                  <c:v>43349292.357100002</c:v>
                </c:pt>
                <c:pt idx="3818">
                  <c:v>43668209.464400001</c:v>
                </c:pt>
                <c:pt idx="3819">
                  <c:v>43987126.571699999</c:v>
                </c:pt>
                <c:pt idx="3820">
                  <c:v>44306043.678999998</c:v>
                </c:pt>
                <c:pt idx="3821">
                  <c:v>44624960.786399998</c:v>
                </c:pt>
                <c:pt idx="3822">
                  <c:v>44943877.893700004</c:v>
                </c:pt>
                <c:pt idx="3823">
                  <c:v>45108264.134999998</c:v>
                </c:pt>
                <c:pt idx="3824">
                  <c:v>45272650.376400001</c:v>
                </c:pt>
                <c:pt idx="3825">
                  <c:v>45437036.617799997</c:v>
                </c:pt>
                <c:pt idx="3826">
                  <c:v>45601422.859200001</c:v>
                </c:pt>
                <c:pt idx="3827">
                  <c:v>45765809.100599997</c:v>
                </c:pt>
                <c:pt idx="3828">
                  <c:v>45339966.136699997</c:v>
                </c:pt>
                <c:pt idx="3829">
                  <c:v>44914123.172899999</c:v>
                </c:pt>
                <c:pt idx="3830">
                  <c:v>44759592.306999996</c:v>
                </c:pt>
                <c:pt idx="3831">
                  <c:v>44605061.441100001</c:v>
                </c:pt>
                <c:pt idx="3832">
                  <c:v>44450530.575099997</c:v>
                </c:pt>
                <c:pt idx="3833">
                  <c:v>44295999.709200002</c:v>
                </c:pt>
                <c:pt idx="3834">
                  <c:v>44141468.8433</c:v>
                </c:pt>
                <c:pt idx="3835">
                  <c:v>44237235.613799997</c:v>
                </c:pt>
                <c:pt idx="3836">
                  <c:v>44487533.250200003</c:v>
                </c:pt>
                <c:pt idx="3837">
                  <c:v>44719068.486199997</c:v>
                </c:pt>
                <c:pt idx="3838">
                  <c:v>44904754.531900004</c:v>
                </c:pt>
                <c:pt idx="3839">
                  <c:v>45090440.577600002</c:v>
                </c:pt>
                <c:pt idx="3840">
                  <c:v>45276126.623300001</c:v>
                </c:pt>
                <c:pt idx="3841">
                  <c:v>45088724.5211</c:v>
                </c:pt>
                <c:pt idx="3842">
                  <c:v>44901322.418899998</c:v>
                </c:pt>
                <c:pt idx="3843">
                  <c:v>44713920.316699997</c:v>
                </c:pt>
                <c:pt idx="3844">
                  <c:v>44526518.214599997</c:v>
                </c:pt>
                <c:pt idx="3845">
                  <c:v>44339116.112400003</c:v>
                </c:pt>
                <c:pt idx="3846">
                  <c:v>44151714.010200001</c:v>
                </c:pt>
                <c:pt idx="3847">
                  <c:v>43964311.908</c:v>
                </c:pt>
                <c:pt idx="3848">
                  <c:v>43526612.169399999</c:v>
                </c:pt>
                <c:pt idx="3849">
                  <c:v>43088912.430799998</c:v>
                </c:pt>
                <c:pt idx="3850">
                  <c:v>42669975.092600003</c:v>
                </c:pt>
                <c:pt idx="3851">
                  <c:v>42296886.944799997</c:v>
                </c:pt>
                <c:pt idx="3852">
                  <c:v>41923798.796899997</c:v>
                </c:pt>
                <c:pt idx="3853">
                  <c:v>41770749.715599999</c:v>
                </c:pt>
                <c:pt idx="3854">
                  <c:v>41990788.782200001</c:v>
                </c:pt>
                <c:pt idx="3855">
                  <c:v>42210827.848800004</c:v>
                </c:pt>
                <c:pt idx="3856">
                  <c:v>42430866.915399998</c:v>
                </c:pt>
                <c:pt idx="3857">
                  <c:v>42582416.397200003</c:v>
                </c:pt>
                <c:pt idx="3858">
                  <c:v>42733965.879000001</c:v>
                </c:pt>
                <c:pt idx="3859">
                  <c:v>42885515.360699996</c:v>
                </c:pt>
                <c:pt idx="3860">
                  <c:v>43037064.842500001</c:v>
                </c:pt>
                <c:pt idx="3861">
                  <c:v>43188614.324299999</c:v>
                </c:pt>
                <c:pt idx="3862">
                  <c:v>43340163.806000002</c:v>
                </c:pt>
                <c:pt idx="3863">
                  <c:v>43491713.287799999</c:v>
                </c:pt>
                <c:pt idx="3864">
                  <c:v>43643262.769500002</c:v>
                </c:pt>
                <c:pt idx="3865">
                  <c:v>43794812.2513</c:v>
                </c:pt>
                <c:pt idx="3866">
                  <c:v>43726322.666500002</c:v>
                </c:pt>
                <c:pt idx="3867">
                  <c:v>43657833.081600003</c:v>
                </c:pt>
                <c:pt idx="3868">
                  <c:v>43589343.496799998</c:v>
                </c:pt>
                <c:pt idx="3869">
                  <c:v>43700887.8521</c:v>
                </c:pt>
                <c:pt idx="3870">
                  <c:v>43880921.792199999</c:v>
                </c:pt>
                <c:pt idx="3871">
                  <c:v>44060955.732299998</c:v>
                </c:pt>
                <c:pt idx="3872">
                  <c:v>44240989.672499999</c:v>
                </c:pt>
                <c:pt idx="3873">
                  <c:v>44421023.612599999</c:v>
                </c:pt>
                <c:pt idx="3874">
                  <c:v>44601057.552699998</c:v>
                </c:pt>
                <c:pt idx="3875">
                  <c:v>44781091.492899999</c:v>
                </c:pt>
                <c:pt idx="3876">
                  <c:v>44961125.432999998</c:v>
                </c:pt>
                <c:pt idx="3877">
                  <c:v>45141159.373099998</c:v>
                </c:pt>
                <c:pt idx="3878">
                  <c:v>45321193.313299999</c:v>
                </c:pt>
                <c:pt idx="3879">
                  <c:v>45501227.253399998</c:v>
                </c:pt>
                <c:pt idx="3880">
                  <c:v>45681261.193499997</c:v>
                </c:pt>
                <c:pt idx="3881">
                  <c:v>45920630.848899998</c:v>
                </c:pt>
                <c:pt idx="3882">
                  <c:v>45979966.564099997</c:v>
                </c:pt>
                <c:pt idx="3883">
                  <c:v>46039302.279299997</c:v>
                </c:pt>
                <c:pt idx="3884">
                  <c:v>46098637.994499996</c:v>
                </c:pt>
                <c:pt idx="3885">
                  <c:v>46157973.709700003</c:v>
                </c:pt>
                <c:pt idx="3886">
                  <c:v>46272215.899499997</c:v>
                </c:pt>
                <c:pt idx="3887">
                  <c:v>46386458.089400001</c:v>
                </c:pt>
                <c:pt idx="3888">
                  <c:v>46500700.279200003</c:v>
                </c:pt>
                <c:pt idx="3889">
                  <c:v>46614942.469099998</c:v>
                </c:pt>
                <c:pt idx="3890">
                  <c:v>46369897.743000001</c:v>
                </c:pt>
                <c:pt idx="3891">
                  <c:v>46124853.016999997</c:v>
                </c:pt>
                <c:pt idx="3892">
                  <c:v>45879808.291000001</c:v>
                </c:pt>
                <c:pt idx="3893">
                  <c:v>45634763.564900003</c:v>
                </c:pt>
                <c:pt idx="3894">
                  <c:v>45330383.1237</c:v>
                </c:pt>
                <c:pt idx="3895">
                  <c:v>45026002.682499997</c:v>
                </c:pt>
                <c:pt idx="3896">
                  <c:v>44721622.241300002</c:v>
                </c:pt>
                <c:pt idx="3897">
                  <c:v>44417241.799999997</c:v>
                </c:pt>
                <c:pt idx="3898">
                  <c:v>44112861.358800001</c:v>
                </c:pt>
                <c:pt idx="3899">
                  <c:v>43753574.442900002</c:v>
                </c:pt>
                <c:pt idx="3900">
                  <c:v>43394287.527099997</c:v>
                </c:pt>
                <c:pt idx="3901">
                  <c:v>43035000.611199997</c:v>
                </c:pt>
                <c:pt idx="3902">
                  <c:v>43093520.524800003</c:v>
                </c:pt>
                <c:pt idx="3903">
                  <c:v>43511327.3543</c:v>
                </c:pt>
                <c:pt idx="3904">
                  <c:v>43929134.183899999</c:v>
                </c:pt>
                <c:pt idx="3905">
                  <c:v>44346941.013400003</c:v>
                </c:pt>
                <c:pt idx="3906">
                  <c:v>44638714.908500001</c:v>
                </c:pt>
                <c:pt idx="3907">
                  <c:v>44926207.114399999</c:v>
                </c:pt>
                <c:pt idx="3908">
                  <c:v>45213699.3204</c:v>
                </c:pt>
                <c:pt idx="3909">
                  <c:v>45501191.5264</c:v>
                </c:pt>
                <c:pt idx="3910">
                  <c:v>45788683.7324</c:v>
                </c:pt>
                <c:pt idx="3911">
                  <c:v>46076175.9384</c:v>
                </c:pt>
                <c:pt idx="3912">
                  <c:v>46363668.144400001</c:v>
                </c:pt>
                <c:pt idx="3913">
                  <c:v>46651160.350400001</c:v>
                </c:pt>
                <c:pt idx="3914">
                  <c:v>46822913.038999997</c:v>
                </c:pt>
                <c:pt idx="3915">
                  <c:v>46576858.898100004</c:v>
                </c:pt>
                <c:pt idx="3916">
                  <c:v>46330804.757200003</c:v>
                </c:pt>
                <c:pt idx="3917">
                  <c:v>46084750.616300002</c:v>
                </c:pt>
                <c:pt idx="3918">
                  <c:v>45838696.475400001</c:v>
                </c:pt>
                <c:pt idx="3919">
                  <c:v>45531384.896499999</c:v>
                </c:pt>
                <c:pt idx="3920">
                  <c:v>45228355.006700002</c:v>
                </c:pt>
                <c:pt idx="3921">
                  <c:v>44925325.116899997</c:v>
                </c:pt>
                <c:pt idx="3922">
                  <c:v>44622295.227200001</c:v>
                </c:pt>
                <c:pt idx="3923">
                  <c:v>44319265.337399997</c:v>
                </c:pt>
                <c:pt idx="3924">
                  <c:v>43916693.097099997</c:v>
                </c:pt>
                <c:pt idx="3925">
                  <c:v>43514120.856899999</c:v>
                </c:pt>
                <c:pt idx="3926">
                  <c:v>43111548.616599999</c:v>
                </c:pt>
                <c:pt idx="3927">
                  <c:v>42824715.893700004</c:v>
                </c:pt>
                <c:pt idx="3928">
                  <c:v>42537883.1708</c:v>
                </c:pt>
                <c:pt idx="3929">
                  <c:v>42251050.447999999</c:v>
                </c:pt>
                <c:pt idx="3930">
                  <c:v>41964217.725100003</c:v>
                </c:pt>
                <c:pt idx="3931">
                  <c:v>41634673.045599997</c:v>
                </c:pt>
                <c:pt idx="3932">
                  <c:v>41492418.738499999</c:v>
                </c:pt>
                <c:pt idx="3933">
                  <c:v>41299679.166900001</c:v>
                </c:pt>
                <c:pt idx="3934">
                  <c:v>41106939.595299996</c:v>
                </c:pt>
                <c:pt idx="3935">
                  <c:v>40914200.023599997</c:v>
                </c:pt>
                <c:pt idx="3936">
                  <c:v>40721460.452</c:v>
                </c:pt>
                <c:pt idx="3937">
                  <c:v>40628263.230800003</c:v>
                </c:pt>
                <c:pt idx="3938">
                  <c:v>40535066.0097</c:v>
                </c:pt>
                <c:pt idx="3939">
                  <c:v>40441868.788500004</c:v>
                </c:pt>
                <c:pt idx="3940">
                  <c:v>40348671.567400001</c:v>
                </c:pt>
                <c:pt idx="3941">
                  <c:v>40255474.346199997</c:v>
                </c:pt>
                <c:pt idx="3942">
                  <c:v>39938354.215700001</c:v>
                </c:pt>
                <c:pt idx="3943">
                  <c:v>39621234.085199997</c:v>
                </c:pt>
                <c:pt idx="3944">
                  <c:v>39346825.911399998</c:v>
                </c:pt>
                <c:pt idx="3945">
                  <c:v>39072417.737499997</c:v>
                </c:pt>
                <c:pt idx="3946">
                  <c:v>38848494.828199998</c:v>
                </c:pt>
                <c:pt idx="3947">
                  <c:v>38624571.918799996</c:v>
                </c:pt>
                <c:pt idx="3948">
                  <c:v>38400649.009499997</c:v>
                </c:pt>
                <c:pt idx="3949">
                  <c:v>38176726.100199997</c:v>
                </c:pt>
                <c:pt idx="3950">
                  <c:v>37952803.190899998</c:v>
                </c:pt>
                <c:pt idx="3951">
                  <c:v>37728880.281599998</c:v>
                </c:pt>
                <c:pt idx="3952">
                  <c:v>37504957.372299999</c:v>
                </c:pt>
                <c:pt idx="3953">
                  <c:v>37281034.462899998</c:v>
                </c:pt>
                <c:pt idx="3954">
                  <c:v>37142831.039300002</c:v>
                </c:pt>
                <c:pt idx="3955">
                  <c:v>37228550.524899997</c:v>
                </c:pt>
                <c:pt idx="3956">
                  <c:v>37314270.010600001</c:v>
                </c:pt>
                <c:pt idx="3957">
                  <c:v>37399989.496200003</c:v>
                </c:pt>
                <c:pt idx="3958">
                  <c:v>37355085.964699998</c:v>
                </c:pt>
                <c:pt idx="3959">
                  <c:v>37310182.433200002</c:v>
                </c:pt>
                <c:pt idx="3960">
                  <c:v>37265278.901699997</c:v>
                </c:pt>
                <c:pt idx="3961">
                  <c:v>37220375.370200001</c:v>
                </c:pt>
                <c:pt idx="3962">
                  <c:v>37175471.838699996</c:v>
                </c:pt>
                <c:pt idx="3963">
                  <c:v>36914601.140799999</c:v>
                </c:pt>
                <c:pt idx="3964">
                  <c:v>36653730.443000004</c:v>
                </c:pt>
                <c:pt idx="3965">
                  <c:v>36392859.745099999</c:v>
                </c:pt>
                <c:pt idx="3966">
                  <c:v>36131989.047300003</c:v>
                </c:pt>
                <c:pt idx="3967">
                  <c:v>35785398.863799997</c:v>
                </c:pt>
                <c:pt idx="3968">
                  <c:v>35438808.680299997</c:v>
                </c:pt>
                <c:pt idx="3969">
                  <c:v>35092218.496799998</c:v>
                </c:pt>
                <c:pt idx="3970">
                  <c:v>34745628.313199997</c:v>
                </c:pt>
                <c:pt idx="3971">
                  <c:v>34529661.146899998</c:v>
                </c:pt>
                <c:pt idx="3972">
                  <c:v>34313693.980499998</c:v>
                </c:pt>
                <c:pt idx="3973">
                  <c:v>34097726.814199999</c:v>
                </c:pt>
                <c:pt idx="3974">
                  <c:v>33537000.678800002</c:v>
                </c:pt>
                <c:pt idx="3975">
                  <c:v>32976274.543299999</c:v>
                </c:pt>
                <c:pt idx="3976">
                  <c:v>32631515.574299999</c:v>
                </c:pt>
                <c:pt idx="3977">
                  <c:v>32286756.6052</c:v>
                </c:pt>
                <c:pt idx="3978">
                  <c:v>31941997.6362</c:v>
                </c:pt>
                <c:pt idx="3979">
                  <c:v>31597238.667100001</c:v>
                </c:pt>
                <c:pt idx="3980">
                  <c:v>31252479.697999999</c:v>
                </c:pt>
                <c:pt idx="3981">
                  <c:v>30907720.728999998</c:v>
                </c:pt>
                <c:pt idx="3982">
                  <c:v>30562961.7599</c:v>
                </c:pt>
                <c:pt idx="3983">
                  <c:v>30218202.790899999</c:v>
                </c:pt>
                <c:pt idx="3984">
                  <c:v>29873443.821800001</c:v>
                </c:pt>
                <c:pt idx="3985">
                  <c:v>29528684.852699999</c:v>
                </c:pt>
                <c:pt idx="3986">
                  <c:v>29379860.793499999</c:v>
                </c:pt>
                <c:pt idx="3987">
                  <c:v>29575795.703299999</c:v>
                </c:pt>
                <c:pt idx="3988">
                  <c:v>29771730.6131</c:v>
                </c:pt>
                <c:pt idx="3989">
                  <c:v>29967665.5229</c:v>
                </c:pt>
                <c:pt idx="3990">
                  <c:v>30194401.098900001</c:v>
                </c:pt>
                <c:pt idx="3991">
                  <c:v>30421136.674800001</c:v>
                </c:pt>
                <c:pt idx="3992">
                  <c:v>30630293.131900001</c:v>
                </c:pt>
                <c:pt idx="3993">
                  <c:v>30839449.589000002</c:v>
                </c:pt>
                <c:pt idx="3994">
                  <c:v>31048606.0462</c:v>
                </c:pt>
                <c:pt idx="3995">
                  <c:v>31257762.5033</c:v>
                </c:pt>
                <c:pt idx="3996">
                  <c:v>31466918.9604</c:v>
                </c:pt>
                <c:pt idx="3997">
                  <c:v>31485552.836599998</c:v>
                </c:pt>
                <c:pt idx="3998">
                  <c:v>31504186.712699998</c:v>
                </c:pt>
                <c:pt idx="3999">
                  <c:v>31326885.679099999</c:v>
                </c:pt>
                <c:pt idx="4000">
                  <c:v>31149584.645500001</c:v>
                </c:pt>
                <c:pt idx="4001">
                  <c:v>30972283.6118</c:v>
                </c:pt>
                <c:pt idx="4002">
                  <c:v>30794982.578200001</c:v>
                </c:pt>
                <c:pt idx="4003">
                  <c:v>30586880.878400002</c:v>
                </c:pt>
                <c:pt idx="4004">
                  <c:v>30378779.1787</c:v>
                </c:pt>
                <c:pt idx="4005">
                  <c:v>29923488.271400001</c:v>
                </c:pt>
                <c:pt idx="4006">
                  <c:v>29468197.364100002</c:v>
                </c:pt>
                <c:pt idx="4007">
                  <c:v>29012906.456799999</c:v>
                </c:pt>
                <c:pt idx="4008">
                  <c:v>28557615.5495</c:v>
                </c:pt>
                <c:pt idx="4009">
                  <c:v>28102324.642299999</c:v>
                </c:pt>
                <c:pt idx="4010">
                  <c:v>27837556.315900002</c:v>
                </c:pt>
                <c:pt idx="4011">
                  <c:v>27572787.989599999</c:v>
                </c:pt>
                <c:pt idx="4012">
                  <c:v>27308019.663199998</c:v>
                </c:pt>
                <c:pt idx="4013">
                  <c:v>27043251.3369</c:v>
                </c:pt>
                <c:pt idx="4014">
                  <c:v>26778483.010499999</c:v>
                </c:pt>
                <c:pt idx="4015">
                  <c:v>26513714.6842</c:v>
                </c:pt>
                <c:pt idx="4016">
                  <c:v>26248946.357900001</c:v>
                </c:pt>
                <c:pt idx="4017">
                  <c:v>26091811.927900001</c:v>
                </c:pt>
                <c:pt idx="4018">
                  <c:v>26174159.487599999</c:v>
                </c:pt>
                <c:pt idx="4019">
                  <c:v>26256507.047400001</c:v>
                </c:pt>
                <c:pt idx="4020">
                  <c:v>26338854.607099999</c:v>
                </c:pt>
                <c:pt idx="4021">
                  <c:v>26308900.4331</c:v>
                </c:pt>
                <c:pt idx="4022">
                  <c:v>26278946.259100001</c:v>
                </c:pt>
                <c:pt idx="4023">
                  <c:v>26248992.085099999</c:v>
                </c:pt>
                <c:pt idx="4024">
                  <c:v>26219037.9111</c:v>
                </c:pt>
                <c:pt idx="4025">
                  <c:v>26189083.737</c:v>
                </c:pt>
                <c:pt idx="4026">
                  <c:v>26159129.563000001</c:v>
                </c:pt>
                <c:pt idx="4027">
                  <c:v>26129175.388999999</c:v>
                </c:pt>
                <c:pt idx="4028">
                  <c:v>26099221.215</c:v>
                </c:pt>
                <c:pt idx="4029">
                  <c:v>26069267.041000001</c:v>
                </c:pt>
                <c:pt idx="4030">
                  <c:v>25931678.970600002</c:v>
                </c:pt>
                <c:pt idx="4031">
                  <c:v>25819377.2368</c:v>
                </c:pt>
                <c:pt idx="4032">
                  <c:v>25669753.5275</c:v>
                </c:pt>
                <c:pt idx="4033">
                  <c:v>25520129.818100002</c:v>
                </c:pt>
                <c:pt idx="4034">
                  <c:v>25482807.842500001</c:v>
                </c:pt>
                <c:pt idx="4035">
                  <c:v>25445485.866999999</c:v>
                </c:pt>
                <c:pt idx="4036">
                  <c:v>25408163.891399998</c:v>
                </c:pt>
                <c:pt idx="4037">
                  <c:v>25370841.915800001</c:v>
                </c:pt>
                <c:pt idx="4038">
                  <c:v>25179037.4639</c:v>
                </c:pt>
                <c:pt idx="4039">
                  <c:v>24987233.011999998</c:v>
                </c:pt>
                <c:pt idx="4040">
                  <c:v>24795428.5601</c:v>
                </c:pt>
                <c:pt idx="4041">
                  <c:v>24545406.7837</c:v>
                </c:pt>
                <c:pt idx="4042">
                  <c:v>24295385.007300001</c:v>
                </c:pt>
                <c:pt idx="4043">
                  <c:v>24045363.230900001</c:v>
                </c:pt>
                <c:pt idx="4044">
                  <c:v>23755641.7555</c:v>
                </c:pt>
                <c:pt idx="4045">
                  <c:v>23503242.255600002</c:v>
                </c:pt>
                <c:pt idx="4046">
                  <c:v>23250842.755800001</c:v>
                </c:pt>
                <c:pt idx="4047">
                  <c:v>22998443.255899999</c:v>
                </c:pt>
                <c:pt idx="4048">
                  <c:v>22746043.756099999</c:v>
                </c:pt>
                <c:pt idx="4049">
                  <c:v>22493644.256200001</c:v>
                </c:pt>
                <c:pt idx="4050">
                  <c:v>22241244.7564</c:v>
                </c:pt>
                <c:pt idx="4051">
                  <c:v>21804565.359499998</c:v>
                </c:pt>
                <c:pt idx="4052">
                  <c:v>21367885.962499999</c:v>
                </c:pt>
                <c:pt idx="4053">
                  <c:v>20931206.5656</c:v>
                </c:pt>
                <c:pt idx="4054">
                  <c:v>20552744.4932</c:v>
                </c:pt>
                <c:pt idx="4055">
                  <c:v>20174282.4208</c:v>
                </c:pt>
                <c:pt idx="4056">
                  <c:v>19795820.3484</c:v>
                </c:pt>
                <c:pt idx="4057">
                  <c:v>19457057.975000001</c:v>
                </c:pt>
                <c:pt idx="4058">
                  <c:v>19118295.601599999</c:v>
                </c:pt>
                <c:pt idx="4059">
                  <c:v>18779533.2282</c:v>
                </c:pt>
                <c:pt idx="4060">
                  <c:v>18440770.854800001</c:v>
                </c:pt>
                <c:pt idx="4061">
                  <c:v>18102008.481400002</c:v>
                </c:pt>
                <c:pt idx="4062">
                  <c:v>17763246.107999999</c:v>
                </c:pt>
                <c:pt idx="4063">
                  <c:v>17785904.0262</c:v>
                </c:pt>
                <c:pt idx="4064">
                  <c:v>18117571.305599999</c:v>
                </c:pt>
                <c:pt idx="4065">
                  <c:v>18449238.584899999</c:v>
                </c:pt>
                <c:pt idx="4066">
                  <c:v>18780905.864300001</c:v>
                </c:pt>
                <c:pt idx="4067">
                  <c:v>19112573.1437</c:v>
                </c:pt>
                <c:pt idx="4068">
                  <c:v>19444240.423</c:v>
                </c:pt>
                <c:pt idx="4069">
                  <c:v>19683312.363299999</c:v>
                </c:pt>
                <c:pt idx="4070">
                  <c:v>19922384.3035</c:v>
                </c:pt>
                <c:pt idx="4071">
                  <c:v>20161456.243700001</c:v>
                </c:pt>
                <c:pt idx="4072">
                  <c:v>20230035.241799999</c:v>
                </c:pt>
                <c:pt idx="4073">
                  <c:v>20298614.239799999</c:v>
                </c:pt>
                <c:pt idx="4074">
                  <c:v>20367193.2379</c:v>
                </c:pt>
                <c:pt idx="4075">
                  <c:v>20379854.2511</c:v>
                </c:pt>
                <c:pt idx="4076">
                  <c:v>19902280.1472</c:v>
                </c:pt>
                <c:pt idx="4077">
                  <c:v>19454459.055599999</c:v>
                </c:pt>
                <c:pt idx="4078">
                  <c:v>19006637.9639</c:v>
                </c:pt>
                <c:pt idx="4079">
                  <c:v>18558816.872299999</c:v>
                </c:pt>
                <c:pt idx="4080">
                  <c:v>18110995.7806</c:v>
                </c:pt>
                <c:pt idx="4081">
                  <c:v>17663174.688999999</c:v>
                </c:pt>
                <c:pt idx="4082">
                  <c:v>17307948.936500002</c:v>
                </c:pt>
                <c:pt idx="4083">
                  <c:v>16952723.184</c:v>
                </c:pt>
                <c:pt idx="4084">
                  <c:v>16597497.431399999</c:v>
                </c:pt>
                <c:pt idx="4085">
                  <c:v>16412764.621099999</c:v>
                </c:pt>
                <c:pt idx="4086">
                  <c:v>16228031.810799999</c:v>
                </c:pt>
                <c:pt idx="4087">
                  <c:v>16043299.000399999</c:v>
                </c:pt>
                <c:pt idx="4088">
                  <c:v>15963195.806399999</c:v>
                </c:pt>
                <c:pt idx="4089">
                  <c:v>16011907.437799999</c:v>
                </c:pt>
                <c:pt idx="4090">
                  <c:v>15965126.905099999</c:v>
                </c:pt>
                <c:pt idx="4091">
                  <c:v>15918346.372500001</c:v>
                </c:pt>
                <c:pt idx="4092">
                  <c:v>15871565.8398</c:v>
                </c:pt>
                <c:pt idx="4093">
                  <c:v>15824785.3071</c:v>
                </c:pt>
                <c:pt idx="4094">
                  <c:v>15778004.774499999</c:v>
                </c:pt>
                <c:pt idx="4095">
                  <c:v>15731224.241800001</c:v>
                </c:pt>
                <c:pt idx="4096">
                  <c:v>15684443.7092</c:v>
                </c:pt>
                <c:pt idx="4097">
                  <c:v>15637663.1765</c:v>
                </c:pt>
                <c:pt idx="4098">
                  <c:v>15590882.6438</c:v>
                </c:pt>
                <c:pt idx="4099">
                  <c:v>15544102.111199999</c:v>
                </c:pt>
                <c:pt idx="4100">
                  <c:v>15497321.578500001</c:v>
                </c:pt>
                <c:pt idx="4101">
                  <c:v>15394468.5756</c:v>
                </c:pt>
                <c:pt idx="4102">
                  <c:v>15291615.5726</c:v>
                </c:pt>
                <c:pt idx="4103">
                  <c:v>15064054.5254</c:v>
                </c:pt>
                <c:pt idx="4104">
                  <c:v>14836493.4781</c:v>
                </c:pt>
                <c:pt idx="4105">
                  <c:v>14608932.4308</c:v>
                </c:pt>
                <c:pt idx="4106">
                  <c:v>14381371.3836</c:v>
                </c:pt>
                <c:pt idx="4107">
                  <c:v>14153810.336300001</c:v>
                </c:pt>
                <c:pt idx="4108">
                  <c:v>13926249.289000001</c:v>
                </c:pt>
                <c:pt idx="4109">
                  <c:v>13698688.241800001</c:v>
                </c:pt>
                <c:pt idx="4110">
                  <c:v>13471127.194499999</c:v>
                </c:pt>
                <c:pt idx="4111">
                  <c:v>13243566.1472</c:v>
                </c:pt>
                <c:pt idx="4112">
                  <c:v>13000038.179199999</c:v>
                </c:pt>
                <c:pt idx="4113">
                  <c:v>12712482.7687</c:v>
                </c:pt>
                <c:pt idx="4114">
                  <c:v>12432288.1971</c:v>
                </c:pt>
                <c:pt idx="4115">
                  <c:v>12152093.625499999</c:v>
                </c:pt>
                <c:pt idx="4116">
                  <c:v>12092099.2623</c:v>
                </c:pt>
                <c:pt idx="4117">
                  <c:v>12032104.899</c:v>
                </c:pt>
                <c:pt idx="4118">
                  <c:v>11972110.535800001</c:v>
                </c:pt>
                <c:pt idx="4119">
                  <c:v>11869926.323899999</c:v>
                </c:pt>
                <c:pt idx="4120">
                  <c:v>11767742.1119</c:v>
                </c:pt>
                <c:pt idx="4121">
                  <c:v>11665557.9</c:v>
                </c:pt>
                <c:pt idx="4122">
                  <c:v>11563373.687999999</c:v>
                </c:pt>
                <c:pt idx="4123">
                  <c:v>11461189.4761</c:v>
                </c:pt>
                <c:pt idx="4124">
                  <c:v>11269237.1313</c:v>
                </c:pt>
                <c:pt idx="4125">
                  <c:v>11093251.7074</c:v>
                </c:pt>
                <c:pt idx="4126">
                  <c:v>10961293.7258</c:v>
                </c:pt>
                <c:pt idx="4127">
                  <c:v>10781491.7667</c:v>
                </c:pt>
                <c:pt idx="4128">
                  <c:v>10601689.807600001</c:v>
                </c:pt>
                <c:pt idx="4129">
                  <c:v>10421887.8485</c:v>
                </c:pt>
                <c:pt idx="4130">
                  <c:v>10242085.8893</c:v>
                </c:pt>
                <c:pt idx="4131">
                  <c:v>10040730.630000001</c:v>
                </c:pt>
                <c:pt idx="4132">
                  <c:v>9881565.2193299998</c:v>
                </c:pt>
                <c:pt idx="4133">
                  <c:v>9667457.8797200006</c:v>
                </c:pt>
                <c:pt idx="4134">
                  <c:v>9412346.8000499997</c:v>
                </c:pt>
                <c:pt idx="4135">
                  <c:v>9157235.7203800008</c:v>
                </c:pt>
                <c:pt idx="4136">
                  <c:v>8902124.6407099999</c:v>
                </c:pt>
                <c:pt idx="4137">
                  <c:v>8736781.6938499995</c:v>
                </c:pt>
                <c:pt idx="4138">
                  <c:v>8571438.7469800003</c:v>
                </c:pt>
                <c:pt idx="4139">
                  <c:v>8406095.8001099993</c:v>
                </c:pt>
                <c:pt idx="4140">
                  <c:v>8288596.8308499996</c:v>
                </c:pt>
                <c:pt idx="4141">
                  <c:v>8171097.8615800003</c:v>
                </c:pt>
                <c:pt idx="4142">
                  <c:v>8053598.89231</c:v>
                </c:pt>
                <c:pt idx="4143">
                  <c:v>7907357.9501900002</c:v>
                </c:pt>
                <c:pt idx="4144">
                  <c:v>7754475.8098099995</c:v>
                </c:pt>
                <c:pt idx="4145">
                  <c:v>7601593.6694299998</c:v>
                </c:pt>
                <c:pt idx="4146">
                  <c:v>7503653.4580199998</c:v>
                </c:pt>
                <c:pt idx="4147">
                  <c:v>7438176.8006499996</c:v>
                </c:pt>
                <c:pt idx="4148">
                  <c:v>7372700.1432800004</c:v>
                </c:pt>
                <c:pt idx="4149">
                  <c:v>7282107.0646200003</c:v>
                </c:pt>
                <c:pt idx="4150">
                  <c:v>7170396.79079</c:v>
                </c:pt>
                <c:pt idx="4151">
                  <c:v>7009263.7763700001</c:v>
                </c:pt>
                <c:pt idx="4152">
                  <c:v>6848130.7619500002</c:v>
                </c:pt>
                <c:pt idx="4153">
                  <c:v>6686997.7475199997</c:v>
                </c:pt>
                <c:pt idx="4154">
                  <c:v>6465602.2851499999</c:v>
                </c:pt>
                <c:pt idx="4155">
                  <c:v>6244206.82278</c:v>
                </c:pt>
                <c:pt idx="4156">
                  <c:v>6051553.3332500001</c:v>
                </c:pt>
                <c:pt idx="4157">
                  <c:v>5887094.3422400001</c:v>
                </c:pt>
                <c:pt idx="4158">
                  <c:v>5722635.3512199996</c:v>
                </c:pt>
                <c:pt idx="4159">
                  <c:v>5490844.7925899997</c:v>
                </c:pt>
                <c:pt idx="4160">
                  <c:v>5267594.4199700002</c:v>
                </c:pt>
                <c:pt idx="4161">
                  <c:v>5044344.0473499997</c:v>
                </c:pt>
                <c:pt idx="4162">
                  <c:v>4846210.0960200001</c:v>
                </c:pt>
                <c:pt idx="4163">
                  <c:v>4669193.3398599997</c:v>
                </c:pt>
                <c:pt idx="4164">
                  <c:v>4530384.3658299996</c:v>
                </c:pt>
                <c:pt idx="4165">
                  <c:v>4391575.3918000003</c:v>
                </c:pt>
                <c:pt idx="4166">
                  <c:v>4213593.2081599999</c:v>
                </c:pt>
                <c:pt idx="4167">
                  <c:v>4095873.4724599998</c:v>
                </c:pt>
                <c:pt idx="4168">
                  <c:v>3978153.7367600002</c:v>
                </c:pt>
                <c:pt idx="4169">
                  <c:v>3860434.0010700002</c:v>
                </c:pt>
                <c:pt idx="4170">
                  <c:v>3684273.8833300001</c:v>
                </c:pt>
                <c:pt idx="4171">
                  <c:v>3508113.76559</c:v>
                </c:pt>
                <c:pt idx="4172">
                  <c:v>3399285.2154700002</c:v>
                </c:pt>
                <c:pt idx="4173">
                  <c:v>3290456.6653399998</c:v>
                </c:pt>
                <c:pt idx="4174">
                  <c:v>3181628.11522</c:v>
                </c:pt>
                <c:pt idx="4175">
                  <c:v>3072799.5650999998</c:v>
                </c:pt>
                <c:pt idx="4176">
                  <c:v>2963971.01498</c:v>
                </c:pt>
                <c:pt idx="4177">
                  <c:v>2866357.42331</c:v>
                </c:pt>
                <c:pt idx="4178">
                  <c:v>2768743.8316500001</c:v>
                </c:pt>
                <c:pt idx="4179">
                  <c:v>2710303.44961</c:v>
                </c:pt>
                <c:pt idx="4180">
                  <c:v>2625956.7111599999</c:v>
                </c:pt>
                <c:pt idx="4181">
                  <c:v>2541609.97272</c:v>
                </c:pt>
                <c:pt idx="4182">
                  <c:v>2450575.6616400001</c:v>
                </c:pt>
                <c:pt idx="4183">
                  <c:v>2417981.7326000002</c:v>
                </c:pt>
                <c:pt idx="4184">
                  <c:v>2385387.8035599999</c:v>
                </c:pt>
                <c:pt idx="4185">
                  <c:v>2352793.8745200001</c:v>
                </c:pt>
                <c:pt idx="4186">
                  <c:v>2320199.9454899998</c:v>
                </c:pt>
                <c:pt idx="4187">
                  <c:v>2287606.01645</c:v>
                </c:pt>
                <c:pt idx="4188">
                  <c:v>2255012.0874100002</c:v>
                </c:pt>
                <c:pt idx="4189">
                  <c:v>2207750.10408</c:v>
                </c:pt>
                <c:pt idx="4190">
                  <c:v>2160488.1207400002</c:v>
                </c:pt>
                <c:pt idx="4191">
                  <c:v>2113226.13741</c:v>
                </c:pt>
                <c:pt idx="4192">
                  <c:v>2065964.1540699999</c:v>
                </c:pt>
                <c:pt idx="4193">
                  <c:v>2044608.5271399999</c:v>
                </c:pt>
                <c:pt idx="4194">
                  <c:v>2023252.9002100001</c:v>
                </c:pt>
                <c:pt idx="4195">
                  <c:v>1998647.5948699999</c:v>
                </c:pt>
                <c:pt idx="4196">
                  <c:v>1974042.28953</c:v>
                </c:pt>
                <c:pt idx="4197">
                  <c:v>1949436.9842000001</c:v>
                </c:pt>
                <c:pt idx="4198">
                  <c:v>1924831.6788600001</c:v>
                </c:pt>
                <c:pt idx="4199">
                  <c:v>1900226.37353</c:v>
                </c:pt>
                <c:pt idx="4200">
                  <c:v>1875621.06819</c:v>
                </c:pt>
                <c:pt idx="4201">
                  <c:v>1851015.7628500001</c:v>
                </c:pt>
                <c:pt idx="4202">
                  <c:v>1841078.5118100001</c:v>
                </c:pt>
                <c:pt idx="4203">
                  <c:v>1831141.2607799999</c:v>
                </c:pt>
                <c:pt idx="4204">
                  <c:v>1821204.0097399999</c:v>
                </c:pt>
                <c:pt idx="4205">
                  <c:v>1811266.7586999999</c:v>
                </c:pt>
                <c:pt idx="4206">
                  <c:v>1801329.5076599999</c:v>
                </c:pt>
                <c:pt idx="4207">
                  <c:v>1792850.3595199999</c:v>
                </c:pt>
                <c:pt idx="4208">
                  <c:v>1794308.46242</c:v>
                </c:pt>
                <c:pt idx="4209">
                  <c:v>1786149.5590900001</c:v>
                </c:pt>
                <c:pt idx="4210">
                  <c:v>1777990.6557700001</c:v>
                </c:pt>
                <c:pt idx="4211">
                  <c:v>1769831.75245</c:v>
                </c:pt>
                <c:pt idx="4212">
                  <c:v>1761672.84913</c:v>
                </c:pt>
                <c:pt idx="4213">
                  <c:v>1753513.9458000001</c:v>
                </c:pt>
                <c:pt idx="4214">
                  <c:v>1745355.0424800001</c:v>
                </c:pt>
                <c:pt idx="4215">
                  <c:v>1737196.13916</c:v>
                </c:pt>
                <c:pt idx="4216">
                  <c:v>1729037.23584</c:v>
                </c:pt>
                <c:pt idx="4217">
                  <c:v>1720878.3325199999</c:v>
                </c:pt>
                <c:pt idx="4218">
                  <c:v>1712719.4291900001</c:v>
                </c:pt>
                <c:pt idx="4219">
                  <c:v>1704560.52587</c:v>
                </c:pt>
                <c:pt idx="4220">
                  <c:v>1694943.5196499999</c:v>
                </c:pt>
                <c:pt idx="4221">
                  <c:v>1686024.2607700001</c:v>
                </c:pt>
                <c:pt idx="4222">
                  <c:v>1686722.0081100001</c:v>
                </c:pt>
                <c:pt idx="4223">
                  <c:v>1687419.7554500001</c:v>
                </c:pt>
                <c:pt idx="4224">
                  <c:v>1701189.04648</c:v>
                </c:pt>
                <c:pt idx="4225">
                  <c:v>1714958.3375200001</c:v>
                </c:pt>
                <c:pt idx="4226">
                  <c:v>1724968.04969</c:v>
                </c:pt>
                <c:pt idx="4227">
                  <c:v>1734977.76186</c:v>
                </c:pt>
                <c:pt idx="4228">
                  <c:v>1744987.47404</c:v>
                </c:pt>
                <c:pt idx="4229">
                  <c:v>1754997.18621</c:v>
                </c:pt>
                <c:pt idx="4230">
                  <c:v>1765006.8983799999</c:v>
                </c:pt>
                <c:pt idx="4231">
                  <c:v>1775016.6105500001</c:v>
                </c:pt>
                <c:pt idx="4232">
                  <c:v>1785026.3227299999</c:v>
                </c:pt>
                <c:pt idx="4233">
                  <c:v>1795036.0349000001</c:v>
                </c:pt>
                <c:pt idx="4234">
                  <c:v>1791054.8284400001</c:v>
                </c:pt>
                <c:pt idx="4235">
                  <c:v>1787073.6219899999</c:v>
                </c:pt>
                <c:pt idx="4236">
                  <c:v>1783092.4155300001</c:v>
                </c:pt>
                <c:pt idx="4237">
                  <c:v>1766039.6653799999</c:v>
                </c:pt>
                <c:pt idx="4238">
                  <c:v>1748986.9152299999</c:v>
                </c:pt>
                <c:pt idx="4239">
                  <c:v>1735693.74394</c:v>
                </c:pt>
                <c:pt idx="4240">
                  <c:v>1722400.57265</c:v>
                </c:pt>
                <c:pt idx="4241">
                  <c:v>1709107.40136</c:v>
                </c:pt>
                <c:pt idx="4242">
                  <c:v>1695814.23007</c:v>
                </c:pt>
                <c:pt idx="4243">
                  <c:v>1682521.0587800001</c:v>
                </c:pt>
                <c:pt idx="4244">
                  <c:v>1669227.8874900001</c:v>
                </c:pt>
                <c:pt idx="4245">
                  <c:v>1655934.7161999999</c:v>
                </c:pt>
                <c:pt idx="4246">
                  <c:v>1646574.4226599999</c:v>
                </c:pt>
                <c:pt idx="4247">
                  <c:v>1650507.3004099999</c:v>
                </c:pt>
                <c:pt idx="4248">
                  <c:v>1654440.1781599999</c:v>
                </c:pt>
                <c:pt idx="4249">
                  <c:v>1659981.20193</c:v>
                </c:pt>
                <c:pt idx="4250">
                  <c:v>1665522.2257000001</c:v>
                </c:pt>
                <c:pt idx="4251">
                  <c:v>1671063.2494699999</c:v>
                </c:pt>
                <c:pt idx="4252">
                  <c:v>1676604.27324</c:v>
                </c:pt>
                <c:pt idx="4253">
                  <c:v>1682145.2970100001</c:v>
                </c:pt>
                <c:pt idx="4254">
                  <c:v>1687686.32078</c:v>
                </c:pt>
                <c:pt idx="4255">
                  <c:v>1693227.3445600001</c:v>
                </c:pt>
                <c:pt idx="4256">
                  <c:v>1698768.36833</c:v>
                </c:pt>
                <c:pt idx="4257">
                  <c:v>1704309.3921000001</c:v>
                </c:pt>
                <c:pt idx="4258">
                  <c:v>1709850.4158699999</c:v>
                </c:pt>
                <c:pt idx="4259">
                  <c:v>1726186.9581800001</c:v>
                </c:pt>
                <c:pt idx="4260">
                  <c:v>1742523.50049</c:v>
                </c:pt>
                <c:pt idx="4261">
                  <c:v>1750957.2208</c:v>
                </c:pt>
                <c:pt idx="4262">
                  <c:v>1757782.7951</c:v>
                </c:pt>
                <c:pt idx="4263">
                  <c:v>1764608.3694</c:v>
                </c:pt>
                <c:pt idx="4264">
                  <c:v>1771433.9436999999</c:v>
                </c:pt>
                <c:pt idx="4265">
                  <c:v>1778259.5179999999</c:v>
                </c:pt>
                <c:pt idx="4266">
                  <c:v>1785085.0922900001</c:v>
                </c:pt>
                <c:pt idx="4267">
                  <c:v>1791910.66659</c:v>
                </c:pt>
                <c:pt idx="4268">
                  <c:v>1798736.24089</c:v>
                </c:pt>
                <c:pt idx="4269">
                  <c:v>1805561.81519</c:v>
                </c:pt>
                <c:pt idx="4270">
                  <c:v>1812387.38949</c:v>
                </c:pt>
                <c:pt idx="4271">
                  <c:v>1819212.9637800001</c:v>
                </c:pt>
                <c:pt idx="4272">
                  <c:v>1811310.14179</c:v>
                </c:pt>
                <c:pt idx="4273">
                  <c:v>1813553.1879799999</c:v>
                </c:pt>
                <c:pt idx="4274">
                  <c:v>1823699.0561500001</c:v>
                </c:pt>
                <c:pt idx="4275">
                  <c:v>1833844.9243300001</c:v>
                </c:pt>
                <c:pt idx="4276">
                  <c:v>1843990.7925</c:v>
                </c:pt>
                <c:pt idx="4277">
                  <c:v>1854136.66068</c:v>
                </c:pt>
                <c:pt idx="4278">
                  <c:v>1864282.5288499999</c:v>
                </c:pt>
                <c:pt idx="4279">
                  <c:v>1874428.3970300001</c:v>
                </c:pt>
                <c:pt idx="4280">
                  <c:v>1884574.2652</c:v>
                </c:pt>
                <c:pt idx="4281">
                  <c:v>1886346.9680999999</c:v>
                </c:pt>
                <c:pt idx="4282">
                  <c:v>1876470.3751999999</c:v>
                </c:pt>
                <c:pt idx="4283">
                  <c:v>1866593.7823099999</c:v>
                </c:pt>
                <c:pt idx="4284">
                  <c:v>1856717.1894100001</c:v>
                </c:pt>
                <c:pt idx="4285">
                  <c:v>1846840.5965199999</c:v>
                </c:pt>
                <c:pt idx="4286">
                  <c:v>1826818.1354499999</c:v>
                </c:pt>
                <c:pt idx="4287">
                  <c:v>1806795.67438</c:v>
                </c:pt>
                <c:pt idx="4288">
                  <c:v>1786773.21331</c:v>
                </c:pt>
                <c:pt idx="4289">
                  <c:v>1766750.7522400001</c:v>
                </c:pt>
                <c:pt idx="4290">
                  <c:v>1746728.2911700001</c:v>
                </c:pt>
                <c:pt idx="4291">
                  <c:v>1726705.8300999999</c:v>
                </c:pt>
                <c:pt idx="4292">
                  <c:v>1706683.3690299999</c:v>
                </c:pt>
                <c:pt idx="4293">
                  <c:v>1686660.90796</c:v>
                </c:pt>
                <c:pt idx="4294">
                  <c:v>1698346.7191300001</c:v>
                </c:pt>
                <c:pt idx="4295">
                  <c:v>1718971.3728700001</c:v>
                </c:pt>
                <c:pt idx="4296">
                  <c:v>1739596.0266100001</c:v>
                </c:pt>
                <c:pt idx="4297">
                  <c:v>1758081.84509</c:v>
                </c:pt>
                <c:pt idx="4298">
                  <c:v>1776567.6635700001</c:v>
                </c:pt>
                <c:pt idx="4299">
                  <c:v>1795053.48205</c:v>
                </c:pt>
                <c:pt idx="4300">
                  <c:v>1813539.3005299999</c:v>
                </c:pt>
                <c:pt idx="4301">
                  <c:v>1832025.11901</c:v>
                </c:pt>
                <c:pt idx="4302">
                  <c:v>1850510.9374899999</c:v>
                </c:pt>
                <c:pt idx="4303">
                  <c:v>1868996.7559700001</c:v>
                </c:pt>
                <c:pt idx="4304">
                  <c:v>1887482.5744400001</c:v>
                </c:pt>
                <c:pt idx="4305">
                  <c:v>1899171.83308</c:v>
                </c:pt>
                <c:pt idx="4306">
                  <c:v>1910861.0917100001</c:v>
                </c:pt>
                <c:pt idx="4307">
                  <c:v>1899215.2433800001</c:v>
                </c:pt>
                <c:pt idx="4308">
                  <c:v>1890279.84828</c:v>
                </c:pt>
                <c:pt idx="4309">
                  <c:v>1881344.4531700001</c:v>
                </c:pt>
                <c:pt idx="4310">
                  <c:v>1874547.89332</c:v>
                </c:pt>
                <c:pt idx="4311">
                  <c:v>1867751.33348</c:v>
                </c:pt>
                <c:pt idx="4312">
                  <c:v>1860954.77363</c:v>
                </c:pt>
                <c:pt idx="4313">
                  <c:v>1854158.21379</c:v>
                </c:pt>
                <c:pt idx="4314">
                  <c:v>1847361.6539400001</c:v>
                </c:pt>
                <c:pt idx="4315">
                  <c:v>1840565.0941000001</c:v>
                </c:pt>
                <c:pt idx="4316">
                  <c:v>1833768.53425</c:v>
                </c:pt>
                <c:pt idx="4317">
                  <c:v>1830104.14365</c:v>
                </c:pt>
                <c:pt idx="4318">
                  <c:v>1837845.90011</c:v>
                </c:pt>
                <c:pt idx="4319">
                  <c:v>1845587.6565700001</c:v>
                </c:pt>
                <c:pt idx="4320">
                  <c:v>1853329.4130299999</c:v>
                </c:pt>
                <c:pt idx="4321">
                  <c:v>1861071.1695000001</c:v>
                </c:pt>
                <c:pt idx="4322">
                  <c:v>1868812.9259599999</c:v>
                </c:pt>
                <c:pt idx="4323">
                  <c:v>1876554.68242</c:v>
                </c:pt>
                <c:pt idx="4324">
                  <c:v>1898460.06274</c:v>
                </c:pt>
                <c:pt idx="4325">
                  <c:v>1920365.44307</c:v>
                </c:pt>
                <c:pt idx="4326">
                  <c:v>1939028.8024599999</c:v>
                </c:pt>
                <c:pt idx="4327">
                  <c:v>1953414.02691</c:v>
                </c:pt>
                <c:pt idx="4328">
                  <c:v>1967799.2513600001</c:v>
                </c:pt>
                <c:pt idx="4329">
                  <c:v>1982184.4757999999</c:v>
                </c:pt>
                <c:pt idx="4330">
                  <c:v>1993437.53101</c:v>
                </c:pt>
                <c:pt idx="4331">
                  <c:v>2000080.99899</c:v>
                </c:pt>
                <c:pt idx="4332">
                  <c:v>2006724.46698</c:v>
                </c:pt>
                <c:pt idx="4333">
                  <c:v>2013367.93496</c:v>
                </c:pt>
                <c:pt idx="4334">
                  <c:v>2020011.4029399999</c:v>
                </c:pt>
                <c:pt idx="4335">
                  <c:v>2026654.87093</c:v>
                </c:pt>
                <c:pt idx="4336">
                  <c:v>2033298.3389099999</c:v>
                </c:pt>
                <c:pt idx="4337">
                  <c:v>2025778.18304</c:v>
                </c:pt>
                <c:pt idx="4338">
                  <c:v>2018258.0271600001</c:v>
                </c:pt>
                <c:pt idx="4339">
                  <c:v>2022988.5425100001</c:v>
                </c:pt>
                <c:pt idx="4340">
                  <c:v>2031997.1928099999</c:v>
                </c:pt>
                <c:pt idx="4341">
                  <c:v>2062768.86421</c:v>
                </c:pt>
                <c:pt idx="4342">
                  <c:v>2094494.3491</c:v>
                </c:pt>
                <c:pt idx="4343">
                  <c:v>2126219.8339900002</c:v>
                </c:pt>
                <c:pt idx="4344">
                  <c:v>2157945.3188700001</c:v>
                </c:pt>
                <c:pt idx="4345">
                  <c:v>2189670.80376</c:v>
                </c:pt>
                <c:pt idx="4346">
                  <c:v>2221396.2886399999</c:v>
                </c:pt>
                <c:pt idx="4347">
                  <c:v>2261007.2951799999</c:v>
                </c:pt>
                <c:pt idx="4348">
                  <c:v>2300618.3017099998</c:v>
                </c:pt>
                <c:pt idx="4349">
                  <c:v>2340229.3082400002</c:v>
                </c:pt>
                <c:pt idx="4350">
                  <c:v>2379840.3147700001</c:v>
                </c:pt>
                <c:pt idx="4351">
                  <c:v>2427649.9850499998</c:v>
                </c:pt>
                <c:pt idx="4352">
                  <c:v>2466451.0050300001</c:v>
                </c:pt>
                <c:pt idx="4353">
                  <c:v>2505252.0249999999</c:v>
                </c:pt>
                <c:pt idx="4354">
                  <c:v>2537778.1711200001</c:v>
                </c:pt>
                <c:pt idx="4355">
                  <c:v>2569350.5037600002</c:v>
                </c:pt>
                <c:pt idx="4356">
                  <c:v>2600922.8363899998</c:v>
                </c:pt>
                <c:pt idx="4357">
                  <c:v>2632495.16903</c:v>
                </c:pt>
                <c:pt idx="4358">
                  <c:v>2664067.5016600001</c:v>
                </c:pt>
                <c:pt idx="4359">
                  <c:v>2695639.8343000002</c:v>
                </c:pt>
                <c:pt idx="4360">
                  <c:v>2727479.23422</c:v>
                </c:pt>
                <c:pt idx="4361">
                  <c:v>2759318.6341300001</c:v>
                </c:pt>
                <c:pt idx="4362">
                  <c:v>2791158.0340499999</c:v>
                </c:pt>
                <c:pt idx="4363">
                  <c:v>2822997.4339700001</c:v>
                </c:pt>
                <c:pt idx="4364">
                  <c:v>2846638.1701400001</c:v>
                </c:pt>
                <c:pt idx="4365">
                  <c:v>2870278.90631</c:v>
                </c:pt>
                <c:pt idx="4366">
                  <c:v>2899767.9936099998</c:v>
                </c:pt>
                <c:pt idx="4367">
                  <c:v>2913768.9336700002</c:v>
                </c:pt>
                <c:pt idx="4368">
                  <c:v>2927769.8737300001</c:v>
                </c:pt>
                <c:pt idx="4369">
                  <c:v>2941770.81378</c:v>
                </c:pt>
                <c:pt idx="4370">
                  <c:v>2955771.7538399999</c:v>
                </c:pt>
                <c:pt idx="4371">
                  <c:v>2969772.6938999998</c:v>
                </c:pt>
                <c:pt idx="4372">
                  <c:v>2983773.6339500002</c:v>
                </c:pt>
                <c:pt idx="4373">
                  <c:v>2997484.00391</c:v>
                </c:pt>
                <c:pt idx="4374">
                  <c:v>3011194.3738699998</c:v>
                </c:pt>
                <c:pt idx="4375">
                  <c:v>3024904.7438300001</c:v>
                </c:pt>
                <c:pt idx="4376">
                  <c:v>3038615.1137899999</c:v>
                </c:pt>
                <c:pt idx="4377">
                  <c:v>3052325.4837500001</c:v>
                </c:pt>
                <c:pt idx="4378">
                  <c:v>3066035.8537099999</c:v>
                </c:pt>
                <c:pt idx="4379">
                  <c:v>3083930.7134600002</c:v>
                </c:pt>
                <c:pt idx="4380">
                  <c:v>3101825.5732100001</c:v>
                </c:pt>
                <c:pt idx="4381">
                  <c:v>3119720.43297</c:v>
                </c:pt>
                <c:pt idx="4382">
                  <c:v>3137615.2927199998</c:v>
                </c:pt>
                <c:pt idx="4383">
                  <c:v>3155510.1524800002</c:v>
                </c:pt>
                <c:pt idx="4384">
                  <c:v>3173405.01223</c:v>
                </c:pt>
                <c:pt idx="4385">
                  <c:v>3191299.8719899999</c:v>
                </c:pt>
                <c:pt idx="4386">
                  <c:v>3201332.7129099998</c:v>
                </c:pt>
                <c:pt idx="4387">
                  <c:v>3211365.5538400002</c:v>
                </c:pt>
                <c:pt idx="4388">
                  <c:v>3251436.8235999998</c:v>
                </c:pt>
                <c:pt idx="4389">
                  <c:v>3291508.0933500002</c:v>
                </c:pt>
                <c:pt idx="4390">
                  <c:v>3331579.3631099998</c:v>
                </c:pt>
                <c:pt idx="4391">
                  <c:v>3371650.6328699999</c:v>
                </c:pt>
                <c:pt idx="4392">
                  <c:v>3423750.9316799999</c:v>
                </c:pt>
                <c:pt idx="4393">
                  <c:v>3475851.23049</c:v>
                </c:pt>
                <c:pt idx="4394">
                  <c:v>3527951.52929</c:v>
                </c:pt>
                <c:pt idx="4395">
                  <c:v>3590558.5984999998</c:v>
                </c:pt>
                <c:pt idx="4396">
                  <c:v>3653165.6677000001</c:v>
                </c:pt>
                <c:pt idx="4397">
                  <c:v>3715772.73691</c:v>
                </c:pt>
                <c:pt idx="4398">
                  <c:v>3778379.8061099998</c:v>
                </c:pt>
                <c:pt idx="4399">
                  <c:v>3840986.8753200001</c:v>
                </c:pt>
                <c:pt idx="4400">
                  <c:v>3903593.9445199999</c:v>
                </c:pt>
                <c:pt idx="4401">
                  <c:v>3926974.1623300002</c:v>
                </c:pt>
                <c:pt idx="4402">
                  <c:v>3950354.38014</c:v>
                </c:pt>
                <c:pt idx="4403">
                  <c:v>3973734.5979499999</c:v>
                </c:pt>
                <c:pt idx="4404">
                  <c:v>3997114.8157600001</c:v>
                </c:pt>
                <c:pt idx="4405">
                  <c:v>3998433.1636000001</c:v>
                </c:pt>
                <c:pt idx="4406">
                  <c:v>3999751.51143</c:v>
                </c:pt>
                <c:pt idx="4407">
                  <c:v>4001069.8592699999</c:v>
                </c:pt>
                <c:pt idx="4408">
                  <c:v>3991881.43671</c:v>
                </c:pt>
                <c:pt idx="4409">
                  <c:v>3982693.0141400001</c:v>
                </c:pt>
                <c:pt idx="4410">
                  <c:v>3973504.5915799998</c:v>
                </c:pt>
                <c:pt idx="4411">
                  <c:v>3955692.0625999998</c:v>
                </c:pt>
                <c:pt idx="4412">
                  <c:v>3937879.5336099998</c:v>
                </c:pt>
                <c:pt idx="4413">
                  <c:v>3920067.0046199998</c:v>
                </c:pt>
                <c:pt idx="4414">
                  <c:v>3911442.8982000002</c:v>
                </c:pt>
                <c:pt idx="4415">
                  <c:v>3902818.79177</c:v>
                </c:pt>
                <c:pt idx="4416">
                  <c:v>3894194.6853499999</c:v>
                </c:pt>
                <c:pt idx="4417">
                  <c:v>3885570.5789200002</c:v>
                </c:pt>
                <c:pt idx="4418">
                  <c:v>3876946.4725000001</c:v>
                </c:pt>
                <c:pt idx="4419">
                  <c:v>3868322.36607</c:v>
                </c:pt>
                <c:pt idx="4420">
                  <c:v>3857697.3425599998</c:v>
                </c:pt>
                <c:pt idx="4421">
                  <c:v>3847072.31905</c:v>
                </c:pt>
                <c:pt idx="4422">
                  <c:v>3836447.2955299998</c:v>
                </c:pt>
                <c:pt idx="4423">
                  <c:v>3825822.27202</c:v>
                </c:pt>
                <c:pt idx="4424">
                  <c:v>3823821.3549299999</c:v>
                </c:pt>
                <c:pt idx="4425">
                  <c:v>3821820.4378399998</c:v>
                </c:pt>
                <c:pt idx="4426">
                  <c:v>3819819.5207500001</c:v>
                </c:pt>
                <c:pt idx="4427">
                  <c:v>3817818.60366</c:v>
                </c:pt>
                <c:pt idx="4428">
                  <c:v>3815817.6865699999</c:v>
                </c:pt>
                <c:pt idx="4429">
                  <c:v>3813816.7694899999</c:v>
                </c:pt>
                <c:pt idx="4430">
                  <c:v>3811815.8524000002</c:v>
                </c:pt>
                <c:pt idx="4431">
                  <c:v>3809814.9353100001</c:v>
                </c:pt>
                <c:pt idx="4432">
                  <c:v>3846180.7995199999</c:v>
                </c:pt>
                <c:pt idx="4433">
                  <c:v>3884547.5808199998</c:v>
                </c:pt>
                <c:pt idx="4434">
                  <c:v>3922914.3621200002</c:v>
                </c:pt>
                <c:pt idx="4435">
                  <c:v>3957341.6804300002</c:v>
                </c:pt>
                <c:pt idx="4436">
                  <c:v>3991768.9987400002</c:v>
                </c:pt>
                <c:pt idx="4437">
                  <c:v>4026196.3170500002</c:v>
                </c:pt>
                <c:pt idx="4438">
                  <c:v>4060623.6353600002</c:v>
                </c:pt>
                <c:pt idx="4439">
                  <c:v>4095050.9536600001</c:v>
                </c:pt>
                <c:pt idx="4440">
                  <c:v>4129478.2719700001</c:v>
                </c:pt>
                <c:pt idx="4441">
                  <c:v>4163905.5902800001</c:v>
                </c:pt>
                <c:pt idx="4442">
                  <c:v>4198332.9085900001</c:v>
                </c:pt>
                <c:pt idx="4443">
                  <c:v>4232760.2269000001</c:v>
                </c:pt>
                <c:pt idx="4444">
                  <c:v>4267187.5452100001</c:v>
                </c:pt>
                <c:pt idx="4445">
                  <c:v>4263248.0822200002</c:v>
                </c:pt>
                <c:pt idx="4446">
                  <c:v>4259308.6192300003</c:v>
                </c:pt>
                <c:pt idx="4447">
                  <c:v>4296755.0013100002</c:v>
                </c:pt>
                <c:pt idx="4448">
                  <c:v>4338140.84638</c:v>
                </c:pt>
                <c:pt idx="4449">
                  <c:v>4379526.6914499998</c:v>
                </c:pt>
                <c:pt idx="4450">
                  <c:v>4420912.5365199996</c:v>
                </c:pt>
                <c:pt idx="4451">
                  <c:v>4462298.3815900004</c:v>
                </c:pt>
                <c:pt idx="4452">
                  <c:v>4503684.2266600002</c:v>
                </c:pt>
                <c:pt idx="4453">
                  <c:v>4545070.0717399996</c:v>
                </c:pt>
                <c:pt idx="4454">
                  <c:v>4586455.9168100003</c:v>
                </c:pt>
                <c:pt idx="4455">
                  <c:v>4627841.7618800001</c:v>
                </c:pt>
                <c:pt idx="4456">
                  <c:v>4673119.1437499998</c:v>
                </c:pt>
                <c:pt idx="4457">
                  <c:v>4718396.5256200004</c:v>
                </c:pt>
                <c:pt idx="4458">
                  <c:v>4729909.2143299999</c:v>
                </c:pt>
                <c:pt idx="4459">
                  <c:v>4741421.9030400002</c:v>
                </c:pt>
                <c:pt idx="4460">
                  <c:v>4711548.7466799999</c:v>
                </c:pt>
                <c:pt idx="4461">
                  <c:v>4681675.5903200004</c:v>
                </c:pt>
                <c:pt idx="4462">
                  <c:v>4651802.4339500004</c:v>
                </c:pt>
                <c:pt idx="4463">
                  <c:v>4621929.2775900001</c:v>
                </c:pt>
                <c:pt idx="4464">
                  <c:v>4592056.1212299997</c:v>
                </c:pt>
                <c:pt idx="4465">
                  <c:v>4562182.9648700003</c:v>
                </c:pt>
                <c:pt idx="4466">
                  <c:v>4532309.8085099999</c:v>
                </c:pt>
                <c:pt idx="4467">
                  <c:v>4502436.6521399999</c:v>
                </c:pt>
                <c:pt idx="4468">
                  <c:v>4472563.4957800005</c:v>
                </c:pt>
                <c:pt idx="4469">
                  <c:v>4438798.8026200002</c:v>
                </c:pt>
                <c:pt idx="4470">
                  <c:v>4441143.2601300003</c:v>
                </c:pt>
                <c:pt idx="4471">
                  <c:v>4477252.4107999997</c:v>
                </c:pt>
                <c:pt idx="4472">
                  <c:v>4530297.02776</c:v>
                </c:pt>
                <c:pt idx="4473">
                  <c:v>4601536.5948299998</c:v>
                </c:pt>
                <c:pt idx="4474">
                  <c:v>4690122.4544399995</c:v>
                </c:pt>
                <c:pt idx="4475">
                  <c:v>4778708.3140500002</c:v>
                </c:pt>
                <c:pt idx="4476">
                  <c:v>4867294.1736599999</c:v>
                </c:pt>
                <c:pt idx="4477">
                  <c:v>4955880.0332699995</c:v>
                </c:pt>
                <c:pt idx="4478">
                  <c:v>5044465.8928699996</c:v>
                </c:pt>
                <c:pt idx="4479">
                  <c:v>5144662.4749199999</c:v>
                </c:pt>
                <c:pt idx="4480">
                  <c:v>5244859.0569700003</c:v>
                </c:pt>
                <c:pt idx="4481">
                  <c:v>5345055.6390199997</c:v>
                </c:pt>
                <c:pt idx="4482">
                  <c:v>5445252.2210600004</c:v>
                </c:pt>
                <c:pt idx="4483">
                  <c:v>5526066.4698999999</c:v>
                </c:pt>
                <c:pt idx="4484">
                  <c:v>5606880.7187400004</c:v>
                </c:pt>
                <c:pt idx="4485">
                  <c:v>5670759.5012999997</c:v>
                </c:pt>
                <c:pt idx="4486">
                  <c:v>5720753.2530100001</c:v>
                </c:pt>
                <c:pt idx="4487">
                  <c:v>5778065.3835899998</c:v>
                </c:pt>
                <c:pt idx="4488">
                  <c:v>5845209.3564999998</c:v>
                </c:pt>
                <c:pt idx="4489">
                  <c:v>5912353.3294200003</c:v>
                </c:pt>
                <c:pt idx="4490">
                  <c:v>5980899.6461899998</c:v>
                </c:pt>
                <c:pt idx="4491">
                  <c:v>6049445.9629600001</c:v>
                </c:pt>
                <c:pt idx="4492">
                  <c:v>6106381.5573000005</c:v>
                </c:pt>
                <c:pt idx="4493">
                  <c:v>6163317.1516300002</c:v>
                </c:pt>
                <c:pt idx="4494">
                  <c:v>6229896.3436099999</c:v>
                </c:pt>
                <c:pt idx="4495">
                  <c:v>6296475.5355799999</c:v>
                </c:pt>
                <c:pt idx="4496">
                  <c:v>6338496.9595900001</c:v>
                </c:pt>
                <c:pt idx="4497">
                  <c:v>6380518.3835899998</c:v>
                </c:pt>
                <c:pt idx="4498">
                  <c:v>6422539.8075900003</c:v>
                </c:pt>
                <c:pt idx="4499">
                  <c:v>6460251.3123199996</c:v>
                </c:pt>
                <c:pt idx="4500">
                  <c:v>6473298.1456500003</c:v>
                </c:pt>
                <c:pt idx="4501">
                  <c:v>6476513.1366400002</c:v>
                </c:pt>
                <c:pt idx="4502">
                  <c:v>6479728.12763</c:v>
                </c:pt>
                <c:pt idx="4503">
                  <c:v>6481540.7747600004</c:v>
                </c:pt>
                <c:pt idx="4504">
                  <c:v>6483353.4219000004</c:v>
                </c:pt>
                <c:pt idx="4505">
                  <c:v>6485166.0690299999</c:v>
                </c:pt>
                <c:pt idx="4506">
                  <c:v>6445547.6571300002</c:v>
                </c:pt>
                <c:pt idx="4507">
                  <c:v>6396285.64757</c:v>
                </c:pt>
                <c:pt idx="4508">
                  <c:v>6347023.6380099999</c:v>
                </c:pt>
                <c:pt idx="4509">
                  <c:v>6305592.5789700001</c:v>
                </c:pt>
                <c:pt idx="4510">
                  <c:v>6264161.5199199999</c:v>
                </c:pt>
                <c:pt idx="4511">
                  <c:v>6222730.4608800001</c:v>
                </c:pt>
                <c:pt idx="4512">
                  <c:v>6181299.4018299999</c:v>
                </c:pt>
                <c:pt idx="4513">
                  <c:v>6139868.3427900001</c:v>
                </c:pt>
                <c:pt idx="4514">
                  <c:v>6098437.2837399999</c:v>
                </c:pt>
                <c:pt idx="4515">
                  <c:v>6057006.2247000001</c:v>
                </c:pt>
                <c:pt idx="4516">
                  <c:v>6015575.1656499999</c:v>
                </c:pt>
                <c:pt idx="4517">
                  <c:v>5974144.1065999996</c:v>
                </c:pt>
                <c:pt idx="4518">
                  <c:v>5992289.1601</c:v>
                </c:pt>
                <c:pt idx="4519">
                  <c:v>6051865.2726400001</c:v>
                </c:pt>
                <c:pt idx="4520">
                  <c:v>6111441.3851800002</c:v>
                </c:pt>
                <c:pt idx="4521">
                  <c:v>6171017.4977200003</c:v>
                </c:pt>
                <c:pt idx="4522">
                  <c:v>6230593.6102600005</c:v>
                </c:pt>
                <c:pt idx="4523">
                  <c:v>6243584.1029899996</c:v>
                </c:pt>
                <c:pt idx="4524">
                  <c:v>6256574.5957300002</c:v>
                </c:pt>
                <c:pt idx="4525">
                  <c:v>6269565.0884600002</c:v>
                </c:pt>
                <c:pt idx="4526">
                  <c:v>6282555.5811999999</c:v>
                </c:pt>
                <c:pt idx="4527">
                  <c:v>6295546.07393</c:v>
                </c:pt>
                <c:pt idx="4528">
                  <c:v>6308536.5666699996</c:v>
                </c:pt>
                <c:pt idx="4529">
                  <c:v>6321527.0593999997</c:v>
                </c:pt>
                <c:pt idx="4530">
                  <c:v>6334517.5521400003</c:v>
                </c:pt>
                <c:pt idx="4531">
                  <c:v>6287931.9323300002</c:v>
                </c:pt>
                <c:pt idx="4532">
                  <c:v>6241346.3125299998</c:v>
                </c:pt>
                <c:pt idx="4533">
                  <c:v>6194760.6927199997</c:v>
                </c:pt>
                <c:pt idx="4534">
                  <c:v>6148175.0729200002</c:v>
                </c:pt>
                <c:pt idx="4535">
                  <c:v>6115652.70847</c:v>
                </c:pt>
                <c:pt idx="4536">
                  <c:v>6129715.9638200002</c:v>
                </c:pt>
                <c:pt idx="4537">
                  <c:v>6143779.21918</c:v>
                </c:pt>
                <c:pt idx="4538">
                  <c:v>6157842.4745300002</c:v>
                </c:pt>
                <c:pt idx="4539">
                  <c:v>6171905.7298800005</c:v>
                </c:pt>
                <c:pt idx="4540">
                  <c:v>6185968.9852400003</c:v>
                </c:pt>
                <c:pt idx="4541">
                  <c:v>6199293.0142900003</c:v>
                </c:pt>
                <c:pt idx="4542">
                  <c:v>6212617.0433400003</c:v>
                </c:pt>
                <c:pt idx="4543">
                  <c:v>6225941.0723799998</c:v>
                </c:pt>
                <c:pt idx="4544">
                  <c:v>6236671.4527200004</c:v>
                </c:pt>
                <c:pt idx="4545">
                  <c:v>6247401.8330499995</c:v>
                </c:pt>
                <c:pt idx="4546">
                  <c:v>6258132.2133799996</c:v>
                </c:pt>
                <c:pt idx="4547">
                  <c:v>6268862.5937099997</c:v>
                </c:pt>
                <c:pt idx="4548">
                  <c:v>6265529.7186899995</c:v>
                </c:pt>
                <c:pt idx="4549">
                  <c:v>6262196.8436599998</c:v>
                </c:pt>
                <c:pt idx="4550">
                  <c:v>6258863.9686399996</c:v>
                </c:pt>
                <c:pt idx="4551">
                  <c:v>6255531.0936200004</c:v>
                </c:pt>
                <c:pt idx="4552">
                  <c:v>6252198.2186000003</c:v>
                </c:pt>
                <c:pt idx="4553">
                  <c:v>6248865.3435699996</c:v>
                </c:pt>
                <c:pt idx="4554">
                  <c:v>6246271.6948600002</c:v>
                </c:pt>
                <c:pt idx="4555">
                  <c:v>6243678.0461400002</c:v>
                </c:pt>
                <c:pt idx="4556">
                  <c:v>6242497.6836000001</c:v>
                </c:pt>
                <c:pt idx="4557">
                  <c:v>6243910.9697700003</c:v>
                </c:pt>
                <c:pt idx="4558">
                  <c:v>6189158.8989300001</c:v>
                </c:pt>
                <c:pt idx="4559">
                  <c:v>6134406.8280800004</c:v>
                </c:pt>
                <c:pt idx="4560">
                  <c:v>6079654.7572400002</c:v>
                </c:pt>
                <c:pt idx="4561">
                  <c:v>6024902.6864</c:v>
                </c:pt>
                <c:pt idx="4562">
                  <c:v>5970150.6155599998</c:v>
                </c:pt>
                <c:pt idx="4563">
                  <c:v>5915398.54471</c:v>
                </c:pt>
                <c:pt idx="4564">
                  <c:v>5860646.4738699999</c:v>
                </c:pt>
                <c:pt idx="4565">
                  <c:v>5805894.4030299997</c:v>
                </c:pt>
                <c:pt idx="4566">
                  <c:v>5751142.3321900005</c:v>
                </c:pt>
                <c:pt idx="4567">
                  <c:v>5696390.2613399997</c:v>
                </c:pt>
                <c:pt idx="4568">
                  <c:v>5641638.1904999996</c:v>
                </c:pt>
                <c:pt idx="4569">
                  <c:v>5585472.8334900001</c:v>
                </c:pt>
                <c:pt idx="4570">
                  <c:v>5546253.1655799998</c:v>
                </c:pt>
                <c:pt idx="4571">
                  <c:v>5563198.8546900004</c:v>
                </c:pt>
                <c:pt idx="4572">
                  <c:v>5580144.5438099997</c:v>
                </c:pt>
                <c:pt idx="4573">
                  <c:v>5611111.7301099999</c:v>
                </c:pt>
                <c:pt idx="4574">
                  <c:v>5642078.9164100001</c:v>
                </c:pt>
                <c:pt idx="4575">
                  <c:v>5649137.0473100003</c:v>
                </c:pt>
                <c:pt idx="4576">
                  <c:v>5656195.1782</c:v>
                </c:pt>
                <c:pt idx="4577">
                  <c:v>5663253.3091000002</c:v>
                </c:pt>
                <c:pt idx="4578">
                  <c:v>5670311.4399899999</c:v>
                </c:pt>
                <c:pt idx="4579">
                  <c:v>5646512.24737</c:v>
                </c:pt>
                <c:pt idx="4580">
                  <c:v>5604110.5921599995</c:v>
                </c:pt>
                <c:pt idx="4581">
                  <c:v>5561708.93695</c:v>
                </c:pt>
                <c:pt idx="4582">
                  <c:v>5519307.2817299999</c:v>
                </c:pt>
                <c:pt idx="4583">
                  <c:v>5459959.9374099998</c:v>
                </c:pt>
                <c:pt idx="4584">
                  <c:v>5400612.5930899996</c:v>
                </c:pt>
                <c:pt idx="4585">
                  <c:v>5341265.2487599999</c:v>
                </c:pt>
                <c:pt idx="4586">
                  <c:v>5267896.4072500002</c:v>
                </c:pt>
                <c:pt idx="4587">
                  <c:v>5194527.5657299999</c:v>
                </c:pt>
                <c:pt idx="4588">
                  <c:v>5145067.7796299998</c:v>
                </c:pt>
                <c:pt idx="4589">
                  <c:v>5095607.99352</c:v>
                </c:pt>
                <c:pt idx="4590">
                  <c:v>5046148.2074100003</c:v>
                </c:pt>
                <c:pt idx="4591">
                  <c:v>4996688.4213100001</c:v>
                </c:pt>
                <c:pt idx="4592">
                  <c:v>4969109.6376499999</c:v>
                </c:pt>
                <c:pt idx="4593">
                  <c:v>4960133.3165800003</c:v>
                </c:pt>
                <c:pt idx="4594">
                  <c:v>4951156.9955200003</c:v>
                </c:pt>
                <c:pt idx="4595">
                  <c:v>4942180.6744499998</c:v>
                </c:pt>
                <c:pt idx="4596">
                  <c:v>4933204.3533800002</c:v>
                </c:pt>
                <c:pt idx="4597">
                  <c:v>4924228.0323200002</c:v>
                </c:pt>
                <c:pt idx="4598">
                  <c:v>4915251.7112499997</c:v>
                </c:pt>
                <c:pt idx="4599">
                  <c:v>4906275.3901800001</c:v>
                </c:pt>
                <c:pt idx="4600">
                  <c:v>4897299.0691099996</c:v>
                </c:pt>
                <c:pt idx="4601">
                  <c:v>4888322.7480499996</c:v>
                </c:pt>
                <c:pt idx="4602">
                  <c:v>4879346.42698</c:v>
                </c:pt>
                <c:pt idx="4603">
                  <c:v>4870370.1059100004</c:v>
                </c:pt>
                <c:pt idx="4604">
                  <c:v>4879612.1179200001</c:v>
                </c:pt>
                <c:pt idx="4605">
                  <c:v>4897830.4509899998</c:v>
                </c:pt>
                <c:pt idx="4606">
                  <c:v>4916048.7840600004</c:v>
                </c:pt>
                <c:pt idx="4607">
                  <c:v>4934267.1171300001</c:v>
                </c:pt>
                <c:pt idx="4608">
                  <c:v>4952485.4501999998</c:v>
                </c:pt>
                <c:pt idx="4609">
                  <c:v>4970703.7832699995</c:v>
                </c:pt>
                <c:pt idx="4610">
                  <c:v>4988922.1163400002</c:v>
                </c:pt>
                <c:pt idx="4611">
                  <c:v>5007140.4494099999</c:v>
                </c:pt>
                <c:pt idx="4612">
                  <c:v>5025358.7824799996</c:v>
                </c:pt>
                <c:pt idx="4613">
                  <c:v>5043577.1155500002</c:v>
                </c:pt>
                <c:pt idx="4614">
                  <c:v>5061795.4486199999</c:v>
                </c:pt>
                <c:pt idx="4615">
                  <c:v>5083862.7213500002</c:v>
                </c:pt>
                <c:pt idx="4616">
                  <c:v>5105929.9940900002</c:v>
                </c:pt>
                <c:pt idx="4617">
                  <c:v>5129584.2170599997</c:v>
                </c:pt>
                <c:pt idx="4618">
                  <c:v>5153238.4400300002</c:v>
                </c:pt>
                <c:pt idx="4619">
                  <c:v>5176892.6629999997</c:v>
                </c:pt>
                <c:pt idx="4620">
                  <c:v>5200546.8859700002</c:v>
                </c:pt>
                <c:pt idx="4621">
                  <c:v>5224201.1089399997</c:v>
                </c:pt>
                <c:pt idx="4622">
                  <c:v>5247855.3319100002</c:v>
                </c:pt>
                <c:pt idx="4623">
                  <c:v>5277899.6056700004</c:v>
                </c:pt>
                <c:pt idx="4624">
                  <c:v>5307943.8794400003</c:v>
                </c:pt>
                <c:pt idx="4625">
                  <c:v>5337988.1532100001</c:v>
                </c:pt>
                <c:pt idx="4626">
                  <c:v>5368032.4269700004</c:v>
                </c:pt>
                <c:pt idx="4627">
                  <c:v>5398076.7007400002</c:v>
                </c:pt>
                <c:pt idx="4628">
                  <c:v>5424272.0348399999</c:v>
                </c:pt>
                <c:pt idx="4629">
                  <c:v>5445665.5585500002</c:v>
                </c:pt>
                <c:pt idx="4630">
                  <c:v>5417127.2857600003</c:v>
                </c:pt>
                <c:pt idx="4631">
                  <c:v>5388589.0129800001</c:v>
                </c:pt>
                <c:pt idx="4632">
                  <c:v>5360050.7401900003</c:v>
                </c:pt>
                <c:pt idx="4633">
                  <c:v>5331512.46741</c:v>
                </c:pt>
                <c:pt idx="4634">
                  <c:v>5302974.1946299998</c:v>
                </c:pt>
                <c:pt idx="4635">
                  <c:v>5274435.92184</c:v>
                </c:pt>
                <c:pt idx="4636">
                  <c:v>5239507.5982600003</c:v>
                </c:pt>
                <c:pt idx="4637">
                  <c:v>5204579.2746799998</c:v>
                </c:pt>
                <c:pt idx="4638">
                  <c:v>5169650.9511000002</c:v>
                </c:pt>
                <c:pt idx="4639">
                  <c:v>5134722.6275199996</c:v>
                </c:pt>
                <c:pt idx="4640">
                  <c:v>5099794.30394</c:v>
                </c:pt>
                <c:pt idx="4641">
                  <c:v>5064865.9803600004</c:v>
                </c:pt>
                <c:pt idx="4642">
                  <c:v>5039673.7787499996</c:v>
                </c:pt>
                <c:pt idx="4643">
                  <c:v>5044608.09033</c:v>
                </c:pt>
                <c:pt idx="4644">
                  <c:v>5049542.4019099995</c:v>
                </c:pt>
                <c:pt idx="4645">
                  <c:v>5054476.71349</c:v>
                </c:pt>
                <c:pt idx="4646">
                  <c:v>5059411.0250700004</c:v>
                </c:pt>
                <c:pt idx="4647">
                  <c:v>5064345.33665</c:v>
                </c:pt>
                <c:pt idx="4648">
                  <c:v>5069279.6482300004</c:v>
                </c:pt>
                <c:pt idx="4649">
                  <c:v>5074213.9598099999</c:v>
                </c:pt>
                <c:pt idx="4650">
                  <c:v>5109817.7318599997</c:v>
                </c:pt>
                <c:pt idx="4651">
                  <c:v>5130570.5474500004</c:v>
                </c:pt>
                <c:pt idx="4652">
                  <c:v>5103056.1282099998</c:v>
                </c:pt>
                <c:pt idx="4653">
                  <c:v>5075541.70897</c:v>
                </c:pt>
                <c:pt idx="4654">
                  <c:v>5048027.2897300003</c:v>
                </c:pt>
                <c:pt idx="4655">
                  <c:v>5015578.5589100001</c:v>
                </c:pt>
                <c:pt idx="4656">
                  <c:v>4983129.8280999996</c:v>
                </c:pt>
                <c:pt idx="4657">
                  <c:v>4950681.0972800003</c:v>
                </c:pt>
                <c:pt idx="4658">
                  <c:v>4918232.3664600002</c:v>
                </c:pt>
                <c:pt idx="4659">
                  <c:v>4885783.63564</c:v>
                </c:pt>
                <c:pt idx="4660">
                  <c:v>4853334.9048199998</c:v>
                </c:pt>
                <c:pt idx="4661">
                  <c:v>4820886.1739999996</c:v>
                </c:pt>
                <c:pt idx="4662">
                  <c:v>4788437.4431800004</c:v>
                </c:pt>
                <c:pt idx="4663">
                  <c:v>4725319.25189</c:v>
                </c:pt>
                <c:pt idx="4664">
                  <c:v>4682042.2916299999</c:v>
                </c:pt>
                <c:pt idx="4665">
                  <c:v>4687032.5662000002</c:v>
                </c:pt>
                <c:pt idx="4666">
                  <c:v>4695307.3293599999</c:v>
                </c:pt>
                <c:pt idx="4667">
                  <c:v>4703582.0925200004</c:v>
                </c:pt>
                <c:pt idx="4668">
                  <c:v>4708936.9715099996</c:v>
                </c:pt>
                <c:pt idx="4669">
                  <c:v>4714291.8505100003</c:v>
                </c:pt>
                <c:pt idx="4670">
                  <c:v>4719646.7295000004</c:v>
                </c:pt>
                <c:pt idx="4671">
                  <c:v>4725001.6084899995</c:v>
                </c:pt>
                <c:pt idx="4672">
                  <c:v>4730356.4874900002</c:v>
                </c:pt>
                <c:pt idx="4673">
                  <c:v>4735711.3664800003</c:v>
                </c:pt>
                <c:pt idx="4674">
                  <c:v>4741066.24548</c:v>
                </c:pt>
                <c:pt idx="4675">
                  <c:v>4746421.1244700002</c:v>
                </c:pt>
                <c:pt idx="4676">
                  <c:v>4751776.0034600003</c:v>
                </c:pt>
                <c:pt idx="4677">
                  <c:v>4752140.6078899996</c:v>
                </c:pt>
                <c:pt idx="4678">
                  <c:v>4752505.2123199999</c:v>
                </c:pt>
                <c:pt idx="4679">
                  <c:v>4749585.3281500004</c:v>
                </c:pt>
                <c:pt idx="4680">
                  <c:v>4767054.7588200001</c:v>
                </c:pt>
                <c:pt idx="4681">
                  <c:v>4787444.0736600002</c:v>
                </c:pt>
                <c:pt idx="4682">
                  <c:v>4807833.3885000004</c:v>
                </c:pt>
                <c:pt idx="4683">
                  <c:v>4822998.2681</c:v>
                </c:pt>
                <c:pt idx="4684">
                  <c:v>4838163.14769</c:v>
                </c:pt>
                <c:pt idx="4685">
                  <c:v>4846599.9587500002</c:v>
                </c:pt>
                <c:pt idx="4686">
                  <c:v>4830553.5863300003</c:v>
                </c:pt>
                <c:pt idx="4687">
                  <c:v>4814507.2138999999</c:v>
                </c:pt>
                <c:pt idx="4688">
                  <c:v>4740764.9973600004</c:v>
                </c:pt>
                <c:pt idx="4689">
                  <c:v>4667022.7808100004</c:v>
                </c:pt>
                <c:pt idx="4690">
                  <c:v>4593280.56427</c:v>
                </c:pt>
                <c:pt idx="4691">
                  <c:v>4519538.34772</c:v>
                </c:pt>
                <c:pt idx="4692">
                  <c:v>4445796.1311799996</c:v>
                </c:pt>
                <c:pt idx="4693">
                  <c:v>4351664.5998</c:v>
                </c:pt>
                <c:pt idx="4694">
                  <c:v>4257533.0684099998</c:v>
                </c:pt>
                <c:pt idx="4695">
                  <c:v>4163401.5370299998</c:v>
                </c:pt>
                <c:pt idx="4696">
                  <c:v>4074494.4408900002</c:v>
                </c:pt>
                <c:pt idx="4697">
                  <c:v>3985587.3447400001</c:v>
                </c:pt>
                <c:pt idx="4698">
                  <c:v>3903408.3171399999</c:v>
                </c:pt>
                <c:pt idx="4699">
                  <c:v>3845712.4730199999</c:v>
                </c:pt>
                <c:pt idx="4700">
                  <c:v>3842461.58207</c:v>
                </c:pt>
                <c:pt idx="4701">
                  <c:v>3885635.0164899998</c:v>
                </c:pt>
                <c:pt idx="4702">
                  <c:v>3928808.4509100001</c:v>
                </c:pt>
                <c:pt idx="4703">
                  <c:v>3971981.8853199999</c:v>
                </c:pt>
                <c:pt idx="4704">
                  <c:v>4015155.3197400002</c:v>
                </c:pt>
                <c:pt idx="4705">
                  <c:v>4058328.75416</c:v>
                </c:pt>
                <c:pt idx="4706">
                  <c:v>4101502.1885799998</c:v>
                </c:pt>
                <c:pt idx="4707">
                  <c:v>4144675.6230000001</c:v>
                </c:pt>
                <c:pt idx="4708">
                  <c:v>4187849.05742</c:v>
                </c:pt>
                <c:pt idx="4709">
                  <c:v>4231022.4918400003</c:v>
                </c:pt>
                <c:pt idx="4710">
                  <c:v>4274195.9262600001</c:v>
                </c:pt>
                <c:pt idx="4711">
                  <c:v>4317369.3606799999</c:v>
                </c:pt>
                <c:pt idx="4712">
                  <c:v>4356956.4451299999</c:v>
                </c:pt>
                <c:pt idx="4713">
                  <c:v>4324274.9864699999</c:v>
                </c:pt>
                <c:pt idx="4714">
                  <c:v>4302865.0465500001</c:v>
                </c:pt>
                <c:pt idx="4715">
                  <c:v>4281455.1066399999</c:v>
                </c:pt>
                <c:pt idx="4716">
                  <c:v>4260045.1667200001</c:v>
                </c:pt>
                <c:pt idx="4717">
                  <c:v>4238635.2268099999</c:v>
                </c:pt>
                <c:pt idx="4718">
                  <c:v>4217225.2868900001</c:v>
                </c:pt>
                <c:pt idx="4719">
                  <c:v>4195815.3469799999</c:v>
                </c:pt>
                <c:pt idx="4720">
                  <c:v>4174405.4070600001</c:v>
                </c:pt>
                <c:pt idx="4721">
                  <c:v>4152995.4671499999</c:v>
                </c:pt>
                <c:pt idx="4722">
                  <c:v>4131585.5272300001</c:v>
                </c:pt>
                <c:pt idx="4723">
                  <c:v>4110175.5873199999</c:v>
                </c:pt>
                <c:pt idx="4724">
                  <c:v>4088765.6474000001</c:v>
                </c:pt>
                <c:pt idx="4725">
                  <c:v>4080193.90074</c:v>
                </c:pt>
                <c:pt idx="4726">
                  <c:v>4089445.7440300002</c:v>
                </c:pt>
                <c:pt idx="4727">
                  <c:v>4098697.5873199999</c:v>
                </c:pt>
                <c:pt idx="4728">
                  <c:v>4107949.4306000001</c:v>
                </c:pt>
                <c:pt idx="4729">
                  <c:v>4127684.17918</c:v>
                </c:pt>
                <c:pt idx="4730">
                  <c:v>4147418.9277599999</c:v>
                </c:pt>
                <c:pt idx="4731">
                  <c:v>4167153.6763300002</c:v>
                </c:pt>
                <c:pt idx="4732">
                  <c:v>4161472.31005</c:v>
                </c:pt>
                <c:pt idx="4733">
                  <c:v>4155790.9437699998</c:v>
                </c:pt>
                <c:pt idx="4734">
                  <c:v>4150109.57748</c:v>
                </c:pt>
                <c:pt idx="4735">
                  <c:v>4144428.2111999998</c:v>
                </c:pt>
                <c:pt idx="4736">
                  <c:v>4138646.41078</c:v>
                </c:pt>
                <c:pt idx="4737">
                  <c:v>4132864.6103699999</c:v>
                </c:pt>
                <c:pt idx="4738">
                  <c:v>4117830.9666599999</c:v>
                </c:pt>
                <c:pt idx="4739">
                  <c:v>4102797.32296</c:v>
                </c:pt>
                <c:pt idx="4740">
                  <c:v>4081896.8762300001</c:v>
                </c:pt>
                <c:pt idx="4741">
                  <c:v>4055378.6535399999</c:v>
                </c:pt>
                <c:pt idx="4742">
                  <c:v>4018377.5255700001</c:v>
                </c:pt>
                <c:pt idx="4743">
                  <c:v>3981376.3975900002</c:v>
                </c:pt>
                <c:pt idx="4744">
                  <c:v>3916428.9459799998</c:v>
                </c:pt>
                <c:pt idx="4745">
                  <c:v>3876897.6092300001</c:v>
                </c:pt>
                <c:pt idx="4746">
                  <c:v>3837366.2724799998</c:v>
                </c:pt>
                <c:pt idx="4747">
                  <c:v>3797834.93573</c:v>
                </c:pt>
                <c:pt idx="4748">
                  <c:v>3756036.1547500002</c:v>
                </c:pt>
                <c:pt idx="4749">
                  <c:v>3692722.3249900001</c:v>
                </c:pt>
                <c:pt idx="4750">
                  <c:v>3629408.4952400001</c:v>
                </c:pt>
                <c:pt idx="4751">
                  <c:v>3566094.66549</c:v>
                </c:pt>
                <c:pt idx="4752">
                  <c:v>3502780.8357299999</c:v>
                </c:pt>
                <c:pt idx="4753">
                  <c:v>3444256.1641699998</c:v>
                </c:pt>
                <c:pt idx="4754">
                  <c:v>3391349.2685600002</c:v>
                </c:pt>
                <c:pt idx="4755">
                  <c:v>3338442.3729599998</c:v>
                </c:pt>
                <c:pt idx="4756">
                  <c:v>3285535.4773499998</c:v>
                </c:pt>
                <c:pt idx="4757">
                  <c:v>3260574.9053799999</c:v>
                </c:pt>
                <c:pt idx="4758">
                  <c:v>3235614.3333999999</c:v>
                </c:pt>
                <c:pt idx="4759">
                  <c:v>3210653.76143</c:v>
                </c:pt>
                <c:pt idx="4760">
                  <c:v>3171061.5774300001</c:v>
                </c:pt>
                <c:pt idx="4761">
                  <c:v>3133736.8376699998</c:v>
                </c:pt>
                <c:pt idx="4762">
                  <c:v>3118027.5808000001</c:v>
                </c:pt>
                <c:pt idx="4763">
                  <c:v>3102318.32394</c:v>
                </c:pt>
                <c:pt idx="4764">
                  <c:v>3066621.8318599998</c:v>
                </c:pt>
                <c:pt idx="4765">
                  <c:v>3030925.33978</c:v>
                </c:pt>
                <c:pt idx="4766">
                  <c:v>2996306.49254</c:v>
                </c:pt>
                <c:pt idx="4767">
                  <c:v>2961687.6453</c:v>
                </c:pt>
                <c:pt idx="4768">
                  <c:v>2927068.7980599999</c:v>
                </c:pt>
                <c:pt idx="4769">
                  <c:v>2892449.9508099998</c:v>
                </c:pt>
                <c:pt idx="4770">
                  <c:v>2857831.1035699998</c:v>
                </c:pt>
                <c:pt idx="4771">
                  <c:v>2823212.2563299998</c:v>
                </c:pt>
                <c:pt idx="4772">
                  <c:v>2779064.8939800002</c:v>
                </c:pt>
                <c:pt idx="4773">
                  <c:v>2749549.1436700001</c:v>
                </c:pt>
                <c:pt idx="4774">
                  <c:v>2720033.39335</c:v>
                </c:pt>
                <c:pt idx="4775">
                  <c:v>2690517.6430299999</c:v>
                </c:pt>
                <c:pt idx="4776">
                  <c:v>2661001.8927099998</c:v>
                </c:pt>
                <c:pt idx="4777">
                  <c:v>2651473.3776099999</c:v>
                </c:pt>
                <c:pt idx="4778">
                  <c:v>2620792.1474000001</c:v>
                </c:pt>
                <c:pt idx="4779">
                  <c:v>2590110.9171799999</c:v>
                </c:pt>
                <c:pt idx="4780">
                  <c:v>2559429.6869700002</c:v>
                </c:pt>
                <c:pt idx="4781">
                  <c:v>2528748.4567499999</c:v>
                </c:pt>
                <c:pt idx="4782">
                  <c:v>2498067.2265400002</c:v>
                </c:pt>
                <c:pt idx="4783">
                  <c:v>2467385.9963199999</c:v>
                </c:pt>
                <c:pt idx="4784">
                  <c:v>2436704.7661100002</c:v>
                </c:pt>
                <c:pt idx="4785">
                  <c:v>2415552.051</c:v>
                </c:pt>
                <c:pt idx="4786">
                  <c:v>2394399.3358900002</c:v>
                </c:pt>
                <c:pt idx="4787">
                  <c:v>2373246.62078</c:v>
                </c:pt>
                <c:pt idx="4788">
                  <c:v>2352093.9056600002</c:v>
                </c:pt>
                <c:pt idx="4789">
                  <c:v>2330941.1905499999</c:v>
                </c:pt>
                <c:pt idx="4790">
                  <c:v>2319243.7019500001</c:v>
                </c:pt>
                <c:pt idx="4791">
                  <c:v>2328698.9284600001</c:v>
                </c:pt>
                <c:pt idx="4792">
                  <c:v>2338154.15497</c:v>
                </c:pt>
                <c:pt idx="4793">
                  <c:v>2347609.38148</c:v>
                </c:pt>
                <c:pt idx="4794">
                  <c:v>2342330.8472000002</c:v>
                </c:pt>
                <c:pt idx="4795">
                  <c:v>2337052.3129199999</c:v>
                </c:pt>
                <c:pt idx="4796">
                  <c:v>2325584.216</c:v>
                </c:pt>
                <c:pt idx="4797">
                  <c:v>2314116.1190800001</c:v>
                </c:pt>
                <c:pt idx="4798">
                  <c:v>2302648.0221600002</c:v>
                </c:pt>
                <c:pt idx="4799">
                  <c:v>2291179.9252300002</c:v>
                </c:pt>
                <c:pt idx="4800">
                  <c:v>2279711.8283099998</c:v>
                </c:pt>
                <c:pt idx="4801">
                  <c:v>2268243.7313899999</c:v>
                </c:pt>
                <c:pt idx="4802">
                  <c:v>2256775.6344699999</c:v>
                </c:pt>
                <c:pt idx="4803">
                  <c:v>2235852.3110400001</c:v>
                </c:pt>
                <c:pt idx="4804">
                  <c:v>2214928.9876100002</c:v>
                </c:pt>
                <c:pt idx="4805">
                  <c:v>2194005.6641799998</c:v>
                </c:pt>
                <c:pt idx="4806">
                  <c:v>2173082.34075</c:v>
                </c:pt>
                <c:pt idx="4807">
                  <c:v>2166892.7781099998</c:v>
                </c:pt>
                <c:pt idx="4808">
                  <c:v>2168704.92502</c:v>
                </c:pt>
                <c:pt idx="4809">
                  <c:v>2157482.21606</c:v>
                </c:pt>
                <c:pt idx="4810">
                  <c:v>2146259.5071100001</c:v>
                </c:pt>
                <c:pt idx="4811">
                  <c:v>2135036.7981500002</c:v>
                </c:pt>
                <c:pt idx="4812">
                  <c:v>2123814.0891999998</c:v>
                </c:pt>
                <c:pt idx="4813">
                  <c:v>2112591.3802399999</c:v>
                </c:pt>
                <c:pt idx="4814">
                  <c:v>2101368.67129</c:v>
                </c:pt>
                <c:pt idx="4815">
                  <c:v>2090145.96233</c:v>
                </c:pt>
                <c:pt idx="4816">
                  <c:v>2078923.2533799999</c:v>
                </c:pt>
                <c:pt idx="4817">
                  <c:v>2067700.5444199999</c:v>
                </c:pt>
                <c:pt idx="4818">
                  <c:v>2056477.83547</c:v>
                </c:pt>
                <c:pt idx="4819">
                  <c:v>2045255.1265100001</c:v>
                </c:pt>
                <c:pt idx="4820">
                  <c:v>2034032.41756</c:v>
                </c:pt>
                <c:pt idx="4821">
                  <c:v>2031008.87002</c:v>
                </c:pt>
                <c:pt idx="4822">
                  <c:v>2047209.7409900001</c:v>
                </c:pt>
                <c:pt idx="4823">
                  <c:v>2063410.61195</c:v>
                </c:pt>
                <c:pt idx="4824">
                  <c:v>2096781.6136400001</c:v>
                </c:pt>
                <c:pt idx="4825">
                  <c:v>2130152.6153199999</c:v>
                </c:pt>
                <c:pt idx="4826">
                  <c:v>2163523.6170100002</c:v>
                </c:pt>
                <c:pt idx="4827">
                  <c:v>2196894.6186899999</c:v>
                </c:pt>
                <c:pt idx="4828">
                  <c:v>2230265.6203800002</c:v>
                </c:pt>
                <c:pt idx="4829">
                  <c:v>2263636.62206</c:v>
                </c:pt>
                <c:pt idx="4830">
                  <c:v>2297007.6237499998</c:v>
                </c:pt>
                <c:pt idx="4831">
                  <c:v>2348717.7655199999</c:v>
                </c:pt>
                <c:pt idx="4832">
                  <c:v>2400427.9073000001</c:v>
                </c:pt>
                <c:pt idx="4833">
                  <c:v>2452138.0490700002</c:v>
                </c:pt>
                <c:pt idx="4834">
                  <c:v>2487647.3198799998</c:v>
                </c:pt>
                <c:pt idx="4835">
                  <c:v>2523156.59069</c:v>
                </c:pt>
                <c:pt idx="4836">
                  <c:v>2558665.86149</c:v>
                </c:pt>
                <c:pt idx="4837">
                  <c:v>2577005.0015799999</c:v>
                </c:pt>
                <c:pt idx="4838">
                  <c:v>2595344.1416699998</c:v>
                </c:pt>
                <c:pt idx="4839">
                  <c:v>2613683.2817600002</c:v>
                </c:pt>
                <c:pt idx="4840">
                  <c:v>2658215.31054</c:v>
                </c:pt>
                <c:pt idx="4841">
                  <c:v>2706541.8533899998</c:v>
                </c:pt>
                <c:pt idx="4842">
                  <c:v>2754868.3962500002</c:v>
                </c:pt>
                <c:pt idx="4843">
                  <c:v>2807691.4103199998</c:v>
                </c:pt>
                <c:pt idx="4844">
                  <c:v>2842175.2842999999</c:v>
                </c:pt>
                <c:pt idx="4845">
                  <c:v>2876659.1582900002</c:v>
                </c:pt>
                <c:pt idx="4846">
                  <c:v>2911143.0322699999</c:v>
                </c:pt>
                <c:pt idx="4847">
                  <c:v>2945626.9062600001</c:v>
                </c:pt>
                <c:pt idx="4848">
                  <c:v>2980110.7802400002</c:v>
                </c:pt>
                <c:pt idx="4849">
                  <c:v>3014594.6542199999</c:v>
                </c:pt>
                <c:pt idx="4850">
                  <c:v>3136339.7349899998</c:v>
                </c:pt>
                <c:pt idx="4851">
                  <c:v>3258084.8157600001</c:v>
                </c:pt>
                <c:pt idx="4852">
                  <c:v>3394624.5624600002</c:v>
                </c:pt>
                <c:pt idx="4853">
                  <c:v>3504971.4204699998</c:v>
                </c:pt>
                <c:pt idx="4854">
                  <c:v>3663499.4216100001</c:v>
                </c:pt>
                <c:pt idx="4855">
                  <c:v>3824411.0742799998</c:v>
                </c:pt>
                <c:pt idx="4856">
                  <c:v>3986988.7219500002</c:v>
                </c:pt>
                <c:pt idx="4857">
                  <c:v>4149566.36962</c:v>
                </c:pt>
                <c:pt idx="4858">
                  <c:v>4317309.2381199999</c:v>
                </c:pt>
                <c:pt idx="4859">
                  <c:v>4485052.1066100001</c:v>
                </c:pt>
                <c:pt idx="4860">
                  <c:v>4680835.7058699997</c:v>
                </c:pt>
                <c:pt idx="4861">
                  <c:v>4876619.3051199997</c:v>
                </c:pt>
                <c:pt idx="4862">
                  <c:v>5072402.9043800002</c:v>
                </c:pt>
                <c:pt idx="4863">
                  <c:v>5180925.2968499996</c:v>
                </c:pt>
                <c:pt idx="4864">
                  <c:v>5297235.4128</c:v>
                </c:pt>
                <c:pt idx="4865">
                  <c:v>5398750.8628200004</c:v>
                </c:pt>
                <c:pt idx="4866">
                  <c:v>5500266.3128399998</c:v>
                </c:pt>
                <c:pt idx="4867">
                  <c:v>5572303.6616700003</c:v>
                </c:pt>
                <c:pt idx="4868">
                  <c:v>5641957.3589599999</c:v>
                </c:pt>
                <c:pt idx="4869">
                  <c:v>5712150.7616400002</c:v>
                </c:pt>
                <c:pt idx="4870">
                  <c:v>5859393.0657700002</c:v>
                </c:pt>
                <c:pt idx="4871">
                  <c:v>6001470.1490799999</c:v>
                </c:pt>
                <c:pt idx="4872">
                  <c:v>6167493.01492</c:v>
                </c:pt>
                <c:pt idx="4873">
                  <c:v>6305475.1500000004</c:v>
                </c:pt>
                <c:pt idx="4874">
                  <c:v>6443457.2850799998</c:v>
                </c:pt>
                <c:pt idx="4875">
                  <c:v>6581439.4201600002</c:v>
                </c:pt>
                <c:pt idx="4876">
                  <c:v>6719421.5552399997</c:v>
                </c:pt>
                <c:pt idx="4877">
                  <c:v>6849615.9668500004</c:v>
                </c:pt>
                <c:pt idx="4878">
                  <c:v>6979810.3784499997</c:v>
                </c:pt>
                <c:pt idx="4879">
                  <c:v>7072950.1089000003</c:v>
                </c:pt>
                <c:pt idx="4880">
                  <c:v>7143592.2833399996</c:v>
                </c:pt>
                <c:pt idx="4881">
                  <c:v>7214234.4577900004</c:v>
                </c:pt>
                <c:pt idx="4882">
                  <c:v>7278174.46062</c:v>
                </c:pt>
                <c:pt idx="4883">
                  <c:v>7265065.5620100005</c:v>
                </c:pt>
                <c:pt idx="4884">
                  <c:v>7251956.6634</c:v>
                </c:pt>
                <c:pt idx="4885">
                  <c:v>7214901.9822500004</c:v>
                </c:pt>
                <c:pt idx="4886">
                  <c:v>7177847.3010999998</c:v>
                </c:pt>
                <c:pt idx="4887">
                  <c:v>7140792.6199599998</c:v>
                </c:pt>
                <c:pt idx="4888">
                  <c:v>7103737.9388100002</c:v>
                </c:pt>
                <c:pt idx="4889">
                  <c:v>7066683.2576599997</c:v>
                </c:pt>
                <c:pt idx="4890">
                  <c:v>7029628.57651</c:v>
                </c:pt>
                <c:pt idx="4891">
                  <c:v>7060555.7122600004</c:v>
                </c:pt>
                <c:pt idx="4892">
                  <c:v>7128537.5291600004</c:v>
                </c:pt>
                <c:pt idx="4893">
                  <c:v>7196519.3460600004</c:v>
                </c:pt>
                <c:pt idx="4894">
                  <c:v>7264501.1629600003</c:v>
                </c:pt>
                <c:pt idx="4895">
                  <c:v>7332482.9798600003</c:v>
                </c:pt>
                <c:pt idx="4896">
                  <c:v>7400464.7967600003</c:v>
                </c:pt>
                <c:pt idx="4897">
                  <c:v>7468446.6136600003</c:v>
                </c:pt>
                <c:pt idx="4898">
                  <c:v>7536428.4305499997</c:v>
                </c:pt>
                <c:pt idx="4899">
                  <c:v>7604410.2474499997</c:v>
                </c:pt>
                <c:pt idx="4900">
                  <c:v>7672392.0643499997</c:v>
                </c:pt>
                <c:pt idx="4901">
                  <c:v>7709006.4140499998</c:v>
                </c:pt>
                <c:pt idx="4902">
                  <c:v>7745620.7637599995</c:v>
                </c:pt>
                <c:pt idx="4903">
                  <c:v>7665009.1841399996</c:v>
                </c:pt>
                <c:pt idx="4904">
                  <c:v>7516415.7876300002</c:v>
                </c:pt>
                <c:pt idx="4905">
                  <c:v>7367822.3911199998</c:v>
                </c:pt>
                <c:pt idx="4906">
                  <c:v>7219228.9946100004</c:v>
                </c:pt>
                <c:pt idx="4907">
                  <c:v>7070635.5981000001</c:v>
                </c:pt>
                <c:pt idx="4908">
                  <c:v>6922042.2015899997</c:v>
                </c:pt>
                <c:pt idx="4909">
                  <c:v>6773448.8050800003</c:v>
                </c:pt>
                <c:pt idx="4910">
                  <c:v>6624855.40857</c:v>
                </c:pt>
                <c:pt idx="4911">
                  <c:v>6476262.0120599996</c:v>
                </c:pt>
                <c:pt idx="4912">
                  <c:v>6327668.6155500002</c:v>
                </c:pt>
                <c:pt idx="4913">
                  <c:v>6176175.9170199996</c:v>
                </c:pt>
                <c:pt idx="4914">
                  <c:v>6056050.6856800001</c:v>
                </c:pt>
                <c:pt idx="4915">
                  <c:v>5935925.4543500002</c:v>
                </c:pt>
                <c:pt idx="4916">
                  <c:v>5933026.15233</c:v>
                </c:pt>
                <c:pt idx="4917">
                  <c:v>5930126.8503099997</c:v>
                </c:pt>
                <c:pt idx="4918">
                  <c:v>5927227.5482900003</c:v>
                </c:pt>
                <c:pt idx="4919">
                  <c:v>5924328.24627</c:v>
                </c:pt>
                <c:pt idx="4920">
                  <c:v>5878618.0985399997</c:v>
                </c:pt>
                <c:pt idx="4921">
                  <c:v>5782599.1999599999</c:v>
                </c:pt>
                <c:pt idx="4922">
                  <c:v>5686580.3013899997</c:v>
                </c:pt>
                <c:pt idx="4923">
                  <c:v>5590561.4028200004</c:v>
                </c:pt>
                <c:pt idx="4924">
                  <c:v>5494542.5042399997</c:v>
                </c:pt>
                <c:pt idx="4925">
                  <c:v>5354259.9456200004</c:v>
                </c:pt>
                <c:pt idx="4926">
                  <c:v>5216876.6890200004</c:v>
                </c:pt>
                <c:pt idx="4927">
                  <c:v>5079493.4324099999</c:v>
                </c:pt>
                <c:pt idx="4928">
                  <c:v>4942110.1758099999</c:v>
                </c:pt>
                <c:pt idx="4929">
                  <c:v>4804726.91921</c:v>
                </c:pt>
                <c:pt idx="4930">
                  <c:v>4667343.6626000004</c:v>
                </c:pt>
                <c:pt idx="4931">
                  <c:v>4511614.1169499997</c:v>
                </c:pt>
                <c:pt idx="4932">
                  <c:v>4355884.5713</c:v>
                </c:pt>
                <c:pt idx="4933">
                  <c:v>4242965.8713699998</c:v>
                </c:pt>
                <c:pt idx="4934">
                  <c:v>4180355.9222800001</c:v>
                </c:pt>
                <c:pt idx="4935">
                  <c:v>4053382.4574000002</c:v>
                </c:pt>
                <c:pt idx="4936">
                  <c:v>3926408.9925199999</c:v>
                </c:pt>
                <c:pt idx="4937">
                  <c:v>3799435.52764</c:v>
                </c:pt>
                <c:pt idx="4938">
                  <c:v>3716725.7228100002</c:v>
                </c:pt>
                <c:pt idx="4939">
                  <c:v>3634015.91799</c:v>
                </c:pt>
                <c:pt idx="4940">
                  <c:v>3551306.1131600002</c:v>
                </c:pt>
                <c:pt idx="4941">
                  <c:v>3468596.3083299999</c:v>
                </c:pt>
                <c:pt idx="4942">
                  <c:v>3385886.5035000001</c:v>
                </c:pt>
                <c:pt idx="4943">
                  <c:v>3303176.6986699998</c:v>
                </c:pt>
                <c:pt idx="4944">
                  <c:v>3238813.1828899998</c:v>
                </c:pt>
                <c:pt idx="4945">
                  <c:v>3174449.6671099998</c:v>
                </c:pt>
                <c:pt idx="4946">
                  <c:v>3110086.1513299998</c:v>
                </c:pt>
                <c:pt idx="4947">
                  <c:v>3061668.5540300002</c:v>
                </c:pt>
                <c:pt idx="4948">
                  <c:v>3077614.4725100002</c:v>
                </c:pt>
                <c:pt idx="4949">
                  <c:v>3115423.23618</c:v>
                </c:pt>
                <c:pt idx="4950">
                  <c:v>3133151.6658100002</c:v>
                </c:pt>
                <c:pt idx="4951">
                  <c:v>3150880.0954300002</c:v>
                </c:pt>
                <c:pt idx="4952">
                  <c:v>3168608.5250599999</c:v>
                </c:pt>
                <c:pt idx="4953">
                  <c:v>3174344.4862500001</c:v>
                </c:pt>
                <c:pt idx="4954">
                  <c:v>3180080.4474399998</c:v>
                </c:pt>
                <c:pt idx="4955">
                  <c:v>3185816.40863</c:v>
                </c:pt>
                <c:pt idx="4956">
                  <c:v>3191552.3698200001</c:v>
                </c:pt>
                <c:pt idx="4957">
                  <c:v>3197288.3310099998</c:v>
                </c:pt>
                <c:pt idx="4958">
                  <c:v>3197890.3600400002</c:v>
                </c:pt>
                <c:pt idx="4959">
                  <c:v>3198492.38907</c:v>
                </c:pt>
                <c:pt idx="4960">
                  <c:v>3183148.4996099998</c:v>
                </c:pt>
                <c:pt idx="4961">
                  <c:v>3167804.6101600002</c:v>
                </c:pt>
                <c:pt idx="4962">
                  <c:v>3130597.8755199998</c:v>
                </c:pt>
                <c:pt idx="4963">
                  <c:v>3113471.4749199999</c:v>
                </c:pt>
                <c:pt idx="4964">
                  <c:v>3096345.0743300002</c:v>
                </c:pt>
                <c:pt idx="4965">
                  <c:v>3079218.6737299999</c:v>
                </c:pt>
                <c:pt idx="4966">
                  <c:v>3074084.7415700001</c:v>
                </c:pt>
                <c:pt idx="4967">
                  <c:v>3068950.8094100002</c:v>
                </c:pt>
                <c:pt idx="4968">
                  <c:v>3063816.8772399998</c:v>
                </c:pt>
                <c:pt idx="4969">
                  <c:v>3058682.94508</c:v>
                </c:pt>
                <c:pt idx="4970">
                  <c:v>3067018.8714000001</c:v>
                </c:pt>
                <c:pt idx="4971">
                  <c:v>3080488.7298900001</c:v>
                </c:pt>
                <c:pt idx="4972">
                  <c:v>3093958.58837</c:v>
                </c:pt>
                <c:pt idx="4973">
                  <c:v>3107428.44686</c:v>
                </c:pt>
                <c:pt idx="4974">
                  <c:v>3120898.30534</c:v>
                </c:pt>
                <c:pt idx="4975">
                  <c:v>3134368.1638199999</c:v>
                </c:pt>
                <c:pt idx="4976">
                  <c:v>3147838.0223099999</c:v>
                </c:pt>
                <c:pt idx="4977">
                  <c:v>3161307.8807899999</c:v>
                </c:pt>
                <c:pt idx="4978">
                  <c:v>3212957.3735699998</c:v>
                </c:pt>
                <c:pt idx="4979">
                  <c:v>3254839.7273400002</c:v>
                </c:pt>
                <c:pt idx="4980">
                  <c:v>3296722.0811000001</c:v>
                </c:pt>
                <c:pt idx="4981">
                  <c:v>3338604.4348599999</c:v>
                </c:pt>
                <c:pt idx="4982">
                  <c:v>3380486.7886199998</c:v>
                </c:pt>
                <c:pt idx="4983">
                  <c:v>3408899.2839000002</c:v>
                </c:pt>
                <c:pt idx="4984">
                  <c:v>3418212.2979600001</c:v>
                </c:pt>
                <c:pt idx="4985">
                  <c:v>3427525.3120200001</c:v>
                </c:pt>
                <c:pt idx="4986">
                  <c:v>3436838.32608</c:v>
                </c:pt>
                <c:pt idx="4987">
                  <c:v>3446151.34014</c:v>
                </c:pt>
                <c:pt idx="4988">
                  <c:v>3455464.3541999999</c:v>
                </c:pt>
                <c:pt idx="4989">
                  <c:v>3464777.3682599999</c:v>
                </c:pt>
                <c:pt idx="4990">
                  <c:v>3474090.3823199999</c:v>
                </c:pt>
                <c:pt idx="4991">
                  <c:v>3445223.7620799998</c:v>
                </c:pt>
                <c:pt idx="4992">
                  <c:v>3426124.2808599998</c:v>
                </c:pt>
                <c:pt idx="4993">
                  <c:v>3407024.7996399999</c:v>
                </c:pt>
                <c:pt idx="4994">
                  <c:v>3387925.3184199999</c:v>
                </c:pt>
                <c:pt idx="4995">
                  <c:v>3368825.83721</c:v>
                </c:pt>
                <c:pt idx="4996">
                  <c:v>3384354.4216800001</c:v>
                </c:pt>
                <c:pt idx="4997">
                  <c:v>3418982.4873700002</c:v>
                </c:pt>
                <c:pt idx="4998">
                  <c:v>3453610.5530599998</c:v>
                </c:pt>
                <c:pt idx="4999">
                  <c:v>3488238.6187499999</c:v>
                </c:pt>
                <c:pt idx="5000">
                  <c:v>3522866.68444</c:v>
                </c:pt>
                <c:pt idx="5001">
                  <c:v>3557494.7501300001</c:v>
                </c:pt>
                <c:pt idx="5002">
                  <c:v>3592122.8158100001</c:v>
                </c:pt>
                <c:pt idx="5003">
                  <c:v>3626750.8815000001</c:v>
                </c:pt>
                <c:pt idx="5004">
                  <c:v>3661378.9471900002</c:v>
                </c:pt>
                <c:pt idx="5005">
                  <c:v>3696307.1418699999</c:v>
                </c:pt>
                <c:pt idx="5006">
                  <c:v>3731235.33654</c:v>
                </c:pt>
                <c:pt idx="5007">
                  <c:v>3740812.0669300002</c:v>
                </c:pt>
                <c:pt idx="5008">
                  <c:v>3750388.79733</c:v>
                </c:pt>
                <c:pt idx="5009">
                  <c:v>3725337.4620300001</c:v>
                </c:pt>
                <c:pt idx="5010">
                  <c:v>3700286.1267400002</c:v>
                </c:pt>
                <c:pt idx="5011">
                  <c:v>3675234.7914399998</c:v>
                </c:pt>
                <c:pt idx="5012">
                  <c:v>3634640.9004799998</c:v>
                </c:pt>
                <c:pt idx="5013">
                  <c:v>3594047.0095199998</c:v>
                </c:pt>
                <c:pt idx="5014">
                  <c:v>3553453.1185599999</c:v>
                </c:pt>
                <c:pt idx="5015">
                  <c:v>3512859.2275999999</c:v>
                </c:pt>
                <c:pt idx="5016">
                  <c:v>3472265.3366399999</c:v>
                </c:pt>
                <c:pt idx="5017">
                  <c:v>3431671.4456799999</c:v>
                </c:pt>
                <c:pt idx="5018">
                  <c:v>3390777.4257299998</c:v>
                </c:pt>
                <c:pt idx="5019">
                  <c:v>3346200.8023999999</c:v>
                </c:pt>
                <c:pt idx="5020">
                  <c:v>3326975.6433299999</c:v>
                </c:pt>
                <c:pt idx="5021">
                  <c:v>3307750.4842699999</c:v>
                </c:pt>
                <c:pt idx="5022">
                  <c:v>3266082.3188</c:v>
                </c:pt>
                <c:pt idx="5023">
                  <c:v>3222736.37861</c:v>
                </c:pt>
                <c:pt idx="5024">
                  <c:v>3179390.4384099999</c:v>
                </c:pt>
                <c:pt idx="5025">
                  <c:v>3151587.05388</c:v>
                </c:pt>
                <c:pt idx="5026">
                  <c:v>3123783.6693600002</c:v>
                </c:pt>
                <c:pt idx="5027">
                  <c:v>3070667.68402</c:v>
                </c:pt>
                <c:pt idx="5028">
                  <c:v>3017551.69869</c:v>
                </c:pt>
                <c:pt idx="5029">
                  <c:v>2964435.7133599999</c:v>
                </c:pt>
                <c:pt idx="5030">
                  <c:v>2911319.7280299999</c:v>
                </c:pt>
                <c:pt idx="5031">
                  <c:v>2858203.7426999998</c:v>
                </c:pt>
                <c:pt idx="5032">
                  <c:v>2808770.3607700001</c:v>
                </c:pt>
                <c:pt idx="5033">
                  <c:v>2759336.9788299999</c:v>
                </c:pt>
                <c:pt idx="5034">
                  <c:v>2709903.5968999998</c:v>
                </c:pt>
                <c:pt idx="5035">
                  <c:v>2682913.2213699999</c:v>
                </c:pt>
                <c:pt idx="5036">
                  <c:v>2657600.6205699998</c:v>
                </c:pt>
                <c:pt idx="5037">
                  <c:v>2632288.0197700001</c:v>
                </c:pt>
                <c:pt idx="5038">
                  <c:v>2606137.44019</c:v>
                </c:pt>
                <c:pt idx="5039">
                  <c:v>2579986.8605999998</c:v>
                </c:pt>
                <c:pt idx="5040">
                  <c:v>2579148.8818199998</c:v>
                </c:pt>
                <c:pt idx="5041">
                  <c:v>2578310.9030399998</c:v>
                </c:pt>
                <c:pt idx="5042">
                  <c:v>2577472.9242600002</c:v>
                </c:pt>
                <c:pt idx="5043">
                  <c:v>2576634.9454800002</c:v>
                </c:pt>
                <c:pt idx="5044">
                  <c:v>2575796.9667000002</c:v>
                </c:pt>
                <c:pt idx="5045">
                  <c:v>2574958.9879200002</c:v>
                </c:pt>
                <c:pt idx="5046">
                  <c:v>2574121.0091400002</c:v>
                </c:pt>
                <c:pt idx="5047">
                  <c:v>2573283.0303600002</c:v>
                </c:pt>
                <c:pt idx="5048">
                  <c:v>2572445.0515800002</c:v>
                </c:pt>
                <c:pt idx="5049">
                  <c:v>2571607.0728000002</c:v>
                </c:pt>
                <c:pt idx="5050">
                  <c:v>2579900.6354100001</c:v>
                </c:pt>
                <c:pt idx="5051">
                  <c:v>2589032.1767899999</c:v>
                </c:pt>
                <c:pt idx="5052">
                  <c:v>2598163.7181799999</c:v>
                </c:pt>
                <c:pt idx="5053">
                  <c:v>2607295.2595700002</c:v>
                </c:pt>
                <c:pt idx="5054">
                  <c:v>2633571.40955</c:v>
                </c:pt>
                <c:pt idx="5055">
                  <c:v>2659847.5595300002</c:v>
                </c:pt>
                <c:pt idx="5056">
                  <c:v>2690331.5339299999</c:v>
                </c:pt>
                <c:pt idx="5057">
                  <c:v>2751958.61515</c:v>
                </c:pt>
                <c:pt idx="5058">
                  <c:v>2813585.69637</c:v>
                </c:pt>
                <c:pt idx="5059">
                  <c:v>2881308.6174300001</c:v>
                </c:pt>
                <c:pt idx="5060">
                  <c:v>2949031.5384900002</c:v>
                </c:pt>
                <c:pt idx="5061">
                  <c:v>3016754.4595499998</c:v>
                </c:pt>
                <c:pt idx="5062">
                  <c:v>3084477.3806099999</c:v>
                </c:pt>
                <c:pt idx="5063">
                  <c:v>3149016.7286200002</c:v>
                </c:pt>
                <c:pt idx="5064">
                  <c:v>3213556.07663</c:v>
                </c:pt>
                <c:pt idx="5065">
                  <c:v>3278095.4246399999</c:v>
                </c:pt>
                <c:pt idx="5066">
                  <c:v>3342634.7726500002</c:v>
                </c:pt>
                <c:pt idx="5067">
                  <c:v>3390029.5120600001</c:v>
                </c:pt>
                <c:pt idx="5068">
                  <c:v>3437424.25147</c:v>
                </c:pt>
                <c:pt idx="5069">
                  <c:v>3480611.1664700001</c:v>
                </c:pt>
                <c:pt idx="5070">
                  <c:v>3492654.9746400001</c:v>
                </c:pt>
                <c:pt idx="5071">
                  <c:v>3478965.8168100002</c:v>
                </c:pt>
                <c:pt idx="5072">
                  <c:v>3453687.5625499999</c:v>
                </c:pt>
                <c:pt idx="5073">
                  <c:v>3428409.30828</c:v>
                </c:pt>
                <c:pt idx="5074">
                  <c:v>3379100.4897400001</c:v>
                </c:pt>
                <c:pt idx="5075">
                  <c:v>3329791.6712099998</c:v>
                </c:pt>
                <c:pt idx="5076">
                  <c:v>3274534.8843399999</c:v>
                </c:pt>
                <c:pt idx="5077">
                  <c:v>3219278.0974699999</c:v>
                </c:pt>
                <c:pt idx="5078">
                  <c:v>3164021.3106</c:v>
                </c:pt>
                <c:pt idx="5079">
                  <c:v>3108764.52373</c:v>
                </c:pt>
                <c:pt idx="5080">
                  <c:v>3053507.7368600001</c:v>
                </c:pt>
                <c:pt idx="5081">
                  <c:v>2998250.9499900001</c:v>
                </c:pt>
                <c:pt idx="5082">
                  <c:v>2942994.1631200002</c:v>
                </c:pt>
                <c:pt idx="5083">
                  <c:v>2887737.3762500002</c:v>
                </c:pt>
                <c:pt idx="5084">
                  <c:v>2858213.5553899999</c:v>
                </c:pt>
                <c:pt idx="5085">
                  <c:v>2834182.9911199999</c:v>
                </c:pt>
                <c:pt idx="5086">
                  <c:v>2820678.2677099998</c:v>
                </c:pt>
                <c:pt idx="5087">
                  <c:v>2830494.9449100001</c:v>
                </c:pt>
                <c:pt idx="5088">
                  <c:v>2840311.62212</c:v>
                </c:pt>
                <c:pt idx="5089">
                  <c:v>2850128.2993299998</c:v>
                </c:pt>
                <c:pt idx="5090">
                  <c:v>2859944.9765300001</c:v>
                </c:pt>
                <c:pt idx="5091">
                  <c:v>2869761.65374</c:v>
                </c:pt>
                <c:pt idx="5092">
                  <c:v>2879578.3309399998</c:v>
                </c:pt>
                <c:pt idx="5093">
                  <c:v>2889395.0081500001</c:v>
                </c:pt>
                <c:pt idx="5094">
                  <c:v>2899211.6853499999</c:v>
                </c:pt>
                <c:pt idx="5095">
                  <c:v>2909028.3625599998</c:v>
                </c:pt>
                <c:pt idx="5096">
                  <c:v>2918845.0397700001</c:v>
                </c:pt>
                <c:pt idx="5097">
                  <c:v>2928661.71697</c:v>
                </c:pt>
                <c:pt idx="5098">
                  <c:v>2938478.3941799998</c:v>
                </c:pt>
                <c:pt idx="5099">
                  <c:v>2959277.3402499999</c:v>
                </c:pt>
                <c:pt idx="5100">
                  <c:v>2972245.1710399999</c:v>
                </c:pt>
                <c:pt idx="5101">
                  <c:v>2985213.0018199999</c:v>
                </c:pt>
                <c:pt idx="5102">
                  <c:v>2998180.8325999998</c:v>
                </c:pt>
                <c:pt idx="5103">
                  <c:v>3011148.6633799998</c:v>
                </c:pt>
                <c:pt idx="5104">
                  <c:v>3024116.4941699998</c:v>
                </c:pt>
                <c:pt idx="5105">
                  <c:v>3033378.1146399998</c:v>
                </c:pt>
                <c:pt idx="5106">
                  <c:v>3030630.10727</c:v>
                </c:pt>
                <c:pt idx="5107">
                  <c:v>3027882.0998999998</c:v>
                </c:pt>
                <c:pt idx="5108">
                  <c:v>3025134.09253</c:v>
                </c:pt>
                <c:pt idx="5109">
                  <c:v>3022386.0851500002</c:v>
                </c:pt>
                <c:pt idx="5110">
                  <c:v>3019638.0777799999</c:v>
                </c:pt>
                <c:pt idx="5111">
                  <c:v>3016890.0704100002</c:v>
                </c:pt>
                <c:pt idx="5112">
                  <c:v>2992633.9533099998</c:v>
                </c:pt>
                <c:pt idx="5113">
                  <c:v>2976918.11516</c:v>
                </c:pt>
                <c:pt idx="5114">
                  <c:v>2961202.2769999998</c:v>
                </c:pt>
                <c:pt idx="5115">
                  <c:v>2945486.43885</c:v>
                </c:pt>
                <c:pt idx="5116">
                  <c:v>2929770.6006900002</c:v>
                </c:pt>
                <c:pt idx="5117">
                  <c:v>2914054.76254</c:v>
                </c:pt>
                <c:pt idx="5118">
                  <c:v>2902667.1349999998</c:v>
                </c:pt>
                <c:pt idx="5119">
                  <c:v>2891127.4953299998</c:v>
                </c:pt>
                <c:pt idx="5120">
                  <c:v>2830329.0194000001</c:v>
                </c:pt>
                <c:pt idx="5121">
                  <c:v>2769530.5434599998</c:v>
                </c:pt>
                <c:pt idx="5122">
                  <c:v>2708732.0675300001</c:v>
                </c:pt>
                <c:pt idx="5123">
                  <c:v>2647933.5915999999</c:v>
                </c:pt>
                <c:pt idx="5124">
                  <c:v>2587135.1156700002</c:v>
                </c:pt>
                <c:pt idx="5125">
                  <c:v>2526336.63974</c:v>
                </c:pt>
                <c:pt idx="5126">
                  <c:v>2465538.1638099998</c:v>
                </c:pt>
                <c:pt idx="5127">
                  <c:v>2404739.6878800001</c:v>
                </c:pt>
                <c:pt idx="5128">
                  <c:v>2343941.2119499999</c:v>
                </c:pt>
                <c:pt idx="5129">
                  <c:v>2283142.7360200002</c:v>
                </c:pt>
                <c:pt idx="5130">
                  <c:v>2222344.26009</c:v>
                </c:pt>
                <c:pt idx="5131">
                  <c:v>2156974.0768300002</c:v>
                </c:pt>
                <c:pt idx="5132">
                  <c:v>2103765.5335499998</c:v>
                </c:pt>
                <c:pt idx="5133">
                  <c:v>2083362.9539000001</c:v>
                </c:pt>
                <c:pt idx="5134">
                  <c:v>2062960.3742500001</c:v>
                </c:pt>
                <c:pt idx="5135">
                  <c:v>2042557.7945999999</c:v>
                </c:pt>
                <c:pt idx="5136">
                  <c:v>2022155.21496</c:v>
                </c:pt>
                <c:pt idx="5137">
                  <c:v>2001752.63531</c:v>
                </c:pt>
                <c:pt idx="5138">
                  <c:v>1981350.0556600001</c:v>
                </c:pt>
                <c:pt idx="5139">
                  <c:v>1960947.4760100001</c:v>
                </c:pt>
                <c:pt idx="5140">
                  <c:v>1940544.89637</c:v>
                </c:pt>
                <c:pt idx="5141">
                  <c:v>1920142.31672</c:v>
                </c:pt>
                <c:pt idx="5142">
                  <c:v>1899739.73707</c:v>
                </c:pt>
                <c:pt idx="5143">
                  <c:v>1802906.2591599999</c:v>
                </c:pt>
                <c:pt idx="5144">
                  <c:v>1655795.4367500001</c:v>
                </c:pt>
                <c:pt idx="5145">
                  <c:v>1508684.6143499999</c:v>
                </c:pt>
                <c:pt idx="5146">
                  <c:v>1378026.66457</c:v>
                </c:pt>
                <c:pt idx="5147">
                  <c:v>1245265.9451299999</c:v>
                </c:pt>
                <c:pt idx="5148">
                  <c:v>1112505.22569</c:v>
                </c:pt>
                <c:pt idx="5149">
                  <c:v>979744.506253</c:v>
                </c:pt>
                <c:pt idx="5150">
                  <c:v>846983.78681399999</c:v>
                </c:pt>
                <c:pt idx="5151">
                  <c:v>714223.06737399998</c:v>
                </c:pt>
                <c:pt idx="5152">
                  <c:v>581462.34793499997</c:v>
                </c:pt>
                <c:pt idx="5153">
                  <c:v>448701.62849600002</c:v>
                </c:pt>
                <c:pt idx="5154">
                  <c:v>315940.90905700001</c:v>
                </c:pt>
                <c:pt idx="5155">
                  <c:v>183180.189618</c:v>
                </c:pt>
                <c:pt idx="5156">
                  <c:v>126850.368443</c:v>
                </c:pt>
                <c:pt idx="5157">
                  <c:v>124747.59878099999</c:v>
                </c:pt>
                <c:pt idx="5158">
                  <c:v>122644.82911799999</c:v>
                </c:pt>
                <c:pt idx="5159">
                  <c:v>120882.191161</c:v>
                </c:pt>
                <c:pt idx="5160">
                  <c:v>121222.32286499999</c:v>
                </c:pt>
                <c:pt idx="5161">
                  <c:v>121562.45457</c:v>
                </c:pt>
                <c:pt idx="5162">
                  <c:v>121902.586274</c:v>
                </c:pt>
                <c:pt idx="5163">
                  <c:v>122242.717978</c:v>
                </c:pt>
                <c:pt idx="5164">
                  <c:v>122582.84968299999</c:v>
                </c:pt>
                <c:pt idx="5165">
                  <c:v>123128.753232</c:v>
                </c:pt>
                <c:pt idx="5166">
                  <c:v>123674.656781</c:v>
                </c:pt>
                <c:pt idx="5167">
                  <c:v>124220.56032999999</c:v>
                </c:pt>
                <c:pt idx="5168">
                  <c:v>124766.46388</c:v>
                </c:pt>
                <c:pt idx="5169">
                  <c:v>125312.36742900001</c:v>
                </c:pt>
                <c:pt idx="5170">
                  <c:v>125858.270978</c:v>
                </c:pt>
                <c:pt idx="5171">
                  <c:v>126404.174527</c:v>
                </c:pt>
                <c:pt idx="5172">
                  <c:v>127676.04578099999</c:v>
                </c:pt>
                <c:pt idx="5173">
                  <c:v>128947.91703500001</c:v>
                </c:pt>
                <c:pt idx="5174">
                  <c:v>130219.788288</c:v>
                </c:pt>
                <c:pt idx="5175">
                  <c:v>132230.413271</c:v>
                </c:pt>
                <c:pt idx="5176">
                  <c:v>137863.240723</c:v>
                </c:pt>
                <c:pt idx="5177">
                  <c:v>143496.06817499999</c:v>
                </c:pt>
                <c:pt idx="5178">
                  <c:v>148923.12378299999</c:v>
                </c:pt>
                <c:pt idx="5179">
                  <c:v>157325.875807</c:v>
                </c:pt>
                <c:pt idx="5180">
                  <c:v>165728.62783000001</c:v>
                </c:pt>
                <c:pt idx="5181">
                  <c:v>174131.379854</c:v>
                </c:pt>
                <c:pt idx="5182">
                  <c:v>182534.13187700001</c:v>
                </c:pt>
                <c:pt idx="5183">
                  <c:v>190936.88390099999</c:v>
                </c:pt>
                <c:pt idx="5184">
                  <c:v>199339.63592500001</c:v>
                </c:pt>
                <c:pt idx="5185">
                  <c:v>206676.288539</c:v>
                </c:pt>
                <c:pt idx="5186">
                  <c:v>214012.941154</c:v>
                </c:pt>
                <c:pt idx="5187">
                  <c:v>221349.593769</c:v>
                </c:pt>
                <c:pt idx="5188">
                  <c:v>228620.148648</c:v>
                </c:pt>
                <c:pt idx="5189">
                  <c:v>234598.864073</c:v>
                </c:pt>
                <c:pt idx="5190">
                  <c:v>245322.65049299999</c:v>
                </c:pt>
                <c:pt idx="5191">
                  <c:v>279154.16949900001</c:v>
                </c:pt>
                <c:pt idx="5192">
                  <c:v>310009.992088</c:v>
                </c:pt>
                <c:pt idx="5193">
                  <c:v>351245.64941200003</c:v>
                </c:pt>
                <c:pt idx="5194">
                  <c:v>409043.62269400002</c:v>
                </c:pt>
                <c:pt idx="5195">
                  <c:v>477572.45771300001</c:v>
                </c:pt>
                <c:pt idx="5196">
                  <c:v>546101.29273300001</c:v>
                </c:pt>
                <c:pt idx="5197">
                  <c:v>624154.14736399997</c:v>
                </c:pt>
                <c:pt idx="5198">
                  <c:v>719715.02209300001</c:v>
                </c:pt>
                <c:pt idx="5199">
                  <c:v>815275.89682100003</c:v>
                </c:pt>
                <c:pt idx="5200">
                  <c:v>910836.77154900006</c:v>
                </c:pt>
                <c:pt idx="5201">
                  <c:v>1005993.96985</c:v>
                </c:pt>
                <c:pt idx="5202">
                  <c:v>1098820.80513</c:v>
                </c:pt>
                <c:pt idx="5203">
                  <c:v>1186902.56941</c:v>
                </c:pt>
                <c:pt idx="5204">
                  <c:v>1251876.6011099999</c:v>
                </c:pt>
                <c:pt idx="5205">
                  <c:v>1319536.2366500001</c:v>
                </c:pt>
                <c:pt idx="5206">
                  <c:v>1376816.0374499999</c:v>
                </c:pt>
                <c:pt idx="5207">
                  <c:v>1417533.52229</c:v>
                </c:pt>
                <c:pt idx="5208">
                  <c:v>1447520.14539</c:v>
                </c:pt>
                <c:pt idx="5209">
                  <c:v>1477506.7684899999</c:v>
                </c:pt>
                <c:pt idx="5210">
                  <c:v>1497969.3719899999</c:v>
                </c:pt>
                <c:pt idx="5211">
                  <c:v>1500923.9553799999</c:v>
                </c:pt>
                <c:pt idx="5212">
                  <c:v>1503878.5387800001</c:v>
                </c:pt>
                <c:pt idx="5213">
                  <c:v>1506833.1221700001</c:v>
                </c:pt>
                <c:pt idx="5214">
                  <c:v>1509518.726</c:v>
                </c:pt>
                <c:pt idx="5215">
                  <c:v>1512204.32984</c:v>
                </c:pt>
                <c:pt idx="5216">
                  <c:v>1514889.9336699999</c:v>
                </c:pt>
                <c:pt idx="5217">
                  <c:v>1522056.6802300001</c:v>
                </c:pt>
                <c:pt idx="5218">
                  <c:v>1526537.82296</c:v>
                </c:pt>
                <c:pt idx="5219">
                  <c:v>1531018.9657000001</c:v>
                </c:pt>
                <c:pt idx="5220">
                  <c:v>1535500.10843</c:v>
                </c:pt>
                <c:pt idx="5221">
                  <c:v>1540213.6987099999</c:v>
                </c:pt>
                <c:pt idx="5222">
                  <c:v>1544927.28899</c:v>
                </c:pt>
                <c:pt idx="5223">
                  <c:v>1549640.8792699999</c:v>
                </c:pt>
                <c:pt idx="5224">
                  <c:v>1554354.46955</c:v>
                </c:pt>
                <c:pt idx="5225">
                  <c:v>1557260.2611100001</c:v>
                </c:pt>
                <c:pt idx="5226">
                  <c:v>1560166.0526699999</c:v>
                </c:pt>
                <c:pt idx="5227">
                  <c:v>1563071.84424</c:v>
                </c:pt>
                <c:pt idx="5228">
                  <c:v>1565977.6358</c:v>
                </c:pt>
                <c:pt idx="5229">
                  <c:v>1568883.4273600001</c:v>
                </c:pt>
                <c:pt idx="5230">
                  <c:v>1557779.49868</c:v>
                </c:pt>
                <c:pt idx="5231">
                  <c:v>1546675.5700099999</c:v>
                </c:pt>
                <c:pt idx="5232">
                  <c:v>1527937.71899</c:v>
                </c:pt>
                <c:pt idx="5233">
                  <c:v>1509199.86797</c:v>
                </c:pt>
                <c:pt idx="5234">
                  <c:v>1490229.5693999999</c:v>
                </c:pt>
                <c:pt idx="5235">
                  <c:v>1471259.2708399999</c:v>
                </c:pt>
                <c:pt idx="5236">
                  <c:v>1452288.97227</c:v>
                </c:pt>
                <c:pt idx="5237">
                  <c:v>1430886.59057</c:v>
                </c:pt>
                <c:pt idx="5238">
                  <c:v>1411292.0075900001</c:v>
                </c:pt>
                <c:pt idx="5239">
                  <c:v>1391697.4246199999</c:v>
                </c:pt>
                <c:pt idx="5240">
                  <c:v>1372102.84164</c:v>
                </c:pt>
                <c:pt idx="5241">
                  <c:v>1352508.2586600001</c:v>
                </c:pt>
                <c:pt idx="5242">
                  <c:v>1332913.6756800001</c:v>
                </c:pt>
                <c:pt idx="5243">
                  <c:v>1322847.6702099999</c:v>
                </c:pt>
                <c:pt idx="5244">
                  <c:v>1312781.6647399999</c:v>
                </c:pt>
                <c:pt idx="5245">
                  <c:v>1310349.58161</c:v>
                </c:pt>
                <c:pt idx="5246">
                  <c:v>1307917.49847</c:v>
                </c:pt>
                <c:pt idx="5247">
                  <c:v>1305485.4153400001</c:v>
                </c:pt>
                <c:pt idx="5248">
                  <c:v>1303053.3322099999</c:v>
                </c:pt>
                <c:pt idx="5249">
                  <c:v>1294879.50444</c:v>
                </c:pt>
                <c:pt idx="5250">
                  <c:v>1289137.7598000001</c:v>
                </c:pt>
                <c:pt idx="5251">
                  <c:v>1283396.0151500001</c:v>
                </c:pt>
                <c:pt idx="5252">
                  <c:v>1277654.2705099999</c:v>
                </c:pt>
                <c:pt idx="5253">
                  <c:v>1271912.52587</c:v>
                </c:pt>
                <c:pt idx="5254">
                  <c:v>1266170.78122</c:v>
                </c:pt>
                <c:pt idx="5255">
                  <c:v>1260429.0365800001</c:v>
                </c:pt>
                <c:pt idx="5256">
                  <c:v>1254687.2919300001</c:v>
                </c:pt>
                <c:pt idx="5257">
                  <c:v>1248945.5472899999</c:v>
                </c:pt>
                <c:pt idx="5258">
                  <c:v>1243203.80265</c:v>
                </c:pt>
                <c:pt idx="5259">
                  <c:v>1237462.058</c:v>
                </c:pt>
                <c:pt idx="5260">
                  <c:v>1231720.31336</c:v>
                </c:pt>
                <c:pt idx="5261">
                  <c:v>1243931.0970399999</c:v>
                </c:pt>
                <c:pt idx="5262">
                  <c:v>1261883.6253599999</c:v>
                </c:pt>
                <c:pt idx="5263">
                  <c:v>1279836.1536900001</c:v>
                </c:pt>
                <c:pt idx="5264">
                  <c:v>1297788.6820100001</c:v>
                </c:pt>
                <c:pt idx="5265">
                  <c:v>1315741.2103299999</c:v>
                </c:pt>
                <c:pt idx="5266">
                  <c:v>1333693.73866</c:v>
                </c:pt>
                <c:pt idx="5267">
                  <c:v>1351646.2669800001</c:v>
                </c:pt>
                <c:pt idx="5268">
                  <c:v>1369598.7953000001</c:v>
                </c:pt>
                <c:pt idx="5269">
                  <c:v>1387551.32363</c:v>
                </c:pt>
                <c:pt idx="5270">
                  <c:v>1405503.85195</c:v>
                </c:pt>
                <c:pt idx="5271">
                  <c:v>1423456.3802700001</c:v>
                </c:pt>
                <c:pt idx="5272">
                  <c:v>1446557.64118</c:v>
                </c:pt>
                <c:pt idx="5273">
                  <c:v>1469658.90209</c:v>
                </c:pt>
                <c:pt idx="5274">
                  <c:v>1474807.6346700001</c:v>
                </c:pt>
                <c:pt idx="5275">
                  <c:v>1479956.3672499999</c:v>
                </c:pt>
                <c:pt idx="5276">
                  <c:v>1485105.09984</c:v>
                </c:pt>
                <c:pt idx="5277">
                  <c:v>1490253.8324200001</c:v>
                </c:pt>
                <c:pt idx="5278">
                  <c:v>1495402.56501</c:v>
                </c:pt>
                <c:pt idx="5279">
                  <c:v>1500551.2975900001</c:v>
                </c:pt>
                <c:pt idx="5280">
                  <c:v>1498442.3770699999</c:v>
                </c:pt>
                <c:pt idx="5281">
                  <c:v>1496333.4565399999</c:v>
                </c:pt>
                <c:pt idx="5282">
                  <c:v>1494224.53602</c:v>
                </c:pt>
                <c:pt idx="5283">
                  <c:v>1492115.61549</c:v>
                </c:pt>
                <c:pt idx="5284">
                  <c:v>1490006.69496</c:v>
                </c:pt>
                <c:pt idx="5285">
                  <c:v>1482749.0418499999</c:v>
                </c:pt>
                <c:pt idx="5286">
                  <c:v>1475491.3887400001</c:v>
                </c:pt>
                <c:pt idx="5287">
                  <c:v>1468233.7356400001</c:v>
                </c:pt>
                <c:pt idx="5288">
                  <c:v>1460976.08253</c:v>
                </c:pt>
                <c:pt idx="5289">
                  <c:v>1453718.4294199999</c:v>
                </c:pt>
                <c:pt idx="5290">
                  <c:v>1446460.7763100001</c:v>
                </c:pt>
                <c:pt idx="5291">
                  <c:v>1439203.1232</c:v>
                </c:pt>
                <c:pt idx="5292">
                  <c:v>1448702.52015</c:v>
                </c:pt>
                <c:pt idx="5293">
                  <c:v>1465459.57021</c:v>
                </c:pt>
                <c:pt idx="5294">
                  <c:v>1482216.6202700001</c:v>
                </c:pt>
                <c:pt idx="5295">
                  <c:v>1498973.6703300001</c:v>
                </c:pt>
                <c:pt idx="5296">
                  <c:v>1515730.7204</c:v>
                </c:pt>
                <c:pt idx="5297">
                  <c:v>1532487.77046</c:v>
                </c:pt>
                <c:pt idx="5298">
                  <c:v>1549244.8205200001</c:v>
                </c:pt>
                <c:pt idx="5299">
                  <c:v>1566001.8705800001</c:v>
                </c:pt>
                <c:pt idx="5300">
                  <c:v>1582758.9206399999</c:v>
                </c:pt>
                <c:pt idx="5301">
                  <c:v>1599515.9706999999</c:v>
                </c:pt>
                <c:pt idx="5302">
                  <c:v>1616273.0207700001</c:v>
                </c:pt>
                <c:pt idx="5303">
                  <c:v>1638229.7255599999</c:v>
                </c:pt>
                <c:pt idx="5304">
                  <c:v>1660186.4303600001</c:v>
                </c:pt>
                <c:pt idx="5305">
                  <c:v>1665386.0850899999</c:v>
                </c:pt>
                <c:pt idx="5306">
                  <c:v>1670585.73982</c:v>
                </c:pt>
                <c:pt idx="5307">
                  <c:v>1675785.3945500001</c:v>
                </c:pt>
                <c:pt idx="5308">
                  <c:v>1680985.04929</c:v>
                </c:pt>
                <c:pt idx="5309">
                  <c:v>1689367.0693699999</c:v>
                </c:pt>
                <c:pt idx="5310">
                  <c:v>1697749.0894500001</c:v>
                </c:pt>
                <c:pt idx="5311">
                  <c:v>1706131.10953</c:v>
                </c:pt>
                <c:pt idx="5312">
                  <c:v>1714513.1296000001</c:v>
                </c:pt>
                <c:pt idx="5313">
                  <c:v>1722895.14968</c:v>
                </c:pt>
                <c:pt idx="5314">
                  <c:v>1731277.16976</c:v>
                </c:pt>
                <c:pt idx="5315">
                  <c:v>1739659.1898399999</c:v>
                </c:pt>
                <c:pt idx="5316">
                  <c:v>1742841.55519</c:v>
                </c:pt>
                <c:pt idx="5317">
                  <c:v>1756211.24866</c:v>
                </c:pt>
                <c:pt idx="5318">
                  <c:v>1769580.9421399999</c:v>
                </c:pt>
                <c:pt idx="5319">
                  <c:v>1782950.63561</c:v>
                </c:pt>
                <c:pt idx="5320">
                  <c:v>1796320.3290899999</c:v>
                </c:pt>
                <c:pt idx="5321">
                  <c:v>1809690.02256</c:v>
                </c:pt>
                <c:pt idx="5322">
                  <c:v>1819877.35069</c:v>
                </c:pt>
                <c:pt idx="5323">
                  <c:v>1830064.67882</c:v>
                </c:pt>
                <c:pt idx="5324">
                  <c:v>1840252.00694</c:v>
                </c:pt>
                <c:pt idx="5325">
                  <c:v>1850439.33507</c:v>
                </c:pt>
                <c:pt idx="5326">
                  <c:v>1860626.6632000001</c:v>
                </c:pt>
                <c:pt idx="5327">
                  <c:v>1870813.9913300001</c:v>
                </c:pt>
                <c:pt idx="5328">
                  <c:v>1881028.55803</c:v>
                </c:pt>
                <c:pt idx="5329">
                  <c:v>1891243.12472</c:v>
                </c:pt>
                <c:pt idx="5330">
                  <c:v>1891270.36329</c:v>
                </c:pt>
                <c:pt idx="5331">
                  <c:v>1871174.6128</c:v>
                </c:pt>
                <c:pt idx="5332">
                  <c:v>1851078.8622999999</c:v>
                </c:pt>
                <c:pt idx="5333">
                  <c:v>1830983.1118099999</c:v>
                </c:pt>
                <c:pt idx="5334">
                  <c:v>1810887.3613199999</c:v>
                </c:pt>
                <c:pt idx="5335">
                  <c:v>1790791.6108200001</c:v>
                </c:pt>
                <c:pt idx="5336">
                  <c:v>1770695.8603300001</c:v>
                </c:pt>
                <c:pt idx="5337">
                  <c:v>1750600.10984</c:v>
                </c:pt>
                <c:pt idx="5338">
                  <c:v>1730504.35934</c:v>
                </c:pt>
                <c:pt idx="5339">
                  <c:v>1710408.60885</c:v>
                </c:pt>
                <c:pt idx="5340">
                  <c:v>1690312.85836</c:v>
                </c:pt>
                <c:pt idx="5341">
                  <c:v>1670189.8692999999</c:v>
                </c:pt>
                <c:pt idx="5342">
                  <c:v>1650066.8802400001</c:v>
                </c:pt>
                <c:pt idx="5343">
                  <c:v>1651526.0851799999</c:v>
                </c:pt>
                <c:pt idx="5344">
                  <c:v>1673460.3994199999</c:v>
                </c:pt>
                <c:pt idx="5345">
                  <c:v>1695394.7136599999</c:v>
                </c:pt>
                <c:pt idx="5346">
                  <c:v>1717329.0279099999</c:v>
                </c:pt>
                <c:pt idx="5347">
                  <c:v>1739263.3421499999</c:v>
                </c:pt>
                <c:pt idx="5348">
                  <c:v>1761197.6564</c:v>
                </c:pt>
                <c:pt idx="5349">
                  <c:v>1783131.97064</c:v>
                </c:pt>
                <c:pt idx="5350">
                  <c:v>1805066.2848799999</c:v>
                </c:pt>
                <c:pt idx="5351">
                  <c:v>1827000.59913</c:v>
                </c:pt>
                <c:pt idx="5352">
                  <c:v>1848934.91337</c:v>
                </c:pt>
                <c:pt idx="5353">
                  <c:v>1870869.22762</c:v>
                </c:pt>
                <c:pt idx="5354">
                  <c:v>1892803.54186</c:v>
                </c:pt>
                <c:pt idx="5355">
                  <c:v>1916500.0445300001</c:v>
                </c:pt>
                <c:pt idx="5356">
                  <c:v>1918614.3531899999</c:v>
                </c:pt>
                <c:pt idx="5357">
                  <c:v>1920376.54161</c:v>
                </c:pt>
                <c:pt idx="5358">
                  <c:v>1907908.3500900001</c:v>
                </c:pt>
                <c:pt idx="5359">
                  <c:v>1895440.1585599999</c:v>
                </c:pt>
                <c:pt idx="5360">
                  <c:v>1882971.9670299999</c:v>
                </c:pt>
                <c:pt idx="5361">
                  <c:v>1870503.7755100001</c:v>
                </c:pt>
                <c:pt idx="5362">
                  <c:v>1858035.5839800001</c:v>
                </c:pt>
                <c:pt idx="5363">
                  <c:v>1845567.3924499999</c:v>
                </c:pt>
                <c:pt idx="5364">
                  <c:v>1833099.20092</c:v>
                </c:pt>
                <c:pt idx="5365">
                  <c:v>1820631.0094000001</c:v>
                </c:pt>
                <c:pt idx="5366">
                  <c:v>1808162.8178699999</c:v>
                </c:pt>
                <c:pt idx="5367">
                  <c:v>1795694.62634</c:v>
                </c:pt>
                <c:pt idx="5368">
                  <c:v>1781464.2464000001</c:v>
                </c:pt>
                <c:pt idx="5369">
                  <c:v>1767233.8664500001</c:v>
                </c:pt>
                <c:pt idx="5370">
                  <c:v>1760977.82935</c:v>
                </c:pt>
                <c:pt idx="5371">
                  <c:v>1768952.1721999999</c:v>
                </c:pt>
                <c:pt idx="5372">
                  <c:v>1776926.5150599999</c:v>
                </c:pt>
                <c:pt idx="5373">
                  <c:v>1784900.85791</c:v>
                </c:pt>
                <c:pt idx="5374">
                  <c:v>1792875.2007599999</c:v>
                </c:pt>
                <c:pt idx="5375">
                  <c:v>1800849.5436100001</c:v>
                </c:pt>
                <c:pt idx="5376">
                  <c:v>1808823.88647</c:v>
                </c:pt>
                <c:pt idx="5377">
                  <c:v>1816381.2482700001</c:v>
                </c:pt>
                <c:pt idx="5378">
                  <c:v>1823938.6100699999</c:v>
                </c:pt>
                <c:pt idx="5379">
                  <c:v>1831495.97187</c:v>
                </c:pt>
                <c:pt idx="5380">
                  <c:v>1839053.3336700001</c:v>
                </c:pt>
                <c:pt idx="5381">
                  <c:v>1846610.6954699999</c:v>
                </c:pt>
                <c:pt idx="5382">
                  <c:v>1854168.0572800001</c:v>
                </c:pt>
                <c:pt idx="5383">
                  <c:v>1853751.0762199999</c:v>
                </c:pt>
                <c:pt idx="5384">
                  <c:v>1853334.0951700001</c:v>
                </c:pt>
                <c:pt idx="5385">
                  <c:v>1852917.11412</c:v>
                </c:pt>
                <c:pt idx="5386">
                  <c:v>1852500.13307</c:v>
                </c:pt>
                <c:pt idx="5387">
                  <c:v>1852083.1520199999</c:v>
                </c:pt>
                <c:pt idx="5388">
                  <c:v>1851666.1709700001</c:v>
                </c:pt>
                <c:pt idx="5389">
                  <c:v>1853735.9135100001</c:v>
                </c:pt>
                <c:pt idx="5390">
                  <c:v>1849974.9185500001</c:v>
                </c:pt>
                <c:pt idx="5391">
                  <c:v>1846213.9235799999</c:v>
                </c:pt>
                <c:pt idx="5392">
                  <c:v>1842452.9286199999</c:v>
                </c:pt>
                <c:pt idx="5393">
                  <c:v>1838691.93365</c:v>
                </c:pt>
                <c:pt idx="5394">
                  <c:v>1834930.93869</c:v>
                </c:pt>
                <c:pt idx="5395">
                  <c:v>1831169.9437200001</c:v>
                </c:pt>
                <c:pt idx="5396">
                  <c:v>1827408.9487600001</c:v>
                </c:pt>
                <c:pt idx="5397">
                  <c:v>1823647.9538</c:v>
                </c:pt>
                <c:pt idx="5398">
                  <c:v>1819886.9588299999</c:v>
                </c:pt>
                <c:pt idx="5399">
                  <c:v>1816125.9638700001</c:v>
                </c:pt>
                <c:pt idx="5400">
                  <c:v>1812364.9689</c:v>
                </c:pt>
                <c:pt idx="5401">
                  <c:v>1808603.9739399999</c:v>
                </c:pt>
                <c:pt idx="5402">
                  <c:v>1812152.4739099999</c:v>
                </c:pt>
                <c:pt idx="5403">
                  <c:v>1821948.69245</c:v>
                </c:pt>
                <c:pt idx="5404">
                  <c:v>1831744.9109799999</c:v>
                </c:pt>
                <c:pt idx="5405">
                  <c:v>1841541.1295100001</c:v>
                </c:pt>
                <c:pt idx="5406">
                  <c:v>1851337.3480499999</c:v>
                </c:pt>
                <c:pt idx="5407">
                  <c:v>1861133.5665800001</c:v>
                </c:pt>
                <c:pt idx="5408">
                  <c:v>1870929.7851199999</c:v>
                </c:pt>
                <c:pt idx="5409">
                  <c:v>1880726.0036500001</c:v>
                </c:pt>
                <c:pt idx="5410">
                  <c:v>1890522.22218</c:v>
                </c:pt>
                <c:pt idx="5411">
                  <c:v>1900318.4407200001</c:v>
                </c:pt>
                <c:pt idx="5412">
                  <c:v>1917466.51565</c:v>
                </c:pt>
                <c:pt idx="5413">
                  <c:v>1934614.5905800001</c:v>
                </c:pt>
                <c:pt idx="5414">
                  <c:v>1951762.66551</c:v>
                </c:pt>
                <c:pt idx="5415">
                  <c:v>1959114.5219099999</c:v>
                </c:pt>
                <c:pt idx="5416">
                  <c:v>1951353.5085499999</c:v>
                </c:pt>
                <c:pt idx="5417">
                  <c:v>1943592.4951899999</c:v>
                </c:pt>
                <c:pt idx="5418">
                  <c:v>1935831.4818200001</c:v>
                </c:pt>
                <c:pt idx="5419">
                  <c:v>1928070.4684599999</c:v>
                </c:pt>
                <c:pt idx="5420">
                  <c:v>1920309.4550999999</c:v>
                </c:pt>
                <c:pt idx="5421">
                  <c:v>1912548.4417399999</c:v>
                </c:pt>
                <c:pt idx="5422">
                  <c:v>1904787.4283799999</c:v>
                </c:pt>
                <c:pt idx="5423">
                  <c:v>1897026.4150100001</c:v>
                </c:pt>
                <c:pt idx="5424">
                  <c:v>1875925.9339600001</c:v>
                </c:pt>
                <c:pt idx="5425">
                  <c:v>1847473.5965199999</c:v>
                </c:pt>
                <c:pt idx="5426">
                  <c:v>1819021.2590699999</c:v>
                </c:pt>
                <c:pt idx="5427">
                  <c:v>1790568.92163</c:v>
                </c:pt>
                <c:pt idx="5428">
                  <c:v>1762116.58418</c:v>
                </c:pt>
                <c:pt idx="5429">
                  <c:v>1748777.1164899999</c:v>
                </c:pt>
                <c:pt idx="5430">
                  <c:v>1735437.6488099999</c:v>
                </c:pt>
                <c:pt idx="5431">
                  <c:v>1722098.1811200001</c:v>
                </c:pt>
                <c:pt idx="5432">
                  <c:v>1708758.71343</c:v>
                </c:pt>
                <c:pt idx="5433">
                  <c:v>1695419.24575</c:v>
                </c:pt>
                <c:pt idx="5434">
                  <c:v>1682079.7780599999</c:v>
                </c:pt>
                <c:pt idx="5435">
                  <c:v>1668740.3103799999</c:v>
                </c:pt>
                <c:pt idx="5436">
                  <c:v>1659860.4321300001</c:v>
                </c:pt>
                <c:pt idx="5437">
                  <c:v>1664320.0215700001</c:v>
                </c:pt>
                <c:pt idx="5438">
                  <c:v>1670151.9481800001</c:v>
                </c:pt>
                <c:pt idx="5439">
                  <c:v>1675983.87478</c:v>
                </c:pt>
                <c:pt idx="5440">
                  <c:v>1665143.7564600001</c:v>
                </c:pt>
                <c:pt idx="5441">
                  <c:v>1654303.6381399999</c:v>
                </c:pt>
                <c:pt idx="5442">
                  <c:v>1643463.51982</c:v>
                </c:pt>
                <c:pt idx="5443">
                  <c:v>1632623.4014999999</c:v>
                </c:pt>
                <c:pt idx="5444">
                  <c:v>1621783.28318</c:v>
                </c:pt>
                <c:pt idx="5445">
                  <c:v>1610943.1648599999</c:v>
                </c:pt>
                <c:pt idx="5446">
                  <c:v>1600103.04654</c:v>
                </c:pt>
                <c:pt idx="5447">
                  <c:v>1589262.9282199999</c:v>
                </c:pt>
                <c:pt idx="5448">
                  <c:v>1578422.8099</c:v>
                </c:pt>
                <c:pt idx="5449">
                  <c:v>1563123.10213</c:v>
                </c:pt>
                <c:pt idx="5450">
                  <c:v>1547823.3943700001</c:v>
                </c:pt>
                <c:pt idx="5451">
                  <c:v>1531151.3494500001</c:v>
                </c:pt>
                <c:pt idx="5452">
                  <c:v>1521310.47912</c:v>
                </c:pt>
                <c:pt idx="5453">
                  <c:v>1528399.44077</c:v>
                </c:pt>
                <c:pt idx="5454">
                  <c:v>1535298.5093400001</c:v>
                </c:pt>
                <c:pt idx="5455">
                  <c:v>1542197.5778999999</c:v>
                </c:pt>
                <c:pt idx="5456">
                  <c:v>1548282.4212</c:v>
                </c:pt>
                <c:pt idx="5457">
                  <c:v>1554367.2645</c:v>
                </c:pt>
                <c:pt idx="5458">
                  <c:v>1552768.3846199999</c:v>
                </c:pt>
                <c:pt idx="5459">
                  <c:v>1551169.50474</c:v>
                </c:pt>
                <c:pt idx="5460">
                  <c:v>1549570.6248600001</c:v>
                </c:pt>
                <c:pt idx="5461">
                  <c:v>1547971.74498</c:v>
                </c:pt>
                <c:pt idx="5462">
                  <c:v>1543831.78152</c:v>
                </c:pt>
                <c:pt idx="5463">
                  <c:v>1539691.81806</c:v>
                </c:pt>
                <c:pt idx="5464">
                  <c:v>1535551.8546</c:v>
                </c:pt>
                <c:pt idx="5465">
                  <c:v>1524580.7165399999</c:v>
                </c:pt>
                <c:pt idx="5466">
                  <c:v>1499546.3815299999</c:v>
                </c:pt>
                <c:pt idx="5467">
                  <c:v>1474701.9396200001</c:v>
                </c:pt>
                <c:pt idx="5468">
                  <c:v>1449857.4976999999</c:v>
                </c:pt>
                <c:pt idx="5469">
                  <c:v>1425827.2810500001</c:v>
                </c:pt>
                <c:pt idx="5470">
                  <c:v>1401797.0644</c:v>
                </c:pt>
                <c:pt idx="5471">
                  <c:v>1385450.5709299999</c:v>
                </c:pt>
                <c:pt idx="5472">
                  <c:v>1369104.07745</c:v>
                </c:pt>
                <c:pt idx="5473">
                  <c:v>1352757.5839800001</c:v>
                </c:pt>
                <c:pt idx="5474">
                  <c:v>1336411.09051</c:v>
                </c:pt>
                <c:pt idx="5475">
                  <c:v>1321189.9687300001</c:v>
                </c:pt>
                <c:pt idx="5476">
                  <c:v>1305968.84696</c:v>
                </c:pt>
                <c:pt idx="5477">
                  <c:v>1290747.7251800001</c:v>
                </c:pt>
                <c:pt idx="5478">
                  <c:v>1275526.6033999999</c:v>
                </c:pt>
                <c:pt idx="5479">
                  <c:v>1274110.89151</c:v>
                </c:pt>
                <c:pt idx="5480">
                  <c:v>1272695.1796299999</c:v>
                </c:pt>
                <c:pt idx="5481">
                  <c:v>1271279.46774</c:v>
                </c:pt>
                <c:pt idx="5482">
                  <c:v>1269863.7558500001</c:v>
                </c:pt>
                <c:pt idx="5483">
                  <c:v>1253810.59684</c:v>
                </c:pt>
                <c:pt idx="5484">
                  <c:v>1237757.43783</c:v>
                </c:pt>
                <c:pt idx="5485">
                  <c:v>1221704.2788199999</c:v>
                </c:pt>
                <c:pt idx="5486">
                  <c:v>1205651.1198</c:v>
                </c:pt>
                <c:pt idx="5487">
                  <c:v>1189597.9607899999</c:v>
                </c:pt>
                <c:pt idx="5488">
                  <c:v>1174960.51367</c:v>
                </c:pt>
                <c:pt idx="5489">
                  <c:v>1160323.0665500001</c:v>
                </c:pt>
                <c:pt idx="5490">
                  <c:v>1145685.6194199999</c:v>
                </c:pt>
                <c:pt idx="5491">
                  <c:v>1131048.1723</c:v>
                </c:pt>
                <c:pt idx="5492">
                  <c:v>1116410.72517</c:v>
                </c:pt>
                <c:pt idx="5493">
                  <c:v>1101773.2780500001</c:v>
                </c:pt>
                <c:pt idx="5494">
                  <c:v>1087135.8309200001</c:v>
                </c:pt>
                <c:pt idx="5495">
                  <c:v>1088099.4283400001</c:v>
                </c:pt>
                <c:pt idx="5496">
                  <c:v>1089393.6963299999</c:v>
                </c:pt>
                <c:pt idx="5497">
                  <c:v>1090687.96432</c:v>
                </c:pt>
                <c:pt idx="5498">
                  <c:v>1091982.2323100001</c:v>
                </c:pt>
                <c:pt idx="5499">
                  <c:v>1086917.35531</c:v>
                </c:pt>
                <c:pt idx="5500">
                  <c:v>1081852.47832</c:v>
                </c:pt>
                <c:pt idx="5501">
                  <c:v>1075566.67135</c:v>
                </c:pt>
                <c:pt idx="5502">
                  <c:v>1069280.8643799999</c:v>
                </c:pt>
                <c:pt idx="5503">
                  <c:v>1062995.0574099999</c:v>
                </c:pt>
                <c:pt idx="5504">
                  <c:v>1056709.2504499999</c:v>
                </c:pt>
                <c:pt idx="5505">
                  <c:v>1050423.4434799999</c:v>
                </c:pt>
                <c:pt idx="5506">
                  <c:v>1044137.63651</c:v>
                </c:pt>
                <c:pt idx="5507">
                  <c:v>1037851.82955</c:v>
                </c:pt>
                <c:pt idx="5508">
                  <c:v>1015964.97804</c:v>
                </c:pt>
                <c:pt idx="5509">
                  <c:v>1008384.90308</c:v>
                </c:pt>
                <c:pt idx="5510">
                  <c:v>1000804.82813</c:v>
                </c:pt>
                <c:pt idx="5511">
                  <c:v>993224.75316900003</c:v>
                </c:pt>
                <c:pt idx="5512">
                  <c:v>992003.82319899998</c:v>
                </c:pt>
                <c:pt idx="5513">
                  <c:v>994155.97450799996</c:v>
                </c:pt>
                <c:pt idx="5514">
                  <c:v>997529.05578699999</c:v>
                </c:pt>
                <c:pt idx="5515">
                  <c:v>988000.21814799996</c:v>
                </c:pt>
                <c:pt idx="5516">
                  <c:v>978471.38051000005</c:v>
                </c:pt>
                <c:pt idx="5517">
                  <c:v>968942.54287200002</c:v>
                </c:pt>
                <c:pt idx="5518">
                  <c:v>959413.70523299999</c:v>
                </c:pt>
                <c:pt idx="5519">
                  <c:v>949884.86759499996</c:v>
                </c:pt>
                <c:pt idx="5520">
                  <c:v>940356.02995700005</c:v>
                </c:pt>
                <c:pt idx="5521">
                  <c:v>928611.525074</c:v>
                </c:pt>
                <c:pt idx="5522">
                  <c:v>916867.02019199997</c:v>
                </c:pt>
                <c:pt idx="5523">
                  <c:v>903773.50949800003</c:v>
                </c:pt>
                <c:pt idx="5524">
                  <c:v>890679.99880399997</c:v>
                </c:pt>
                <c:pt idx="5525">
                  <c:v>877586.48811100004</c:v>
                </c:pt>
                <c:pt idx="5526">
                  <c:v>861119.89613799995</c:v>
                </c:pt>
                <c:pt idx="5527">
                  <c:v>844653.30416499998</c:v>
                </c:pt>
                <c:pt idx="5528">
                  <c:v>841088.63110999996</c:v>
                </c:pt>
                <c:pt idx="5529">
                  <c:v>837523.95805400005</c:v>
                </c:pt>
                <c:pt idx="5530">
                  <c:v>833959.28499900002</c:v>
                </c:pt>
                <c:pt idx="5531">
                  <c:v>830394.611943</c:v>
                </c:pt>
                <c:pt idx="5532">
                  <c:v>826829.93888699997</c:v>
                </c:pt>
                <c:pt idx="5533">
                  <c:v>823265.26583199995</c:v>
                </c:pt>
                <c:pt idx="5534">
                  <c:v>821916.26002000005</c:v>
                </c:pt>
                <c:pt idx="5535">
                  <c:v>818714.14785299997</c:v>
                </c:pt>
                <c:pt idx="5536">
                  <c:v>816861.04149800004</c:v>
                </c:pt>
                <c:pt idx="5537">
                  <c:v>815007.93514299998</c:v>
                </c:pt>
                <c:pt idx="5538">
                  <c:v>813154.82878800004</c:v>
                </c:pt>
                <c:pt idx="5539">
                  <c:v>805055.75821500004</c:v>
                </c:pt>
                <c:pt idx="5540">
                  <c:v>796956.68764200003</c:v>
                </c:pt>
                <c:pt idx="5541">
                  <c:v>788857.61706900003</c:v>
                </c:pt>
                <c:pt idx="5542">
                  <c:v>780637.07086600002</c:v>
                </c:pt>
                <c:pt idx="5543">
                  <c:v>772416.52466300002</c:v>
                </c:pt>
                <c:pt idx="5544">
                  <c:v>764195.97846000001</c:v>
                </c:pt>
                <c:pt idx="5545">
                  <c:v>755975.43225800002</c:v>
                </c:pt>
                <c:pt idx="5546">
                  <c:v>745771.32028099999</c:v>
                </c:pt>
                <c:pt idx="5547">
                  <c:v>735567.20830399997</c:v>
                </c:pt>
                <c:pt idx="5548">
                  <c:v>727216.20268300001</c:v>
                </c:pt>
                <c:pt idx="5549">
                  <c:v>718865.19706100004</c:v>
                </c:pt>
                <c:pt idx="5550">
                  <c:v>703073.17220699997</c:v>
                </c:pt>
                <c:pt idx="5551">
                  <c:v>687281.147352</c:v>
                </c:pt>
                <c:pt idx="5552">
                  <c:v>677735.08671499998</c:v>
                </c:pt>
                <c:pt idx="5553">
                  <c:v>668189.02607899997</c:v>
                </c:pt>
                <c:pt idx="5554">
                  <c:v>658642.96544199996</c:v>
                </c:pt>
                <c:pt idx="5555">
                  <c:v>649218.38043500006</c:v>
                </c:pt>
                <c:pt idx="5556">
                  <c:v>633954.255214</c:v>
                </c:pt>
                <c:pt idx="5557">
                  <c:v>618690.12999199994</c:v>
                </c:pt>
                <c:pt idx="5558">
                  <c:v>603426.00477100001</c:v>
                </c:pt>
                <c:pt idx="5559">
                  <c:v>590145.44532299996</c:v>
                </c:pt>
                <c:pt idx="5560">
                  <c:v>576864.88587600004</c:v>
                </c:pt>
                <c:pt idx="5561">
                  <c:v>563584.326428</c:v>
                </c:pt>
                <c:pt idx="5562">
                  <c:v>550303.76698099996</c:v>
                </c:pt>
                <c:pt idx="5563">
                  <c:v>544464.22676600004</c:v>
                </c:pt>
                <c:pt idx="5564">
                  <c:v>538624.68655099999</c:v>
                </c:pt>
                <c:pt idx="5565">
                  <c:v>522672.14588099997</c:v>
                </c:pt>
                <c:pt idx="5566">
                  <c:v>506719.60521100002</c:v>
                </c:pt>
                <c:pt idx="5567">
                  <c:v>490767.06453999999</c:v>
                </c:pt>
                <c:pt idx="5568">
                  <c:v>474814.52386999998</c:v>
                </c:pt>
                <c:pt idx="5569">
                  <c:v>464701.523414</c:v>
                </c:pt>
                <c:pt idx="5570">
                  <c:v>454588.52295800002</c:v>
                </c:pt>
                <c:pt idx="5571">
                  <c:v>444475.52250299999</c:v>
                </c:pt>
                <c:pt idx="5572">
                  <c:v>434362.52204700001</c:v>
                </c:pt>
                <c:pt idx="5573">
                  <c:v>424249.52159100003</c:v>
                </c:pt>
                <c:pt idx="5574">
                  <c:v>414136.52113499999</c:v>
                </c:pt>
                <c:pt idx="5575">
                  <c:v>404023.52068000002</c:v>
                </c:pt>
                <c:pt idx="5576">
                  <c:v>393910.52022399998</c:v>
                </c:pt>
                <c:pt idx="5577">
                  <c:v>385967.77438800002</c:v>
                </c:pt>
                <c:pt idx="5578">
                  <c:v>388138.02900899999</c:v>
                </c:pt>
                <c:pt idx="5579">
                  <c:v>390308.28362900001</c:v>
                </c:pt>
                <c:pt idx="5580">
                  <c:v>392478.53824899998</c:v>
                </c:pt>
                <c:pt idx="5581">
                  <c:v>394648.792869</c:v>
                </c:pt>
                <c:pt idx="5582">
                  <c:v>396819.04748900002</c:v>
                </c:pt>
                <c:pt idx="5583">
                  <c:v>398989.30210999999</c:v>
                </c:pt>
                <c:pt idx="5584">
                  <c:v>398467.65284200001</c:v>
                </c:pt>
                <c:pt idx="5585">
                  <c:v>397946.00357499998</c:v>
                </c:pt>
                <c:pt idx="5586">
                  <c:v>397424.35430800001</c:v>
                </c:pt>
                <c:pt idx="5587">
                  <c:v>396902.70503999997</c:v>
                </c:pt>
                <c:pt idx="5588">
                  <c:v>396381.055773</c:v>
                </c:pt>
                <c:pt idx="5589">
                  <c:v>395859.40650500002</c:v>
                </c:pt>
                <c:pt idx="5590">
                  <c:v>393167.50261800003</c:v>
                </c:pt>
                <c:pt idx="5591">
                  <c:v>390475.59873000003</c:v>
                </c:pt>
                <c:pt idx="5592">
                  <c:v>387783.69484200003</c:v>
                </c:pt>
                <c:pt idx="5593">
                  <c:v>385091.79095499997</c:v>
                </c:pt>
                <c:pt idx="5594">
                  <c:v>377196.86752999999</c:v>
                </c:pt>
                <c:pt idx="5595">
                  <c:v>369301.944105</c:v>
                </c:pt>
                <c:pt idx="5596">
                  <c:v>361407.02068000002</c:v>
                </c:pt>
                <c:pt idx="5597">
                  <c:v>356204.00114299997</c:v>
                </c:pt>
                <c:pt idx="5598">
                  <c:v>351000.98160599999</c:v>
                </c:pt>
                <c:pt idx="5599">
                  <c:v>345797.96206799999</c:v>
                </c:pt>
                <c:pt idx="5600">
                  <c:v>339256.61006099998</c:v>
                </c:pt>
                <c:pt idx="5601">
                  <c:v>332715.25805300003</c:v>
                </c:pt>
                <c:pt idx="5602">
                  <c:v>326173.90604600002</c:v>
                </c:pt>
                <c:pt idx="5603">
                  <c:v>316399.842458</c:v>
                </c:pt>
                <c:pt idx="5604">
                  <c:v>306625.77887099999</c:v>
                </c:pt>
                <c:pt idx="5605">
                  <c:v>296851.71528300003</c:v>
                </c:pt>
                <c:pt idx="5606">
                  <c:v>287077.65169600002</c:v>
                </c:pt>
                <c:pt idx="5607">
                  <c:v>282506.60764599999</c:v>
                </c:pt>
                <c:pt idx="5608">
                  <c:v>277456.758417</c:v>
                </c:pt>
                <c:pt idx="5609">
                  <c:v>272406.90918700001</c:v>
                </c:pt>
                <c:pt idx="5610">
                  <c:v>267357.05995800003</c:v>
                </c:pt>
                <c:pt idx="5611">
                  <c:v>262307.21072899998</c:v>
                </c:pt>
                <c:pt idx="5612">
                  <c:v>257257.3615</c:v>
                </c:pt>
                <c:pt idx="5613">
                  <c:v>253545.84474100001</c:v>
                </c:pt>
                <c:pt idx="5614">
                  <c:v>249000.61577400001</c:v>
                </c:pt>
                <c:pt idx="5615">
                  <c:v>244455.38680800001</c:v>
                </c:pt>
                <c:pt idx="5616">
                  <c:v>240348.341911</c:v>
                </c:pt>
                <c:pt idx="5617">
                  <c:v>236241.297013</c:v>
                </c:pt>
                <c:pt idx="5618">
                  <c:v>232134.25211599999</c:v>
                </c:pt>
                <c:pt idx="5619">
                  <c:v>228027.207218</c:v>
                </c:pt>
                <c:pt idx="5620">
                  <c:v>223920.16232100001</c:v>
                </c:pt>
                <c:pt idx="5621">
                  <c:v>220291.92260300001</c:v>
                </c:pt>
                <c:pt idx="5622">
                  <c:v>216663.68288400001</c:v>
                </c:pt>
                <c:pt idx="5623">
                  <c:v>213035.44316600001</c:v>
                </c:pt>
                <c:pt idx="5624">
                  <c:v>209407.20344799999</c:v>
                </c:pt>
                <c:pt idx="5625">
                  <c:v>205778.96372999999</c:v>
                </c:pt>
                <c:pt idx="5626">
                  <c:v>202150.72401100001</c:v>
                </c:pt>
                <c:pt idx="5627">
                  <c:v>199356.19649999999</c:v>
                </c:pt>
                <c:pt idx="5628">
                  <c:v>196866.11152999999</c:v>
                </c:pt>
                <c:pt idx="5629">
                  <c:v>197170.55407000001</c:v>
                </c:pt>
                <c:pt idx="5630">
                  <c:v>197474.99661</c:v>
                </c:pt>
                <c:pt idx="5631">
                  <c:v>197779.43914999999</c:v>
                </c:pt>
                <c:pt idx="5632">
                  <c:v>193334.60386599999</c:v>
                </c:pt>
                <c:pt idx="5633">
                  <c:v>188889.76858199999</c:v>
                </c:pt>
                <c:pt idx="5634">
                  <c:v>184444.933299</c:v>
                </c:pt>
                <c:pt idx="5635">
                  <c:v>180000.098015</c:v>
                </c:pt>
                <c:pt idx="5636">
                  <c:v>175555.262731</c:v>
                </c:pt>
                <c:pt idx="5637">
                  <c:v>171110.42744699999</c:v>
                </c:pt>
                <c:pt idx="5638">
                  <c:v>166665.59216299999</c:v>
                </c:pt>
                <c:pt idx="5639">
                  <c:v>162220.75687899999</c:v>
                </c:pt>
                <c:pt idx="5640">
                  <c:v>157775.92159499999</c:v>
                </c:pt>
                <c:pt idx="5641">
                  <c:v>153026.643771</c:v>
                </c:pt>
                <c:pt idx="5642">
                  <c:v>148277.36594700001</c:v>
                </c:pt>
                <c:pt idx="5643">
                  <c:v>143528.08812299999</c:v>
                </c:pt>
                <c:pt idx="5644">
                  <c:v>141129.94355600001</c:v>
                </c:pt>
                <c:pt idx="5645">
                  <c:v>143692.37691600001</c:v>
                </c:pt>
                <c:pt idx="5646">
                  <c:v>145026.22274600001</c:v>
                </c:pt>
                <c:pt idx="5647">
                  <c:v>146360.06857599999</c:v>
                </c:pt>
                <c:pt idx="5648">
                  <c:v>147090.07284000001</c:v>
                </c:pt>
                <c:pt idx="5649">
                  <c:v>147820.077105</c:v>
                </c:pt>
                <c:pt idx="5650">
                  <c:v>148550.08136899999</c:v>
                </c:pt>
                <c:pt idx="5651">
                  <c:v>149280.08563399999</c:v>
                </c:pt>
                <c:pt idx="5652">
                  <c:v>150010.08989800001</c:v>
                </c:pt>
                <c:pt idx="5653">
                  <c:v>150740.094163</c:v>
                </c:pt>
                <c:pt idx="5654">
                  <c:v>151470.09842699999</c:v>
                </c:pt>
                <c:pt idx="5655">
                  <c:v>152200.10269199999</c:v>
                </c:pt>
                <c:pt idx="5656">
                  <c:v>152930.106956</c:v>
                </c:pt>
                <c:pt idx="5657">
                  <c:v>151308.97796399999</c:v>
                </c:pt>
                <c:pt idx="5658">
                  <c:v>149476.54886800001</c:v>
                </c:pt>
                <c:pt idx="5659">
                  <c:v>148872.707303</c:v>
                </c:pt>
                <c:pt idx="5660">
                  <c:v>148404.68369899999</c:v>
                </c:pt>
                <c:pt idx="5661">
                  <c:v>148540.501659</c:v>
                </c:pt>
                <c:pt idx="5662">
                  <c:v>148676.31961999999</c:v>
                </c:pt>
                <c:pt idx="5663">
                  <c:v>148812.13758000001</c:v>
                </c:pt>
                <c:pt idx="5664">
                  <c:v>147858.232254</c:v>
                </c:pt>
                <c:pt idx="5665">
                  <c:v>146904.326929</c:v>
                </c:pt>
                <c:pt idx="5666">
                  <c:v>145950.421603</c:v>
                </c:pt>
                <c:pt idx="5667">
                  <c:v>144996.516278</c:v>
                </c:pt>
                <c:pt idx="5668">
                  <c:v>144042.61095199999</c:v>
                </c:pt>
                <c:pt idx="5669">
                  <c:v>143088.70562600001</c:v>
                </c:pt>
                <c:pt idx="5670">
                  <c:v>142134.80030100001</c:v>
                </c:pt>
                <c:pt idx="5671">
                  <c:v>141180.894975</c:v>
                </c:pt>
                <c:pt idx="5672">
                  <c:v>140226.98965</c:v>
                </c:pt>
                <c:pt idx="5673">
                  <c:v>139137.266363</c:v>
                </c:pt>
                <c:pt idx="5674">
                  <c:v>138047.54307700001</c:v>
                </c:pt>
                <c:pt idx="5675">
                  <c:v>136957.81979099999</c:v>
                </c:pt>
                <c:pt idx="5676">
                  <c:v>136442.51469499999</c:v>
                </c:pt>
                <c:pt idx="5677">
                  <c:v>137016.93288400001</c:v>
                </c:pt>
                <c:pt idx="5678">
                  <c:v>137591.35107400001</c:v>
                </c:pt>
                <c:pt idx="5679">
                  <c:v>138165.76926299999</c:v>
                </c:pt>
                <c:pt idx="5680">
                  <c:v>138740.18745299999</c:v>
                </c:pt>
                <c:pt idx="5681">
                  <c:v>139314.60564200001</c:v>
                </c:pt>
                <c:pt idx="5682">
                  <c:v>139889.02383200001</c:v>
                </c:pt>
                <c:pt idx="5683">
                  <c:v>140463.442022</c:v>
                </c:pt>
                <c:pt idx="5684">
                  <c:v>141037.86021099999</c:v>
                </c:pt>
                <c:pt idx="5685">
                  <c:v>142931.55880500001</c:v>
                </c:pt>
                <c:pt idx="5686">
                  <c:v>144825.2574</c:v>
                </c:pt>
                <c:pt idx="5687">
                  <c:v>146718.95599399999</c:v>
                </c:pt>
                <c:pt idx="5688">
                  <c:v>147869.27190699999</c:v>
                </c:pt>
                <c:pt idx="5689">
                  <c:v>148445.16962999999</c:v>
                </c:pt>
                <c:pt idx="5690">
                  <c:v>149021.067354</c:v>
                </c:pt>
                <c:pt idx="5691">
                  <c:v>149596.965077</c:v>
                </c:pt>
                <c:pt idx="5692">
                  <c:v>147657.03453199999</c:v>
                </c:pt>
                <c:pt idx="5693">
                  <c:v>145717.103986</c:v>
                </c:pt>
                <c:pt idx="5694">
                  <c:v>143777.17344099999</c:v>
                </c:pt>
                <c:pt idx="5695">
                  <c:v>141837.242895</c:v>
                </c:pt>
                <c:pt idx="5696">
                  <c:v>139897.31234999999</c:v>
                </c:pt>
                <c:pt idx="5697">
                  <c:v>137957.38180500001</c:v>
                </c:pt>
                <c:pt idx="5698">
                  <c:v>134698.170854</c:v>
                </c:pt>
                <c:pt idx="5699">
                  <c:v>131438.95990399999</c:v>
                </c:pt>
                <c:pt idx="5700">
                  <c:v>128179.748954</c:v>
                </c:pt>
                <c:pt idx="5701">
                  <c:v>125663.920685</c:v>
                </c:pt>
                <c:pt idx="5702">
                  <c:v>123148.092416</c:v>
                </c:pt>
                <c:pt idx="5703">
                  <c:v>120632.264148</c:v>
                </c:pt>
                <c:pt idx="5704">
                  <c:v>119049.077731</c:v>
                </c:pt>
                <c:pt idx="5705">
                  <c:v>119981.719583</c:v>
                </c:pt>
                <c:pt idx="5706">
                  <c:v>120914.361435</c:v>
                </c:pt>
                <c:pt idx="5707">
                  <c:v>121847.003287</c:v>
                </c:pt>
                <c:pt idx="5708">
                  <c:v>122779.645139</c:v>
                </c:pt>
                <c:pt idx="5709">
                  <c:v>123712.286991</c:v>
                </c:pt>
                <c:pt idx="5710">
                  <c:v>124644.928843</c:v>
                </c:pt>
                <c:pt idx="5711">
                  <c:v>125577.570695</c:v>
                </c:pt>
                <c:pt idx="5712">
                  <c:v>126510.212547</c:v>
                </c:pt>
                <c:pt idx="5713">
                  <c:v>127628.981365</c:v>
                </c:pt>
                <c:pt idx="5714">
                  <c:v>128747.750182</c:v>
                </c:pt>
                <c:pt idx="5715">
                  <c:v>129866.51899900001</c:v>
                </c:pt>
                <c:pt idx="5716">
                  <c:v>130985.287817</c:v>
                </c:pt>
                <c:pt idx="5717">
                  <c:v>131171.41478200001</c:v>
                </c:pt>
                <c:pt idx="5718">
                  <c:v>131357.54174799999</c:v>
                </c:pt>
                <c:pt idx="5719">
                  <c:v>132306.51971699999</c:v>
                </c:pt>
                <c:pt idx="5720">
                  <c:v>133255.49768599999</c:v>
                </c:pt>
                <c:pt idx="5721">
                  <c:v>134204.47565499999</c:v>
                </c:pt>
                <c:pt idx="5722">
                  <c:v>135153.45362399999</c:v>
                </c:pt>
                <c:pt idx="5723">
                  <c:v>136368.62804099999</c:v>
                </c:pt>
                <c:pt idx="5724">
                  <c:v>137583.802459</c:v>
                </c:pt>
                <c:pt idx="5725">
                  <c:v>138798.976876</c:v>
                </c:pt>
                <c:pt idx="5726">
                  <c:v>139828.024328</c:v>
                </c:pt>
                <c:pt idx="5727">
                  <c:v>140857.07178</c:v>
                </c:pt>
                <c:pt idx="5728">
                  <c:v>141886.119233</c:v>
                </c:pt>
                <c:pt idx="5729">
                  <c:v>142915.166685</c:v>
                </c:pt>
                <c:pt idx="5730">
                  <c:v>143944.214137</c:v>
                </c:pt>
                <c:pt idx="5731">
                  <c:v>144973.261589</c:v>
                </c:pt>
                <c:pt idx="5732">
                  <c:v>145783.97806600001</c:v>
                </c:pt>
                <c:pt idx="5733">
                  <c:v>146594.69454299999</c:v>
                </c:pt>
                <c:pt idx="5734">
                  <c:v>147405.41102100001</c:v>
                </c:pt>
                <c:pt idx="5735">
                  <c:v>148037.78205000001</c:v>
                </c:pt>
                <c:pt idx="5736">
                  <c:v>148403.95663100001</c:v>
                </c:pt>
                <c:pt idx="5737">
                  <c:v>148770.13121299999</c:v>
                </c:pt>
                <c:pt idx="5738">
                  <c:v>148827.478787</c:v>
                </c:pt>
                <c:pt idx="5739">
                  <c:v>148884.82636100001</c:v>
                </c:pt>
                <c:pt idx="5740">
                  <c:v>148942.173935</c:v>
                </c:pt>
                <c:pt idx="5741">
                  <c:v>147420.64022999999</c:v>
                </c:pt>
                <c:pt idx="5742">
                  <c:v>145899.10652599999</c:v>
                </c:pt>
                <c:pt idx="5743">
                  <c:v>144377.57282100001</c:v>
                </c:pt>
                <c:pt idx="5744">
                  <c:v>142856.03911700001</c:v>
                </c:pt>
                <c:pt idx="5745">
                  <c:v>140789.985384</c:v>
                </c:pt>
                <c:pt idx="5746">
                  <c:v>138723.93165000001</c:v>
                </c:pt>
                <c:pt idx="5747">
                  <c:v>136657.87791700001</c:v>
                </c:pt>
                <c:pt idx="5748">
                  <c:v>125058.007383</c:v>
                </c:pt>
                <c:pt idx="5749">
                  <c:v>113458.13685</c:v>
                </c:pt>
                <c:pt idx="5750">
                  <c:v>101858.26631599999</c:v>
                </c:pt>
                <c:pt idx="5751">
                  <c:v>90567.222789399995</c:v>
                </c:pt>
                <c:pt idx="5752">
                  <c:v>79276.179262899997</c:v>
                </c:pt>
                <c:pt idx="5753">
                  <c:v>67985.1357364</c:v>
                </c:pt>
                <c:pt idx="5754">
                  <c:v>58272.973488399999</c:v>
                </c:pt>
                <c:pt idx="5755">
                  <c:v>48560.811240299998</c:v>
                </c:pt>
                <c:pt idx="5756">
                  <c:v>38848.648992199996</c:v>
                </c:pt>
                <c:pt idx="5757">
                  <c:v>29136.4867442</c:v>
                </c:pt>
                <c:pt idx="5758">
                  <c:v>19424.324496099998</c:v>
                </c:pt>
                <c:pt idx="5759">
                  <c:v>9712.1622480599999</c:v>
                </c:pt>
                <c:pt idx="5760">
                  <c:v>138062.741606</c:v>
                </c:pt>
                <c:pt idx="5761">
                  <c:v>137270.607315</c:v>
                </c:pt>
                <c:pt idx="5762">
                  <c:v>136478.47302500001</c:v>
                </c:pt>
                <c:pt idx="5763">
                  <c:v>135686.33873399999</c:v>
                </c:pt>
                <c:pt idx="5764">
                  <c:v>134894.204444</c:v>
                </c:pt>
                <c:pt idx="5765">
                  <c:v>134102.07015300001</c:v>
                </c:pt>
                <c:pt idx="5766">
                  <c:v>133309.93586299999</c:v>
                </c:pt>
                <c:pt idx="5767">
                  <c:v>132517.801572</c:v>
                </c:pt>
                <c:pt idx="5768">
                  <c:v>131725.66728200001</c:v>
                </c:pt>
                <c:pt idx="5769">
                  <c:v>130933.532991</c:v>
                </c:pt>
                <c:pt idx="5770">
                  <c:v>130141.398701</c:v>
                </c:pt>
                <c:pt idx="5771">
                  <c:v>129349.26441</c:v>
                </c:pt>
                <c:pt idx="5772">
                  <c:v>128575.725628</c:v>
                </c:pt>
                <c:pt idx="5773">
                  <c:v>128594.32113500001</c:v>
                </c:pt>
                <c:pt idx="5774">
                  <c:v>128612.916643</c:v>
                </c:pt>
                <c:pt idx="5775">
                  <c:v>128631.512151</c:v>
                </c:pt>
                <c:pt idx="5776">
                  <c:v>128650.107659</c:v>
                </c:pt>
                <c:pt idx="5777">
                  <c:v>128682.58635699999</c:v>
                </c:pt>
                <c:pt idx="5778">
                  <c:v>128715.065055</c:v>
                </c:pt>
                <c:pt idx="5779">
                  <c:v>128747.543754</c:v>
                </c:pt>
                <c:pt idx="5780">
                  <c:v>128780.022452</c:v>
                </c:pt>
                <c:pt idx="5781">
                  <c:v>128812.501151</c:v>
                </c:pt>
                <c:pt idx="5782">
                  <c:v>128844.979849</c:v>
                </c:pt>
                <c:pt idx="5783">
                  <c:v>128877.458548</c:v>
                </c:pt>
                <c:pt idx="5784">
                  <c:v>128909.937246</c:v>
                </c:pt>
                <c:pt idx="5785">
                  <c:v>128923.820437</c:v>
                </c:pt>
                <c:pt idx="5786">
                  <c:v>128937.703628</c:v>
                </c:pt>
                <c:pt idx="5787">
                  <c:v>128951.586818</c:v>
                </c:pt>
                <c:pt idx="5788">
                  <c:v>128965.470009</c:v>
                </c:pt>
                <c:pt idx="5789">
                  <c:v>129350.441183</c:v>
                </c:pt>
                <c:pt idx="5790">
                  <c:v>129721.52916599999</c:v>
                </c:pt>
                <c:pt idx="5791">
                  <c:v>130116.2699</c:v>
                </c:pt>
                <c:pt idx="5792">
                  <c:v>130511.010633</c:v>
                </c:pt>
                <c:pt idx="5793">
                  <c:v>130905.751367</c:v>
                </c:pt>
                <c:pt idx="5794">
                  <c:v>132203.18983399999</c:v>
                </c:pt>
                <c:pt idx="5795">
                  <c:v>131887.39773999999</c:v>
                </c:pt>
                <c:pt idx="5796">
                  <c:v>131571.60564600001</c:v>
                </c:pt>
                <c:pt idx="5797">
                  <c:v>131255.81355200001</c:v>
                </c:pt>
                <c:pt idx="5798">
                  <c:v>130940.021458</c:v>
                </c:pt>
                <c:pt idx="5799">
                  <c:v>130624.229364</c:v>
                </c:pt>
                <c:pt idx="5800">
                  <c:v>130308.43726999999</c:v>
                </c:pt>
                <c:pt idx="5801">
                  <c:v>129992.645175</c:v>
                </c:pt>
                <c:pt idx="5802">
                  <c:v>129305.765098</c:v>
                </c:pt>
                <c:pt idx="5803">
                  <c:v>128618.88502099999</c:v>
                </c:pt>
                <c:pt idx="5804">
                  <c:v>127908.352193</c:v>
                </c:pt>
                <c:pt idx="5805">
                  <c:v>127197.819365</c:v>
                </c:pt>
                <c:pt idx="5806">
                  <c:v>126487.286538</c:v>
                </c:pt>
                <c:pt idx="5807">
                  <c:v>124896.01525300001</c:v>
                </c:pt>
                <c:pt idx="5808">
                  <c:v>125758.08053000001</c:v>
                </c:pt>
                <c:pt idx="5809">
                  <c:v>126620.14580699999</c:v>
                </c:pt>
                <c:pt idx="5810">
                  <c:v>127482.211084</c:v>
                </c:pt>
                <c:pt idx="5811">
                  <c:v>128262.026442</c:v>
                </c:pt>
                <c:pt idx="5812">
                  <c:v>128874.16329300001</c:v>
                </c:pt>
                <c:pt idx="5813">
                  <c:v>129486.30014399999</c:v>
                </c:pt>
                <c:pt idx="5814">
                  <c:v>129321.027933</c:v>
                </c:pt>
                <c:pt idx="5815">
                  <c:v>129155.75572299999</c:v>
                </c:pt>
                <c:pt idx="5816">
                  <c:v>128990.483513</c:v>
                </c:pt>
                <c:pt idx="5817">
                  <c:v>128825.211303</c:v>
                </c:pt>
                <c:pt idx="5818">
                  <c:v>128659.939092</c:v>
                </c:pt>
                <c:pt idx="5819">
                  <c:v>128494.666882</c:v>
                </c:pt>
                <c:pt idx="5820">
                  <c:v>128307.43539499999</c:v>
                </c:pt>
                <c:pt idx="5821">
                  <c:v>126985.21789</c:v>
                </c:pt>
                <c:pt idx="5822">
                  <c:v>125663.000384</c:v>
                </c:pt>
                <c:pt idx="5823">
                  <c:v>124340.782878</c:v>
                </c:pt>
                <c:pt idx="5824">
                  <c:v>123100.815292</c:v>
                </c:pt>
                <c:pt idx="5825">
                  <c:v>122028.526212</c:v>
                </c:pt>
                <c:pt idx="5826">
                  <c:v>120956.237133</c:v>
                </c:pt>
                <c:pt idx="5827">
                  <c:v>120661.357114</c:v>
                </c:pt>
                <c:pt idx="5828">
                  <c:v>120366.477096</c:v>
                </c:pt>
                <c:pt idx="5829">
                  <c:v>120071.59707800001</c:v>
                </c:pt>
                <c:pt idx="5830">
                  <c:v>119776.717059</c:v>
                </c:pt>
                <c:pt idx="5831">
                  <c:v>119481.83704100001</c:v>
                </c:pt>
                <c:pt idx="5832">
                  <c:v>119186.957022</c:v>
                </c:pt>
                <c:pt idx="5833">
                  <c:v>119087.529249</c:v>
                </c:pt>
                <c:pt idx="5834">
                  <c:v>119282.98149400001</c:v>
                </c:pt>
                <c:pt idx="5835">
                  <c:v>119478.433739</c:v>
                </c:pt>
                <c:pt idx="5836">
                  <c:v>119673.88598399999</c:v>
                </c:pt>
                <c:pt idx="5837">
                  <c:v>119869.338229</c:v>
                </c:pt>
                <c:pt idx="5838">
                  <c:v>120064.79047399999</c:v>
                </c:pt>
                <c:pt idx="5839">
                  <c:v>120260.242719</c:v>
                </c:pt>
                <c:pt idx="5840">
                  <c:v>120455.69496399999</c:v>
                </c:pt>
                <c:pt idx="5841">
                  <c:v>120651.147209</c:v>
                </c:pt>
                <c:pt idx="5842">
                  <c:v>122534.515123</c:v>
                </c:pt>
                <c:pt idx="5843">
                  <c:v>124417.88303700001</c:v>
                </c:pt>
                <c:pt idx="5844">
                  <c:v>126301.25095</c:v>
                </c:pt>
                <c:pt idx="5845">
                  <c:v>128184.618864</c:v>
                </c:pt>
                <c:pt idx="5846">
                  <c:v>129872.534533</c:v>
                </c:pt>
                <c:pt idx="5847">
                  <c:v>131560.45020200001</c:v>
                </c:pt>
                <c:pt idx="5848">
                  <c:v>132749.451363</c:v>
                </c:pt>
                <c:pt idx="5849">
                  <c:v>133938.452525</c:v>
                </c:pt>
                <c:pt idx="5850">
                  <c:v>135127.453687</c:v>
                </c:pt>
                <c:pt idx="5851">
                  <c:v>136316.454849</c:v>
                </c:pt>
                <c:pt idx="5852">
                  <c:v>136789.595248</c:v>
                </c:pt>
                <c:pt idx="5853">
                  <c:v>137262.735648</c:v>
                </c:pt>
                <c:pt idx="5854">
                  <c:v>137735.876047</c:v>
                </c:pt>
                <c:pt idx="5855">
                  <c:v>136521.10077799999</c:v>
                </c:pt>
                <c:pt idx="5856">
                  <c:v>135306.32550800001</c:v>
                </c:pt>
                <c:pt idx="5857">
                  <c:v>134091.550239</c:v>
                </c:pt>
                <c:pt idx="5858">
                  <c:v>132876.77497</c:v>
                </c:pt>
                <c:pt idx="5859">
                  <c:v>131661.99969999999</c:v>
                </c:pt>
                <c:pt idx="5860">
                  <c:v>130447.224431</c:v>
                </c:pt>
                <c:pt idx="5861">
                  <c:v>129731.36366800001</c:v>
                </c:pt>
                <c:pt idx="5862">
                  <c:v>129015.50290599999</c:v>
                </c:pt>
                <c:pt idx="5863">
                  <c:v>128299.642143</c:v>
                </c:pt>
                <c:pt idx="5864">
                  <c:v>128186.258412</c:v>
                </c:pt>
                <c:pt idx="5865">
                  <c:v>128788.735443</c:v>
                </c:pt>
                <c:pt idx="5866">
                  <c:v>129391.212474</c:v>
                </c:pt>
                <c:pt idx="5867">
                  <c:v>129993.68950399999</c:v>
                </c:pt>
                <c:pt idx="5868">
                  <c:v>130596.166535</c:v>
                </c:pt>
                <c:pt idx="5869">
                  <c:v>131198.64356600001</c:v>
                </c:pt>
                <c:pt idx="5870">
                  <c:v>131801.120597</c:v>
                </c:pt>
                <c:pt idx="5871">
                  <c:v>132403.59762799999</c:v>
                </c:pt>
                <c:pt idx="5872">
                  <c:v>133151.90483799999</c:v>
                </c:pt>
                <c:pt idx="5873">
                  <c:v>133612.93580000001</c:v>
                </c:pt>
                <c:pt idx="5874">
                  <c:v>134073.966762</c:v>
                </c:pt>
                <c:pt idx="5875">
                  <c:v>134534.99772399999</c:v>
                </c:pt>
                <c:pt idx="5876">
                  <c:v>134584.31411400001</c:v>
                </c:pt>
                <c:pt idx="5877">
                  <c:v>134031.15347200001</c:v>
                </c:pt>
                <c:pt idx="5878">
                  <c:v>133477.99283</c:v>
                </c:pt>
                <c:pt idx="5879">
                  <c:v>132396.76328099999</c:v>
                </c:pt>
                <c:pt idx="5880">
                  <c:v>131315.533731</c:v>
                </c:pt>
                <c:pt idx="5881">
                  <c:v>130234.30418200001</c:v>
                </c:pt>
                <c:pt idx="5882">
                  <c:v>129153.074632</c:v>
                </c:pt>
                <c:pt idx="5883">
                  <c:v>128071.845082</c:v>
                </c:pt>
                <c:pt idx="5884">
                  <c:v>126990.615533</c:v>
                </c:pt>
                <c:pt idx="5885">
                  <c:v>125763.555804</c:v>
                </c:pt>
                <c:pt idx="5886">
                  <c:v>124823.772323</c:v>
                </c:pt>
                <c:pt idx="5887">
                  <c:v>123883.98884200001</c:v>
                </c:pt>
                <c:pt idx="5888">
                  <c:v>122944.205361</c:v>
                </c:pt>
                <c:pt idx="5889">
                  <c:v>122416.136453</c:v>
                </c:pt>
                <c:pt idx="5890">
                  <c:v>121888.06754600001</c:v>
                </c:pt>
                <c:pt idx="5891">
                  <c:v>122534.692383</c:v>
                </c:pt>
                <c:pt idx="5892">
                  <c:v>123709.386128</c:v>
                </c:pt>
                <c:pt idx="5893">
                  <c:v>124742.042432</c:v>
                </c:pt>
                <c:pt idx="5894">
                  <c:v>125774.69873600001</c:v>
                </c:pt>
                <c:pt idx="5895">
                  <c:v>126807.35503999999</c:v>
                </c:pt>
                <c:pt idx="5896">
                  <c:v>127774.69534999999</c:v>
                </c:pt>
                <c:pt idx="5897">
                  <c:v>128742.03565999999</c:v>
                </c:pt>
                <c:pt idx="5898">
                  <c:v>129709.37596999999</c:v>
                </c:pt>
                <c:pt idx="5899">
                  <c:v>130676.71627999999</c:v>
                </c:pt>
                <c:pt idx="5900">
                  <c:v>131644.05658999999</c:v>
                </c:pt>
                <c:pt idx="5901">
                  <c:v>132611.39689999999</c:v>
                </c:pt>
                <c:pt idx="5902">
                  <c:v>133578.73720999999</c:v>
                </c:pt>
                <c:pt idx="5903">
                  <c:v>133956.92419399999</c:v>
                </c:pt>
                <c:pt idx="5904">
                  <c:v>133160.417434</c:v>
                </c:pt>
                <c:pt idx="5905">
                  <c:v>132363.91067400001</c:v>
                </c:pt>
                <c:pt idx="5906">
                  <c:v>131709.44135499999</c:v>
                </c:pt>
                <c:pt idx="5907">
                  <c:v>131054.972035</c:v>
                </c:pt>
                <c:pt idx="5908">
                  <c:v>130400.502716</c:v>
                </c:pt>
                <c:pt idx="5909">
                  <c:v>129811.349391</c:v>
                </c:pt>
                <c:pt idx="5910">
                  <c:v>129222.196065</c:v>
                </c:pt>
                <c:pt idx="5911">
                  <c:v>128633.04274</c:v>
                </c:pt>
                <c:pt idx="5912">
                  <c:v>128043.889415</c:v>
                </c:pt>
                <c:pt idx="5913">
                  <c:v>127454.73609000001</c:v>
                </c:pt>
                <c:pt idx="5914">
                  <c:v>126865.582765</c:v>
                </c:pt>
                <c:pt idx="5915">
                  <c:v>126871.09376600001</c:v>
                </c:pt>
                <c:pt idx="5916">
                  <c:v>127465.758092</c:v>
                </c:pt>
                <c:pt idx="5917">
                  <c:v>128060.422418</c:v>
                </c:pt>
                <c:pt idx="5918">
                  <c:v>128655.086744</c:v>
                </c:pt>
                <c:pt idx="5919">
                  <c:v>129249.75107</c:v>
                </c:pt>
                <c:pt idx="5920">
                  <c:v>129844.415396</c:v>
                </c:pt>
                <c:pt idx="5921">
                  <c:v>130439.07972199999</c:v>
                </c:pt>
                <c:pt idx="5922">
                  <c:v>131033.74404799999</c:v>
                </c:pt>
                <c:pt idx="5923">
                  <c:v>131628.408375</c:v>
                </c:pt>
                <c:pt idx="5924">
                  <c:v>133044.51334899999</c:v>
                </c:pt>
                <c:pt idx="5925">
                  <c:v>134460.618323</c:v>
                </c:pt>
                <c:pt idx="5926">
                  <c:v>135876.72329699999</c:v>
                </c:pt>
                <c:pt idx="5927">
                  <c:v>137292.82827100001</c:v>
                </c:pt>
                <c:pt idx="5928">
                  <c:v>138114.26892</c:v>
                </c:pt>
                <c:pt idx="5929">
                  <c:v>138935.70956799999</c:v>
                </c:pt>
                <c:pt idx="5930">
                  <c:v>139757.15021600001</c:v>
                </c:pt>
                <c:pt idx="5931">
                  <c:v>140578.590864</c:v>
                </c:pt>
                <c:pt idx="5932">
                  <c:v>141400.03151199999</c:v>
                </c:pt>
                <c:pt idx="5933">
                  <c:v>142966.34954</c:v>
                </c:pt>
                <c:pt idx="5934">
                  <c:v>144532.667568</c:v>
                </c:pt>
                <c:pt idx="5935">
                  <c:v>146098.98559600001</c:v>
                </c:pt>
                <c:pt idx="5936">
                  <c:v>147665.30362399999</c:v>
                </c:pt>
                <c:pt idx="5937">
                  <c:v>147318.471644</c:v>
                </c:pt>
                <c:pt idx="5938">
                  <c:v>146971.63966399999</c:v>
                </c:pt>
                <c:pt idx="5939">
                  <c:v>146624.807684</c:v>
                </c:pt>
                <c:pt idx="5940">
                  <c:v>146277.97570400001</c:v>
                </c:pt>
                <c:pt idx="5941">
                  <c:v>145931.14372399999</c:v>
                </c:pt>
                <c:pt idx="5942">
                  <c:v>145584.31174400001</c:v>
                </c:pt>
                <c:pt idx="5943">
                  <c:v>145237.47976399999</c:v>
                </c:pt>
                <c:pt idx="5944">
                  <c:v>144890.647784</c:v>
                </c:pt>
                <c:pt idx="5945">
                  <c:v>144543.81580400001</c:v>
                </c:pt>
                <c:pt idx="5946">
                  <c:v>143452.10644500001</c:v>
                </c:pt>
                <c:pt idx="5947">
                  <c:v>142360.397085</c:v>
                </c:pt>
                <c:pt idx="5948">
                  <c:v>141268.687725</c:v>
                </c:pt>
                <c:pt idx="5949">
                  <c:v>140387.05992199999</c:v>
                </c:pt>
                <c:pt idx="5950">
                  <c:v>140597.14147900001</c:v>
                </c:pt>
                <c:pt idx="5951">
                  <c:v>140807.223035</c:v>
                </c:pt>
                <c:pt idx="5952">
                  <c:v>141017.304592</c:v>
                </c:pt>
                <c:pt idx="5953">
                  <c:v>141227.386149</c:v>
                </c:pt>
                <c:pt idx="5954">
                  <c:v>143312.31954299999</c:v>
                </c:pt>
                <c:pt idx="5955">
                  <c:v>145397.25293700001</c:v>
                </c:pt>
                <c:pt idx="5956">
                  <c:v>147482.186331</c:v>
                </c:pt>
                <c:pt idx="5957">
                  <c:v>149567.119725</c:v>
                </c:pt>
                <c:pt idx="5958">
                  <c:v>151652.05311899999</c:v>
                </c:pt>
                <c:pt idx="5959">
                  <c:v>154435.914342</c:v>
                </c:pt>
                <c:pt idx="5960">
                  <c:v>157219.77556499999</c:v>
                </c:pt>
                <c:pt idx="5961">
                  <c:v>160003.636788</c:v>
                </c:pt>
                <c:pt idx="5962">
                  <c:v>162966.58167700001</c:v>
                </c:pt>
                <c:pt idx="5963">
                  <c:v>165929.52656500001</c:v>
                </c:pt>
                <c:pt idx="5964">
                  <c:v>168891.267586</c:v>
                </c:pt>
                <c:pt idx="5965">
                  <c:v>171461.643037</c:v>
                </c:pt>
                <c:pt idx="5966">
                  <c:v>174032.01848900001</c:v>
                </c:pt>
                <c:pt idx="5967">
                  <c:v>174727.54210300001</c:v>
                </c:pt>
                <c:pt idx="5968">
                  <c:v>175423.065718</c:v>
                </c:pt>
                <c:pt idx="5969">
                  <c:v>176118.589332</c:v>
                </c:pt>
                <c:pt idx="5970">
                  <c:v>176814.11294600001</c:v>
                </c:pt>
                <c:pt idx="5971">
                  <c:v>177399.65127</c:v>
                </c:pt>
                <c:pt idx="5972">
                  <c:v>177286.261764</c:v>
                </c:pt>
                <c:pt idx="5973">
                  <c:v>177172.87225799999</c:v>
                </c:pt>
                <c:pt idx="5974">
                  <c:v>177059.48275200001</c:v>
                </c:pt>
                <c:pt idx="5975">
                  <c:v>176556.928025</c:v>
                </c:pt>
                <c:pt idx="5976">
                  <c:v>176054.37329700001</c:v>
                </c:pt>
                <c:pt idx="5977">
                  <c:v>175553.02243700001</c:v>
                </c:pt>
                <c:pt idx="5978">
                  <c:v>175443.03714599999</c:v>
                </c:pt>
                <c:pt idx="5979">
                  <c:v>175333.051855</c:v>
                </c:pt>
                <c:pt idx="5980">
                  <c:v>175223.06656400001</c:v>
                </c:pt>
                <c:pt idx="5981">
                  <c:v>175113.08127299999</c:v>
                </c:pt>
                <c:pt idx="5982">
                  <c:v>175003.095982</c:v>
                </c:pt>
                <c:pt idx="5983">
                  <c:v>177731.39676</c:v>
                </c:pt>
                <c:pt idx="5984">
                  <c:v>180569.68282799999</c:v>
                </c:pt>
                <c:pt idx="5985">
                  <c:v>183407.96889700001</c:v>
                </c:pt>
                <c:pt idx="5986">
                  <c:v>186246.254965</c:v>
                </c:pt>
                <c:pt idx="5987">
                  <c:v>189084.54103399999</c:v>
                </c:pt>
                <c:pt idx="5988">
                  <c:v>191922.82710200001</c:v>
                </c:pt>
                <c:pt idx="5989">
                  <c:v>194761.113171</c:v>
                </c:pt>
                <c:pt idx="5990">
                  <c:v>197599.39923899999</c:v>
                </c:pt>
                <c:pt idx="5991">
                  <c:v>200437.68530799999</c:v>
                </c:pt>
                <c:pt idx="5992">
                  <c:v>203275.971376</c:v>
                </c:pt>
                <c:pt idx="5993">
                  <c:v>206114.257445</c:v>
                </c:pt>
                <c:pt idx="5994">
                  <c:v>208937.916253</c:v>
                </c:pt>
                <c:pt idx="5995">
                  <c:v>211597.62712200001</c:v>
                </c:pt>
                <c:pt idx="5996">
                  <c:v>211419.05192299999</c:v>
                </c:pt>
                <c:pt idx="5997">
                  <c:v>209869.59142099999</c:v>
                </c:pt>
                <c:pt idx="5998">
                  <c:v>208320.13091800001</c:v>
                </c:pt>
                <c:pt idx="5999">
                  <c:v>206770.67041600001</c:v>
                </c:pt>
                <c:pt idx="6000">
                  <c:v>205221.209913</c:v>
                </c:pt>
                <c:pt idx="6001">
                  <c:v>203671.74940999999</c:v>
                </c:pt>
                <c:pt idx="6002">
                  <c:v>202122.28890799999</c:v>
                </c:pt>
                <c:pt idx="6003">
                  <c:v>200572.82840500001</c:v>
                </c:pt>
                <c:pt idx="6004">
                  <c:v>199023.36790300001</c:v>
                </c:pt>
                <c:pt idx="6005">
                  <c:v>197473.9074</c:v>
                </c:pt>
                <c:pt idx="6006">
                  <c:v>195924.44689799999</c:v>
                </c:pt>
                <c:pt idx="6007">
                  <c:v>194389.61365499999</c:v>
                </c:pt>
                <c:pt idx="6008">
                  <c:v>193018.72835200001</c:v>
                </c:pt>
                <c:pt idx="6009">
                  <c:v>192640.12339200001</c:v>
                </c:pt>
                <c:pt idx="6010">
                  <c:v>193632.403735</c:v>
                </c:pt>
                <c:pt idx="6011">
                  <c:v>193913.93213599999</c:v>
                </c:pt>
                <c:pt idx="6012">
                  <c:v>194195.46053800001</c:v>
                </c:pt>
                <c:pt idx="6013">
                  <c:v>194476.988939</c:v>
                </c:pt>
                <c:pt idx="6014">
                  <c:v>194758.517341</c:v>
                </c:pt>
                <c:pt idx="6015">
                  <c:v>195040.045743</c:v>
                </c:pt>
                <c:pt idx="6016">
                  <c:v>195321.57414400001</c:v>
                </c:pt>
                <c:pt idx="6017">
                  <c:v>195603.10254600001</c:v>
                </c:pt>
                <c:pt idx="6018">
                  <c:v>195884.63094800001</c:v>
                </c:pt>
                <c:pt idx="6019">
                  <c:v>196166.15934899999</c:v>
                </c:pt>
                <c:pt idx="6020">
                  <c:v>196447.68775099999</c:v>
                </c:pt>
                <c:pt idx="6021">
                  <c:v>195371.81664999999</c:v>
                </c:pt>
                <c:pt idx="6022">
                  <c:v>193303.66520700001</c:v>
                </c:pt>
                <c:pt idx="6023">
                  <c:v>190746.40737100001</c:v>
                </c:pt>
                <c:pt idx="6024">
                  <c:v>188899.90147700001</c:v>
                </c:pt>
                <c:pt idx="6025">
                  <c:v>187053.395583</c:v>
                </c:pt>
                <c:pt idx="6026">
                  <c:v>185206.889689</c:v>
                </c:pt>
                <c:pt idx="6027">
                  <c:v>183360.383795</c:v>
                </c:pt>
                <c:pt idx="6028">
                  <c:v>181513.877901</c:v>
                </c:pt>
                <c:pt idx="6029">
                  <c:v>179667.372007</c:v>
                </c:pt>
                <c:pt idx="6030">
                  <c:v>177820.866113</c:v>
                </c:pt>
                <c:pt idx="6031">
                  <c:v>175974.36021899999</c:v>
                </c:pt>
                <c:pt idx="6032">
                  <c:v>174127.85432499999</c:v>
                </c:pt>
                <c:pt idx="6033">
                  <c:v>172281.34843099999</c:v>
                </c:pt>
                <c:pt idx="6034">
                  <c:v>171792.242039</c:v>
                </c:pt>
                <c:pt idx="6035">
                  <c:v>172815.40828</c:v>
                </c:pt>
                <c:pt idx="6036">
                  <c:v>174327.68091299999</c:v>
                </c:pt>
                <c:pt idx="6037">
                  <c:v>175839.953546</c:v>
                </c:pt>
                <c:pt idx="6038">
                  <c:v>177352.22617899999</c:v>
                </c:pt>
                <c:pt idx="6039">
                  <c:v>178864.49881200001</c:v>
                </c:pt>
                <c:pt idx="6040">
                  <c:v>180376.77144499999</c:v>
                </c:pt>
                <c:pt idx="6041">
                  <c:v>181889.04407800001</c:v>
                </c:pt>
                <c:pt idx="6042">
                  <c:v>183401.31671000001</c:v>
                </c:pt>
                <c:pt idx="6043">
                  <c:v>184913.589343</c:v>
                </c:pt>
                <c:pt idx="6044">
                  <c:v>186783.201684</c:v>
                </c:pt>
                <c:pt idx="6045">
                  <c:v>188652.81402399999</c:v>
                </c:pt>
                <c:pt idx="6046">
                  <c:v>190522.42636400001</c:v>
                </c:pt>
                <c:pt idx="6047">
                  <c:v>192242.96679999999</c:v>
                </c:pt>
                <c:pt idx="6048">
                  <c:v>192451.23460299999</c:v>
                </c:pt>
                <c:pt idx="6049">
                  <c:v>192659.50240500001</c:v>
                </c:pt>
                <c:pt idx="6050">
                  <c:v>192867.770208</c:v>
                </c:pt>
                <c:pt idx="6051">
                  <c:v>193076.038011</c:v>
                </c:pt>
                <c:pt idx="6052">
                  <c:v>193284.30581399999</c:v>
                </c:pt>
                <c:pt idx="6053">
                  <c:v>193492.57361699999</c:v>
                </c:pt>
                <c:pt idx="6054">
                  <c:v>193700.841419</c:v>
                </c:pt>
                <c:pt idx="6055">
                  <c:v>187737.50605900001</c:v>
                </c:pt>
                <c:pt idx="6056">
                  <c:v>181774.170698</c:v>
                </c:pt>
                <c:pt idx="6057">
                  <c:v>175453.495631</c:v>
                </c:pt>
                <c:pt idx="6058">
                  <c:v>166904.04424300001</c:v>
                </c:pt>
                <c:pt idx="6059">
                  <c:v>158354.592856</c:v>
                </c:pt>
                <c:pt idx="6060">
                  <c:v>149954.21337400001</c:v>
                </c:pt>
                <c:pt idx="6061">
                  <c:v>141553.83389099999</c:v>
                </c:pt>
                <c:pt idx="6062">
                  <c:v>133153.454409</c:v>
                </c:pt>
                <c:pt idx="6063">
                  <c:v>124753.074926</c:v>
                </c:pt>
                <c:pt idx="6064">
                  <c:v>116352.695444</c:v>
                </c:pt>
                <c:pt idx="6065">
                  <c:v>107952.315961</c:v>
                </c:pt>
                <c:pt idx="6066">
                  <c:v>99551.936478799995</c:v>
                </c:pt>
                <c:pt idx="6067">
                  <c:v>91151.556996300002</c:v>
                </c:pt>
                <c:pt idx="6068">
                  <c:v>88922.780677000002</c:v>
                </c:pt>
                <c:pt idx="6069">
                  <c:v>86694.004357800004</c:v>
                </c:pt>
                <c:pt idx="6070">
                  <c:v>85196.671248700004</c:v>
                </c:pt>
                <c:pt idx="6071">
                  <c:v>85928.114458900003</c:v>
                </c:pt>
                <c:pt idx="6072">
                  <c:v>86659.557669100002</c:v>
                </c:pt>
                <c:pt idx="6073">
                  <c:v>87391.000879300002</c:v>
                </c:pt>
                <c:pt idx="6074">
                  <c:v>88122.444089500001</c:v>
                </c:pt>
                <c:pt idx="6075">
                  <c:v>88853.887299599999</c:v>
                </c:pt>
                <c:pt idx="6076">
                  <c:v>89585.330509799998</c:v>
                </c:pt>
                <c:pt idx="6077">
                  <c:v>90613.7749797</c:v>
                </c:pt>
                <c:pt idx="6078">
                  <c:v>91642.219449600001</c:v>
                </c:pt>
                <c:pt idx="6079">
                  <c:v>92670.663919400002</c:v>
                </c:pt>
                <c:pt idx="6080">
                  <c:v>93654.578030100005</c:v>
                </c:pt>
                <c:pt idx="6081">
                  <c:v>94638.492140799994</c:v>
                </c:pt>
                <c:pt idx="6082">
                  <c:v>95622.406251499997</c:v>
                </c:pt>
                <c:pt idx="6083">
                  <c:v>95874.877152100002</c:v>
                </c:pt>
                <c:pt idx="6084">
                  <c:v>96127.348052600006</c:v>
                </c:pt>
                <c:pt idx="6085">
                  <c:v>95448.547127600003</c:v>
                </c:pt>
                <c:pt idx="6086">
                  <c:v>94769.746202599999</c:v>
                </c:pt>
                <c:pt idx="6087">
                  <c:v>94090.945277499995</c:v>
                </c:pt>
                <c:pt idx="6088">
                  <c:v>93412.144352500007</c:v>
                </c:pt>
                <c:pt idx="6089">
                  <c:v>92733.343427500004</c:v>
                </c:pt>
                <c:pt idx="6090">
                  <c:v>91757.541242799998</c:v>
                </c:pt>
                <c:pt idx="6091">
                  <c:v>90781.739058100007</c:v>
                </c:pt>
                <c:pt idx="6092">
                  <c:v>89805.936873400002</c:v>
                </c:pt>
                <c:pt idx="6093">
                  <c:v>88874.665047899995</c:v>
                </c:pt>
                <c:pt idx="6094">
                  <c:v>87943.393222400002</c:v>
                </c:pt>
                <c:pt idx="6095">
                  <c:v>87012.121396799994</c:v>
                </c:pt>
                <c:pt idx="6096">
                  <c:v>86080.849571300001</c:v>
                </c:pt>
                <c:pt idx="6097">
                  <c:v>85764.3121102</c:v>
                </c:pt>
                <c:pt idx="6098">
                  <c:v>86379.046474600007</c:v>
                </c:pt>
                <c:pt idx="6099">
                  <c:v>86993.780838999999</c:v>
                </c:pt>
                <c:pt idx="6100">
                  <c:v>87608.515203400006</c:v>
                </c:pt>
                <c:pt idx="6101">
                  <c:v>88223.249567899999</c:v>
                </c:pt>
                <c:pt idx="6102">
                  <c:v>88837.983932300005</c:v>
                </c:pt>
                <c:pt idx="6103">
                  <c:v>89452.718296699997</c:v>
                </c:pt>
                <c:pt idx="6104">
                  <c:v>90067.452661100004</c:v>
                </c:pt>
                <c:pt idx="6105">
                  <c:v>90682.187025499996</c:v>
                </c:pt>
                <c:pt idx="6106">
                  <c:v>91296.921389900002</c:v>
                </c:pt>
                <c:pt idx="6107">
                  <c:v>91911.655754399995</c:v>
                </c:pt>
                <c:pt idx="6108">
                  <c:v>92526.390118800002</c:v>
                </c:pt>
                <c:pt idx="6109">
                  <c:v>95236.438634599996</c:v>
                </c:pt>
                <c:pt idx="6110">
                  <c:v>97331.752785999997</c:v>
                </c:pt>
                <c:pt idx="6111">
                  <c:v>100208.198302</c:v>
                </c:pt>
                <c:pt idx="6112">
                  <c:v>103473.22356899999</c:v>
                </c:pt>
                <c:pt idx="6113">
                  <c:v>106738.24883700001</c:v>
                </c:pt>
                <c:pt idx="6114">
                  <c:v>110003.274105</c:v>
                </c:pt>
                <c:pt idx="6115">
                  <c:v>118949.86533</c:v>
                </c:pt>
                <c:pt idx="6116">
                  <c:v>128256.52288600001</c:v>
                </c:pt>
                <c:pt idx="6117">
                  <c:v>137563.180441</c:v>
                </c:pt>
                <c:pt idx="6118">
                  <c:v>146869.837997</c:v>
                </c:pt>
                <c:pt idx="6119">
                  <c:v>156176.49555200001</c:v>
                </c:pt>
                <c:pt idx="6120">
                  <c:v>165483.153108</c:v>
                </c:pt>
                <c:pt idx="6121">
                  <c:v>174789.81066300001</c:v>
                </c:pt>
                <c:pt idx="6122">
                  <c:v>182001.154067</c:v>
                </c:pt>
                <c:pt idx="6123">
                  <c:v>189212.49747100001</c:v>
                </c:pt>
                <c:pt idx="6124">
                  <c:v>195642.70951099999</c:v>
                </c:pt>
                <c:pt idx="6125">
                  <c:v>201684.34179899999</c:v>
                </c:pt>
                <c:pt idx="6126">
                  <c:v>207725.974086</c:v>
                </c:pt>
                <c:pt idx="6127">
                  <c:v>216149.58216200001</c:v>
                </c:pt>
                <c:pt idx="6128">
                  <c:v>218891.62427900001</c:v>
                </c:pt>
                <c:pt idx="6129">
                  <c:v>221273.60006600001</c:v>
                </c:pt>
                <c:pt idx="6130">
                  <c:v>223655.575854</c:v>
                </c:pt>
                <c:pt idx="6131">
                  <c:v>226037.551641</c:v>
                </c:pt>
                <c:pt idx="6132">
                  <c:v>228419.527428</c:v>
                </c:pt>
                <c:pt idx="6133">
                  <c:v>230801.50321600001</c:v>
                </c:pt>
                <c:pt idx="6134">
                  <c:v>233183.47900299999</c:v>
                </c:pt>
                <c:pt idx="6135">
                  <c:v>234257.554966</c:v>
                </c:pt>
                <c:pt idx="6136">
                  <c:v>235331.63092900001</c:v>
                </c:pt>
                <c:pt idx="6137">
                  <c:v>236405.70689199999</c:v>
                </c:pt>
                <c:pt idx="6138">
                  <c:v>237479.782855</c:v>
                </c:pt>
                <c:pt idx="6139">
                  <c:v>238553.85881800001</c:v>
                </c:pt>
                <c:pt idx="6140">
                  <c:v>237245.95899300001</c:v>
                </c:pt>
                <c:pt idx="6141">
                  <c:v>235938.05916899999</c:v>
                </c:pt>
                <c:pt idx="6142">
                  <c:v>234630.15934400001</c:v>
                </c:pt>
                <c:pt idx="6143">
                  <c:v>233322.25951999999</c:v>
                </c:pt>
                <c:pt idx="6144">
                  <c:v>232014.35969499999</c:v>
                </c:pt>
                <c:pt idx="6145">
                  <c:v>230706.459871</c:v>
                </c:pt>
                <c:pt idx="6146">
                  <c:v>229398.560046</c:v>
                </c:pt>
                <c:pt idx="6147">
                  <c:v>229321.50330400001</c:v>
                </c:pt>
                <c:pt idx="6148">
                  <c:v>230552.346387</c:v>
                </c:pt>
                <c:pt idx="6149">
                  <c:v>231783.18947000001</c:v>
                </c:pt>
                <c:pt idx="6150">
                  <c:v>233014.032553</c:v>
                </c:pt>
                <c:pt idx="6151">
                  <c:v>234244.87563600001</c:v>
                </c:pt>
                <c:pt idx="6152">
                  <c:v>235475.718719</c:v>
                </c:pt>
                <c:pt idx="6153">
                  <c:v>236706.56180200001</c:v>
                </c:pt>
                <c:pt idx="6154">
                  <c:v>237093.57679699999</c:v>
                </c:pt>
                <c:pt idx="6155">
                  <c:v>237480.59179199999</c:v>
                </c:pt>
                <c:pt idx="6156">
                  <c:v>237867.606787</c:v>
                </c:pt>
                <c:pt idx="6157">
                  <c:v>238254.621782</c:v>
                </c:pt>
                <c:pt idx="6158">
                  <c:v>237873.09087300001</c:v>
                </c:pt>
                <c:pt idx="6159">
                  <c:v>237491.55996499999</c:v>
                </c:pt>
                <c:pt idx="6160">
                  <c:v>235879.18597300001</c:v>
                </c:pt>
                <c:pt idx="6161">
                  <c:v>234266.81198200001</c:v>
                </c:pt>
                <c:pt idx="6162">
                  <c:v>232654.43799000001</c:v>
                </c:pt>
                <c:pt idx="6163">
                  <c:v>231042.06399900001</c:v>
                </c:pt>
                <c:pt idx="6164">
                  <c:v>229429.690007</c:v>
                </c:pt>
                <c:pt idx="6165">
                  <c:v>227817.316016</c:v>
                </c:pt>
                <c:pt idx="6166">
                  <c:v>226204.94202399999</c:v>
                </c:pt>
                <c:pt idx="6167">
                  <c:v>225436.396121</c:v>
                </c:pt>
                <c:pt idx="6168">
                  <c:v>224667.850217</c:v>
                </c:pt>
                <c:pt idx="6169">
                  <c:v>223899.30431400001</c:v>
                </c:pt>
                <c:pt idx="6170">
                  <c:v>222509.892551</c:v>
                </c:pt>
                <c:pt idx="6171">
                  <c:v>221889.02669100001</c:v>
                </c:pt>
                <c:pt idx="6172">
                  <c:v>221268.16083099999</c:v>
                </c:pt>
                <c:pt idx="6173">
                  <c:v>220647.294972</c:v>
                </c:pt>
                <c:pt idx="6174">
                  <c:v>220026.42911200001</c:v>
                </c:pt>
                <c:pt idx="6175">
                  <c:v>219405.563253</c:v>
                </c:pt>
                <c:pt idx="6176">
                  <c:v>218784.69739300001</c:v>
                </c:pt>
                <c:pt idx="6177">
                  <c:v>218163.83153299999</c:v>
                </c:pt>
                <c:pt idx="6178">
                  <c:v>217542.96567400001</c:v>
                </c:pt>
                <c:pt idx="6179">
                  <c:v>216922.09981399999</c:v>
                </c:pt>
                <c:pt idx="6180">
                  <c:v>216301.233954</c:v>
                </c:pt>
                <c:pt idx="6181">
                  <c:v>215680.36809500001</c:v>
                </c:pt>
                <c:pt idx="6182">
                  <c:v>216701.97479499999</c:v>
                </c:pt>
                <c:pt idx="6183">
                  <c:v>218344.44735500001</c:v>
                </c:pt>
                <c:pt idx="6184">
                  <c:v>219986.91991500001</c:v>
                </c:pt>
                <c:pt idx="6185">
                  <c:v>222296.19162</c:v>
                </c:pt>
                <c:pt idx="6186">
                  <c:v>224605.46332499999</c:v>
                </c:pt>
                <c:pt idx="6187">
                  <c:v>226914.73503099999</c:v>
                </c:pt>
                <c:pt idx="6188">
                  <c:v>229224.00673600001</c:v>
                </c:pt>
                <c:pt idx="6189">
                  <c:v>231533.278441</c:v>
                </c:pt>
                <c:pt idx="6190">
                  <c:v>233842.550147</c:v>
                </c:pt>
                <c:pt idx="6191">
                  <c:v>236151.82185199999</c:v>
                </c:pt>
                <c:pt idx="6192">
                  <c:v>238461.09355699999</c:v>
                </c:pt>
                <c:pt idx="6193">
                  <c:v>240770.36526300001</c:v>
                </c:pt>
                <c:pt idx="6194">
                  <c:v>243079.63696800001</c:v>
                </c:pt>
                <c:pt idx="6195">
                  <c:v>243746.43611400001</c:v>
                </c:pt>
                <c:pt idx="6196">
                  <c:v>247340.65284699999</c:v>
                </c:pt>
                <c:pt idx="6197">
                  <c:v>250934.86958</c:v>
                </c:pt>
                <c:pt idx="6198">
                  <c:v>253862.28716800001</c:v>
                </c:pt>
                <c:pt idx="6199">
                  <c:v>256789.70475599999</c:v>
                </c:pt>
                <c:pt idx="6200">
                  <c:v>259717.122344</c:v>
                </c:pt>
                <c:pt idx="6201">
                  <c:v>262644.53993199999</c:v>
                </c:pt>
                <c:pt idx="6202">
                  <c:v>265571.95751899999</c:v>
                </c:pt>
                <c:pt idx="6203">
                  <c:v>268499.375107</c:v>
                </c:pt>
                <c:pt idx="6204">
                  <c:v>271426.79269500001</c:v>
                </c:pt>
                <c:pt idx="6205">
                  <c:v>275225.51693600003</c:v>
                </c:pt>
                <c:pt idx="6206">
                  <c:v>279024.24117699999</c:v>
                </c:pt>
                <c:pt idx="6207">
                  <c:v>282822.96541900001</c:v>
                </c:pt>
                <c:pt idx="6208">
                  <c:v>286621.68965999997</c:v>
                </c:pt>
                <c:pt idx="6209">
                  <c:v>287492.99631299998</c:v>
                </c:pt>
                <c:pt idx="6210">
                  <c:v>288364.30296599999</c:v>
                </c:pt>
                <c:pt idx="6211">
                  <c:v>289235.60962</c:v>
                </c:pt>
                <c:pt idx="6212">
                  <c:v>293055.33737600001</c:v>
                </c:pt>
                <c:pt idx="6213">
                  <c:v>296569.836542</c:v>
                </c:pt>
                <c:pt idx="6214">
                  <c:v>300084.33570699999</c:v>
                </c:pt>
                <c:pt idx="6215">
                  <c:v>303598.83487299999</c:v>
                </c:pt>
                <c:pt idx="6216">
                  <c:v>307113.33403899998</c:v>
                </c:pt>
                <c:pt idx="6217">
                  <c:v>310627.83320499997</c:v>
                </c:pt>
                <c:pt idx="6218">
                  <c:v>313271.02571800002</c:v>
                </c:pt>
                <c:pt idx="6219">
                  <c:v>315914.21823</c:v>
                </c:pt>
                <c:pt idx="6220">
                  <c:v>318557.41074299999</c:v>
                </c:pt>
                <c:pt idx="6221">
                  <c:v>321200.60325500002</c:v>
                </c:pt>
                <c:pt idx="6222">
                  <c:v>323843.795767</c:v>
                </c:pt>
                <c:pt idx="6223">
                  <c:v>326486.98827999999</c:v>
                </c:pt>
                <c:pt idx="6224">
                  <c:v>329130.18079200003</c:v>
                </c:pt>
                <c:pt idx="6225">
                  <c:v>329097.39239499997</c:v>
                </c:pt>
                <c:pt idx="6226">
                  <c:v>329369.83258699998</c:v>
                </c:pt>
                <c:pt idx="6227">
                  <c:v>329642.27278</c:v>
                </c:pt>
                <c:pt idx="6228">
                  <c:v>332484.38387000002</c:v>
                </c:pt>
                <c:pt idx="6229">
                  <c:v>335326.49495999998</c:v>
                </c:pt>
                <c:pt idx="6230">
                  <c:v>338168.60605</c:v>
                </c:pt>
                <c:pt idx="6231">
                  <c:v>341010.71714000002</c:v>
                </c:pt>
                <c:pt idx="6232">
                  <c:v>339845.86884299997</c:v>
                </c:pt>
                <c:pt idx="6233">
                  <c:v>338681.02054599999</c:v>
                </c:pt>
                <c:pt idx="6234">
                  <c:v>337516.17225</c:v>
                </c:pt>
                <c:pt idx="6235">
                  <c:v>336351.32395300001</c:v>
                </c:pt>
                <c:pt idx="6236">
                  <c:v>335186.47565600002</c:v>
                </c:pt>
                <c:pt idx="6237">
                  <c:v>334021.62735899998</c:v>
                </c:pt>
                <c:pt idx="6238">
                  <c:v>332584.33886999998</c:v>
                </c:pt>
                <c:pt idx="6239">
                  <c:v>331147.05038099998</c:v>
                </c:pt>
                <c:pt idx="6240">
                  <c:v>329709.76189099997</c:v>
                </c:pt>
                <c:pt idx="6241">
                  <c:v>325702.80250500003</c:v>
                </c:pt>
                <c:pt idx="6242">
                  <c:v>321695.84311800002</c:v>
                </c:pt>
                <c:pt idx="6243">
                  <c:v>317688.88373100001</c:v>
                </c:pt>
                <c:pt idx="6244">
                  <c:v>314053.85371699999</c:v>
                </c:pt>
                <c:pt idx="6245">
                  <c:v>314425.78308999998</c:v>
                </c:pt>
                <c:pt idx="6246">
                  <c:v>314797.71246299997</c:v>
                </c:pt>
                <c:pt idx="6247">
                  <c:v>315169.64183600002</c:v>
                </c:pt>
                <c:pt idx="6248">
                  <c:v>318579.25873100001</c:v>
                </c:pt>
                <c:pt idx="6249">
                  <c:v>322281.33979200001</c:v>
                </c:pt>
                <c:pt idx="6250">
                  <c:v>325983.42085300002</c:v>
                </c:pt>
                <c:pt idx="6251">
                  <c:v>329685.50191400002</c:v>
                </c:pt>
                <c:pt idx="6252">
                  <c:v>331036.79324799997</c:v>
                </c:pt>
                <c:pt idx="6253">
                  <c:v>329761.54727400001</c:v>
                </c:pt>
                <c:pt idx="6254">
                  <c:v>328486.30129899998</c:v>
                </c:pt>
                <c:pt idx="6255">
                  <c:v>325976.93252899998</c:v>
                </c:pt>
                <c:pt idx="6256">
                  <c:v>323467.56375899998</c:v>
                </c:pt>
                <c:pt idx="6257">
                  <c:v>320586.26561599999</c:v>
                </c:pt>
                <c:pt idx="6258">
                  <c:v>317704.967473</c:v>
                </c:pt>
                <c:pt idx="6259">
                  <c:v>314823.66933</c:v>
                </c:pt>
                <c:pt idx="6260">
                  <c:v>311942.371186</c:v>
                </c:pt>
                <c:pt idx="6261">
                  <c:v>306023.38552100002</c:v>
                </c:pt>
                <c:pt idx="6262">
                  <c:v>299811.93569000001</c:v>
                </c:pt>
                <c:pt idx="6263">
                  <c:v>293600.485858</c:v>
                </c:pt>
                <c:pt idx="6264">
                  <c:v>287389.03602699999</c:v>
                </c:pt>
                <c:pt idx="6265">
                  <c:v>283528.37592299999</c:v>
                </c:pt>
                <c:pt idx="6266">
                  <c:v>282294.253127</c:v>
                </c:pt>
                <c:pt idx="6267">
                  <c:v>284703.388852</c:v>
                </c:pt>
                <c:pt idx="6268">
                  <c:v>288346.64737199998</c:v>
                </c:pt>
                <c:pt idx="6269">
                  <c:v>291989.90589200001</c:v>
                </c:pt>
                <c:pt idx="6270">
                  <c:v>295633.16441199998</c:v>
                </c:pt>
                <c:pt idx="6271">
                  <c:v>299276.42293200002</c:v>
                </c:pt>
                <c:pt idx="6272">
                  <c:v>302919.68145199999</c:v>
                </c:pt>
                <c:pt idx="6273">
                  <c:v>306562.93997299997</c:v>
                </c:pt>
                <c:pt idx="6274">
                  <c:v>310206.198493</c:v>
                </c:pt>
                <c:pt idx="6275">
                  <c:v>313849.45701299998</c:v>
                </c:pt>
                <c:pt idx="6276">
                  <c:v>317640.77038900001</c:v>
                </c:pt>
                <c:pt idx="6277">
                  <c:v>321432.08376399998</c:v>
                </c:pt>
                <c:pt idx="6278">
                  <c:v>325223.39714000002</c:v>
                </c:pt>
                <c:pt idx="6279">
                  <c:v>329014.71051599999</c:v>
                </c:pt>
                <c:pt idx="6280">
                  <c:v>329162.76537099999</c:v>
                </c:pt>
                <c:pt idx="6281">
                  <c:v>329310.82022699999</c:v>
                </c:pt>
                <c:pt idx="6282">
                  <c:v>329458.87508199998</c:v>
                </c:pt>
                <c:pt idx="6283">
                  <c:v>331534.04364300001</c:v>
                </c:pt>
                <c:pt idx="6284">
                  <c:v>333609.21220299997</c:v>
                </c:pt>
                <c:pt idx="6285">
                  <c:v>335684.380764</c:v>
                </c:pt>
                <c:pt idx="6286">
                  <c:v>337759.54932500003</c:v>
                </c:pt>
                <c:pt idx="6287">
                  <c:v>340025.429718</c:v>
                </c:pt>
                <c:pt idx="6288">
                  <c:v>342291.31011199998</c:v>
                </c:pt>
                <c:pt idx="6289">
                  <c:v>344409.13565000001</c:v>
                </c:pt>
                <c:pt idx="6290">
                  <c:v>344956.624136</c:v>
                </c:pt>
                <c:pt idx="6291">
                  <c:v>345504.11262199999</c:v>
                </c:pt>
                <c:pt idx="6292">
                  <c:v>346051.60110700002</c:v>
                </c:pt>
                <c:pt idx="6293">
                  <c:v>346599.08959300001</c:v>
                </c:pt>
                <c:pt idx="6294">
                  <c:v>347146.578079</c:v>
                </c:pt>
                <c:pt idx="6295">
                  <c:v>347694.06656399998</c:v>
                </c:pt>
                <c:pt idx="6296">
                  <c:v>346314.441345</c:v>
                </c:pt>
                <c:pt idx="6297">
                  <c:v>344934.81612500001</c:v>
                </c:pt>
                <c:pt idx="6298">
                  <c:v>343555.19090599997</c:v>
                </c:pt>
                <c:pt idx="6299">
                  <c:v>340975.993571</c:v>
                </c:pt>
                <c:pt idx="6300">
                  <c:v>338206.08440200001</c:v>
                </c:pt>
                <c:pt idx="6301">
                  <c:v>335436.17523400002</c:v>
                </c:pt>
                <c:pt idx="6302">
                  <c:v>332666.26606599998</c:v>
                </c:pt>
                <c:pt idx="6303">
                  <c:v>331466.69394999999</c:v>
                </c:pt>
                <c:pt idx="6304">
                  <c:v>330267.12183399999</c:v>
                </c:pt>
                <c:pt idx="6305">
                  <c:v>329067.54971799999</c:v>
                </c:pt>
                <c:pt idx="6306">
                  <c:v>327867.977602</c:v>
                </c:pt>
                <c:pt idx="6307">
                  <c:v>326668.40548700001</c:v>
                </c:pt>
                <c:pt idx="6308">
                  <c:v>325468.83337100002</c:v>
                </c:pt>
                <c:pt idx="6309">
                  <c:v>324269.26125500002</c:v>
                </c:pt>
                <c:pt idx="6310">
                  <c:v>323069.68913900002</c:v>
                </c:pt>
                <c:pt idx="6311">
                  <c:v>323182.60905500001</c:v>
                </c:pt>
                <c:pt idx="6312">
                  <c:v>324495.10108599998</c:v>
                </c:pt>
                <c:pt idx="6313">
                  <c:v>325807.59311700001</c:v>
                </c:pt>
                <c:pt idx="6314">
                  <c:v>327120.08514899999</c:v>
                </c:pt>
                <c:pt idx="6315">
                  <c:v>331489.219522</c:v>
                </c:pt>
                <c:pt idx="6316">
                  <c:v>335858.35389500001</c:v>
                </c:pt>
                <c:pt idx="6317">
                  <c:v>340227.48826900002</c:v>
                </c:pt>
                <c:pt idx="6318">
                  <c:v>347315.14759200002</c:v>
                </c:pt>
                <c:pt idx="6319">
                  <c:v>354402.80691400002</c:v>
                </c:pt>
                <c:pt idx="6320">
                  <c:v>361490.46623700002</c:v>
                </c:pt>
                <c:pt idx="6321">
                  <c:v>368578.12556000001</c:v>
                </c:pt>
                <c:pt idx="6322">
                  <c:v>375665.78488300001</c:v>
                </c:pt>
                <c:pt idx="6323">
                  <c:v>382753.44420600001</c:v>
                </c:pt>
                <c:pt idx="6324">
                  <c:v>388528.61149699998</c:v>
                </c:pt>
                <c:pt idx="6325">
                  <c:v>394303.778789</c:v>
                </c:pt>
                <c:pt idx="6326">
                  <c:v>400078.94608000002</c:v>
                </c:pt>
                <c:pt idx="6327">
                  <c:v>405854.11337199999</c:v>
                </c:pt>
                <c:pt idx="6328">
                  <c:v>409952.21445600002</c:v>
                </c:pt>
                <c:pt idx="6329">
                  <c:v>414050.31553999998</c:v>
                </c:pt>
                <c:pt idx="6330">
                  <c:v>418148.416624</c:v>
                </c:pt>
                <c:pt idx="6331">
                  <c:v>419527.99275799998</c:v>
                </c:pt>
                <c:pt idx="6332">
                  <c:v>420907.56889300002</c:v>
                </c:pt>
                <c:pt idx="6333">
                  <c:v>422287.14502699999</c:v>
                </c:pt>
                <c:pt idx="6334">
                  <c:v>424464.37132699997</c:v>
                </c:pt>
                <c:pt idx="6335">
                  <c:v>426641.597626</c:v>
                </c:pt>
                <c:pt idx="6336">
                  <c:v>428818.82392499998</c:v>
                </c:pt>
                <c:pt idx="6337">
                  <c:v>430231.91337000002</c:v>
                </c:pt>
                <c:pt idx="6338">
                  <c:v>431645.00281500001</c:v>
                </c:pt>
                <c:pt idx="6339">
                  <c:v>433058.09226</c:v>
                </c:pt>
                <c:pt idx="6340">
                  <c:v>434471.181705</c:v>
                </c:pt>
                <c:pt idx="6341">
                  <c:v>434504.695015</c:v>
                </c:pt>
                <c:pt idx="6342">
                  <c:v>434059.341067</c:v>
                </c:pt>
                <c:pt idx="6343">
                  <c:v>433613.98712000001</c:v>
                </c:pt>
                <c:pt idx="6344">
                  <c:v>433168.633172</c:v>
                </c:pt>
                <c:pt idx="6345">
                  <c:v>432723.279224</c:v>
                </c:pt>
                <c:pt idx="6346">
                  <c:v>432277.92527599999</c:v>
                </c:pt>
                <c:pt idx="6347">
                  <c:v>431034.921164</c:v>
                </c:pt>
                <c:pt idx="6348">
                  <c:v>429791.917051</c:v>
                </c:pt>
                <c:pt idx="6349">
                  <c:v>426327.33859100001</c:v>
                </c:pt>
                <c:pt idx="6350">
                  <c:v>420627.77127199998</c:v>
                </c:pt>
                <c:pt idx="6351">
                  <c:v>414928.20395200001</c:v>
                </c:pt>
                <c:pt idx="6352">
                  <c:v>409228.63663299999</c:v>
                </c:pt>
                <c:pt idx="6353">
                  <c:v>403529.06931400002</c:v>
                </c:pt>
                <c:pt idx="6354">
                  <c:v>397829.501995</c:v>
                </c:pt>
                <c:pt idx="6355">
                  <c:v>392608.80193399999</c:v>
                </c:pt>
                <c:pt idx="6356">
                  <c:v>387388.10187299998</c:v>
                </c:pt>
                <c:pt idx="6357">
                  <c:v>382167.40181200003</c:v>
                </c:pt>
                <c:pt idx="6358">
                  <c:v>376946.70175100002</c:v>
                </c:pt>
                <c:pt idx="6359">
                  <c:v>371726.00169</c:v>
                </c:pt>
                <c:pt idx="6360">
                  <c:v>366505.30162899999</c:v>
                </c:pt>
                <c:pt idx="6361">
                  <c:v>361284.60156799998</c:v>
                </c:pt>
                <c:pt idx="6362">
                  <c:v>359079.81374499999</c:v>
                </c:pt>
                <c:pt idx="6363">
                  <c:v>359874.15163500002</c:v>
                </c:pt>
                <c:pt idx="6364">
                  <c:v>360668.48952499998</c:v>
                </c:pt>
                <c:pt idx="6365">
                  <c:v>361462.827414</c:v>
                </c:pt>
                <c:pt idx="6366">
                  <c:v>362257.16530400002</c:v>
                </c:pt>
                <c:pt idx="6367">
                  <c:v>363051.50319399999</c:v>
                </c:pt>
                <c:pt idx="6368">
                  <c:v>363845.84108300001</c:v>
                </c:pt>
                <c:pt idx="6369">
                  <c:v>364640.17897299997</c:v>
                </c:pt>
                <c:pt idx="6370">
                  <c:v>365434.516863</c:v>
                </c:pt>
                <c:pt idx="6371">
                  <c:v>366228.85475200001</c:v>
                </c:pt>
                <c:pt idx="6372">
                  <c:v>367023.19264199998</c:v>
                </c:pt>
                <c:pt idx="6373">
                  <c:v>375884.10674000002</c:v>
                </c:pt>
                <c:pt idx="6374">
                  <c:v>382232.65297499998</c:v>
                </c:pt>
                <c:pt idx="6375">
                  <c:v>387786.86132000003</c:v>
                </c:pt>
                <c:pt idx="6376">
                  <c:v>393341.06966500002</c:v>
                </c:pt>
                <c:pt idx="6377">
                  <c:v>398895.27801000001</c:v>
                </c:pt>
                <c:pt idx="6378">
                  <c:v>404449.486355</c:v>
                </c:pt>
                <c:pt idx="6379">
                  <c:v>410003.69469999999</c:v>
                </c:pt>
                <c:pt idx="6380">
                  <c:v>415557.90304599999</c:v>
                </c:pt>
                <c:pt idx="6381">
                  <c:v>421112.11139099998</c:v>
                </c:pt>
                <c:pt idx="6382">
                  <c:v>426666.31973599998</c:v>
                </c:pt>
                <c:pt idx="6383">
                  <c:v>432220.52808100003</c:v>
                </c:pt>
                <c:pt idx="6384">
                  <c:v>437774.73642600002</c:v>
                </c:pt>
                <c:pt idx="6385">
                  <c:v>443328.94477100001</c:v>
                </c:pt>
                <c:pt idx="6386">
                  <c:v>444402.17180299998</c:v>
                </c:pt>
                <c:pt idx="6387">
                  <c:v>447987.76669700001</c:v>
                </c:pt>
                <c:pt idx="6388">
                  <c:v>451573.36159099999</c:v>
                </c:pt>
                <c:pt idx="6389">
                  <c:v>455158.95648499997</c:v>
                </c:pt>
                <c:pt idx="6390">
                  <c:v>458744.55138000002</c:v>
                </c:pt>
                <c:pt idx="6391">
                  <c:v>464830.40802600002</c:v>
                </c:pt>
                <c:pt idx="6392">
                  <c:v>470916.26467300003</c:v>
                </c:pt>
                <c:pt idx="6393">
                  <c:v>477002.12131999998</c:v>
                </c:pt>
                <c:pt idx="6394">
                  <c:v>481914.69718999998</c:v>
                </c:pt>
                <c:pt idx="6395">
                  <c:v>486827.27306099999</c:v>
                </c:pt>
                <c:pt idx="6396">
                  <c:v>491739.84893199999</c:v>
                </c:pt>
                <c:pt idx="6397">
                  <c:v>496652.424803</c:v>
                </c:pt>
                <c:pt idx="6398">
                  <c:v>501565.00067400001</c:v>
                </c:pt>
                <c:pt idx="6399">
                  <c:v>502891.98164999997</c:v>
                </c:pt>
                <c:pt idx="6400">
                  <c:v>504218.962627</c:v>
                </c:pt>
                <c:pt idx="6401">
                  <c:v>498318.91803399997</c:v>
                </c:pt>
                <c:pt idx="6402">
                  <c:v>492418.87344200001</c:v>
                </c:pt>
                <c:pt idx="6403">
                  <c:v>486518.82884999999</c:v>
                </c:pt>
                <c:pt idx="6404">
                  <c:v>478118.522505</c:v>
                </c:pt>
                <c:pt idx="6405">
                  <c:v>469718.21616000001</c:v>
                </c:pt>
                <c:pt idx="6406">
                  <c:v>461317.90981600003</c:v>
                </c:pt>
                <c:pt idx="6407">
                  <c:v>454090.88424699998</c:v>
                </c:pt>
                <c:pt idx="6408">
                  <c:v>446863.85867799999</c:v>
                </c:pt>
                <c:pt idx="6409">
                  <c:v>439636.833109</c:v>
                </c:pt>
                <c:pt idx="6410">
                  <c:v>432409.80754000001</c:v>
                </c:pt>
                <c:pt idx="6411">
                  <c:v>425182.78197100002</c:v>
                </c:pt>
                <c:pt idx="6412">
                  <c:v>417955.75640200003</c:v>
                </c:pt>
                <c:pt idx="6413">
                  <c:v>414642.198661</c:v>
                </c:pt>
                <c:pt idx="6414">
                  <c:v>418555.66648900002</c:v>
                </c:pt>
                <c:pt idx="6415">
                  <c:v>422469.13431699999</c:v>
                </c:pt>
                <c:pt idx="6416">
                  <c:v>422981.54232299997</c:v>
                </c:pt>
                <c:pt idx="6417">
                  <c:v>423493.95032900001</c:v>
                </c:pt>
                <c:pt idx="6418">
                  <c:v>424006.358335</c:v>
                </c:pt>
                <c:pt idx="6419">
                  <c:v>424518.76634099998</c:v>
                </c:pt>
                <c:pt idx="6420">
                  <c:v>425031.17434700002</c:v>
                </c:pt>
                <c:pt idx="6421">
                  <c:v>425543.58235300001</c:v>
                </c:pt>
                <c:pt idx="6422">
                  <c:v>426055.99035899999</c:v>
                </c:pt>
                <c:pt idx="6423">
                  <c:v>426568.39836599998</c:v>
                </c:pt>
                <c:pt idx="6424">
                  <c:v>427080.80637200002</c:v>
                </c:pt>
                <c:pt idx="6425">
                  <c:v>427593.214378</c:v>
                </c:pt>
                <c:pt idx="6426">
                  <c:v>424192.15455600002</c:v>
                </c:pt>
                <c:pt idx="6427">
                  <c:v>420791.09473399998</c:v>
                </c:pt>
                <c:pt idx="6428">
                  <c:v>423651.57400299999</c:v>
                </c:pt>
                <c:pt idx="6429">
                  <c:v>429913.11309399997</c:v>
                </c:pt>
                <c:pt idx="6430">
                  <c:v>436174.65218400001</c:v>
                </c:pt>
                <c:pt idx="6431">
                  <c:v>442436.19127399998</c:v>
                </c:pt>
                <c:pt idx="6432">
                  <c:v>448697.73036500002</c:v>
                </c:pt>
                <c:pt idx="6433">
                  <c:v>454959.269455</c:v>
                </c:pt>
                <c:pt idx="6434">
                  <c:v>461220.80854599999</c:v>
                </c:pt>
                <c:pt idx="6435">
                  <c:v>467482.34763600002</c:v>
                </c:pt>
                <c:pt idx="6436">
                  <c:v>473743.886727</c:v>
                </c:pt>
                <c:pt idx="6437">
                  <c:v>480005.42581699998</c:v>
                </c:pt>
                <c:pt idx="6438">
                  <c:v>488522.81640200003</c:v>
                </c:pt>
                <c:pt idx="6439">
                  <c:v>497040.20698700001</c:v>
                </c:pt>
                <c:pt idx="6440">
                  <c:v>507083.24700700003</c:v>
                </c:pt>
                <c:pt idx="6441">
                  <c:v>509666.38266100001</c:v>
                </c:pt>
                <c:pt idx="6442">
                  <c:v>512249.51831499999</c:v>
                </c:pt>
                <c:pt idx="6443">
                  <c:v>514832.65396899998</c:v>
                </c:pt>
                <c:pt idx="6444">
                  <c:v>517415.78962300002</c:v>
                </c:pt>
                <c:pt idx="6445">
                  <c:v>519998.92527599999</c:v>
                </c:pt>
                <c:pt idx="6446">
                  <c:v>522582.06092999998</c:v>
                </c:pt>
                <c:pt idx="6447">
                  <c:v>525165.19658400002</c:v>
                </c:pt>
                <c:pt idx="6448">
                  <c:v>527748.332238</c:v>
                </c:pt>
                <c:pt idx="6449">
                  <c:v>530331.46789199999</c:v>
                </c:pt>
                <c:pt idx="6450">
                  <c:v>532914.60354599997</c:v>
                </c:pt>
                <c:pt idx="6451">
                  <c:v>533241.887705</c:v>
                </c:pt>
                <c:pt idx="6452">
                  <c:v>530670.73962300003</c:v>
                </c:pt>
                <c:pt idx="6453">
                  <c:v>526573.94210500002</c:v>
                </c:pt>
                <c:pt idx="6454">
                  <c:v>523675.50986400002</c:v>
                </c:pt>
                <c:pt idx="6455">
                  <c:v>520777.07762200001</c:v>
                </c:pt>
                <c:pt idx="6456">
                  <c:v>517878.64538</c:v>
                </c:pt>
                <c:pt idx="6457">
                  <c:v>514980.213139</c:v>
                </c:pt>
                <c:pt idx="6458">
                  <c:v>512081.78089699999</c:v>
                </c:pt>
                <c:pt idx="6459">
                  <c:v>509183.34865499998</c:v>
                </c:pt>
                <c:pt idx="6460">
                  <c:v>506284.91641399998</c:v>
                </c:pt>
                <c:pt idx="6461">
                  <c:v>503386.48417200003</c:v>
                </c:pt>
                <c:pt idx="6462">
                  <c:v>500488.05193000002</c:v>
                </c:pt>
                <c:pt idx="6463">
                  <c:v>497589.61968900001</c:v>
                </c:pt>
                <c:pt idx="6464">
                  <c:v>495921.41278000001</c:v>
                </c:pt>
                <c:pt idx="6465">
                  <c:v>497151.63811399997</c:v>
                </c:pt>
                <c:pt idx="6466">
                  <c:v>498381.86344699998</c:v>
                </c:pt>
                <c:pt idx="6467">
                  <c:v>499612.08877999999</c:v>
                </c:pt>
                <c:pt idx="6468">
                  <c:v>500842.314113</c:v>
                </c:pt>
                <c:pt idx="6469">
                  <c:v>502072.53944700002</c:v>
                </c:pt>
                <c:pt idx="6470">
                  <c:v>503302.76478000003</c:v>
                </c:pt>
                <c:pt idx="6471">
                  <c:v>504532.99011299998</c:v>
                </c:pt>
                <c:pt idx="6472">
                  <c:v>505763.21544599999</c:v>
                </c:pt>
                <c:pt idx="6473">
                  <c:v>506993.44078</c:v>
                </c:pt>
                <c:pt idx="6474">
                  <c:v>508223.66611300001</c:v>
                </c:pt>
                <c:pt idx="6475">
                  <c:v>513164.215127</c:v>
                </c:pt>
                <c:pt idx="6476">
                  <c:v>518104.76414099999</c:v>
                </c:pt>
                <c:pt idx="6477">
                  <c:v>521815.08782199997</c:v>
                </c:pt>
                <c:pt idx="6478">
                  <c:v>525525.41150299995</c:v>
                </c:pt>
                <c:pt idx="6479">
                  <c:v>528224.28955400002</c:v>
                </c:pt>
                <c:pt idx="6480">
                  <c:v>530923.16760599997</c:v>
                </c:pt>
                <c:pt idx="6481">
                  <c:v>533622.04565700004</c:v>
                </c:pt>
                <c:pt idx="6482">
                  <c:v>536320.923709</c:v>
                </c:pt>
                <c:pt idx="6483">
                  <c:v>539019.80175999994</c:v>
                </c:pt>
                <c:pt idx="6484">
                  <c:v>541718.67981200002</c:v>
                </c:pt>
                <c:pt idx="6485">
                  <c:v>544417.55786299997</c:v>
                </c:pt>
                <c:pt idx="6486">
                  <c:v>547116.43591400003</c:v>
                </c:pt>
                <c:pt idx="6487">
                  <c:v>549815.31396599999</c:v>
                </c:pt>
                <c:pt idx="6488">
                  <c:v>548803.86833700002</c:v>
                </c:pt>
                <c:pt idx="6489">
                  <c:v>547792.42270700005</c:v>
                </c:pt>
                <c:pt idx="6490">
                  <c:v>546780.97707799997</c:v>
                </c:pt>
                <c:pt idx="6491">
                  <c:v>548362.300758</c:v>
                </c:pt>
                <c:pt idx="6492">
                  <c:v>550955.07006699999</c:v>
                </c:pt>
                <c:pt idx="6493">
                  <c:v>553547.83937599999</c:v>
                </c:pt>
                <c:pt idx="6494">
                  <c:v>556140.60868499998</c:v>
                </c:pt>
                <c:pt idx="6495">
                  <c:v>550310.03037000005</c:v>
                </c:pt>
                <c:pt idx="6496">
                  <c:v>544479.45205399999</c:v>
                </c:pt>
                <c:pt idx="6497">
                  <c:v>538648.87373899994</c:v>
                </c:pt>
                <c:pt idx="6498">
                  <c:v>532818.295423</c:v>
                </c:pt>
                <c:pt idx="6499">
                  <c:v>526987.71710799995</c:v>
                </c:pt>
                <c:pt idx="6500">
                  <c:v>521157.13879200001</c:v>
                </c:pt>
                <c:pt idx="6501">
                  <c:v>515326.56047700002</c:v>
                </c:pt>
                <c:pt idx="6502">
                  <c:v>509495.98216100002</c:v>
                </c:pt>
                <c:pt idx="6503">
                  <c:v>503665.40384599997</c:v>
                </c:pt>
                <c:pt idx="6504">
                  <c:v>495242.05622099998</c:v>
                </c:pt>
                <c:pt idx="6505">
                  <c:v>486818.70859699999</c:v>
                </c:pt>
                <c:pt idx="6506">
                  <c:v>478395.36097199999</c:v>
                </c:pt>
                <c:pt idx="6507">
                  <c:v>471254.38637000002</c:v>
                </c:pt>
                <c:pt idx="6508">
                  <c:v>471351.977251</c:v>
                </c:pt>
                <c:pt idx="6509">
                  <c:v>471449.56813199999</c:v>
                </c:pt>
                <c:pt idx="6510">
                  <c:v>471547.15901300003</c:v>
                </c:pt>
                <c:pt idx="6511">
                  <c:v>471644.749893</c:v>
                </c:pt>
                <c:pt idx="6512">
                  <c:v>471742.34077399998</c:v>
                </c:pt>
                <c:pt idx="6513">
                  <c:v>471839.93165500002</c:v>
                </c:pt>
                <c:pt idx="6514">
                  <c:v>471937.522536</c:v>
                </c:pt>
                <c:pt idx="6515">
                  <c:v>472035.11341699999</c:v>
                </c:pt>
                <c:pt idx="6516">
                  <c:v>472132.70429800003</c:v>
                </c:pt>
                <c:pt idx="6517">
                  <c:v>472230.295178</c:v>
                </c:pt>
                <c:pt idx="6518">
                  <c:v>472327.88605899998</c:v>
                </c:pt>
                <c:pt idx="6519">
                  <c:v>472425.47694000002</c:v>
                </c:pt>
                <c:pt idx="6520">
                  <c:v>471945.202773</c:v>
                </c:pt>
                <c:pt idx="6521">
                  <c:v>472649.71074800001</c:v>
                </c:pt>
                <c:pt idx="6522">
                  <c:v>473354.21872300003</c:v>
                </c:pt>
                <c:pt idx="6523">
                  <c:v>473741.18488399999</c:v>
                </c:pt>
                <c:pt idx="6524">
                  <c:v>474128.15104500001</c:v>
                </c:pt>
                <c:pt idx="6525">
                  <c:v>474515.11720600002</c:v>
                </c:pt>
                <c:pt idx="6526">
                  <c:v>474902.08336699998</c:v>
                </c:pt>
                <c:pt idx="6527">
                  <c:v>474745.43707599997</c:v>
                </c:pt>
                <c:pt idx="6528">
                  <c:v>474152.76795200002</c:v>
                </c:pt>
                <c:pt idx="6529">
                  <c:v>473560.09882800002</c:v>
                </c:pt>
                <c:pt idx="6530">
                  <c:v>472967.42970500002</c:v>
                </c:pt>
                <c:pt idx="6531">
                  <c:v>472374.76058100001</c:v>
                </c:pt>
                <c:pt idx="6532">
                  <c:v>471782.091457</c:v>
                </c:pt>
                <c:pt idx="6533">
                  <c:v>470484.91435899999</c:v>
                </c:pt>
                <c:pt idx="6534">
                  <c:v>469187.73726000002</c:v>
                </c:pt>
                <c:pt idx="6535">
                  <c:v>467890.56016200001</c:v>
                </c:pt>
                <c:pt idx="6536">
                  <c:v>466910.92487699998</c:v>
                </c:pt>
                <c:pt idx="6537">
                  <c:v>465931.28959200002</c:v>
                </c:pt>
                <c:pt idx="6538">
                  <c:v>464951.654308</c:v>
                </c:pt>
                <c:pt idx="6539">
                  <c:v>463972.01902299997</c:v>
                </c:pt>
                <c:pt idx="6540">
                  <c:v>465285.128203</c:v>
                </c:pt>
                <c:pt idx="6541">
                  <c:v>467034.26021500002</c:v>
                </c:pt>
                <c:pt idx="6542">
                  <c:v>471110.65022900002</c:v>
                </c:pt>
                <c:pt idx="6543">
                  <c:v>475187.04024200002</c:v>
                </c:pt>
                <c:pt idx="6544">
                  <c:v>479263.43025600002</c:v>
                </c:pt>
                <c:pt idx="6545">
                  <c:v>483339.82026900002</c:v>
                </c:pt>
                <c:pt idx="6546">
                  <c:v>487416.21028300002</c:v>
                </c:pt>
                <c:pt idx="6547">
                  <c:v>491492.60029600002</c:v>
                </c:pt>
                <c:pt idx="6548">
                  <c:v>496470.50840699999</c:v>
                </c:pt>
                <c:pt idx="6549">
                  <c:v>501448.41651900002</c:v>
                </c:pt>
                <c:pt idx="6550">
                  <c:v>509011.68722999998</c:v>
                </c:pt>
                <c:pt idx="6551">
                  <c:v>516574.95794200001</c:v>
                </c:pt>
                <c:pt idx="6552">
                  <c:v>524138.22865300003</c:v>
                </c:pt>
                <c:pt idx="6553">
                  <c:v>507570.54492100002</c:v>
                </c:pt>
                <c:pt idx="6554">
                  <c:v>478548.46945500001</c:v>
                </c:pt>
                <c:pt idx="6555">
                  <c:v>445080.54083499999</c:v>
                </c:pt>
                <c:pt idx="6556">
                  <c:v>411612.61221499997</c:v>
                </c:pt>
                <c:pt idx="6557">
                  <c:v>377550.16566200001</c:v>
                </c:pt>
                <c:pt idx="6558">
                  <c:v>343487.719109</c:v>
                </c:pt>
                <c:pt idx="6559">
                  <c:v>309425.27255599998</c:v>
                </c:pt>
                <c:pt idx="6560">
                  <c:v>275362.82600200002</c:v>
                </c:pt>
                <c:pt idx="6561">
                  <c:v>240398.861351</c:v>
                </c:pt>
                <c:pt idx="6562">
                  <c:v>205434.89670000001</c:v>
                </c:pt>
                <c:pt idx="6563">
                  <c:v>167885.569449</c:v>
                </c:pt>
                <c:pt idx="6564">
                  <c:v>130336.24219800001</c:v>
                </c:pt>
                <c:pt idx="6565">
                  <c:v>92786.914946499994</c:v>
                </c:pt>
                <c:pt idx="6566">
                  <c:v>77619.410125800001</c:v>
                </c:pt>
                <c:pt idx="6567">
                  <c:v>74906.297039199999</c:v>
                </c:pt>
                <c:pt idx="6568">
                  <c:v>74311.779106000002</c:v>
                </c:pt>
                <c:pt idx="6569">
                  <c:v>73864.187049</c:v>
                </c:pt>
                <c:pt idx="6570">
                  <c:v>74011.112925199996</c:v>
                </c:pt>
                <c:pt idx="6571">
                  <c:v>74158.038801500006</c:v>
                </c:pt>
                <c:pt idx="6572">
                  <c:v>74304.964677800002</c:v>
                </c:pt>
                <c:pt idx="6573">
                  <c:v>74451.890554099999</c:v>
                </c:pt>
                <c:pt idx="6574">
                  <c:v>75547.714126299994</c:v>
                </c:pt>
                <c:pt idx="6575">
                  <c:v>81327.550183900006</c:v>
                </c:pt>
                <c:pt idx="6576">
                  <c:v>87679.916151400001</c:v>
                </c:pt>
                <c:pt idx="6577">
                  <c:v>94032.282118999996</c:v>
                </c:pt>
                <c:pt idx="6578">
                  <c:v>100384.64808699999</c:v>
                </c:pt>
                <c:pt idx="6579">
                  <c:v>107700.336337</c:v>
                </c:pt>
                <c:pt idx="6580">
                  <c:v>115016.02458700001</c:v>
                </c:pt>
                <c:pt idx="6581">
                  <c:v>122331.712837</c:v>
                </c:pt>
                <c:pt idx="6582">
                  <c:v>129500.475211</c:v>
                </c:pt>
                <c:pt idx="6583">
                  <c:v>136669.23758399999</c:v>
                </c:pt>
                <c:pt idx="6584">
                  <c:v>143837.999958</c:v>
                </c:pt>
                <c:pt idx="6585">
                  <c:v>151006.76233200001</c:v>
                </c:pt>
                <c:pt idx="6586">
                  <c:v>158175.524706</c:v>
                </c:pt>
                <c:pt idx="6587">
                  <c:v>164395.389383</c:v>
                </c:pt>
                <c:pt idx="6588">
                  <c:v>165931.241576</c:v>
                </c:pt>
                <c:pt idx="6589">
                  <c:v>166894.56385800001</c:v>
                </c:pt>
                <c:pt idx="6590">
                  <c:v>168058.17626000001</c:v>
                </c:pt>
                <c:pt idx="6591">
                  <c:v>169221.788661</c:v>
                </c:pt>
                <c:pt idx="6592">
                  <c:v>169422.07878000001</c:v>
                </c:pt>
                <c:pt idx="6593">
                  <c:v>169622.36889799999</c:v>
                </c:pt>
                <c:pt idx="6594">
                  <c:v>169955.22055900001</c:v>
                </c:pt>
                <c:pt idx="6595">
                  <c:v>171216.648491</c:v>
                </c:pt>
                <c:pt idx="6596">
                  <c:v>172478.07642299999</c:v>
                </c:pt>
                <c:pt idx="6597">
                  <c:v>173739.50435500001</c:v>
                </c:pt>
                <c:pt idx="6598">
                  <c:v>182463.86581399999</c:v>
                </c:pt>
                <c:pt idx="6599">
                  <c:v>198987.62620999999</c:v>
                </c:pt>
                <c:pt idx="6600">
                  <c:v>222198.54193000001</c:v>
                </c:pt>
                <c:pt idx="6601">
                  <c:v>245409.457651</c:v>
                </c:pt>
                <c:pt idx="6602">
                  <c:v>268620.37337099999</c:v>
                </c:pt>
                <c:pt idx="6603">
                  <c:v>291630.99897299998</c:v>
                </c:pt>
                <c:pt idx="6604">
                  <c:v>314641.62457500002</c:v>
                </c:pt>
                <c:pt idx="6605">
                  <c:v>349702.48312400002</c:v>
                </c:pt>
                <c:pt idx="6606">
                  <c:v>378076.47943399998</c:v>
                </c:pt>
                <c:pt idx="6607">
                  <c:v>406317.91420200001</c:v>
                </c:pt>
                <c:pt idx="6608">
                  <c:v>422736.49331799999</c:v>
                </c:pt>
                <c:pt idx="6609">
                  <c:v>439155.07243399997</c:v>
                </c:pt>
                <c:pt idx="6610">
                  <c:v>455573.65155000001</c:v>
                </c:pt>
                <c:pt idx="6611">
                  <c:v>464529.29713899997</c:v>
                </c:pt>
                <c:pt idx="6612">
                  <c:v>465685.54379099997</c:v>
                </c:pt>
                <c:pt idx="6613">
                  <c:v>460154.63511899998</c:v>
                </c:pt>
                <c:pt idx="6614">
                  <c:v>454623.72644599999</c:v>
                </c:pt>
                <c:pt idx="6615">
                  <c:v>449092.817774</c:v>
                </c:pt>
                <c:pt idx="6616">
                  <c:v>443561.909101</c:v>
                </c:pt>
                <c:pt idx="6617">
                  <c:v>438031.00042900001</c:v>
                </c:pt>
                <c:pt idx="6618">
                  <c:v>420449.858809</c:v>
                </c:pt>
                <c:pt idx="6619">
                  <c:v>409555.57942899998</c:v>
                </c:pt>
                <c:pt idx="6620">
                  <c:v>402072.35005399998</c:v>
                </c:pt>
                <c:pt idx="6621">
                  <c:v>405483.40006100002</c:v>
                </c:pt>
                <c:pt idx="6622">
                  <c:v>408894.450067</c:v>
                </c:pt>
                <c:pt idx="6623">
                  <c:v>412305.50007399998</c:v>
                </c:pt>
                <c:pt idx="6624">
                  <c:v>415716.55008000002</c:v>
                </c:pt>
                <c:pt idx="6625">
                  <c:v>419127.60008599999</c:v>
                </c:pt>
                <c:pt idx="6626">
                  <c:v>422538.65009299997</c:v>
                </c:pt>
                <c:pt idx="6627">
                  <c:v>434788.88173099997</c:v>
                </c:pt>
                <c:pt idx="6628">
                  <c:v>448028.68957400002</c:v>
                </c:pt>
                <c:pt idx="6629">
                  <c:v>462268.70932199998</c:v>
                </c:pt>
                <c:pt idx="6630">
                  <c:v>476508.72907</c:v>
                </c:pt>
                <c:pt idx="6631">
                  <c:v>489745.22700399999</c:v>
                </c:pt>
                <c:pt idx="6632">
                  <c:v>502981.72493800003</c:v>
                </c:pt>
                <c:pt idx="6633">
                  <c:v>512807.17286599998</c:v>
                </c:pt>
                <c:pt idx="6634">
                  <c:v>522632.62079399999</c:v>
                </c:pt>
                <c:pt idx="6635">
                  <c:v>532458.06872099999</c:v>
                </c:pt>
                <c:pt idx="6636">
                  <c:v>540275.56590000005</c:v>
                </c:pt>
                <c:pt idx="6637">
                  <c:v>548093.06307899999</c:v>
                </c:pt>
                <c:pt idx="6638">
                  <c:v>555910.56025800004</c:v>
                </c:pt>
                <c:pt idx="6639">
                  <c:v>563728.05743699998</c:v>
                </c:pt>
                <c:pt idx="6640">
                  <c:v>562706.37298400002</c:v>
                </c:pt>
                <c:pt idx="6641">
                  <c:v>560695.112326</c:v>
                </c:pt>
                <c:pt idx="6642">
                  <c:v>557683.63976299996</c:v>
                </c:pt>
                <c:pt idx="6643">
                  <c:v>554672.16720000003</c:v>
                </c:pt>
                <c:pt idx="6644">
                  <c:v>552664.21645199996</c:v>
                </c:pt>
                <c:pt idx="6645">
                  <c:v>550656.26570300001</c:v>
                </c:pt>
                <c:pt idx="6646">
                  <c:v>548648.31495399994</c:v>
                </c:pt>
                <c:pt idx="6647">
                  <c:v>546640.36420499999</c:v>
                </c:pt>
                <c:pt idx="6648">
                  <c:v>545710.46299599996</c:v>
                </c:pt>
                <c:pt idx="6649">
                  <c:v>546788.51253499999</c:v>
                </c:pt>
                <c:pt idx="6650">
                  <c:v>547866.56207500002</c:v>
                </c:pt>
                <c:pt idx="6651">
                  <c:v>548944.61161400005</c:v>
                </c:pt>
                <c:pt idx="6652">
                  <c:v>546735.20048799994</c:v>
                </c:pt>
                <c:pt idx="6653">
                  <c:v>544525.78936199995</c:v>
                </c:pt>
                <c:pt idx="6654">
                  <c:v>542316.37823499995</c:v>
                </c:pt>
                <c:pt idx="6655">
                  <c:v>532069.19901400001</c:v>
                </c:pt>
                <c:pt idx="6656">
                  <c:v>521822.01979300001</c:v>
                </c:pt>
                <c:pt idx="6657">
                  <c:v>511574.84057200002</c:v>
                </c:pt>
                <c:pt idx="6658">
                  <c:v>501327.66135200002</c:v>
                </c:pt>
                <c:pt idx="6659">
                  <c:v>491080.48213100003</c:v>
                </c:pt>
                <c:pt idx="6660">
                  <c:v>480833.30291000003</c:v>
                </c:pt>
                <c:pt idx="6661">
                  <c:v>469508.07414899999</c:v>
                </c:pt>
                <c:pt idx="6662">
                  <c:v>458182.84538900002</c:v>
                </c:pt>
                <c:pt idx="6663">
                  <c:v>446857.616629</c:v>
                </c:pt>
                <c:pt idx="6664">
                  <c:v>435532.38786800002</c:v>
                </c:pt>
                <c:pt idx="6665">
                  <c:v>427494.61977400002</c:v>
                </c:pt>
                <c:pt idx="6666">
                  <c:v>419456.85167900001</c:v>
                </c:pt>
                <c:pt idx="6667">
                  <c:v>416071.67244300002</c:v>
                </c:pt>
                <c:pt idx="6668">
                  <c:v>421157.12894099997</c:v>
                </c:pt>
                <c:pt idx="6669">
                  <c:v>426242.58544</c:v>
                </c:pt>
                <c:pt idx="6670">
                  <c:v>432767.56031899998</c:v>
                </c:pt>
                <c:pt idx="6671">
                  <c:v>439292.53519800003</c:v>
                </c:pt>
                <c:pt idx="6672">
                  <c:v>446426.42974200001</c:v>
                </c:pt>
                <c:pt idx="6673">
                  <c:v>453560.324287</c:v>
                </c:pt>
                <c:pt idx="6674">
                  <c:v>460694.21883199998</c:v>
                </c:pt>
                <c:pt idx="6675">
                  <c:v>467828.11337699997</c:v>
                </c:pt>
                <c:pt idx="6676">
                  <c:v>475437.606248</c:v>
                </c:pt>
                <c:pt idx="6677">
                  <c:v>483047.09911900002</c:v>
                </c:pt>
                <c:pt idx="6678">
                  <c:v>490656.59198899998</c:v>
                </c:pt>
                <c:pt idx="6679">
                  <c:v>498266.08486</c:v>
                </c:pt>
                <c:pt idx="6680">
                  <c:v>501222.98887300002</c:v>
                </c:pt>
                <c:pt idx="6681">
                  <c:v>503747.02524599998</c:v>
                </c:pt>
                <c:pt idx="6682">
                  <c:v>506271.06161799998</c:v>
                </c:pt>
                <c:pt idx="6683">
                  <c:v>505527.25591499999</c:v>
                </c:pt>
                <c:pt idx="6684">
                  <c:v>504783.45021099999</c:v>
                </c:pt>
                <c:pt idx="6685">
                  <c:v>503430.72484099999</c:v>
                </c:pt>
                <c:pt idx="6686">
                  <c:v>502077.999472</c:v>
                </c:pt>
                <c:pt idx="6687">
                  <c:v>500725.274102</c:v>
                </c:pt>
                <c:pt idx="6688">
                  <c:v>499372.548733</c:v>
                </c:pt>
                <c:pt idx="6689">
                  <c:v>497544.22503700003</c:v>
                </c:pt>
                <c:pt idx="6690">
                  <c:v>495715.901342</c:v>
                </c:pt>
                <c:pt idx="6691">
                  <c:v>493887.57764600002</c:v>
                </c:pt>
                <c:pt idx="6692">
                  <c:v>492059.25395099999</c:v>
                </c:pt>
                <c:pt idx="6693">
                  <c:v>490230.93025500001</c:v>
                </c:pt>
                <c:pt idx="6694">
                  <c:v>488402.60655999999</c:v>
                </c:pt>
                <c:pt idx="6695">
                  <c:v>491642.859689</c:v>
                </c:pt>
                <c:pt idx="6696">
                  <c:v>496711.436514</c:v>
                </c:pt>
                <c:pt idx="6697">
                  <c:v>501780.01333799999</c:v>
                </c:pt>
                <c:pt idx="6698">
                  <c:v>506848.59016299999</c:v>
                </c:pt>
                <c:pt idx="6699">
                  <c:v>511917.16698799998</c:v>
                </c:pt>
                <c:pt idx="6700">
                  <c:v>516985.74381299998</c:v>
                </c:pt>
                <c:pt idx="6701">
                  <c:v>522054.32063700003</c:v>
                </c:pt>
                <c:pt idx="6702">
                  <c:v>527122.89746200002</c:v>
                </c:pt>
                <c:pt idx="6703">
                  <c:v>532167.36204799998</c:v>
                </c:pt>
                <c:pt idx="6704">
                  <c:v>537211.82663400006</c:v>
                </c:pt>
                <c:pt idx="6705">
                  <c:v>542256.29122000001</c:v>
                </c:pt>
                <c:pt idx="6706">
                  <c:v>545437.80092099996</c:v>
                </c:pt>
                <c:pt idx="6707">
                  <c:v>548619.31062200002</c:v>
                </c:pt>
                <c:pt idx="6708">
                  <c:v>546732.24349899997</c:v>
                </c:pt>
                <c:pt idx="6709">
                  <c:v>544845.17637500004</c:v>
                </c:pt>
                <c:pt idx="6710">
                  <c:v>542958.10925199999</c:v>
                </c:pt>
                <c:pt idx="6711">
                  <c:v>541071.04212899995</c:v>
                </c:pt>
                <c:pt idx="6712">
                  <c:v>539183.97500500001</c:v>
                </c:pt>
                <c:pt idx="6713">
                  <c:v>537296.90788199997</c:v>
                </c:pt>
                <c:pt idx="6714">
                  <c:v>535409.84075800003</c:v>
                </c:pt>
                <c:pt idx="6715">
                  <c:v>533522.77363499999</c:v>
                </c:pt>
                <c:pt idx="6716">
                  <c:v>531659.81875099998</c:v>
                </c:pt>
                <c:pt idx="6717">
                  <c:v>529796.86386599997</c:v>
                </c:pt>
                <c:pt idx="6718">
                  <c:v>528388.59620300005</c:v>
                </c:pt>
                <c:pt idx="6719">
                  <c:v>528843.28342400002</c:v>
                </c:pt>
                <c:pt idx="6720">
                  <c:v>529297.970646</c:v>
                </c:pt>
                <c:pt idx="6721">
                  <c:v>529752.65786699997</c:v>
                </c:pt>
                <c:pt idx="6722">
                  <c:v>530207.34508799994</c:v>
                </c:pt>
                <c:pt idx="6723">
                  <c:v>532957.10877100006</c:v>
                </c:pt>
                <c:pt idx="6724">
                  <c:v>535706.87245400005</c:v>
                </c:pt>
                <c:pt idx="6725">
                  <c:v>538456.63613700005</c:v>
                </c:pt>
                <c:pt idx="6726">
                  <c:v>533699.64663700003</c:v>
                </c:pt>
                <c:pt idx="6727">
                  <c:v>528942.65713599999</c:v>
                </c:pt>
                <c:pt idx="6728">
                  <c:v>524185.66763500002</c:v>
                </c:pt>
                <c:pt idx="6729">
                  <c:v>519428.67813399999</c:v>
                </c:pt>
                <c:pt idx="6730">
                  <c:v>514671.68863400002</c:v>
                </c:pt>
                <c:pt idx="6731">
                  <c:v>509460.01191200002</c:v>
                </c:pt>
                <c:pt idx="6732">
                  <c:v>504248.335189</c:v>
                </c:pt>
                <c:pt idx="6733">
                  <c:v>499036.658467</c:v>
                </c:pt>
                <c:pt idx="6734">
                  <c:v>493824.981745</c:v>
                </c:pt>
                <c:pt idx="6735">
                  <c:v>488613.30502299999</c:v>
                </c:pt>
                <c:pt idx="6736">
                  <c:v>481106.55183900002</c:v>
                </c:pt>
                <c:pt idx="6737">
                  <c:v>473599.798656</c:v>
                </c:pt>
                <c:pt idx="6738">
                  <c:v>476470.66230999999</c:v>
                </c:pt>
                <c:pt idx="6739">
                  <c:v>486848.27914699999</c:v>
                </c:pt>
                <c:pt idx="6740">
                  <c:v>497225.89598500001</c:v>
                </c:pt>
                <c:pt idx="6741">
                  <c:v>507603.51282300003</c:v>
                </c:pt>
                <c:pt idx="6742">
                  <c:v>517981.12965999998</c:v>
                </c:pt>
                <c:pt idx="6743">
                  <c:v>528358.74649799999</c:v>
                </c:pt>
                <c:pt idx="6744">
                  <c:v>538736.36333600001</c:v>
                </c:pt>
                <c:pt idx="6745">
                  <c:v>546809.41640900006</c:v>
                </c:pt>
                <c:pt idx="6746">
                  <c:v>554882.46948199999</c:v>
                </c:pt>
                <c:pt idx="6747">
                  <c:v>562955.52255600004</c:v>
                </c:pt>
                <c:pt idx="6748">
                  <c:v>571028.57562899997</c:v>
                </c:pt>
                <c:pt idx="6749">
                  <c:v>579101.62870200002</c:v>
                </c:pt>
                <c:pt idx="6750">
                  <c:v>587174.68177599995</c:v>
                </c:pt>
                <c:pt idx="6751">
                  <c:v>584870.11801099998</c:v>
                </c:pt>
                <c:pt idx="6752">
                  <c:v>582565.55424700002</c:v>
                </c:pt>
                <c:pt idx="6753">
                  <c:v>580260.99048299994</c:v>
                </c:pt>
                <c:pt idx="6754">
                  <c:v>577956.42671799997</c:v>
                </c:pt>
                <c:pt idx="6755">
                  <c:v>575651.86295400001</c:v>
                </c:pt>
                <c:pt idx="6756">
                  <c:v>573347.29918900004</c:v>
                </c:pt>
                <c:pt idx="6757">
                  <c:v>575450.66832900001</c:v>
                </c:pt>
                <c:pt idx="6758">
                  <c:v>579858.60123300005</c:v>
                </c:pt>
                <c:pt idx="6759">
                  <c:v>584266.53413599997</c:v>
                </c:pt>
                <c:pt idx="6760">
                  <c:v>590782.96958100004</c:v>
                </c:pt>
                <c:pt idx="6761">
                  <c:v>597299.40502499999</c:v>
                </c:pt>
                <c:pt idx="6762">
                  <c:v>603815.84046900005</c:v>
                </c:pt>
                <c:pt idx="6763">
                  <c:v>612733.71848299995</c:v>
                </c:pt>
                <c:pt idx="6764">
                  <c:v>621651.59649799997</c:v>
                </c:pt>
                <c:pt idx="6765">
                  <c:v>630569.47451199999</c:v>
                </c:pt>
                <c:pt idx="6766">
                  <c:v>640192.335693</c:v>
                </c:pt>
                <c:pt idx="6767">
                  <c:v>649815.19687300001</c:v>
                </c:pt>
                <c:pt idx="6768">
                  <c:v>659438.05805400002</c:v>
                </c:pt>
                <c:pt idx="6769">
                  <c:v>671191.40610000002</c:v>
                </c:pt>
                <c:pt idx="6770">
                  <c:v>680290.60863499995</c:v>
                </c:pt>
                <c:pt idx="6771">
                  <c:v>689389.81117</c:v>
                </c:pt>
                <c:pt idx="6772">
                  <c:v>698489.01370500005</c:v>
                </c:pt>
                <c:pt idx="6773">
                  <c:v>704442.20196900005</c:v>
                </c:pt>
                <c:pt idx="6774">
                  <c:v>710395.39023400005</c:v>
                </c:pt>
                <c:pt idx="6775">
                  <c:v>716348.57849800005</c:v>
                </c:pt>
                <c:pt idx="6776">
                  <c:v>719900.32419199997</c:v>
                </c:pt>
                <c:pt idx="6777">
                  <c:v>723452.06988600001</c:v>
                </c:pt>
                <c:pt idx="6778">
                  <c:v>727003.81558000005</c:v>
                </c:pt>
                <c:pt idx="6779">
                  <c:v>728689.36911800003</c:v>
                </c:pt>
                <c:pt idx="6780">
                  <c:v>729829.97676500003</c:v>
                </c:pt>
                <c:pt idx="6781">
                  <c:v>730970.58441100002</c:v>
                </c:pt>
                <c:pt idx="6782">
                  <c:v>729980.70519100002</c:v>
                </c:pt>
                <c:pt idx="6783">
                  <c:v>727237.03857900004</c:v>
                </c:pt>
                <c:pt idx="6784">
                  <c:v>724493.37196699996</c:v>
                </c:pt>
                <c:pt idx="6785">
                  <c:v>721749.70535499998</c:v>
                </c:pt>
                <c:pt idx="6786">
                  <c:v>720043.55047300004</c:v>
                </c:pt>
                <c:pt idx="6787">
                  <c:v>718337.39559199999</c:v>
                </c:pt>
                <c:pt idx="6788">
                  <c:v>716631.24071000004</c:v>
                </c:pt>
                <c:pt idx="6789">
                  <c:v>714925.08582899999</c:v>
                </c:pt>
                <c:pt idx="6790">
                  <c:v>713218.93094700004</c:v>
                </c:pt>
                <c:pt idx="6791">
                  <c:v>711512.77606499998</c:v>
                </c:pt>
                <c:pt idx="6792">
                  <c:v>715147.38077799999</c:v>
                </c:pt>
                <c:pt idx="6793">
                  <c:v>726365.54523299995</c:v>
                </c:pt>
                <c:pt idx="6794">
                  <c:v>737583.70968800003</c:v>
                </c:pt>
                <c:pt idx="6795">
                  <c:v>748801.87414299999</c:v>
                </c:pt>
                <c:pt idx="6796">
                  <c:v>760020.03859799996</c:v>
                </c:pt>
                <c:pt idx="6797">
                  <c:v>772747.04816200002</c:v>
                </c:pt>
                <c:pt idx="6798">
                  <c:v>779878.29827799997</c:v>
                </c:pt>
                <c:pt idx="6799">
                  <c:v>787009.54839400004</c:v>
                </c:pt>
                <c:pt idx="6800">
                  <c:v>794140.79850999999</c:v>
                </c:pt>
                <c:pt idx="6801">
                  <c:v>796550.98299100006</c:v>
                </c:pt>
                <c:pt idx="6802">
                  <c:v>797706.88218099996</c:v>
                </c:pt>
                <c:pt idx="6803">
                  <c:v>798862.781372</c:v>
                </c:pt>
                <c:pt idx="6804">
                  <c:v>800018.68056200002</c:v>
                </c:pt>
                <c:pt idx="6805">
                  <c:v>796995.02914700005</c:v>
                </c:pt>
                <c:pt idx="6806">
                  <c:v>786932.76388300001</c:v>
                </c:pt>
                <c:pt idx="6807">
                  <c:v>776870.49861799995</c:v>
                </c:pt>
                <c:pt idx="6808">
                  <c:v>766808.23335300002</c:v>
                </c:pt>
                <c:pt idx="6809">
                  <c:v>756745.96808799997</c:v>
                </c:pt>
                <c:pt idx="6810">
                  <c:v>745174.85771500005</c:v>
                </c:pt>
                <c:pt idx="6811">
                  <c:v>739199.50678900001</c:v>
                </c:pt>
                <c:pt idx="6812">
                  <c:v>733224.15586299996</c:v>
                </c:pt>
                <c:pt idx="6813">
                  <c:v>727248.80493800004</c:v>
                </c:pt>
                <c:pt idx="6814">
                  <c:v>729166.52298699995</c:v>
                </c:pt>
                <c:pt idx="6815">
                  <c:v>732338.526327</c:v>
                </c:pt>
                <c:pt idx="6816">
                  <c:v>735510.52966600005</c:v>
                </c:pt>
                <c:pt idx="6817">
                  <c:v>738682.53300599998</c:v>
                </c:pt>
                <c:pt idx="6818">
                  <c:v>741854.53634600004</c:v>
                </c:pt>
                <c:pt idx="6819">
                  <c:v>745026.53968499997</c:v>
                </c:pt>
                <c:pt idx="6820">
                  <c:v>748198.54302500002</c:v>
                </c:pt>
                <c:pt idx="6821">
                  <c:v>738347.32420300005</c:v>
                </c:pt>
                <c:pt idx="6822">
                  <c:v>728496.10538099997</c:v>
                </c:pt>
                <c:pt idx="6823">
                  <c:v>718644.88656000001</c:v>
                </c:pt>
                <c:pt idx="6824">
                  <c:v>708793.66773800005</c:v>
                </c:pt>
                <c:pt idx="6825">
                  <c:v>698942.44891599996</c:v>
                </c:pt>
                <c:pt idx="6826">
                  <c:v>689091.230094</c:v>
                </c:pt>
                <c:pt idx="6827">
                  <c:v>676068.00793299999</c:v>
                </c:pt>
                <c:pt idx="6828">
                  <c:v>663044.78577099997</c:v>
                </c:pt>
                <c:pt idx="6829">
                  <c:v>650021.56360999995</c:v>
                </c:pt>
                <c:pt idx="6830">
                  <c:v>636998.34144800005</c:v>
                </c:pt>
                <c:pt idx="6831">
                  <c:v>623975.11928700004</c:v>
                </c:pt>
                <c:pt idx="6832">
                  <c:v>610951.89712500002</c:v>
                </c:pt>
                <c:pt idx="6833">
                  <c:v>606822.50616899994</c:v>
                </c:pt>
                <c:pt idx="6834">
                  <c:v>615716.337375</c:v>
                </c:pt>
                <c:pt idx="6835">
                  <c:v>624610.16858000006</c:v>
                </c:pt>
                <c:pt idx="6836">
                  <c:v>641113.28920999996</c:v>
                </c:pt>
                <c:pt idx="6837">
                  <c:v>657616.40983899997</c:v>
                </c:pt>
                <c:pt idx="6838">
                  <c:v>672547.90744500002</c:v>
                </c:pt>
                <c:pt idx="6839">
                  <c:v>687479.40505099995</c:v>
                </c:pt>
                <c:pt idx="6840">
                  <c:v>702410.902657</c:v>
                </c:pt>
                <c:pt idx="6841">
                  <c:v>717342.40026300005</c:v>
                </c:pt>
                <c:pt idx="6842">
                  <c:v>732273.89786899998</c:v>
                </c:pt>
                <c:pt idx="6843">
                  <c:v>747205.39547500003</c:v>
                </c:pt>
                <c:pt idx="6844">
                  <c:v>762136.89308099996</c:v>
                </c:pt>
                <c:pt idx="6845">
                  <c:v>777068.39068700001</c:v>
                </c:pt>
                <c:pt idx="6846">
                  <c:v>783106.057088</c:v>
                </c:pt>
                <c:pt idx="6847">
                  <c:v>789143.72348799999</c:v>
                </c:pt>
                <c:pt idx="6848">
                  <c:v>795181.38988899998</c:v>
                </c:pt>
                <c:pt idx="6849">
                  <c:v>793609.76686500001</c:v>
                </c:pt>
                <c:pt idx="6850">
                  <c:v>793247.87486099999</c:v>
                </c:pt>
                <c:pt idx="6851">
                  <c:v>794457.60588100005</c:v>
                </c:pt>
                <c:pt idx="6852">
                  <c:v>795667.336901</c:v>
                </c:pt>
                <c:pt idx="6853">
                  <c:v>796877.06791999994</c:v>
                </c:pt>
                <c:pt idx="6854">
                  <c:v>797746.51012200001</c:v>
                </c:pt>
                <c:pt idx="6855">
                  <c:v>798615.95232399995</c:v>
                </c:pt>
                <c:pt idx="6856">
                  <c:v>799296.52986000001</c:v>
                </c:pt>
                <c:pt idx="6857">
                  <c:v>799977.10739500006</c:v>
                </c:pt>
                <c:pt idx="6858">
                  <c:v>800657.684931</c:v>
                </c:pt>
                <c:pt idx="6859">
                  <c:v>801338.26246600004</c:v>
                </c:pt>
                <c:pt idx="6860">
                  <c:v>802018.84000199998</c:v>
                </c:pt>
                <c:pt idx="6861">
                  <c:v>802699.41753700003</c:v>
                </c:pt>
                <c:pt idx="6862">
                  <c:v>803379.99507199996</c:v>
                </c:pt>
                <c:pt idx="6863">
                  <c:v>802850.84158799995</c:v>
                </c:pt>
                <c:pt idx="6864">
                  <c:v>802321.68810399994</c:v>
                </c:pt>
                <c:pt idx="6865">
                  <c:v>801792.53462000005</c:v>
                </c:pt>
                <c:pt idx="6866">
                  <c:v>801263.38113500003</c:v>
                </c:pt>
                <c:pt idx="6867">
                  <c:v>801074.51646900002</c:v>
                </c:pt>
                <c:pt idx="6868">
                  <c:v>806666.58951199998</c:v>
                </c:pt>
                <c:pt idx="6869">
                  <c:v>812447.52722199995</c:v>
                </c:pt>
                <c:pt idx="6870">
                  <c:v>818228.46493200003</c:v>
                </c:pt>
                <c:pt idx="6871">
                  <c:v>824009.402642</c:v>
                </c:pt>
                <c:pt idx="6872">
                  <c:v>829790.34035199997</c:v>
                </c:pt>
                <c:pt idx="6873">
                  <c:v>835571.27806200006</c:v>
                </c:pt>
                <c:pt idx="6874">
                  <c:v>841352.21577200003</c:v>
                </c:pt>
                <c:pt idx="6875">
                  <c:v>847133.15348199999</c:v>
                </c:pt>
                <c:pt idx="6876">
                  <c:v>852914.09119199996</c:v>
                </c:pt>
                <c:pt idx="6877">
                  <c:v>858695.02890200005</c:v>
                </c:pt>
                <c:pt idx="6878">
                  <c:v>864475.96661100001</c:v>
                </c:pt>
                <c:pt idx="6879">
                  <c:v>870256.90432099998</c:v>
                </c:pt>
                <c:pt idx="6880">
                  <c:v>878347.06872400001</c:v>
                </c:pt>
                <c:pt idx="6881">
                  <c:v>880656.29541699996</c:v>
                </c:pt>
                <c:pt idx="6882">
                  <c:v>882000.55153699999</c:v>
                </c:pt>
                <c:pt idx="6883">
                  <c:v>883344.80765700003</c:v>
                </c:pt>
                <c:pt idx="6884">
                  <c:v>884689.06377600005</c:v>
                </c:pt>
                <c:pt idx="6885">
                  <c:v>886033.31989599997</c:v>
                </c:pt>
                <c:pt idx="6886">
                  <c:v>887377.57601600001</c:v>
                </c:pt>
                <c:pt idx="6887">
                  <c:v>888721.83213500003</c:v>
                </c:pt>
                <c:pt idx="6888">
                  <c:v>890066.08825499995</c:v>
                </c:pt>
                <c:pt idx="6889">
                  <c:v>891410.34437499999</c:v>
                </c:pt>
                <c:pt idx="6890">
                  <c:v>892754.60049500002</c:v>
                </c:pt>
                <c:pt idx="6891">
                  <c:v>894098.85661400005</c:v>
                </c:pt>
                <c:pt idx="6892">
                  <c:v>895443.11273399997</c:v>
                </c:pt>
                <c:pt idx="6893">
                  <c:v>894478.14216100005</c:v>
                </c:pt>
                <c:pt idx="6894">
                  <c:v>902484.45678000001</c:v>
                </c:pt>
                <c:pt idx="6895">
                  <c:v>911455.741973</c:v>
                </c:pt>
                <c:pt idx="6896">
                  <c:v>918744.21927100001</c:v>
                </c:pt>
                <c:pt idx="6897">
                  <c:v>926032.69656900002</c:v>
                </c:pt>
                <c:pt idx="6898">
                  <c:v>933321.17386700003</c:v>
                </c:pt>
                <c:pt idx="6899">
                  <c:v>940609.65116500005</c:v>
                </c:pt>
                <c:pt idx="6900">
                  <c:v>947898.12846299994</c:v>
                </c:pt>
                <c:pt idx="6901">
                  <c:v>952999.77959100006</c:v>
                </c:pt>
                <c:pt idx="6902">
                  <c:v>955119.89794000005</c:v>
                </c:pt>
                <c:pt idx="6903">
                  <c:v>957240.01629000006</c:v>
                </c:pt>
                <c:pt idx="6904">
                  <c:v>959360.13463900005</c:v>
                </c:pt>
                <c:pt idx="6905">
                  <c:v>961480.25298800005</c:v>
                </c:pt>
                <c:pt idx="6906">
                  <c:v>963600.37133700005</c:v>
                </c:pt>
                <c:pt idx="6907">
                  <c:v>956749.20449399995</c:v>
                </c:pt>
                <c:pt idx="6908">
                  <c:v>949898.03765099996</c:v>
                </c:pt>
                <c:pt idx="6909">
                  <c:v>944729.67870199995</c:v>
                </c:pt>
                <c:pt idx="6910">
                  <c:v>939561.31975300005</c:v>
                </c:pt>
                <c:pt idx="6911">
                  <c:v>934392.96080500004</c:v>
                </c:pt>
                <c:pt idx="6912">
                  <c:v>929224.60185600002</c:v>
                </c:pt>
                <c:pt idx="6913">
                  <c:v>924056.24290700001</c:v>
                </c:pt>
                <c:pt idx="6914">
                  <c:v>922467.284721</c:v>
                </c:pt>
                <c:pt idx="6915">
                  <c:v>923859.85931500001</c:v>
                </c:pt>
                <c:pt idx="6916">
                  <c:v>925252.43390800001</c:v>
                </c:pt>
                <c:pt idx="6917">
                  <c:v>932415.80151200003</c:v>
                </c:pt>
                <c:pt idx="6918">
                  <c:v>939579.16911699995</c:v>
                </c:pt>
                <c:pt idx="6919">
                  <c:v>939155.04981400003</c:v>
                </c:pt>
                <c:pt idx="6920">
                  <c:v>938730.93051099998</c:v>
                </c:pt>
                <c:pt idx="6921">
                  <c:v>938306.81120800006</c:v>
                </c:pt>
                <c:pt idx="6922">
                  <c:v>937882.69190500001</c:v>
                </c:pt>
                <c:pt idx="6923">
                  <c:v>937458.57260199997</c:v>
                </c:pt>
                <c:pt idx="6924">
                  <c:v>937034.45329900004</c:v>
                </c:pt>
                <c:pt idx="6925">
                  <c:v>936610.333996</c:v>
                </c:pt>
                <c:pt idx="6926">
                  <c:v>936186.21469299996</c:v>
                </c:pt>
                <c:pt idx="6927">
                  <c:v>934369.52079700003</c:v>
                </c:pt>
                <c:pt idx="6928">
                  <c:v>932552.82689999999</c:v>
                </c:pt>
                <c:pt idx="6929">
                  <c:v>930736.13300399994</c:v>
                </c:pt>
                <c:pt idx="6930">
                  <c:v>923148.64609699999</c:v>
                </c:pt>
                <c:pt idx="6931">
                  <c:v>925814.15093700006</c:v>
                </c:pt>
                <c:pt idx="6932">
                  <c:v>936067.14268599998</c:v>
                </c:pt>
                <c:pt idx="6933">
                  <c:v>946320.13443400001</c:v>
                </c:pt>
                <c:pt idx="6934">
                  <c:v>952827.84122499998</c:v>
                </c:pt>
                <c:pt idx="6935">
                  <c:v>956943.15304200002</c:v>
                </c:pt>
                <c:pt idx="6936">
                  <c:v>961058.46485900006</c:v>
                </c:pt>
                <c:pt idx="6937">
                  <c:v>965173.77667599998</c:v>
                </c:pt>
                <c:pt idx="6938">
                  <c:v>969289.08849300002</c:v>
                </c:pt>
                <c:pt idx="6939">
                  <c:v>971402.62675699999</c:v>
                </c:pt>
                <c:pt idx="6940">
                  <c:v>973516.16501999996</c:v>
                </c:pt>
                <c:pt idx="6941">
                  <c:v>975629.70328300004</c:v>
                </c:pt>
                <c:pt idx="6942">
                  <c:v>977743.241546</c:v>
                </c:pt>
                <c:pt idx="6943">
                  <c:v>979856.77980999998</c:v>
                </c:pt>
                <c:pt idx="6944">
                  <c:v>971717.32632500003</c:v>
                </c:pt>
                <c:pt idx="6945">
                  <c:v>963577.87283999997</c:v>
                </c:pt>
                <c:pt idx="6946">
                  <c:v>955438.41935500002</c:v>
                </c:pt>
                <c:pt idx="6947">
                  <c:v>951044.25082700001</c:v>
                </c:pt>
                <c:pt idx="6948">
                  <c:v>949042.47727300005</c:v>
                </c:pt>
                <c:pt idx="6949">
                  <c:v>947040.70371899998</c:v>
                </c:pt>
                <c:pt idx="6950">
                  <c:v>945038.93016600003</c:v>
                </c:pt>
                <c:pt idx="6951">
                  <c:v>945510.38790199999</c:v>
                </c:pt>
                <c:pt idx="6952">
                  <c:v>947983.61919200001</c:v>
                </c:pt>
                <c:pt idx="6953">
                  <c:v>950456.85048200004</c:v>
                </c:pt>
                <c:pt idx="6954">
                  <c:v>953045.06632500002</c:v>
                </c:pt>
                <c:pt idx="6955">
                  <c:v>955633.28216800001</c:v>
                </c:pt>
                <c:pt idx="6956">
                  <c:v>958221.49801099999</c:v>
                </c:pt>
                <c:pt idx="6957">
                  <c:v>960809.71385399997</c:v>
                </c:pt>
                <c:pt idx="6958">
                  <c:v>963397.92969799996</c:v>
                </c:pt>
                <c:pt idx="6959">
                  <c:v>965986.14554099995</c:v>
                </c:pt>
                <c:pt idx="6960">
                  <c:v>968574.36138400005</c:v>
                </c:pt>
                <c:pt idx="6961">
                  <c:v>971162.57722700003</c:v>
                </c:pt>
                <c:pt idx="6962">
                  <c:v>978400.45693600003</c:v>
                </c:pt>
                <c:pt idx="6963">
                  <c:v>985638.33664500003</c:v>
                </c:pt>
                <c:pt idx="6964">
                  <c:v>990402.985063</c:v>
                </c:pt>
                <c:pt idx="6965">
                  <c:v>995167.63348199998</c:v>
                </c:pt>
                <c:pt idx="6966">
                  <c:v>989616.11884100002</c:v>
                </c:pt>
                <c:pt idx="6967">
                  <c:v>983949.61964599998</c:v>
                </c:pt>
                <c:pt idx="6968">
                  <c:v>978283.12045100005</c:v>
                </c:pt>
                <c:pt idx="6969">
                  <c:v>972616.62125600001</c:v>
                </c:pt>
                <c:pt idx="6970">
                  <c:v>966950.12206099997</c:v>
                </c:pt>
                <c:pt idx="6971">
                  <c:v>961283.62286700006</c:v>
                </c:pt>
                <c:pt idx="6972">
                  <c:v>955617.12367200002</c:v>
                </c:pt>
                <c:pt idx="6973">
                  <c:v>949950.62447699998</c:v>
                </c:pt>
                <c:pt idx="6974">
                  <c:v>944284.12528200005</c:v>
                </c:pt>
                <c:pt idx="6975">
                  <c:v>933967.962222</c:v>
                </c:pt>
                <c:pt idx="6976">
                  <c:v>923651.79916099994</c:v>
                </c:pt>
                <c:pt idx="6977">
                  <c:v>913335.63610100001</c:v>
                </c:pt>
                <c:pt idx="6978">
                  <c:v>918595.51958099997</c:v>
                </c:pt>
                <c:pt idx="6979">
                  <c:v>934171.56612199999</c:v>
                </c:pt>
                <c:pt idx="6980">
                  <c:v>949747.612662</c:v>
                </c:pt>
                <c:pt idx="6981">
                  <c:v>965323.65920200001</c:v>
                </c:pt>
                <c:pt idx="6982">
                  <c:v>980899.70574300003</c:v>
                </c:pt>
                <c:pt idx="6983">
                  <c:v>1000458.94655</c:v>
                </c:pt>
                <c:pt idx="6984">
                  <c:v>1020018.18736</c:v>
                </c:pt>
                <c:pt idx="6985">
                  <c:v>1039577.42817</c:v>
                </c:pt>
                <c:pt idx="6986">
                  <c:v>1059136.6689800001</c:v>
                </c:pt>
                <c:pt idx="6987">
                  <c:v>1078695.9097899999</c:v>
                </c:pt>
                <c:pt idx="6988">
                  <c:v>1108234.10476</c:v>
                </c:pt>
                <c:pt idx="6989">
                  <c:v>1137772.2997300001</c:v>
                </c:pt>
                <c:pt idx="6990">
                  <c:v>1167310.4946999999</c:v>
                </c:pt>
                <c:pt idx="6991">
                  <c:v>1181272.64313</c:v>
                </c:pt>
                <c:pt idx="6992">
                  <c:v>1190038.35641</c:v>
                </c:pt>
                <c:pt idx="6993">
                  <c:v>1198804.0697000001</c:v>
                </c:pt>
                <c:pt idx="6994">
                  <c:v>1199674.4657999999</c:v>
                </c:pt>
                <c:pt idx="6995">
                  <c:v>1200544.86191</c:v>
                </c:pt>
                <c:pt idx="6996">
                  <c:v>1197432.06375</c:v>
                </c:pt>
                <c:pt idx="6997">
                  <c:v>1194319.26559</c:v>
                </c:pt>
                <c:pt idx="6998">
                  <c:v>1191206.4674199999</c:v>
                </c:pt>
                <c:pt idx="6999">
                  <c:v>1188093.6692600001</c:v>
                </c:pt>
                <c:pt idx="7000">
                  <c:v>1184980.8711000001</c:v>
                </c:pt>
                <c:pt idx="7001">
                  <c:v>1171889.1187700001</c:v>
                </c:pt>
                <c:pt idx="7002">
                  <c:v>1158797.3664500001</c:v>
                </c:pt>
                <c:pt idx="7003">
                  <c:v>1145705.6141299999</c:v>
                </c:pt>
                <c:pt idx="7004">
                  <c:v>1132613.8618099999</c:v>
                </c:pt>
                <c:pt idx="7005">
                  <c:v>1124718.5446299999</c:v>
                </c:pt>
                <c:pt idx="7006">
                  <c:v>1117169.1117400001</c:v>
                </c:pt>
                <c:pt idx="7007">
                  <c:v>1117514.9960400001</c:v>
                </c:pt>
                <c:pt idx="7008">
                  <c:v>1117860.8803399999</c:v>
                </c:pt>
                <c:pt idx="7009">
                  <c:v>1130642.7139699999</c:v>
                </c:pt>
                <c:pt idx="7010">
                  <c:v>1143424.5475999999</c:v>
                </c:pt>
                <c:pt idx="7011">
                  <c:v>1156206.3812299999</c:v>
                </c:pt>
                <c:pt idx="7012">
                  <c:v>1168988.21487</c:v>
                </c:pt>
                <c:pt idx="7013">
                  <c:v>1181770.0485</c:v>
                </c:pt>
                <c:pt idx="7014">
                  <c:v>1194551.88213</c:v>
                </c:pt>
                <c:pt idx="7015">
                  <c:v>1207333.7157600001</c:v>
                </c:pt>
                <c:pt idx="7016">
                  <c:v>1221686.84769</c:v>
                </c:pt>
                <c:pt idx="7017">
                  <c:v>1236039.9796200001</c:v>
                </c:pt>
                <c:pt idx="7018">
                  <c:v>1252510.7533199999</c:v>
                </c:pt>
                <c:pt idx="7019">
                  <c:v>1268635.64273</c:v>
                </c:pt>
                <c:pt idx="7020">
                  <c:v>1284760.53214</c:v>
                </c:pt>
                <c:pt idx="7021">
                  <c:v>1300885.42154</c:v>
                </c:pt>
                <c:pt idx="7022">
                  <c:v>1304574.3616200001</c:v>
                </c:pt>
                <c:pt idx="7023">
                  <c:v>1308263.3016900001</c:v>
                </c:pt>
                <c:pt idx="7024">
                  <c:v>1311952.24177</c:v>
                </c:pt>
                <c:pt idx="7025">
                  <c:v>1324641.48581</c:v>
                </c:pt>
                <c:pt idx="7026">
                  <c:v>1337330.7298600001</c:v>
                </c:pt>
                <c:pt idx="7027">
                  <c:v>1350019.9739099999</c:v>
                </c:pt>
                <c:pt idx="7028">
                  <c:v>1362709.21796</c:v>
                </c:pt>
                <c:pt idx="7029">
                  <c:v>1377216.5175000001</c:v>
                </c:pt>
                <c:pt idx="7030">
                  <c:v>1391723.81705</c:v>
                </c:pt>
                <c:pt idx="7031">
                  <c:v>1406840.7985400001</c:v>
                </c:pt>
                <c:pt idx="7032">
                  <c:v>1421957.7800199999</c:v>
                </c:pt>
                <c:pt idx="7033">
                  <c:v>1437074.7615100001</c:v>
                </c:pt>
                <c:pt idx="7034">
                  <c:v>1452191.7429899999</c:v>
                </c:pt>
                <c:pt idx="7035">
                  <c:v>1463309.2359199999</c:v>
                </c:pt>
                <c:pt idx="7036">
                  <c:v>1474426.72884</c:v>
                </c:pt>
                <c:pt idx="7037">
                  <c:v>1485544.2217699999</c:v>
                </c:pt>
                <c:pt idx="7038">
                  <c:v>1487661.4107299999</c:v>
                </c:pt>
                <c:pt idx="7039">
                  <c:v>1489778.59968</c:v>
                </c:pt>
                <c:pt idx="7040">
                  <c:v>1491895.7886300001</c:v>
                </c:pt>
                <c:pt idx="7041">
                  <c:v>1494012.97759</c:v>
                </c:pt>
                <c:pt idx="7042">
                  <c:v>1486248.9327199999</c:v>
                </c:pt>
                <c:pt idx="7043">
                  <c:v>1478484.8878500001</c:v>
                </c:pt>
                <c:pt idx="7044">
                  <c:v>1467993.51927</c:v>
                </c:pt>
                <c:pt idx="7045">
                  <c:v>1457502.1507000001</c:v>
                </c:pt>
                <c:pt idx="7046">
                  <c:v>1447010.7821200001</c:v>
                </c:pt>
                <c:pt idx="7047">
                  <c:v>1436519.4135400001</c:v>
                </c:pt>
                <c:pt idx="7048">
                  <c:v>1430027.5335200001</c:v>
                </c:pt>
                <c:pt idx="7049">
                  <c:v>1423535.6535</c:v>
                </c:pt>
                <c:pt idx="7050">
                  <c:v>1417043.7734699999</c:v>
                </c:pt>
                <c:pt idx="7051">
                  <c:v>1410551.8934500001</c:v>
                </c:pt>
                <c:pt idx="7052">
                  <c:v>1404060.01343</c:v>
                </c:pt>
                <c:pt idx="7053">
                  <c:v>1397568.13341</c:v>
                </c:pt>
                <c:pt idx="7054">
                  <c:v>1404643.20921</c:v>
                </c:pt>
                <c:pt idx="7055">
                  <c:v>1418783.5448</c:v>
                </c:pt>
                <c:pt idx="7056">
                  <c:v>1432923.88038</c:v>
                </c:pt>
                <c:pt idx="7057">
                  <c:v>1447064.21597</c:v>
                </c:pt>
                <c:pt idx="7058">
                  <c:v>1461204.55155</c:v>
                </c:pt>
                <c:pt idx="7059">
                  <c:v>1465590.94037</c:v>
                </c:pt>
                <c:pt idx="7060">
                  <c:v>1469977.32919</c:v>
                </c:pt>
                <c:pt idx="7061">
                  <c:v>1474363.7180000001</c:v>
                </c:pt>
                <c:pt idx="7062">
                  <c:v>1478750.1068200001</c:v>
                </c:pt>
                <c:pt idx="7063">
                  <c:v>1483136.4956400001</c:v>
                </c:pt>
                <c:pt idx="7064">
                  <c:v>1487522.88445</c:v>
                </c:pt>
                <c:pt idx="7065">
                  <c:v>1491909.27327</c:v>
                </c:pt>
                <c:pt idx="7066">
                  <c:v>1496295.6620799999</c:v>
                </c:pt>
                <c:pt idx="7067">
                  <c:v>1487115.0950800001</c:v>
                </c:pt>
                <c:pt idx="7068">
                  <c:v>1477361.1483100001</c:v>
                </c:pt>
                <c:pt idx="7069">
                  <c:v>1467607.20154</c:v>
                </c:pt>
                <c:pt idx="7070">
                  <c:v>1457853.25477</c:v>
                </c:pt>
                <c:pt idx="7071">
                  <c:v>1455563.1580399999</c:v>
                </c:pt>
                <c:pt idx="7072">
                  <c:v>1463027.00807</c:v>
                </c:pt>
                <c:pt idx="7073">
                  <c:v>1470490.8581099999</c:v>
                </c:pt>
                <c:pt idx="7074">
                  <c:v>1477305.5233700001</c:v>
                </c:pt>
                <c:pt idx="7075">
                  <c:v>1483614.70842</c:v>
                </c:pt>
                <c:pt idx="7076">
                  <c:v>1489923.89347</c:v>
                </c:pt>
                <c:pt idx="7077">
                  <c:v>1496233.07852</c:v>
                </c:pt>
                <c:pt idx="7078">
                  <c:v>1502542.2635600001</c:v>
                </c:pt>
                <c:pt idx="7079">
                  <c:v>1508851.4486100001</c:v>
                </c:pt>
                <c:pt idx="7080">
                  <c:v>1515160.6336600001</c:v>
                </c:pt>
                <c:pt idx="7081">
                  <c:v>1521469.81871</c:v>
                </c:pt>
                <c:pt idx="7082">
                  <c:v>1527779.00376</c:v>
                </c:pt>
                <c:pt idx="7083">
                  <c:v>1534088.18881</c:v>
                </c:pt>
                <c:pt idx="7084">
                  <c:v>1532933.52382</c:v>
                </c:pt>
                <c:pt idx="7085">
                  <c:v>1531778.85883</c:v>
                </c:pt>
                <c:pt idx="7086">
                  <c:v>1530624.1938400001</c:v>
                </c:pt>
                <c:pt idx="7087">
                  <c:v>1532588.23401</c:v>
                </c:pt>
                <c:pt idx="7088">
                  <c:v>1535057.7543899999</c:v>
                </c:pt>
                <c:pt idx="7089">
                  <c:v>1537527.27477</c:v>
                </c:pt>
                <c:pt idx="7090">
                  <c:v>1539996.79516</c:v>
                </c:pt>
                <c:pt idx="7091">
                  <c:v>1542466.3155400001</c:v>
                </c:pt>
                <c:pt idx="7092">
                  <c:v>1544935.83592</c:v>
                </c:pt>
                <c:pt idx="7093">
                  <c:v>1547405.3563000001</c:v>
                </c:pt>
                <c:pt idx="7094">
                  <c:v>1546443.0616899999</c:v>
                </c:pt>
                <c:pt idx="7095">
                  <c:v>1545480.76709</c:v>
                </c:pt>
                <c:pt idx="7096">
                  <c:v>1544518.47248</c:v>
                </c:pt>
                <c:pt idx="7097">
                  <c:v>1543556.17787</c:v>
                </c:pt>
                <c:pt idx="7098">
                  <c:v>1542593.8832700001</c:v>
                </c:pt>
                <c:pt idx="7099">
                  <c:v>1541631.5886599999</c:v>
                </c:pt>
                <c:pt idx="7100">
                  <c:v>1538199.77367</c:v>
                </c:pt>
                <c:pt idx="7101">
                  <c:v>1534767.9586799999</c:v>
                </c:pt>
                <c:pt idx="7102">
                  <c:v>1531336.1436900001</c:v>
                </c:pt>
                <c:pt idx="7103">
                  <c:v>1527904.32871</c:v>
                </c:pt>
                <c:pt idx="7104">
                  <c:v>1524472.5137199999</c:v>
                </c:pt>
                <c:pt idx="7105">
                  <c:v>1521040.6987300001</c:v>
                </c:pt>
                <c:pt idx="7106">
                  <c:v>1519299.47924</c:v>
                </c:pt>
                <c:pt idx="7107">
                  <c:v>1520990.0747400001</c:v>
                </c:pt>
                <c:pt idx="7108">
                  <c:v>1522680.6702399999</c:v>
                </c:pt>
                <c:pt idx="7109">
                  <c:v>1532099.3633699999</c:v>
                </c:pt>
                <c:pt idx="7110">
                  <c:v>1541518.0564999999</c:v>
                </c:pt>
                <c:pt idx="7111">
                  <c:v>1548860.7472000001</c:v>
                </c:pt>
                <c:pt idx="7112">
                  <c:v>1556203.4378899999</c:v>
                </c:pt>
                <c:pt idx="7113">
                  <c:v>1563546.12858</c:v>
                </c:pt>
                <c:pt idx="7114">
                  <c:v>1570888.8192700001</c:v>
                </c:pt>
                <c:pt idx="7115">
                  <c:v>1571990.84247</c:v>
                </c:pt>
                <c:pt idx="7116">
                  <c:v>1573092.86568</c:v>
                </c:pt>
                <c:pt idx="7117">
                  <c:v>1574194.88888</c:v>
                </c:pt>
                <c:pt idx="7118">
                  <c:v>1575296.9120799999</c:v>
                </c:pt>
                <c:pt idx="7119">
                  <c:v>1574708.3397900001</c:v>
                </c:pt>
                <c:pt idx="7120">
                  <c:v>1574119.76749</c:v>
                </c:pt>
                <c:pt idx="7121">
                  <c:v>1573531.1952</c:v>
                </c:pt>
                <c:pt idx="7122">
                  <c:v>1565214.52526</c:v>
                </c:pt>
                <c:pt idx="7123">
                  <c:v>1556897.8553299999</c:v>
                </c:pt>
                <c:pt idx="7124">
                  <c:v>1550657.18784</c:v>
                </c:pt>
                <c:pt idx="7125">
                  <c:v>1544416.52036</c:v>
                </c:pt>
                <c:pt idx="7126">
                  <c:v>1538175.8528700001</c:v>
                </c:pt>
                <c:pt idx="7127">
                  <c:v>1554671.4857399999</c:v>
                </c:pt>
                <c:pt idx="7128">
                  <c:v>1577660.32733</c:v>
                </c:pt>
                <c:pt idx="7129">
                  <c:v>1600649.1689200001</c:v>
                </c:pt>
                <c:pt idx="7130">
                  <c:v>1623638.0105099999</c:v>
                </c:pt>
                <c:pt idx="7131">
                  <c:v>1631970.1409499999</c:v>
                </c:pt>
                <c:pt idx="7132">
                  <c:v>1640302.2713899999</c:v>
                </c:pt>
                <c:pt idx="7133">
                  <c:v>1648634.4018300001</c:v>
                </c:pt>
                <c:pt idx="7134">
                  <c:v>1656966.5322799999</c:v>
                </c:pt>
                <c:pt idx="7135">
                  <c:v>1665298.6627199999</c:v>
                </c:pt>
                <c:pt idx="7136">
                  <c:v>1673630.7931599999</c:v>
                </c:pt>
                <c:pt idx="7137">
                  <c:v>1681962.9236000001</c:v>
                </c:pt>
                <c:pt idx="7138">
                  <c:v>1690295.0540400001</c:v>
                </c:pt>
                <c:pt idx="7139">
                  <c:v>1698627.1844800001</c:v>
                </c:pt>
                <c:pt idx="7140">
                  <c:v>1684223.01456</c:v>
                </c:pt>
                <c:pt idx="7141">
                  <c:v>1669566.30342</c:v>
                </c:pt>
                <c:pt idx="7142">
                  <c:v>1654909.5922699999</c:v>
                </c:pt>
                <c:pt idx="7143">
                  <c:v>1651435.9583399999</c:v>
                </c:pt>
                <c:pt idx="7144">
                  <c:v>1662619.0355499999</c:v>
                </c:pt>
                <c:pt idx="7145">
                  <c:v>1673802.11277</c:v>
                </c:pt>
                <c:pt idx="7146">
                  <c:v>1684985.1899900001</c:v>
                </c:pt>
                <c:pt idx="7147">
                  <c:v>1696168.2671999999</c:v>
                </c:pt>
                <c:pt idx="7148">
                  <c:v>1707351.34442</c:v>
                </c:pt>
                <c:pt idx="7149">
                  <c:v>1718534.42163</c:v>
                </c:pt>
                <c:pt idx="7150">
                  <c:v>1731573.9359899999</c:v>
                </c:pt>
                <c:pt idx="7151">
                  <c:v>1742638.6529000001</c:v>
                </c:pt>
                <c:pt idx="7152">
                  <c:v>1753703.3698100001</c:v>
                </c:pt>
                <c:pt idx="7153">
                  <c:v>1764768.08672</c:v>
                </c:pt>
                <c:pt idx="7154">
                  <c:v>1775832.8036199999</c:v>
                </c:pt>
                <c:pt idx="7155">
                  <c:v>1786897.5205300001</c:v>
                </c:pt>
                <c:pt idx="7156">
                  <c:v>1786779.16022</c:v>
                </c:pt>
                <c:pt idx="7157">
                  <c:v>1786660.7999100001</c:v>
                </c:pt>
                <c:pt idx="7158">
                  <c:v>1786542.43961</c:v>
                </c:pt>
                <c:pt idx="7159">
                  <c:v>1786424.0793000001</c:v>
                </c:pt>
                <c:pt idx="7160">
                  <c:v>1786305.71899</c:v>
                </c:pt>
                <c:pt idx="7161">
                  <c:v>1786187.3586800001</c:v>
                </c:pt>
                <c:pt idx="7162">
                  <c:v>1786068.9983699999</c:v>
                </c:pt>
                <c:pt idx="7163">
                  <c:v>1789117.36626</c:v>
                </c:pt>
                <c:pt idx="7164">
                  <c:v>1794140.5316000001</c:v>
                </c:pt>
                <c:pt idx="7165">
                  <c:v>1799163.6969399999</c:v>
                </c:pt>
                <c:pt idx="7166">
                  <c:v>1804186.86228</c:v>
                </c:pt>
                <c:pt idx="7167">
                  <c:v>1818344.8757199999</c:v>
                </c:pt>
                <c:pt idx="7168">
                  <c:v>1811886.8168299999</c:v>
                </c:pt>
                <c:pt idx="7169">
                  <c:v>1805428.7579300001</c:v>
                </c:pt>
                <c:pt idx="7170">
                  <c:v>1798970.69903</c:v>
                </c:pt>
                <c:pt idx="7171">
                  <c:v>1792512.64013</c:v>
                </c:pt>
                <c:pt idx="7172">
                  <c:v>1786054.5812299999</c:v>
                </c:pt>
                <c:pt idx="7173">
                  <c:v>1779596.5223300001</c:v>
                </c:pt>
                <c:pt idx="7174">
                  <c:v>1773138.46343</c:v>
                </c:pt>
                <c:pt idx="7175">
                  <c:v>1766680.4045299999</c:v>
                </c:pt>
                <c:pt idx="7176">
                  <c:v>1755199.18029</c:v>
                </c:pt>
                <c:pt idx="7177">
                  <c:v>1743717.9560499999</c:v>
                </c:pt>
                <c:pt idx="7178">
                  <c:v>1732236.73181</c:v>
                </c:pt>
                <c:pt idx="7179">
                  <c:v>1720755.50758</c:v>
                </c:pt>
                <c:pt idx="7180">
                  <c:v>1709064.55097</c:v>
                </c:pt>
                <c:pt idx="7181">
                  <c:v>1717989.6666999999</c:v>
                </c:pt>
                <c:pt idx="7182">
                  <c:v>1726914.7824299999</c:v>
                </c:pt>
                <c:pt idx="7183">
                  <c:v>1735839.8981600001</c:v>
                </c:pt>
                <c:pt idx="7184">
                  <c:v>1766167.7762</c:v>
                </c:pt>
                <c:pt idx="7185">
                  <c:v>1787698.1371599999</c:v>
                </c:pt>
                <c:pt idx="7186">
                  <c:v>1809228.4981199999</c:v>
                </c:pt>
                <c:pt idx="7187">
                  <c:v>1830758.8590899999</c:v>
                </c:pt>
                <c:pt idx="7188">
                  <c:v>1852289.2200499999</c:v>
                </c:pt>
                <c:pt idx="7189">
                  <c:v>1873819.5810100001</c:v>
                </c:pt>
                <c:pt idx="7190">
                  <c:v>1895349.94197</c:v>
                </c:pt>
                <c:pt idx="7191">
                  <c:v>1903471.25024</c:v>
                </c:pt>
                <c:pt idx="7192">
                  <c:v>1911592.55852</c:v>
                </c:pt>
                <c:pt idx="7193">
                  <c:v>1910788.7510599999</c:v>
                </c:pt>
                <c:pt idx="7194">
                  <c:v>1909984.9436000001</c:v>
                </c:pt>
                <c:pt idx="7195">
                  <c:v>1909181.1361499999</c:v>
                </c:pt>
                <c:pt idx="7196">
                  <c:v>1908377.3286900001</c:v>
                </c:pt>
                <c:pt idx="7197">
                  <c:v>1886170.7589199999</c:v>
                </c:pt>
                <c:pt idx="7198">
                  <c:v>1872761.7062299999</c:v>
                </c:pt>
                <c:pt idx="7199">
                  <c:v>1859352.6535400001</c:v>
                </c:pt>
                <c:pt idx="7200">
                  <c:v>1845943.6008599999</c:v>
                </c:pt>
                <c:pt idx="7201">
                  <c:v>1832534.5481700001</c:v>
                </c:pt>
                <c:pt idx="7202">
                  <c:v>1819125.4954899999</c:v>
                </c:pt>
                <c:pt idx="7203">
                  <c:v>1810589.56528</c:v>
                </c:pt>
                <c:pt idx="7204">
                  <c:v>1815462.6877599999</c:v>
                </c:pt>
                <c:pt idx="7205">
                  <c:v>1820335.8102500001</c:v>
                </c:pt>
                <c:pt idx="7206">
                  <c:v>1825208.93273</c:v>
                </c:pt>
                <c:pt idx="7207">
                  <c:v>1845799.35843</c:v>
                </c:pt>
                <c:pt idx="7208">
                  <c:v>1866389.7841399999</c:v>
                </c:pt>
                <c:pt idx="7209">
                  <c:v>1886263.6397800001</c:v>
                </c:pt>
                <c:pt idx="7210">
                  <c:v>1906137.4954299999</c:v>
                </c:pt>
                <c:pt idx="7211">
                  <c:v>1924363.07522</c:v>
                </c:pt>
                <c:pt idx="7212">
                  <c:v>1935374.6937200001</c:v>
                </c:pt>
                <c:pt idx="7213">
                  <c:v>1946386.3122099999</c:v>
                </c:pt>
                <c:pt idx="7214">
                  <c:v>1957397.93071</c:v>
                </c:pt>
                <c:pt idx="7215">
                  <c:v>1968409.5492</c:v>
                </c:pt>
                <c:pt idx="7216">
                  <c:v>1974548.04522</c:v>
                </c:pt>
                <c:pt idx="7217">
                  <c:v>1980686.5412300001</c:v>
                </c:pt>
                <c:pt idx="7218">
                  <c:v>1986825.03724</c:v>
                </c:pt>
                <c:pt idx="7219">
                  <c:v>1992963.5332500001</c:v>
                </c:pt>
                <c:pt idx="7220">
                  <c:v>1983384.7260499999</c:v>
                </c:pt>
                <c:pt idx="7221">
                  <c:v>1973805.9188399999</c:v>
                </c:pt>
                <c:pt idx="7222">
                  <c:v>1964943.68169</c:v>
                </c:pt>
                <c:pt idx="7223">
                  <c:v>1956081.4445400001</c:v>
                </c:pt>
                <c:pt idx="7224">
                  <c:v>1953975.39778</c:v>
                </c:pt>
                <c:pt idx="7225">
                  <c:v>1959083.31232</c:v>
                </c:pt>
                <c:pt idx="7226">
                  <c:v>1962317.8219699999</c:v>
                </c:pt>
                <c:pt idx="7227">
                  <c:v>1965552.3316200001</c:v>
                </c:pt>
                <c:pt idx="7228">
                  <c:v>1968786.84127</c:v>
                </c:pt>
                <c:pt idx="7229">
                  <c:v>1972021.3509200001</c:v>
                </c:pt>
                <c:pt idx="7230">
                  <c:v>1973986.91191</c:v>
                </c:pt>
                <c:pt idx="7231">
                  <c:v>1975952.4728999999</c:v>
                </c:pt>
                <c:pt idx="7232">
                  <c:v>1977918.0338900001</c:v>
                </c:pt>
                <c:pt idx="7233">
                  <c:v>1979883.59488</c:v>
                </c:pt>
                <c:pt idx="7234">
                  <c:v>1981849.1558600001</c:v>
                </c:pt>
                <c:pt idx="7235">
                  <c:v>1983814.71685</c:v>
                </c:pt>
                <c:pt idx="7236">
                  <c:v>1985780.2778400001</c:v>
                </c:pt>
                <c:pt idx="7237">
                  <c:v>1982637.92429</c:v>
                </c:pt>
                <c:pt idx="7238">
                  <c:v>1979495.57073</c:v>
                </c:pt>
                <c:pt idx="7239">
                  <c:v>1978226.62207</c:v>
                </c:pt>
                <c:pt idx="7240">
                  <c:v>1976957.67341</c:v>
                </c:pt>
                <c:pt idx="7241">
                  <c:v>1975688.7247500001</c:v>
                </c:pt>
                <c:pt idx="7242">
                  <c:v>1983670.3119000001</c:v>
                </c:pt>
                <c:pt idx="7243">
                  <c:v>1992920.84772</c:v>
                </c:pt>
                <c:pt idx="7244">
                  <c:v>2002171.38353</c:v>
                </c:pt>
                <c:pt idx="7245">
                  <c:v>2011421.9193500001</c:v>
                </c:pt>
                <c:pt idx="7246">
                  <c:v>2020672.45517</c:v>
                </c:pt>
                <c:pt idx="7247">
                  <c:v>2029922.99098</c:v>
                </c:pt>
                <c:pt idx="7248">
                  <c:v>2040368.4513699999</c:v>
                </c:pt>
                <c:pt idx="7249">
                  <c:v>2050813.91176</c:v>
                </c:pt>
                <c:pt idx="7250">
                  <c:v>2061259.3721400001</c:v>
                </c:pt>
                <c:pt idx="7251">
                  <c:v>2071704.83253</c:v>
                </c:pt>
                <c:pt idx="7252">
                  <c:v>2082150.2929199999</c:v>
                </c:pt>
                <c:pt idx="7253">
                  <c:v>2092595.7533</c:v>
                </c:pt>
                <c:pt idx="7254">
                  <c:v>2103041.2136900001</c:v>
                </c:pt>
                <c:pt idx="7255">
                  <c:v>2104236.1382599999</c:v>
                </c:pt>
                <c:pt idx="7256">
                  <c:v>2105431.0628300002</c:v>
                </c:pt>
                <c:pt idx="7257">
                  <c:v>2106625.9874</c:v>
                </c:pt>
                <c:pt idx="7258">
                  <c:v>2107820.9119699998</c:v>
                </c:pt>
                <c:pt idx="7259">
                  <c:v>2109015.83654</c:v>
                </c:pt>
                <c:pt idx="7260">
                  <c:v>2116760.2483999999</c:v>
                </c:pt>
                <c:pt idx="7261">
                  <c:v>2123309.7357000001</c:v>
                </c:pt>
                <c:pt idx="7262">
                  <c:v>2126120.6581100002</c:v>
                </c:pt>
                <c:pt idx="7263">
                  <c:v>2128931.5805299999</c:v>
                </c:pt>
                <c:pt idx="7264">
                  <c:v>2131742.5029500001</c:v>
                </c:pt>
                <c:pt idx="7265">
                  <c:v>2134553.4253699998</c:v>
                </c:pt>
                <c:pt idx="7266">
                  <c:v>2137364.34778</c:v>
                </c:pt>
                <c:pt idx="7267">
                  <c:v>2140175.2702000001</c:v>
                </c:pt>
                <c:pt idx="7268">
                  <c:v>2142986.1926199999</c:v>
                </c:pt>
                <c:pt idx="7269">
                  <c:v>2145797.11503</c:v>
                </c:pt>
                <c:pt idx="7270">
                  <c:v>2136632.6243199999</c:v>
                </c:pt>
                <c:pt idx="7271">
                  <c:v>2127468.1335999998</c:v>
                </c:pt>
                <c:pt idx="7272">
                  <c:v>2118303.6428899998</c:v>
                </c:pt>
                <c:pt idx="7273">
                  <c:v>2102589.6648800001</c:v>
                </c:pt>
                <c:pt idx="7274">
                  <c:v>2086875.6868700001</c:v>
                </c:pt>
                <c:pt idx="7275">
                  <c:v>2074900.2737400001</c:v>
                </c:pt>
                <c:pt idx="7276">
                  <c:v>2051265.80149</c:v>
                </c:pt>
                <c:pt idx="7277">
                  <c:v>2027631.32925</c:v>
                </c:pt>
                <c:pt idx="7278">
                  <c:v>2003996.8570000001</c:v>
                </c:pt>
                <c:pt idx="7279">
                  <c:v>1980362.38476</c:v>
                </c:pt>
                <c:pt idx="7280">
                  <c:v>1956727.9125099999</c:v>
                </c:pt>
                <c:pt idx="7281">
                  <c:v>1933093.4402699999</c:v>
                </c:pt>
                <c:pt idx="7282">
                  <c:v>1909458.96802</c:v>
                </c:pt>
                <c:pt idx="7283">
                  <c:v>1897799.90891</c:v>
                </c:pt>
                <c:pt idx="7284">
                  <c:v>1886140.8498</c:v>
                </c:pt>
                <c:pt idx="7285">
                  <c:v>1874481.7906800001</c:v>
                </c:pt>
                <c:pt idx="7286">
                  <c:v>1862822.7315700001</c:v>
                </c:pt>
                <c:pt idx="7287">
                  <c:v>1851163.67246</c:v>
                </c:pt>
                <c:pt idx="7288">
                  <c:v>1849665.52305</c:v>
                </c:pt>
                <c:pt idx="7289">
                  <c:v>1859826.43276</c:v>
                </c:pt>
                <c:pt idx="7290">
                  <c:v>1867957.3751099999</c:v>
                </c:pt>
                <c:pt idx="7291">
                  <c:v>1876088.31746</c:v>
                </c:pt>
                <c:pt idx="7292">
                  <c:v>1884219.25981</c:v>
                </c:pt>
                <c:pt idx="7293">
                  <c:v>1892350.2021699999</c:v>
                </c:pt>
                <c:pt idx="7294">
                  <c:v>1900481.1445200001</c:v>
                </c:pt>
                <c:pt idx="7295">
                  <c:v>1908612.08687</c:v>
                </c:pt>
                <c:pt idx="7296">
                  <c:v>1916743.0292199999</c:v>
                </c:pt>
                <c:pt idx="7297">
                  <c:v>1924873.9715799999</c:v>
                </c:pt>
                <c:pt idx="7298">
                  <c:v>1933004.91393</c:v>
                </c:pt>
                <c:pt idx="7299">
                  <c:v>1941135.8562799999</c:v>
                </c:pt>
                <c:pt idx="7300">
                  <c:v>1949266.7986300001</c:v>
                </c:pt>
                <c:pt idx="7301">
                  <c:v>1947236.83128</c:v>
                </c:pt>
                <c:pt idx="7302">
                  <c:v>1947783.39075</c:v>
                </c:pt>
                <c:pt idx="7303">
                  <c:v>1950359.9175799999</c:v>
                </c:pt>
                <c:pt idx="7304">
                  <c:v>1952936.44441</c:v>
                </c:pt>
                <c:pt idx="7305">
                  <c:v>1955512.97123</c:v>
                </c:pt>
                <c:pt idx="7306">
                  <c:v>1958089.4980599999</c:v>
                </c:pt>
                <c:pt idx="7307">
                  <c:v>1960666.02489</c:v>
                </c:pt>
                <c:pt idx="7308">
                  <c:v>1963242.55171</c:v>
                </c:pt>
                <c:pt idx="7309">
                  <c:v>1965819.0785399999</c:v>
                </c:pt>
                <c:pt idx="7310">
                  <c:v>1968395.6053599999</c:v>
                </c:pt>
                <c:pt idx="7311">
                  <c:v>1972816.4947500001</c:v>
                </c:pt>
                <c:pt idx="7312">
                  <c:v>1977237.3841299999</c:v>
                </c:pt>
                <c:pt idx="7313">
                  <c:v>1981658.27352</c:v>
                </c:pt>
                <c:pt idx="7314">
                  <c:v>1986079.1629000001</c:v>
                </c:pt>
                <c:pt idx="7315">
                  <c:v>1987923.5254599999</c:v>
                </c:pt>
                <c:pt idx="7316">
                  <c:v>1995820.27947</c:v>
                </c:pt>
                <c:pt idx="7317">
                  <c:v>2003717.0334900001</c:v>
                </c:pt>
                <c:pt idx="7318">
                  <c:v>2009123.20896</c:v>
                </c:pt>
                <c:pt idx="7319">
                  <c:v>2014529.3844300001</c:v>
                </c:pt>
                <c:pt idx="7320">
                  <c:v>2019935.5599</c:v>
                </c:pt>
                <c:pt idx="7321">
                  <c:v>2025341.7353699999</c:v>
                </c:pt>
                <c:pt idx="7322">
                  <c:v>2030747.91084</c:v>
                </c:pt>
                <c:pt idx="7323">
                  <c:v>2036154.0863099999</c:v>
                </c:pt>
                <c:pt idx="7324">
                  <c:v>2039715.8992300001</c:v>
                </c:pt>
                <c:pt idx="7325">
                  <c:v>2043277.71214</c:v>
                </c:pt>
                <c:pt idx="7326">
                  <c:v>2046839.5250599999</c:v>
                </c:pt>
                <c:pt idx="7327">
                  <c:v>2050401.33797</c:v>
                </c:pt>
                <c:pt idx="7328">
                  <c:v>2053963.1508800001</c:v>
                </c:pt>
                <c:pt idx="7329">
                  <c:v>2051472.57234</c:v>
                </c:pt>
                <c:pt idx="7330">
                  <c:v>2049967.2507</c:v>
                </c:pt>
                <c:pt idx="7331">
                  <c:v>2050952.5075999999</c:v>
                </c:pt>
                <c:pt idx="7332">
                  <c:v>2051937.7645</c:v>
                </c:pt>
                <c:pt idx="7333">
                  <c:v>2052923.0213899999</c:v>
                </c:pt>
                <c:pt idx="7334">
                  <c:v>2053908.27829</c:v>
                </c:pt>
                <c:pt idx="7335">
                  <c:v>2054893.53519</c:v>
                </c:pt>
                <c:pt idx="7336">
                  <c:v>2055878.7920899999</c:v>
                </c:pt>
                <c:pt idx="7337">
                  <c:v>2056864.04899</c:v>
                </c:pt>
                <c:pt idx="7338">
                  <c:v>2075781.66478</c:v>
                </c:pt>
                <c:pt idx="7339">
                  <c:v>2094699.2805699999</c:v>
                </c:pt>
                <c:pt idx="7340">
                  <c:v>2113616.8963600001</c:v>
                </c:pt>
                <c:pt idx="7341">
                  <c:v>2132534.5121499998</c:v>
                </c:pt>
                <c:pt idx="7342">
                  <c:v>2148815.1207599998</c:v>
                </c:pt>
                <c:pt idx="7343">
                  <c:v>2164110.4724699999</c:v>
                </c:pt>
                <c:pt idx="7344">
                  <c:v>2179405.8241699999</c:v>
                </c:pt>
                <c:pt idx="7345">
                  <c:v>2194701.17588</c:v>
                </c:pt>
                <c:pt idx="7346">
                  <c:v>2209996.5275900001</c:v>
                </c:pt>
                <c:pt idx="7347">
                  <c:v>2224668.8667100002</c:v>
                </c:pt>
                <c:pt idx="7348">
                  <c:v>2237180.9829899999</c:v>
                </c:pt>
                <c:pt idx="7349">
                  <c:v>2249334.0785500002</c:v>
                </c:pt>
                <c:pt idx="7350">
                  <c:v>2261487.1740999999</c:v>
                </c:pt>
                <c:pt idx="7351">
                  <c:v>2249523.7933499999</c:v>
                </c:pt>
                <c:pt idx="7352">
                  <c:v>2237560.4125899998</c:v>
                </c:pt>
                <c:pt idx="7353">
                  <c:v>2225597.0318399998</c:v>
                </c:pt>
                <c:pt idx="7354">
                  <c:v>2213633.6510899998</c:v>
                </c:pt>
                <c:pt idx="7355">
                  <c:v>2204307.27752</c:v>
                </c:pt>
                <c:pt idx="7356">
                  <c:v>2194980.9039500002</c:v>
                </c:pt>
                <c:pt idx="7357">
                  <c:v>2185654.53039</c:v>
                </c:pt>
                <c:pt idx="7358">
                  <c:v>2176328.1568200001</c:v>
                </c:pt>
                <c:pt idx="7359">
                  <c:v>2167001.7832499999</c:v>
                </c:pt>
                <c:pt idx="7360">
                  <c:v>2158298.42227</c:v>
                </c:pt>
                <c:pt idx="7361">
                  <c:v>2151755.28412</c:v>
                </c:pt>
                <c:pt idx="7362">
                  <c:v>2145571.16671</c:v>
                </c:pt>
                <c:pt idx="7363">
                  <c:v>2110796.8014699998</c:v>
                </c:pt>
                <c:pt idx="7364">
                  <c:v>2082206.5536400001</c:v>
                </c:pt>
                <c:pt idx="7365">
                  <c:v>2053616.3058</c:v>
                </c:pt>
                <c:pt idx="7366">
                  <c:v>2025026.05797</c:v>
                </c:pt>
                <c:pt idx="7367">
                  <c:v>1996435.81014</c:v>
                </c:pt>
                <c:pt idx="7368">
                  <c:v>1967845.56231</c:v>
                </c:pt>
                <c:pt idx="7369">
                  <c:v>1939255.3144799999</c:v>
                </c:pt>
                <c:pt idx="7370">
                  <c:v>1910665.0666499999</c:v>
                </c:pt>
                <c:pt idx="7371">
                  <c:v>1882074.8188199999</c:v>
                </c:pt>
                <c:pt idx="7372">
                  <c:v>1853484.5709800001</c:v>
                </c:pt>
                <c:pt idx="7373">
                  <c:v>1824894.3231500001</c:v>
                </c:pt>
                <c:pt idx="7374">
                  <c:v>1796304.0753200001</c:v>
                </c:pt>
                <c:pt idx="7375">
                  <c:v>1803205.2187300001</c:v>
                </c:pt>
                <c:pt idx="7376">
                  <c:v>1838696.60998</c:v>
                </c:pt>
                <c:pt idx="7377">
                  <c:v>1874188.0012300001</c:v>
                </c:pt>
                <c:pt idx="7378">
                  <c:v>1909679.3924700001</c:v>
                </c:pt>
                <c:pt idx="7379">
                  <c:v>1945170.7837199999</c:v>
                </c:pt>
                <c:pt idx="7380">
                  <c:v>1980662.17496</c:v>
                </c:pt>
                <c:pt idx="7381">
                  <c:v>2016153.5662100001</c:v>
                </c:pt>
                <c:pt idx="7382">
                  <c:v>2051644.9574500001</c:v>
                </c:pt>
                <c:pt idx="7383">
                  <c:v>2087136.3487</c:v>
                </c:pt>
                <c:pt idx="7384">
                  <c:v>2122627.7399400002</c:v>
                </c:pt>
                <c:pt idx="7385">
                  <c:v>2161208.9191200002</c:v>
                </c:pt>
                <c:pt idx="7386">
                  <c:v>2186979.2165100002</c:v>
                </c:pt>
                <c:pt idx="7387">
                  <c:v>2212749.5138900001</c:v>
                </c:pt>
                <c:pt idx="7388">
                  <c:v>2203028.4200300002</c:v>
                </c:pt>
                <c:pt idx="7389">
                  <c:v>2193307.3261699998</c:v>
                </c:pt>
                <c:pt idx="7390">
                  <c:v>2183586.2323099999</c:v>
                </c:pt>
                <c:pt idx="7391">
                  <c:v>2173865.13845</c:v>
                </c:pt>
                <c:pt idx="7392">
                  <c:v>2164144.0445900001</c:v>
                </c:pt>
                <c:pt idx="7393">
                  <c:v>2154422.9507300002</c:v>
                </c:pt>
                <c:pt idx="7394">
                  <c:v>2144701.8568600002</c:v>
                </c:pt>
                <c:pt idx="7395">
                  <c:v>2134980.7629999998</c:v>
                </c:pt>
                <c:pt idx="7396">
                  <c:v>2125259.6691399999</c:v>
                </c:pt>
                <c:pt idx="7397">
                  <c:v>2115538.57528</c:v>
                </c:pt>
                <c:pt idx="7398">
                  <c:v>2135910.3923599999</c:v>
                </c:pt>
                <c:pt idx="7399">
                  <c:v>2168551.1974499999</c:v>
                </c:pt>
                <c:pt idx="7400">
                  <c:v>2201192.0025499999</c:v>
                </c:pt>
                <c:pt idx="7401">
                  <c:v>2229690.86546</c:v>
                </c:pt>
                <c:pt idx="7402">
                  <c:v>2258189.7283700001</c:v>
                </c:pt>
                <c:pt idx="7403">
                  <c:v>2275511.2056999998</c:v>
                </c:pt>
                <c:pt idx="7404">
                  <c:v>2292832.68303</c:v>
                </c:pt>
                <c:pt idx="7405">
                  <c:v>2310154.1603700002</c:v>
                </c:pt>
                <c:pt idx="7406">
                  <c:v>2314551.6446199999</c:v>
                </c:pt>
                <c:pt idx="7407">
                  <c:v>2318949.1288800002</c:v>
                </c:pt>
                <c:pt idx="7408">
                  <c:v>2323346.61314</c:v>
                </c:pt>
                <c:pt idx="7409">
                  <c:v>2327744.0973899998</c:v>
                </c:pt>
                <c:pt idx="7410">
                  <c:v>2332141.5816500001</c:v>
                </c:pt>
                <c:pt idx="7411">
                  <c:v>2303356.3670299998</c:v>
                </c:pt>
                <c:pt idx="7412">
                  <c:v>2275113.0462000002</c:v>
                </c:pt>
                <c:pt idx="7413">
                  <c:v>2246869.72536</c:v>
                </c:pt>
                <c:pt idx="7414">
                  <c:v>2222768.3467100002</c:v>
                </c:pt>
                <c:pt idx="7415">
                  <c:v>2198666.9680499998</c:v>
                </c:pt>
                <c:pt idx="7416">
                  <c:v>2185742.9749799999</c:v>
                </c:pt>
                <c:pt idx="7417">
                  <c:v>2172818.9819</c:v>
                </c:pt>
                <c:pt idx="7418">
                  <c:v>2172495.24866</c:v>
                </c:pt>
                <c:pt idx="7419">
                  <c:v>2185095.5085</c:v>
                </c:pt>
                <c:pt idx="7420">
                  <c:v>2197695.76834</c:v>
                </c:pt>
                <c:pt idx="7421">
                  <c:v>2210296.0281799999</c:v>
                </c:pt>
                <c:pt idx="7422">
                  <c:v>2201707.5490100002</c:v>
                </c:pt>
                <c:pt idx="7423">
                  <c:v>2193119.06984</c:v>
                </c:pt>
                <c:pt idx="7424">
                  <c:v>2175064.4894599998</c:v>
                </c:pt>
                <c:pt idx="7425">
                  <c:v>2157009.9090800001</c:v>
                </c:pt>
                <c:pt idx="7426">
                  <c:v>2138955.3286899999</c:v>
                </c:pt>
                <c:pt idx="7427">
                  <c:v>2120900.7483100002</c:v>
                </c:pt>
                <c:pt idx="7428">
                  <c:v>2102846.16793</c:v>
                </c:pt>
                <c:pt idx="7429">
                  <c:v>2084791.58754</c:v>
                </c:pt>
                <c:pt idx="7430">
                  <c:v>2066737.00716</c:v>
                </c:pt>
                <c:pt idx="7431">
                  <c:v>2036082.1669399999</c:v>
                </c:pt>
                <c:pt idx="7432">
                  <c:v>2005427.3267099999</c:v>
                </c:pt>
                <c:pt idx="7433">
                  <c:v>1974772.48649</c:v>
                </c:pt>
                <c:pt idx="7434">
                  <c:v>1944117.6462699999</c:v>
                </c:pt>
                <c:pt idx="7435">
                  <c:v>1934651.5450500001</c:v>
                </c:pt>
                <c:pt idx="7436">
                  <c:v>1947689.3077199999</c:v>
                </c:pt>
                <c:pt idx="7437">
                  <c:v>1882592.2351899999</c:v>
                </c:pt>
                <c:pt idx="7438">
                  <c:v>1797297.9623799999</c:v>
                </c:pt>
                <c:pt idx="7439">
                  <c:v>1712003.6895600001</c:v>
                </c:pt>
                <c:pt idx="7440">
                  <c:v>1626709.41674</c:v>
                </c:pt>
                <c:pt idx="7441">
                  <c:v>1541415.1439199999</c:v>
                </c:pt>
                <c:pt idx="7442">
                  <c:v>1456120.8711000001</c:v>
                </c:pt>
                <c:pt idx="7443">
                  <c:v>1346201.8681600001</c:v>
                </c:pt>
                <c:pt idx="7444">
                  <c:v>1236282.8652300001</c:v>
                </c:pt>
                <c:pt idx="7445">
                  <c:v>1126363.8622900001</c:v>
                </c:pt>
                <c:pt idx="7446">
                  <c:v>1016444.85936</c:v>
                </c:pt>
                <c:pt idx="7447">
                  <c:v>906525.85642199998</c:v>
                </c:pt>
                <c:pt idx="7448">
                  <c:v>796606.85348699999</c:v>
                </c:pt>
                <c:pt idx="7449">
                  <c:v>664183.98667100002</c:v>
                </c:pt>
                <c:pt idx="7450">
                  <c:v>619362.05626099999</c:v>
                </c:pt>
                <c:pt idx="7451">
                  <c:v>594737.32614500006</c:v>
                </c:pt>
                <c:pt idx="7452">
                  <c:v>570112.596028</c:v>
                </c:pt>
                <c:pt idx="7453">
                  <c:v>545487.86591199995</c:v>
                </c:pt>
                <c:pt idx="7454">
                  <c:v>520863.13579500001</c:v>
                </c:pt>
                <c:pt idx="7455">
                  <c:v>566318.57908599998</c:v>
                </c:pt>
                <c:pt idx="7456">
                  <c:v>636398.75249300001</c:v>
                </c:pt>
                <c:pt idx="7457">
                  <c:v>706478.92590000003</c:v>
                </c:pt>
                <c:pt idx="7458">
                  <c:v>776559.09930700005</c:v>
                </c:pt>
                <c:pt idx="7459">
                  <c:v>846639.27271399996</c:v>
                </c:pt>
                <c:pt idx="7460">
                  <c:v>916719.44612199999</c:v>
                </c:pt>
                <c:pt idx="7461">
                  <c:v>986799.61952900002</c:v>
                </c:pt>
                <c:pt idx="7462">
                  <c:v>1056879.7929400001</c:v>
                </c:pt>
                <c:pt idx="7463">
                  <c:v>1126959.96634</c:v>
                </c:pt>
                <c:pt idx="7464">
                  <c:v>1197040.1397500001</c:v>
                </c:pt>
                <c:pt idx="7465">
                  <c:v>1267120.3131599999</c:v>
                </c:pt>
                <c:pt idx="7466">
                  <c:v>1378342.3373100001</c:v>
                </c:pt>
                <c:pt idx="7467">
                  <c:v>1488198.9041500001</c:v>
                </c:pt>
                <c:pt idx="7468">
                  <c:v>1527975.2975699999</c:v>
                </c:pt>
                <c:pt idx="7469">
                  <c:v>1567751.6910000001</c:v>
                </c:pt>
                <c:pt idx="7470">
                  <c:v>1607528.08443</c:v>
                </c:pt>
                <c:pt idx="7471">
                  <c:v>1647304.47786</c:v>
                </c:pt>
                <c:pt idx="7472">
                  <c:v>1687080.8712899999</c:v>
                </c:pt>
                <c:pt idx="7473">
                  <c:v>1726857.2647200001</c:v>
                </c:pt>
                <c:pt idx="7474">
                  <c:v>1766633.65815</c:v>
                </c:pt>
                <c:pt idx="7475">
                  <c:v>1806410.05158</c:v>
                </c:pt>
                <c:pt idx="7476">
                  <c:v>1846186.4450000001</c:v>
                </c:pt>
                <c:pt idx="7477">
                  <c:v>1885962.83843</c:v>
                </c:pt>
                <c:pt idx="7478">
                  <c:v>1925739.2318599999</c:v>
                </c:pt>
                <c:pt idx="7479">
                  <c:v>1925043.5243599999</c:v>
                </c:pt>
                <c:pt idx="7480">
                  <c:v>1925713.2741700001</c:v>
                </c:pt>
                <c:pt idx="7481">
                  <c:v>1926383.0239800001</c:v>
                </c:pt>
                <c:pt idx="7482">
                  <c:v>1927487.77776</c:v>
                </c:pt>
                <c:pt idx="7483">
                  <c:v>1930734.55693</c:v>
                </c:pt>
                <c:pt idx="7484">
                  <c:v>1933981.3361</c:v>
                </c:pt>
                <c:pt idx="7485">
                  <c:v>1937228.11528</c:v>
                </c:pt>
                <c:pt idx="7486">
                  <c:v>1940474.89445</c:v>
                </c:pt>
                <c:pt idx="7487">
                  <c:v>1943721.67362</c:v>
                </c:pt>
                <c:pt idx="7488">
                  <c:v>1946968.45279</c:v>
                </c:pt>
                <c:pt idx="7489">
                  <c:v>1950215.23196</c:v>
                </c:pt>
                <c:pt idx="7490">
                  <c:v>1953462.01113</c:v>
                </c:pt>
                <c:pt idx="7491">
                  <c:v>1956708.7903</c:v>
                </c:pt>
                <c:pt idx="7492">
                  <c:v>1968975.34574</c:v>
                </c:pt>
                <c:pt idx="7493">
                  <c:v>1981241.90118</c:v>
                </c:pt>
                <c:pt idx="7494">
                  <c:v>1993508.4566200001</c:v>
                </c:pt>
                <c:pt idx="7495">
                  <c:v>2013362.1386800001</c:v>
                </c:pt>
                <c:pt idx="7496">
                  <c:v>2031073.79534</c:v>
                </c:pt>
                <c:pt idx="7497">
                  <c:v>2048785.4520099999</c:v>
                </c:pt>
                <c:pt idx="7498">
                  <c:v>2055517.4202399999</c:v>
                </c:pt>
                <c:pt idx="7499">
                  <c:v>2062249.3884699999</c:v>
                </c:pt>
                <c:pt idx="7500">
                  <c:v>2068981.3566999999</c:v>
                </c:pt>
                <c:pt idx="7501">
                  <c:v>2075713.3249299999</c:v>
                </c:pt>
                <c:pt idx="7502">
                  <c:v>2082445.2931599999</c:v>
                </c:pt>
                <c:pt idx="7503">
                  <c:v>2089177.26138</c:v>
                </c:pt>
                <c:pt idx="7504">
                  <c:v>2095909.22961</c:v>
                </c:pt>
                <c:pt idx="7505">
                  <c:v>2092951.6717600001</c:v>
                </c:pt>
                <c:pt idx="7506">
                  <c:v>2089994.1139100001</c:v>
                </c:pt>
                <c:pt idx="7507">
                  <c:v>2087036.5560600001</c:v>
                </c:pt>
                <c:pt idx="7508">
                  <c:v>2076056.86763</c:v>
                </c:pt>
                <c:pt idx="7509">
                  <c:v>2065077.1791900001</c:v>
                </c:pt>
                <c:pt idx="7510">
                  <c:v>2067797.48181</c:v>
                </c:pt>
                <c:pt idx="7511">
                  <c:v>2081497.4728699999</c:v>
                </c:pt>
                <c:pt idx="7512">
                  <c:v>2095197.46392</c:v>
                </c:pt>
                <c:pt idx="7513">
                  <c:v>2108897.4549699998</c:v>
                </c:pt>
                <c:pt idx="7514">
                  <c:v>2122597.4460300002</c:v>
                </c:pt>
                <c:pt idx="7515">
                  <c:v>2136297.4370800001</c:v>
                </c:pt>
                <c:pt idx="7516">
                  <c:v>2149997.4281299999</c:v>
                </c:pt>
                <c:pt idx="7517">
                  <c:v>2162750.2611699998</c:v>
                </c:pt>
                <c:pt idx="7518">
                  <c:v>2175503.0942000002</c:v>
                </c:pt>
                <c:pt idx="7519">
                  <c:v>2188255.9272400001</c:v>
                </c:pt>
                <c:pt idx="7520">
                  <c:v>2201008.76027</c:v>
                </c:pt>
                <c:pt idx="7521">
                  <c:v>2213761.5933099999</c:v>
                </c:pt>
                <c:pt idx="7522">
                  <c:v>2226514.4263399998</c:v>
                </c:pt>
                <c:pt idx="7523">
                  <c:v>2225567.2683299999</c:v>
                </c:pt>
                <c:pt idx="7524">
                  <c:v>2224620.1103099999</c:v>
                </c:pt>
                <c:pt idx="7525">
                  <c:v>2223672.9522899999</c:v>
                </c:pt>
                <c:pt idx="7526">
                  <c:v>2222725.79427</c:v>
                </c:pt>
                <c:pt idx="7527">
                  <c:v>2221778.63625</c:v>
                </c:pt>
                <c:pt idx="7528">
                  <c:v>2220831.47823</c:v>
                </c:pt>
                <c:pt idx="7529">
                  <c:v>2222392.82547</c:v>
                </c:pt>
                <c:pt idx="7530">
                  <c:v>2224901.33072</c:v>
                </c:pt>
                <c:pt idx="7531">
                  <c:v>2236759.5249100002</c:v>
                </c:pt>
                <c:pt idx="7532">
                  <c:v>2248617.7190899998</c:v>
                </c:pt>
                <c:pt idx="7533">
                  <c:v>2251989.3133299998</c:v>
                </c:pt>
                <c:pt idx="7534">
                  <c:v>2255360.9075799999</c:v>
                </c:pt>
                <c:pt idx="7535">
                  <c:v>2258732.5018199999</c:v>
                </c:pt>
                <c:pt idx="7536">
                  <c:v>2262104.0960599999</c:v>
                </c:pt>
                <c:pt idx="7537">
                  <c:v>2265475.6902999999</c:v>
                </c:pt>
                <c:pt idx="7538">
                  <c:v>2268847.2845399999</c:v>
                </c:pt>
                <c:pt idx="7539">
                  <c:v>2272218.87879</c:v>
                </c:pt>
                <c:pt idx="7540">
                  <c:v>2275590.47303</c:v>
                </c:pt>
                <c:pt idx="7541">
                  <c:v>2278962.06727</c:v>
                </c:pt>
                <c:pt idx="7542">
                  <c:v>2279825.1562600001</c:v>
                </c:pt>
                <c:pt idx="7543">
                  <c:v>2280688.2452400001</c:v>
                </c:pt>
                <c:pt idx="7544">
                  <c:v>2272201.6453</c:v>
                </c:pt>
                <c:pt idx="7545">
                  <c:v>2273805.18989</c:v>
                </c:pt>
                <c:pt idx="7546">
                  <c:v>2275114.8070700001</c:v>
                </c:pt>
                <c:pt idx="7547">
                  <c:v>2276424.4242400001</c:v>
                </c:pt>
                <c:pt idx="7548">
                  <c:v>2277734.0414200001</c:v>
                </c:pt>
                <c:pt idx="7549">
                  <c:v>2279043.6586000002</c:v>
                </c:pt>
                <c:pt idx="7550">
                  <c:v>2278512.0459799999</c:v>
                </c:pt>
                <c:pt idx="7551">
                  <c:v>2276224.2670100001</c:v>
                </c:pt>
                <c:pt idx="7552">
                  <c:v>2273936.4880499998</c:v>
                </c:pt>
                <c:pt idx="7553">
                  <c:v>2271648.7090799999</c:v>
                </c:pt>
                <c:pt idx="7554">
                  <c:v>2269360.9301100001</c:v>
                </c:pt>
                <c:pt idx="7555">
                  <c:v>2267073.1511400002</c:v>
                </c:pt>
                <c:pt idx="7556">
                  <c:v>2264785.3721699999</c:v>
                </c:pt>
                <c:pt idx="7557">
                  <c:v>2262497.5932</c:v>
                </c:pt>
                <c:pt idx="7558">
                  <c:v>2250119.66971</c:v>
                </c:pt>
                <c:pt idx="7559">
                  <c:v>2246522.2735600001</c:v>
                </c:pt>
                <c:pt idx="7560">
                  <c:v>2242924.8774100002</c:v>
                </c:pt>
                <c:pt idx="7561">
                  <c:v>2239327.4812599998</c:v>
                </c:pt>
                <c:pt idx="7562">
                  <c:v>2235730.0851199999</c:v>
                </c:pt>
                <c:pt idx="7563">
                  <c:v>2234468.89989</c:v>
                </c:pt>
                <c:pt idx="7564">
                  <c:v>2234963.8810000001</c:v>
                </c:pt>
                <c:pt idx="7565">
                  <c:v>2235458.8621200002</c:v>
                </c:pt>
                <c:pt idx="7566">
                  <c:v>2239021.32308</c:v>
                </c:pt>
                <c:pt idx="7567">
                  <c:v>2242583.7840399998</c:v>
                </c:pt>
                <c:pt idx="7568">
                  <c:v>2246146.24499</c:v>
                </c:pt>
                <c:pt idx="7569">
                  <c:v>2249708.7059499999</c:v>
                </c:pt>
                <c:pt idx="7570">
                  <c:v>2253271.1669100001</c:v>
                </c:pt>
                <c:pt idx="7571">
                  <c:v>2256833.62787</c:v>
                </c:pt>
                <c:pt idx="7572">
                  <c:v>2260396.0888299998</c:v>
                </c:pt>
                <c:pt idx="7573">
                  <c:v>2263958.5497900001</c:v>
                </c:pt>
                <c:pt idx="7574">
                  <c:v>2267521.0107499999</c:v>
                </c:pt>
                <c:pt idx="7575">
                  <c:v>2277528.39494</c:v>
                </c:pt>
                <c:pt idx="7576">
                  <c:v>2288125.8065200001</c:v>
                </c:pt>
                <c:pt idx="7577">
                  <c:v>2298723.2181000002</c:v>
                </c:pt>
                <c:pt idx="7578">
                  <c:v>2309320.6296700002</c:v>
                </c:pt>
                <c:pt idx="7579">
                  <c:v>2316850.5614100001</c:v>
                </c:pt>
                <c:pt idx="7580">
                  <c:v>2324380.49315</c:v>
                </c:pt>
                <c:pt idx="7581">
                  <c:v>2331910.4248799998</c:v>
                </c:pt>
                <c:pt idx="7582">
                  <c:v>2339440.3566200002</c:v>
                </c:pt>
                <c:pt idx="7583">
                  <c:v>2346970.2883600001</c:v>
                </c:pt>
                <c:pt idx="7584">
                  <c:v>2345845.6752999998</c:v>
                </c:pt>
                <c:pt idx="7585">
                  <c:v>2344721.0622399999</c:v>
                </c:pt>
                <c:pt idx="7586">
                  <c:v>2343596.4491900001</c:v>
                </c:pt>
                <c:pt idx="7587">
                  <c:v>2342471.8361300002</c:v>
                </c:pt>
                <c:pt idx="7588">
                  <c:v>2334902.29984</c:v>
                </c:pt>
                <c:pt idx="7589">
                  <c:v>2326247.7550499998</c:v>
                </c:pt>
                <c:pt idx="7590">
                  <c:v>2317593.21025</c:v>
                </c:pt>
                <c:pt idx="7591">
                  <c:v>2308938.6654599998</c:v>
                </c:pt>
                <c:pt idx="7592">
                  <c:v>2300284.1206700001</c:v>
                </c:pt>
                <c:pt idx="7593">
                  <c:v>2291629.5758699998</c:v>
                </c:pt>
                <c:pt idx="7594">
                  <c:v>2282975.0310800001</c:v>
                </c:pt>
                <c:pt idx="7595">
                  <c:v>2274320.4862899999</c:v>
                </c:pt>
                <c:pt idx="7596">
                  <c:v>2287257.2426300002</c:v>
                </c:pt>
                <c:pt idx="7597">
                  <c:v>2308848.5437599998</c:v>
                </c:pt>
                <c:pt idx="7598">
                  <c:v>2330439.8448999999</c:v>
                </c:pt>
                <c:pt idx="7599">
                  <c:v>2352031.1460299999</c:v>
                </c:pt>
                <c:pt idx="7600">
                  <c:v>2373622.4471700001</c:v>
                </c:pt>
                <c:pt idx="7601">
                  <c:v>2395213.7483000001</c:v>
                </c:pt>
                <c:pt idx="7602">
                  <c:v>2425323.7606700002</c:v>
                </c:pt>
                <c:pt idx="7603">
                  <c:v>2447908.56134</c:v>
                </c:pt>
                <c:pt idx="7604">
                  <c:v>2470493.3620199999</c:v>
                </c:pt>
                <c:pt idx="7605">
                  <c:v>2493078.1626900001</c:v>
                </c:pt>
                <c:pt idx="7606">
                  <c:v>2515662.9633599999</c:v>
                </c:pt>
                <c:pt idx="7607">
                  <c:v>2538247.7640300002</c:v>
                </c:pt>
                <c:pt idx="7608">
                  <c:v>2560832.5647</c:v>
                </c:pt>
                <c:pt idx="7609">
                  <c:v>2561826.0642400002</c:v>
                </c:pt>
                <c:pt idx="7610">
                  <c:v>2562819.5637699999</c:v>
                </c:pt>
                <c:pt idx="7611">
                  <c:v>2563813.0633100001</c:v>
                </c:pt>
                <c:pt idx="7612">
                  <c:v>2564806.5628399998</c:v>
                </c:pt>
                <c:pt idx="7613">
                  <c:v>2565800.06238</c:v>
                </c:pt>
                <c:pt idx="7614">
                  <c:v>2542933.5830799998</c:v>
                </c:pt>
                <c:pt idx="7615">
                  <c:v>2511548.39255</c:v>
                </c:pt>
                <c:pt idx="7616">
                  <c:v>2487688.41371</c:v>
                </c:pt>
                <c:pt idx="7617">
                  <c:v>2463828.4348800001</c:v>
                </c:pt>
                <c:pt idx="7618">
                  <c:v>2439968.4560500002</c:v>
                </c:pt>
                <c:pt idx="7619">
                  <c:v>2416108.4772100002</c:v>
                </c:pt>
                <c:pt idx="7620">
                  <c:v>2392248.4983799998</c:v>
                </c:pt>
                <c:pt idx="7621">
                  <c:v>2368388.5195399998</c:v>
                </c:pt>
                <c:pt idx="7622">
                  <c:v>2344528.5407099999</c:v>
                </c:pt>
                <c:pt idx="7623">
                  <c:v>2320668.5618799999</c:v>
                </c:pt>
                <c:pt idx="7624">
                  <c:v>2296808.5830399999</c:v>
                </c:pt>
                <c:pt idx="7625">
                  <c:v>2272948.60421</c:v>
                </c:pt>
                <c:pt idx="7626">
                  <c:v>2279028.8182999999</c:v>
                </c:pt>
                <c:pt idx="7627">
                  <c:v>2308969.0112200002</c:v>
                </c:pt>
                <c:pt idx="7628">
                  <c:v>2338909.2041500001</c:v>
                </c:pt>
                <c:pt idx="7629">
                  <c:v>2368849.3970699999</c:v>
                </c:pt>
                <c:pt idx="7630">
                  <c:v>2398644.0922500002</c:v>
                </c:pt>
                <c:pt idx="7631">
                  <c:v>2428438.78743</c:v>
                </c:pt>
                <c:pt idx="7632">
                  <c:v>2458233.4826099998</c:v>
                </c:pt>
                <c:pt idx="7633">
                  <c:v>2442097.7672000001</c:v>
                </c:pt>
                <c:pt idx="7634">
                  <c:v>2425962.0518</c:v>
                </c:pt>
                <c:pt idx="7635">
                  <c:v>2409826.3363999999</c:v>
                </c:pt>
                <c:pt idx="7636">
                  <c:v>2393690.6209999998</c:v>
                </c:pt>
                <c:pt idx="7637">
                  <c:v>2377554.9055900001</c:v>
                </c:pt>
                <c:pt idx="7638">
                  <c:v>2361419.19019</c:v>
                </c:pt>
                <c:pt idx="7639">
                  <c:v>2315343.2818700001</c:v>
                </c:pt>
                <c:pt idx="7640">
                  <c:v>2269267.3735400001</c:v>
                </c:pt>
                <c:pt idx="7641">
                  <c:v>2223191.4652200001</c:v>
                </c:pt>
                <c:pt idx="7642">
                  <c:v>2177115.5568900001</c:v>
                </c:pt>
                <c:pt idx="7643">
                  <c:v>2131185.1463100002</c:v>
                </c:pt>
                <c:pt idx="7644">
                  <c:v>2085254.7357300001</c:v>
                </c:pt>
                <c:pt idx="7645">
                  <c:v>2053504.2765200001</c:v>
                </c:pt>
                <c:pt idx="7646">
                  <c:v>2074307.30274</c:v>
                </c:pt>
                <c:pt idx="7647">
                  <c:v>2095110.3289600001</c:v>
                </c:pt>
                <c:pt idx="7648">
                  <c:v>2115913.35518</c:v>
                </c:pt>
                <c:pt idx="7649">
                  <c:v>2136716.3813999998</c:v>
                </c:pt>
                <c:pt idx="7650">
                  <c:v>2157519.4076100001</c:v>
                </c:pt>
                <c:pt idx="7651">
                  <c:v>2178322.43383</c:v>
                </c:pt>
                <c:pt idx="7652">
                  <c:v>2199125.4600499999</c:v>
                </c:pt>
                <c:pt idx="7653">
                  <c:v>2219928.4862700002</c:v>
                </c:pt>
                <c:pt idx="7654">
                  <c:v>2240731.5124900001</c:v>
                </c:pt>
                <c:pt idx="7655">
                  <c:v>2261534.53871</c:v>
                </c:pt>
                <c:pt idx="7656">
                  <c:v>2282337.5649199998</c:v>
                </c:pt>
                <c:pt idx="7657">
                  <c:v>2312924.0130400001</c:v>
                </c:pt>
                <c:pt idx="7658">
                  <c:v>2329330.50979</c:v>
                </c:pt>
                <c:pt idx="7659">
                  <c:v>2326275.1106500002</c:v>
                </c:pt>
                <c:pt idx="7660">
                  <c:v>2323219.7115099998</c:v>
                </c:pt>
                <c:pt idx="7661">
                  <c:v>2320164.31238</c:v>
                </c:pt>
                <c:pt idx="7662">
                  <c:v>2317108.9132400001</c:v>
                </c:pt>
                <c:pt idx="7663">
                  <c:v>2314053.5141099999</c:v>
                </c:pt>
                <c:pt idx="7664">
                  <c:v>2310998.11497</c:v>
                </c:pt>
                <c:pt idx="7665">
                  <c:v>2307942.7158300001</c:v>
                </c:pt>
                <c:pt idx="7666">
                  <c:v>2304887.3166999999</c:v>
                </c:pt>
                <c:pt idx="7667">
                  <c:v>2301831.91756</c:v>
                </c:pt>
                <c:pt idx="7668">
                  <c:v>2298776.5184300002</c:v>
                </c:pt>
                <c:pt idx="7669">
                  <c:v>2295721.1192899998</c:v>
                </c:pt>
                <c:pt idx="7670">
                  <c:v>2282882.29825</c:v>
                </c:pt>
                <c:pt idx="7671">
                  <c:v>2276678.0767799998</c:v>
                </c:pt>
                <c:pt idx="7672">
                  <c:v>2283312.6763399998</c:v>
                </c:pt>
                <c:pt idx="7673">
                  <c:v>2289947.2759099999</c:v>
                </c:pt>
                <c:pt idx="7674">
                  <c:v>2296581.8754699999</c:v>
                </c:pt>
                <c:pt idx="7675">
                  <c:v>2303216.4750299999</c:v>
                </c:pt>
                <c:pt idx="7676">
                  <c:v>2302651.7327299998</c:v>
                </c:pt>
                <c:pt idx="7677">
                  <c:v>2302086.9904399998</c:v>
                </c:pt>
                <c:pt idx="7678">
                  <c:v>2301522.2481399998</c:v>
                </c:pt>
                <c:pt idx="7679">
                  <c:v>2300957.5058400002</c:v>
                </c:pt>
                <c:pt idx="7680">
                  <c:v>2300392.7635400002</c:v>
                </c:pt>
                <c:pt idx="7681">
                  <c:v>2299828.0212400001</c:v>
                </c:pt>
                <c:pt idx="7682">
                  <c:v>2299263.2789500002</c:v>
                </c:pt>
                <c:pt idx="7683">
                  <c:v>2298698.5366500001</c:v>
                </c:pt>
                <c:pt idx="7684">
                  <c:v>2291499.1947900001</c:v>
                </c:pt>
                <c:pt idx="7685">
                  <c:v>2284299.8529300001</c:v>
                </c:pt>
                <c:pt idx="7686">
                  <c:v>2277100.5110599999</c:v>
                </c:pt>
                <c:pt idx="7687">
                  <c:v>2269901.1691999999</c:v>
                </c:pt>
                <c:pt idx="7688">
                  <c:v>2269697.3065300002</c:v>
                </c:pt>
                <c:pt idx="7689">
                  <c:v>2276692.78572</c:v>
                </c:pt>
                <c:pt idx="7690">
                  <c:v>2283688.2648999998</c:v>
                </c:pt>
                <c:pt idx="7691">
                  <c:v>2290683.7440900002</c:v>
                </c:pt>
                <c:pt idx="7692">
                  <c:v>2296787.5732999998</c:v>
                </c:pt>
                <c:pt idx="7693">
                  <c:v>2302891.4025099999</c:v>
                </c:pt>
                <c:pt idx="7694">
                  <c:v>2308995.23172</c:v>
                </c:pt>
                <c:pt idx="7695">
                  <c:v>2315099.0609300002</c:v>
                </c:pt>
                <c:pt idx="7696">
                  <c:v>2321202.8901399998</c:v>
                </c:pt>
                <c:pt idx="7697">
                  <c:v>2327306.7193399998</c:v>
                </c:pt>
                <c:pt idx="7698">
                  <c:v>2333410.5485499999</c:v>
                </c:pt>
                <c:pt idx="7699">
                  <c:v>2339514.3777600001</c:v>
                </c:pt>
                <c:pt idx="7700">
                  <c:v>2345618.2069700002</c:v>
                </c:pt>
                <c:pt idx="7701">
                  <c:v>2344726.55699</c:v>
                </c:pt>
                <c:pt idx="7702">
                  <c:v>2343834.9070100002</c:v>
                </c:pt>
                <c:pt idx="7703">
                  <c:v>2342943.2570400001</c:v>
                </c:pt>
                <c:pt idx="7704">
                  <c:v>2346649.7376600001</c:v>
                </c:pt>
                <c:pt idx="7705">
                  <c:v>2351247.8682499998</c:v>
                </c:pt>
                <c:pt idx="7706">
                  <c:v>2355845.9988500001</c:v>
                </c:pt>
                <c:pt idx="7707">
                  <c:v>2348874.1070699999</c:v>
                </c:pt>
                <c:pt idx="7708">
                  <c:v>2341902.2152900002</c:v>
                </c:pt>
                <c:pt idx="7709">
                  <c:v>2334930.32351</c:v>
                </c:pt>
                <c:pt idx="7710">
                  <c:v>2327958.4317299998</c:v>
                </c:pt>
                <c:pt idx="7711">
                  <c:v>2320986.5399500001</c:v>
                </c:pt>
                <c:pt idx="7712">
                  <c:v>2314014.6481699999</c:v>
                </c:pt>
                <c:pt idx="7713">
                  <c:v>2307042.7563900002</c:v>
                </c:pt>
                <c:pt idx="7714">
                  <c:v>2300070.86461</c:v>
                </c:pt>
                <c:pt idx="7715">
                  <c:v>2293098.9728299999</c:v>
                </c:pt>
                <c:pt idx="7716">
                  <c:v>2286127.0810500002</c:v>
                </c:pt>
                <c:pt idx="7717">
                  <c:v>2274557.0586700002</c:v>
                </c:pt>
                <c:pt idx="7718">
                  <c:v>2262987.0362900002</c:v>
                </c:pt>
                <c:pt idx="7719">
                  <c:v>2258184.02251</c:v>
                </c:pt>
                <c:pt idx="7720">
                  <c:v>2264951.0311099999</c:v>
                </c:pt>
                <c:pt idx="7721">
                  <c:v>2271718.0397000001</c:v>
                </c:pt>
                <c:pt idx="7722">
                  <c:v>2269476.1627699998</c:v>
                </c:pt>
                <c:pt idx="7723">
                  <c:v>2267234.28584</c:v>
                </c:pt>
                <c:pt idx="7724">
                  <c:v>2264992.4089100002</c:v>
                </c:pt>
                <c:pt idx="7725">
                  <c:v>2262750.53198</c:v>
                </c:pt>
                <c:pt idx="7726">
                  <c:v>2260508.6550500002</c:v>
                </c:pt>
                <c:pt idx="7727">
                  <c:v>2258266.7781099998</c:v>
                </c:pt>
                <c:pt idx="7728">
                  <c:v>2256024.90118</c:v>
                </c:pt>
                <c:pt idx="7729">
                  <c:v>2253783.0242499998</c:v>
                </c:pt>
                <c:pt idx="7730">
                  <c:v>2251541.14732</c:v>
                </c:pt>
                <c:pt idx="7731">
                  <c:v>2249299.2703900002</c:v>
                </c:pt>
                <c:pt idx="7732">
                  <c:v>2240290.3848600001</c:v>
                </c:pt>
                <c:pt idx="7733">
                  <c:v>2231281.49933</c:v>
                </c:pt>
                <c:pt idx="7734">
                  <c:v>2209161.1760100001</c:v>
                </c:pt>
                <c:pt idx="7735">
                  <c:v>2196049.7382100001</c:v>
                </c:pt>
                <c:pt idx="7736">
                  <c:v>2182938.3004200002</c:v>
                </c:pt>
                <c:pt idx="7737">
                  <c:v>2169826.8626199998</c:v>
                </c:pt>
                <c:pt idx="7738">
                  <c:v>2156715.4248199998</c:v>
                </c:pt>
                <c:pt idx="7739">
                  <c:v>2143603.98703</c:v>
                </c:pt>
                <c:pt idx="7740">
                  <c:v>2130492.54923</c:v>
                </c:pt>
                <c:pt idx="7741">
                  <c:v>2117381.1114400001</c:v>
                </c:pt>
                <c:pt idx="7742">
                  <c:v>2104269.6736400002</c:v>
                </c:pt>
                <c:pt idx="7743">
                  <c:v>2091158.23584</c:v>
                </c:pt>
                <c:pt idx="7744">
                  <c:v>2078046.7980500001</c:v>
                </c:pt>
                <c:pt idx="7745">
                  <c:v>2064935.3602499999</c:v>
                </c:pt>
                <c:pt idx="7746">
                  <c:v>2087391.6891000001</c:v>
                </c:pt>
                <c:pt idx="7747">
                  <c:v>2122959.4557400001</c:v>
                </c:pt>
                <c:pt idx="7748">
                  <c:v>2156261.2562899999</c:v>
                </c:pt>
                <c:pt idx="7749">
                  <c:v>2189563.0568400002</c:v>
                </c:pt>
                <c:pt idx="7750">
                  <c:v>2222864.85739</c:v>
                </c:pt>
                <c:pt idx="7751">
                  <c:v>2256166.6579399998</c:v>
                </c:pt>
                <c:pt idx="7752">
                  <c:v>2289468.4584900001</c:v>
                </c:pt>
                <c:pt idx="7753">
                  <c:v>2322770.2590399999</c:v>
                </c:pt>
                <c:pt idx="7754">
                  <c:v>2355991.1234300002</c:v>
                </c:pt>
                <c:pt idx="7755">
                  <c:v>2389211.9878199999</c:v>
                </c:pt>
                <c:pt idx="7756">
                  <c:v>2422432.8522000001</c:v>
                </c:pt>
                <c:pt idx="7757">
                  <c:v>2455653.7165899999</c:v>
                </c:pt>
                <c:pt idx="7758">
                  <c:v>2488874.5809800001</c:v>
                </c:pt>
                <c:pt idx="7759">
                  <c:v>2486527.6787200002</c:v>
                </c:pt>
                <c:pt idx="7760">
                  <c:v>2478779.2622199999</c:v>
                </c:pt>
                <c:pt idx="7761">
                  <c:v>2473296.8117999998</c:v>
                </c:pt>
                <c:pt idx="7762">
                  <c:v>2467814.3613900002</c:v>
                </c:pt>
                <c:pt idx="7763">
                  <c:v>2462331.9109700001</c:v>
                </c:pt>
                <c:pt idx="7764">
                  <c:v>2456849.46056</c:v>
                </c:pt>
                <c:pt idx="7765">
                  <c:v>2451367.0101399999</c:v>
                </c:pt>
                <c:pt idx="7766">
                  <c:v>2445884.5597299999</c:v>
                </c:pt>
                <c:pt idx="7767">
                  <c:v>2440483.0454699998</c:v>
                </c:pt>
                <c:pt idx="7768">
                  <c:v>2435081.5312199998</c:v>
                </c:pt>
                <c:pt idx="7769">
                  <c:v>2429680.0169700002</c:v>
                </c:pt>
                <c:pt idx="7770">
                  <c:v>2424278.5027100001</c:v>
                </c:pt>
                <c:pt idx="7771">
                  <c:v>2418876.9884600001</c:v>
                </c:pt>
                <c:pt idx="7772">
                  <c:v>2417943.9992</c:v>
                </c:pt>
                <c:pt idx="7773">
                  <c:v>2419355.1822799998</c:v>
                </c:pt>
                <c:pt idx="7774">
                  <c:v>2420766.3653500001</c:v>
                </c:pt>
                <c:pt idx="7775">
                  <c:v>2422177.54843</c:v>
                </c:pt>
                <c:pt idx="7776">
                  <c:v>2423588.7315099998</c:v>
                </c:pt>
                <c:pt idx="7777">
                  <c:v>2424999.9145800001</c:v>
                </c:pt>
                <c:pt idx="7778">
                  <c:v>2426411.09766</c:v>
                </c:pt>
                <c:pt idx="7779">
                  <c:v>2427822.2807300002</c:v>
                </c:pt>
                <c:pt idx="7780">
                  <c:v>2429233.4638100001</c:v>
                </c:pt>
                <c:pt idx="7781">
                  <c:v>2430644.64689</c:v>
                </c:pt>
                <c:pt idx="7782">
                  <c:v>2432055.8299599998</c:v>
                </c:pt>
                <c:pt idx="7783">
                  <c:v>2433467.0130400001</c:v>
                </c:pt>
                <c:pt idx="7784">
                  <c:v>2431489.7760100001</c:v>
                </c:pt>
                <c:pt idx="7785">
                  <c:v>2421501.4853400001</c:v>
                </c:pt>
                <c:pt idx="7786">
                  <c:v>2414570.5365900001</c:v>
                </c:pt>
                <c:pt idx="7787">
                  <c:v>2407639.5878400002</c:v>
                </c:pt>
                <c:pt idx="7788">
                  <c:v>2400708.6390900002</c:v>
                </c:pt>
                <c:pt idx="7789">
                  <c:v>2393777.6903400002</c:v>
                </c:pt>
                <c:pt idx="7790">
                  <c:v>2386846.7415900002</c:v>
                </c:pt>
                <c:pt idx="7791">
                  <c:v>2379915.7928399998</c:v>
                </c:pt>
                <c:pt idx="7792">
                  <c:v>2372984.8440899998</c:v>
                </c:pt>
                <c:pt idx="7793">
                  <c:v>2366053.8953399998</c:v>
                </c:pt>
                <c:pt idx="7794">
                  <c:v>2359122.9465899998</c:v>
                </c:pt>
                <c:pt idx="7795">
                  <c:v>2352191.9978399999</c:v>
                </c:pt>
                <c:pt idx="7796">
                  <c:v>2345261.0490899999</c:v>
                </c:pt>
                <c:pt idx="7797">
                  <c:v>2348751.19312</c:v>
                </c:pt>
                <c:pt idx="7798">
                  <c:v>2356511.9899800001</c:v>
                </c:pt>
                <c:pt idx="7799">
                  <c:v>2364272.7868499998</c:v>
                </c:pt>
                <c:pt idx="7800">
                  <c:v>2378391.9363199999</c:v>
                </c:pt>
                <c:pt idx="7801">
                  <c:v>2392511.0858</c:v>
                </c:pt>
                <c:pt idx="7802">
                  <c:v>2406630.2352700001</c:v>
                </c:pt>
                <c:pt idx="7803">
                  <c:v>2422585.1620100001</c:v>
                </c:pt>
                <c:pt idx="7804">
                  <c:v>2438540.08874</c:v>
                </c:pt>
                <c:pt idx="7805">
                  <c:v>2454495.0154800001</c:v>
                </c:pt>
                <c:pt idx="7806">
                  <c:v>2470449.94221</c:v>
                </c:pt>
                <c:pt idx="7807">
                  <c:v>2486404.86895</c:v>
                </c:pt>
                <c:pt idx="7808">
                  <c:v>2502359.79568</c:v>
                </c:pt>
                <c:pt idx="7809">
                  <c:v>2518314.72242</c:v>
                </c:pt>
                <c:pt idx="7810">
                  <c:v>2518102.49859</c:v>
                </c:pt>
                <c:pt idx="7811">
                  <c:v>2517162.1505499999</c:v>
                </c:pt>
                <c:pt idx="7812">
                  <c:v>2516221.8025199999</c:v>
                </c:pt>
                <c:pt idx="7813">
                  <c:v>2508923.1018699999</c:v>
                </c:pt>
                <c:pt idx="7814">
                  <c:v>2501624.40123</c:v>
                </c:pt>
                <c:pt idx="7815">
                  <c:v>2494325.70059</c:v>
                </c:pt>
                <c:pt idx="7816">
                  <c:v>2485191.2226900002</c:v>
                </c:pt>
                <c:pt idx="7817">
                  <c:v>2476056.7447899999</c:v>
                </c:pt>
                <c:pt idx="7818">
                  <c:v>2459912.3755199998</c:v>
                </c:pt>
                <c:pt idx="7819">
                  <c:v>2443768.0062600002</c:v>
                </c:pt>
                <c:pt idx="7820">
                  <c:v>2427623.6370000001</c:v>
                </c:pt>
                <c:pt idx="7821">
                  <c:v>2411479.26774</c:v>
                </c:pt>
                <c:pt idx="7822">
                  <c:v>2395334.89848</c:v>
                </c:pt>
                <c:pt idx="7823">
                  <c:v>2388325.0071200002</c:v>
                </c:pt>
                <c:pt idx="7824">
                  <c:v>2381315.11576</c:v>
                </c:pt>
                <c:pt idx="7825">
                  <c:v>2374305.2244000002</c:v>
                </c:pt>
                <c:pt idx="7826">
                  <c:v>2367295.3330399999</c:v>
                </c:pt>
                <c:pt idx="7827">
                  <c:v>2360285.4416800002</c:v>
                </c:pt>
                <c:pt idx="7828">
                  <c:v>2353275.5503199999</c:v>
                </c:pt>
                <c:pt idx="7829">
                  <c:v>2346265.6589600001</c:v>
                </c:pt>
                <c:pt idx="7830">
                  <c:v>2353366.4921599999</c:v>
                </c:pt>
                <c:pt idx="7831">
                  <c:v>2367477.2167199999</c:v>
                </c:pt>
                <c:pt idx="7832">
                  <c:v>2381587.9412799999</c:v>
                </c:pt>
                <c:pt idx="7833">
                  <c:v>2397109.1919300002</c:v>
                </c:pt>
                <c:pt idx="7834">
                  <c:v>2412630.44258</c:v>
                </c:pt>
                <c:pt idx="7835">
                  <c:v>2428151.6932299999</c:v>
                </c:pt>
                <c:pt idx="7836">
                  <c:v>2443672.9438800002</c:v>
                </c:pt>
                <c:pt idx="7837">
                  <c:v>2430156.03113</c:v>
                </c:pt>
                <c:pt idx="7838">
                  <c:v>2416639.11839</c:v>
                </c:pt>
                <c:pt idx="7839">
                  <c:v>2403122.2056399998</c:v>
                </c:pt>
                <c:pt idx="7840">
                  <c:v>2389605.2928900002</c:v>
                </c:pt>
                <c:pt idx="7841">
                  <c:v>2376088.38014</c:v>
                </c:pt>
                <c:pt idx="7842">
                  <c:v>2362571.4674</c:v>
                </c:pt>
                <c:pt idx="7843">
                  <c:v>2334943.8300899998</c:v>
                </c:pt>
                <c:pt idx="7844">
                  <c:v>2307316.1927800002</c:v>
                </c:pt>
                <c:pt idx="7845">
                  <c:v>2279688.55547</c:v>
                </c:pt>
                <c:pt idx="7846">
                  <c:v>2250650.3920800001</c:v>
                </c:pt>
                <c:pt idx="7847">
                  <c:v>2221612.2286800002</c:v>
                </c:pt>
                <c:pt idx="7848">
                  <c:v>2192574.0652800002</c:v>
                </c:pt>
                <c:pt idx="7849">
                  <c:v>2168179.1557300002</c:v>
                </c:pt>
                <c:pt idx="7850">
                  <c:v>2172822.4095899998</c:v>
                </c:pt>
                <c:pt idx="7851">
                  <c:v>2177465.6634399998</c:v>
                </c:pt>
                <c:pt idx="7852">
                  <c:v>2182108.9172899998</c:v>
                </c:pt>
                <c:pt idx="7853">
                  <c:v>2186752.1711499998</c:v>
                </c:pt>
                <c:pt idx="7854">
                  <c:v>2191395.4249999998</c:v>
                </c:pt>
                <c:pt idx="7855">
                  <c:v>2196038.6788499998</c:v>
                </c:pt>
                <c:pt idx="7856">
                  <c:v>2200681.9327099998</c:v>
                </c:pt>
                <c:pt idx="7857">
                  <c:v>2205325.1865599998</c:v>
                </c:pt>
                <c:pt idx="7858">
                  <c:v>2209968.4404099998</c:v>
                </c:pt>
                <c:pt idx="7859">
                  <c:v>2214611.6942699999</c:v>
                </c:pt>
                <c:pt idx="7860">
                  <c:v>2219254.9481199998</c:v>
                </c:pt>
                <c:pt idx="7861">
                  <c:v>2229196.9349799999</c:v>
                </c:pt>
                <c:pt idx="7862">
                  <c:v>2234495.6679799999</c:v>
                </c:pt>
                <c:pt idx="7863">
                  <c:v>2239794.40099</c:v>
                </c:pt>
                <c:pt idx="7864">
                  <c:v>2245093.1340000001</c:v>
                </c:pt>
                <c:pt idx="7865">
                  <c:v>2250391.8670000001</c:v>
                </c:pt>
                <c:pt idx="7866">
                  <c:v>2255690.6000100002</c:v>
                </c:pt>
                <c:pt idx="7867">
                  <c:v>2260989.3330100002</c:v>
                </c:pt>
                <c:pt idx="7868">
                  <c:v>2275247.7551600002</c:v>
                </c:pt>
                <c:pt idx="7869">
                  <c:v>2292701.5002899999</c:v>
                </c:pt>
                <c:pt idx="7870">
                  <c:v>2310155.24541</c:v>
                </c:pt>
                <c:pt idx="7871">
                  <c:v>2333446.9390599998</c:v>
                </c:pt>
                <c:pt idx="7872">
                  <c:v>2364522.4843000001</c:v>
                </c:pt>
                <c:pt idx="7873">
                  <c:v>2400276.4103299999</c:v>
                </c:pt>
                <c:pt idx="7874">
                  <c:v>2430731.6033600001</c:v>
                </c:pt>
                <c:pt idx="7875">
                  <c:v>2456758.1073099999</c:v>
                </c:pt>
                <c:pt idx="7876">
                  <c:v>2482784.6112500001</c:v>
                </c:pt>
                <c:pt idx="7877">
                  <c:v>2496288.7352999998</c:v>
                </c:pt>
                <c:pt idx="7878">
                  <c:v>2509792.85935</c:v>
                </c:pt>
                <c:pt idx="7879">
                  <c:v>2523296.9834099999</c:v>
                </c:pt>
                <c:pt idx="7880">
                  <c:v>2536801.1074600001</c:v>
                </c:pt>
                <c:pt idx="7881">
                  <c:v>2541345.5423699999</c:v>
                </c:pt>
                <c:pt idx="7882">
                  <c:v>2542694.6543000001</c:v>
                </c:pt>
                <c:pt idx="7883">
                  <c:v>2544043.7662399998</c:v>
                </c:pt>
                <c:pt idx="7884">
                  <c:v>2539554.9296499998</c:v>
                </c:pt>
                <c:pt idx="7885">
                  <c:v>2527282.2414699998</c:v>
                </c:pt>
                <c:pt idx="7886">
                  <c:v>2510331.1724899998</c:v>
                </c:pt>
                <c:pt idx="7887">
                  <c:v>2493380.1035199999</c:v>
                </c:pt>
                <c:pt idx="7888">
                  <c:v>2480857.7236299999</c:v>
                </c:pt>
                <c:pt idx="7889">
                  <c:v>2466122.54611</c:v>
                </c:pt>
                <c:pt idx="7890">
                  <c:v>2463909.7484900001</c:v>
                </c:pt>
                <c:pt idx="7891">
                  <c:v>2458664.0110200001</c:v>
                </c:pt>
                <c:pt idx="7892">
                  <c:v>2453418.27355</c:v>
                </c:pt>
                <c:pt idx="7893">
                  <c:v>2448172.53608</c:v>
                </c:pt>
                <c:pt idx="7894">
                  <c:v>2442926.7986099999</c:v>
                </c:pt>
                <c:pt idx="7895">
                  <c:v>2437681.0611399999</c:v>
                </c:pt>
                <c:pt idx="7896">
                  <c:v>2432435.3236699998</c:v>
                </c:pt>
                <c:pt idx="7897">
                  <c:v>2427189.5861999998</c:v>
                </c:pt>
                <c:pt idx="7898">
                  <c:v>2421943.8487300002</c:v>
                </c:pt>
                <c:pt idx="7899">
                  <c:v>2416698.1112600002</c:v>
                </c:pt>
                <c:pt idx="7900">
                  <c:v>2411452.3737900001</c:v>
                </c:pt>
                <c:pt idx="7901">
                  <c:v>2406206.63632</c:v>
                </c:pt>
                <c:pt idx="7902">
                  <c:v>2403173.6964699998</c:v>
                </c:pt>
                <c:pt idx="7903">
                  <c:v>2418416.41334</c:v>
                </c:pt>
                <c:pt idx="7904">
                  <c:v>2431471.9875699999</c:v>
                </c:pt>
                <c:pt idx="7905">
                  <c:v>2444527.5617999998</c:v>
                </c:pt>
                <c:pt idx="7906">
                  <c:v>2457583.1360300002</c:v>
                </c:pt>
                <c:pt idx="7907">
                  <c:v>2470638.7102600001</c:v>
                </c:pt>
                <c:pt idx="7908">
                  <c:v>2483694.28449</c:v>
                </c:pt>
                <c:pt idx="7909">
                  <c:v>2496749.8587199999</c:v>
                </c:pt>
                <c:pt idx="7910">
                  <c:v>2509805.4329599999</c:v>
                </c:pt>
                <c:pt idx="7911">
                  <c:v>2522861.0071899998</c:v>
                </c:pt>
                <c:pt idx="7912">
                  <c:v>2535916.5814200002</c:v>
                </c:pt>
                <c:pt idx="7913">
                  <c:v>2548972.1556500001</c:v>
                </c:pt>
                <c:pt idx="7914">
                  <c:v>2562027.72988</c:v>
                </c:pt>
                <c:pt idx="7915">
                  <c:v>2575083.3041099999</c:v>
                </c:pt>
                <c:pt idx="7916">
                  <c:v>2575056.7900899998</c:v>
                </c:pt>
                <c:pt idx="7917">
                  <c:v>2580250.35855</c:v>
                </c:pt>
                <c:pt idx="7918">
                  <c:v>2585443.9270199998</c:v>
                </c:pt>
                <c:pt idx="7919">
                  <c:v>2590637.4954900001</c:v>
                </c:pt>
                <c:pt idx="7920">
                  <c:v>2595831.0639499999</c:v>
                </c:pt>
                <c:pt idx="7921">
                  <c:v>2601024.6324200002</c:v>
                </c:pt>
                <c:pt idx="7922">
                  <c:v>2606218.2008799999</c:v>
                </c:pt>
                <c:pt idx="7923">
                  <c:v>2611411.7693500002</c:v>
                </c:pt>
                <c:pt idx="7924">
                  <c:v>2616605.33782</c:v>
                </c:pt>
                <c:pt idx="7925">
                  <c:v>2621798.9062800002</c:v>
                </c:pt>
                <c:pt idx="7926">
                  <c:v>2626992.4747500001</c:v>
                </c:pt>
                <c:pt idx="7927">
                  <c:v>2632186.0432199999</c:v>
                </c:pt>
                <c:pt idx="7928">
                  <c:v>2639996.13668</c:v>
                </c:pt>
                <c:pt idx="7929">
                  <c:v>2642612.6616799999</c:v>
                </c:pt>
                <c:pt idx="7930">
                  <c:v>2645229.1866799998</c:v>
                </c:pt>
                <c:pt idx="7931">
                  <c:v>2638162.39378</c:v>
                </c:pt>
                <c:pt idx="7932">
                  <c:v>2631095.6008799998</c:v>
                </c:pt>
                <c:pt idx="7933">
                  <c:v>2624028.80798</c:v>
                </c:pt>
                <c:pt idx="7934">
                  <c:v>2616962.0150899999</c:v>
                </c:pt>
                <c:pt idx="7935">
                  <c:v>2609895.2221900001</c:v>
                </c:pt>
                <c:pt idx="7936">
                  <c:v>2602828.4292899999</c:v>
                </c:pt>
                <c:pt idx="7937">
                  <c:v>2595761.6363900001</c:v>
                </c:pt>
                <c:pt idx="7938">
                  <c:v>2588694.8434899999</c:v>
                </c:pt>
                <c:pt idx="7939">
                  <c:v>2581628.0505900001</c:v>
                </c:pt>
                <c:pt idx="7940">
                  <c:v>2574561.2576899999</c:v>
                </c:pt>
                <c:pt idx="7941">
                  <c:v>2564877.9397900002</c:v>
                </c:pt>
                <c:pt idx="7942">
                  <c:v>2555194.6218900001</c:v>
                </c:pt>
                <c:pt idx="7943">
                  <c:v>2549141.7251599999</c:v>
                </c:pt>
                <c:pt idx="7944">
                  <c:v>2552772.1463299999</c:v>
                </c:pt>
                <c:pt idx="7945">
                  <c:v>2556402.5674899998</c:v>
                </c:pt>
                <c:pt idx="7946">
                  <c:v>2560032.9886599998</c:v>
                </c:pt>
                <c:pt idx="7947">
                  <c:v>2563663.4098299998</c:v>
                </c:pt>
                <c:pt idx="7948">
                  <c:v>2588073.68352</c:v>
                </c:pt>
                <c:pt idx="7949">
                  <c:v>2612483.9572200002</c:v>
                </c:pt>
                <c:pt idx="7950">
                  <c:v>2636894.2309099999</c:v>
                </c:pt>
                <c:pt idx="7951">
                  <c:v>2668167.5152400001</c:v>
                </c:pt>
                <c:pt idx="7952">
                  <c:v>2699635.3527799998</c:v>
                </c:pt>
                <c:pt idx="7953">
                  <c:v>2731103.1903200001</c:v>
                </c:pt>
                <c:pt idx="7954">
                  <c:v>2762571.0278599998</c:v>
                </c:pt>
                <c:pt idx="7955">
                  <c:v>2794038.8653899999</c:v>
                </c:pt>
                <c:pt idx="7956">
                  <c:v>2821876.2817600002</c:v>
                </c:pt>
                <c:pt idx="7957">
                  <c:v>2849713.6981299999</c:v>
                </c:pt>
                <c:pt idx="7958">
                  <c:v>2852791.3926599999</c:v>
                </c:pt>
                <c:pt idx="7959">
                  <c:v>2855869.0871899999</c:v>
                </c:pt>
                <c:pt idx="7960">
                  <c:v>2858946.7817199999</c:v>
                </c:pt>
                <c:pt idx="7961">
                  <c:v>2841244.62372</c:v>
                </c:pt>
                <c:pt idx="7962">
                  <c:v>2823542.4657200002</c:v>
                </c:pt>
                <c:pt idx="7963">
                  <c:v>2805840.3077199999</c:v>
                </c:pt>
                <c:pt idx="7964">
                  <c:v>2781275.1390900002</c:v>
                </c:pt>
                <c:pt idx="7965">
                  <c:v>2756515.4172499999</c:v>
                </c:pt>
                <c:pt idx="7966">
                  <c:v>2731755.6954000001</c:v>
                </c:pt>
                <c:pt idx="7967">
                  <c:v>2706995.9735599998</c:v>
                </c:pt>
                <c:pt idx="7968">
                  <c:v>2682236.2517200001</c:v>
                </c:pt>
                <c:pt idx="7969">
                  <c:v>2657476.5298799998</c:v>
                </c:pt>
                <c:pt idx="7970">
                  <c:v>2660013.4567800001</c:v>
                </c:pt>
                <c:pt idx="7971">
                  <c:v>2687310.1055100001</c:v>
                </c:pt>
                <c:pt idx="7972">
                  <c:v>2714606.7542500002</c:v>
                </c:pt>
                <c:pt idx="7973">
                  <c:v>2741903.4029799998</c:v>
                </c:pt>
                <c:pt idx="7974">
                  <c:v>2769200.0517199999</c:v>
                </c:pt>
                <c:pt idx="7975">
                  <c:v>2796496.7004499999</c:v>
                </c:pt>
                <c:pt idx="7976">
                  <c:v>2823793.34919</c:v>
                </c:pt>
                <c:pt idx="7977">
                  <c:v>2852829.9294500002</c:v>
                </c:pt>
                <c:pt idx="7978">
                  <c:v>2881866.50972</c:v>
                </c:pt>
                <c:pt idx="7979">
                  <c:v>2873624.9300500001</c:v>
                </c:pt>
                <c:pt idx="7980">
                  <c:v>2865383.3503800002</c:v>
                </c:pt>
                <c:pt idx="7981">
                  <c:v>2857141.7707099998</c:v>
                </c:pt>
                <c:pt idx="7982">
                  <c:v>2848900.1910399999</c:v>
                </c:pt>
                <c:pt idx="7983">
                  <c:v>2813361.96264</c:v>
                </c:pt>
                <c:pt idx="7984">
                  <c:v>2777823.7342400001</c:v>
                </c:pt>
                <c:pt idx="7985">
                  <c:v>2742285.5058300002</c:v>
                </c:pt>
                <c:pt idx="7986">
                  <c:v>2706747.2774299998</c:v>
                </c:pt>
                <c:pt idx="7987">
                  <c:v>2671209.0490199998</c:v>
                </c:pt>
                <c:pt idx="7988">
                  <c:v>2635670.8206199999</c:v>
                </c:pt>
                <c:pt idx="7989">
                  <c:v>2600132.59222</c:v>
                </c:pt>
                <c:pt idx="7990">
                  <c:v>2562854.4322799998</c:v>
                </c:pt>
                <c:pt idx="7991">
                  <c:v>2549638.4734800002</c:v>
                </c:pt>
                <c:pt idx="7992">
                  <c:v>2573700.6746100001</c:v>
                </c:pt>
                <c:pt idx="7993">
                  <c:v>2597762.87573</c:v>
                </c:pt>
                <c:pt idx="7994">
                  <c:v>2621825.0768599999</c:v>
                </c:pt>
                <c:pt idx="7995">
                  <c:v>2645887.2779899999</c:v>
                </c:pt>
                <c:pt idx="7996">
                  <c:v>2653698.0502200001</c:v>
                </c:pt>
                <c:pt idx="7997">
                  <c:v>2661508.8224599999</c:v>
                </c:pt>
                <c:pt idx="7998">
                  <c:v>2669319.5946900002</c:v>
                </c:pt>
                <c:pt idx="7999">
                  <c:v>2677130.36693</c:v>
                </c:pt>
                <c:pt idx="8000">
                  <c:v>2684941.1391599998</c:v>
                </c:pt>
                <c:pt idx="8001">
                  <c:v>2692751.91139</c:v>
                </c:pt>
                <c:pt idx="8002">
                  <c:v>2700562.6836299999</c:v>
                </c:pt>
                <c:pt idx="8003">
                  <c:v>2708373.4558600001</c:v>
                </c:pt>
                <c:pt idx="8004">
                  <c:v>2692122.02697</c:v>
                </c:pt>
                <c:pt idx="8005">
                  <c:v>2675870.5980699998</c:v>
                </c:pt>
                <c:pt idx="8006">
                  <c:v>2659619.1691800002</c:v>
                </c:pt>
                <c:pt idx="8007">
                  <c:v>2643367.7402900001</c:v>
                </c:pt>
                <c:pt idx="8008">
                  <c:v>2632240.7779399999</c:v>
                </c:pt>
                <c:pt idx="8009">
                  <c:v>2637365.24449</c:v>
                </c:pt>
                <c:pt idx="8010">
                  <c:v>2642489.71104</c:v>
                </c:pt>
                <c:pt idx="8011">
                  <c:v>2647614.17759</c:v>
                </c:pt>
                <c:pt idx="8012">
                  <c:v>2652738.64414</c:v>
                </c:pt>
                <c:pt idx="8013">
                  <c:v>2657863.1106799999</c:v>
                </c:pt>
                <c:pt idx="8014">
                  <c:v>2680373.5561500001</c:v>
                </c:pt>
                <c:pt idx="8015">
                  <c:v>2704863.47113</c:v>
                </c:pt>
                <c:pt idx="8016">
                  <c:v>2729353.3861099998</c:v>
                </c:pt>
                <c:pt idx="8017">
                  <c:v>2745835.8704499998</c:v>
                </c:pt>
                <c:pt idx="8018">
                  <c:v>2762318.3547899998</c:v>
                </c:pt>
                <c:pt idx="8019">
                  <c:v>2777870.83262</c:v>
                </c:pt>
                <c:pt idx="8020">
                  <c:v>2793423.3104500002</c:v>
                </c:pt>
                <c:pt idx="8021">
                  <c:v>2803851.32173</c:v>
                </c:pt>
                <c:pt idx="8022">
                  <c:v>2804968.3996799998</c:v>
                </c:pt>
                <c:pt idx="8023">
                  <c:v>2806085.4776300001</c:v>
                </c:pt>
                <c:pt idx="8024">
                  <c:v>2807202.5555799999</c:v>
                </c:pt>
                <c:pt idx="8025">
                  <c:v>2808319.6335300002</c:v>
                </c:pt>
                <c:pt idx="8026">
                  <c:v>2809436.71147</c:v>
                </c:pt>
                <c:pt idx="8027">
                  <c:v>2793167.8105100002</c:v>
                </c:pt>
                <c:pt idx="8028">
                  <c:v>2774919.4400200001</c:v>
                </c:pt>
                <c:pt idx="8029">
                  <c:v>2756152.91017</c:v>
                </c:pt>
                <c:pt idx="8030">
                  <c:v>2745393.8109499998</c:v>
                </c:pt>
                <c:pt idx="8031">
                  <c:v>2725739.8380700001</c:v>
                </c:pt>
                <c:pt idx="8032">
                  <c:v>2707015.8716899999</c:v>
                </c:pt>
                <c:pt idx="8033">
                  <c:v>2688291.9053099998</c:v>
                </c:pt>
                <c:pt idx="8034">
                  <c:v>2669567.9389399998</c:v>
                </c:pt>
                <c:pt idx="8035">
                  <c:v>2660154.9058900001</c:v>
                </c:pt>
                <c:pt idx="8036">
                  <c:v>2650741.8728499999</c:v>
                </c:pt>
                <c:pt idx="8037">
                  <c:v>2641328.8398099998</c:v>
                </c:pt>
                <c:pt idx="8038">
                  <c:v>2631915.8067600001</c:v>
                </c:pt>
                <c:pt idx="8039">
                  <c:v>2622502.7737199999</c:v>
                </c:pt>
                <c:pt idx="8040">
                  <c:v>2613089.7406799998</c:v>
                </c:pt>
                <c:pt idx="8041">
                  <c:v>2585427.3886799999</c:v>
                </c:pt>
                <c:pt idx="8042">
                  <c:v>2558283.1960499999</c:v>
                </c:pt>
                <c:pt idx="8043">
                  <c:v>2531139.00343</c:v>
                </c:pt>
                <c:pt idx="8044">
                  <c:v>2512889.6844700002</c:v>
                </c:pt>
                <c:pt idx="8045">
                  <c:v>2494640.36552</c:v>
                </c:pt>
                <c:pt idx="8046">
                  <c:v>2476391.0465600002</c:v>
                </c:pt>
                <c:pt idx="8047">
                  <c:v>2458141.7276099999</c:v>
                </c:pt>
                <c:pt idx="8048">
                  <c:v>2439892.4086500001</c:v>
                </c:pt>
                <c:pt idx="8049">
                  <c:v>2421643.0896999999</c:v>
                </c:pt>
                <c:pt idx="8050">
                  <c:v>2403393.7707400001</c:v>
                </c:pt>
                <c:pt idx="8051">
                  <c:v>2385144.4517899998</c:v>
                </c:pt>
                <c:pt idx="8052">
                  <c:v>2366895.13283</c:v>
                </c:pt>
                <c:pt idx="8053">
                  <c:v>2386672.1869299999</c:v>
                </c:pt>
                <c:pt idx="8054">
                  <c:v>2424698.5599799999</c:v>
                </c:pt>
                <c:pt idx="8055">
                  <c:v>2462724.93303</c:v>
                </c:pt>
                <c:pt idx="8056">
                  <c:v>2481513.4331100001</c:v>
                </c:pt>
                <c:pt idx="8057">
                  <c:v>2500301.9331899998</c:v>
                </c:pt>
                <c:pt idx="8058">
                  <c:v>2519090.4332599998</c:v>
                </c:pt>
                <c:pt idx="8059">
                  <c:v>2537878.93334</c:v>
                </c:pt>
                <c:pt idx="8060">
                  <c:v>2556667.4334100001</c:v>
                </c:pt>
                <c:pt idx="8061">
                  <c:v>2575455.9334900002</c:v>
                </c:pt>
                <c:pt idx="8062">
                  <c:v>2594244.4335599998</c:v>
                </c:pt>
                <c:pt idx="8063">
                  <c:v>2613032.9336399999</c:v>
                </c:pt>
                <c:pt idx="8064">
                  <c:v>2631821.43371</c:v>
                </c:pt>
                <c:pt idx="8065">
                  <c:v>2650609.9337900002</c:v>
                </c:pt>
                <c:pt idx="8066">
                  <c:v>2631372.0608100002</c:v>
                </c:pt>
                <c:pt idx="8067">
                  <c:v>2612134.1878300002</c:v>
                </c:pt>
                <c:pt idx="8068">
                  <c:v>2599954.8738899999</c:v>
                </c:pt>
                <c:pt idx="8069">
                  <c:v>2607013.4329200001</c:v>
                </c:pt>
                <c:pt idx="8070">
                  <c:v>2614071.9919400001</c:v>
                </c:pt>
                <c:pt idx="8071">
                  <c:v>2621130.5509700002</c:v>
                </c:pt>
                <c:pt idx="8072">
                  <c:v>2642694.27012</c:v>
                </c:pt>
                <c:pt idx="8073">
                  <c:v>2664257.9892600002</c:v>
                </c:pt>
                <c:pt idx="8074">
                  <c:v>2685821.7083999999</c:v>
                </c:pt>
                <c:pt idx="8075">
                  <c:v>2714547.8048299998</c:v>
                </c:pt>
                <c:pt idx="8076">
                  <c:v>2742785.58078</c:v>
                </c:pt>
                <c:pt idx="8077">
                  <c:v>2771023.3567400002</c:v>
                </c:pt>
                <c:pt idx="8078">
                  <c:v>2799261.1326899999</c:v>
                </c:pt>
                <c:pt idx="8079">
                  <c:v>2827498.9086500001</c:v>
                </c:pt>
                <c:pt idx="8080">
                  <c:v>2855736.6845999998</c:v>
                </c:pt>
                <c:pt idx="8081">
                  <c:v>2876915.9015199998</c:v>
                </c:pt>
                <c:pt idx="8082">
                  <c:v>2898095.11845</c:v>
                </c:pt>
                <c:pt idx="8083">
                  <c:v>2876196.6872299998</c:v>
                </c:pt>
                <c:pt idx="8084">
                  <c:v>2854298.2560000001</c:v>
                </c:pt>
                <c:pt idx="8085">
                  <c:v>2817894.6646699999</c:v>
                </c:pt>
                <c:pt idx="8086">
                  <c:v>2781491.07333</c:v>
                </c:pt>
                <c:pt idx="8087">
                  <c:v>2745087.4819899998</c:v>
                </c:pt>
                <c:pt idx="8088">
                  <c:v>2701521.5133699998</c:v>
                </c:pt>
                <c:pt idx="8089">
                  <c:v>2658443.8652300001</c:v>
                </c:pt>
                <c:pt idx="8090">
                  <c:v>2615366.2170799999</c:v>
                </c:pt>
                <c:pt idx="8091">
                  <c:v>2572288.5689300001</c:v>
                </c:pt>
                <c:pt idx="8092">
                  <c:v>2529210.9207799998</c:v>
                </c:pt>
                <c:pt idx="8093">
                  <c:v>2473402.4258400002</c:v>
                </c:pt>
                <c:pt idx="8094">
                  <c:v>2417593.93089</c:v>
                </c:pt>
                <c:pt idx="8095">
                  <c:v>2361785.4359499998</c:v>
                </c:pt>
                <c:pt idx="8096">
                  <c:v>2349054.5891499999</c:v>
                </c:pt>
                <c:pt idx="8097">
                  <c:v>2336323.74235</c:v>
                </c:pt>
                <c:pt idx="8098">
                  <c:v>2323592.8955600001</c:v>
                </c:pt>
                <c:pt idx="8099">
                  <c:v>2310862.0487600002</c:v>
                </c:pt>
                <c:pt idx="8100">
                  <c:v>2298131.2019600002</c:v>
                </c:pt>
                <c:pt idx="8101">
                  <c:v>2285400.3551599998</c:v>
                </c:pt>
                <c:pt idx="8102">
                  <c:v>2272669.5083599999</c:v>
                </c:pt>
                <c:pt idx="8103">
                  <c:v>2259938.6615599999</c:v>
                </c:pt>
                <c:pt idx="8104">
                  <c:v>2247207.8147700001</c:v>
                </c:pt>
                <c:pt idx="8105">
                  <c:v>2256206.7918099998</c:v>
                </c:pt>
                <c:pt idx="8106">
                  <c:v>2277936.61564</c:v>
                </c:pt>
                <c:pt idx="8107">
                  <c:v>2299666.4394800002</c:v>
                </c:pt>
                <c:pt idx="8108">
                  <c:v>2321396.2633199999</c:v>
                </c:pt>
                <c:pt idx="8109">
                  <c:v>2343126.0871600001</c:v>
                </c:pt>
                <c:pt idx="8110">
                  <c:v>2364855.9109999998</c:v>
                </c:pt>
                <c:pt idx="8111">
                  <c:v>2386585.73484</c:v>
                </c:pt>
                <c:pt idx="8112">
                  <c:v>2416103.8198099998</c:v>
                </c:pt>
                <c:pt idx="8113">
                  <c:v>2445621.9047900001</c:v>
                </c:pt>
                <c:pt idx="8114">
                  <c:v>2475139.9897599998</c:v>
                </c:pt>
                <c:pt idx="8115">
                  <c:v>2503553.8530999999</c:v>
                </c:pt>
                <c:pt idx="8116">
                  <c:v>2531967.71643</c:v>
                </c:pt>
                <c:pt idx="8117">
                  <c:v>2560381.5797700002</c:v>
                </c:pt>
                <c:pt idx="8118">
                  <c:v>2567065.6192700001</c:v>
                </c:pt>
                <c:pt idx="8119">
                  <c:v>2573749.65876</c:v>
                </c:pt>
                <c:pt idx="8120">
                  <c:v>2580433.69826</c:v>
                </c:pt>
                <c:pt idx="8121">
                  <c:v>2587117.7377599999</c:v>
                </c:pt>
                <c:pt idx="8122">
                  <c:v>2593801.7772599999</c:v>
                </c:pt>
                <c:pt idx="8123">
                  <c:v>2600485.8167500002</c:v>
                </c:pt>
                <c:pt idx="8124">
                  <c:v>2607169.8562500002</c:v>
                </c:pt>
                <c:pt idx="8125">
                  <c:v>2606065.6346100001</c:v>
                </c:pt>
                <c:pt idx="8126">
                  <c:v>2604961.4129699999</c:v>
                </c:pt>
                <c:pt idx="8127">
                  <c:v>2601651.3494000002</c:v>
                </c:pt>
                <c:pt idx="8128">
                  <c:v>2599445.5074700001</c:v>
                </c:pt>
                <c:pt idx="8129">
                  <c:v>2597239.66554</c:v>
                </c:pt>
                <c:pt idx="8130">
                  <c:v>2595033.8235999998</c:v>
                </c:pt>
                <c:pt idx="8131">
                  <c:v>2592827.9816700001</c:v>
                </c:pt>
                <c:pt idx="8132">
                  <c:v>2590622.13974</c:v>
                </c:pt>
                <c:pt idx="8133">
                  <c:v>2588416.2978099999</c:v>
                </c:pt>
                <c:pt idx="8134">
                  <c:v>2584672.6065400001</c:v>
                </c:pt>
                <c:pt idx="8135">
                  <c:v>2580928.9152600002</c:v>
                </c:pt>
                <c:pt idx="8136">
                  <c:v>2577185.2239899999</c:v>
                </c:pt>
                <c:pt idx="8137">
                  <c:v>2573441.53272</c:v>
                </c:pt>
                <c:pt idx="8138">
                  <c:v>2569697.8414400001</c:v>
                </c:pt>
                <c:pt idx="8139">
                  <c:v>2565954.1501699998</c:v>
                </c:pt>
                <c:pt idx="8140">
                  <c:v>2564416.3008300001</c:v>
                </c:pt>
                <c:pt idx="8141">
                  <c:v>2562878.4514899999</c:v>
                </c:pt>
                <c:pt idx="8142">
                  <c:v>2561340.6021500002</c:v>
                </c:pt>
                <c:pt idx="8143">
                  <c:v>2559802.75281</c:v>
                </c:pt>
                <c:pt idx="8144">
                  <c:v>2558264.9034699998</c:v>
                </c:pt>
                <c:pt idx="8145">
                  <c:v>2556727.0541300001</c:v>
                </c:pt>
                <c:pt idx="8146">
                  <c:v>2559209.6127399998</c:v>
                </c:pt>
                <c:pt idx="8147">
                  <c:v>2563927.5030299998</c:v>
                </c:pt>
                <c:pt idx="8148">
                  <c:v>2572788.6559700002</c:v>
                </c:pt>
                <c:pt idx="8149">
                  <c:v>2581649.8089100001</c:v>
                </c:pt>
                <c:pt idx="8150">
                  <c:v>2574449.3924199999</c:v>
                </c:pt>
                <c:pt idx="8151">
                  <c:v>2567248.9759300002</c:v>
                </c:pt>
                <c:pt idx="8152">
                  <c:v>2560048.55944</c:v>
                </c:pt>
                <c:pt idx="8153">
                  <c:v>2552848.1429499998</c:v>
                </c:pt>
                <c:pt idx="8154">
                  <c:v>2545647.7264700001</c:v>
                </c:pt>
                <c:pt idx="8155">
                  <c:v>2538447.3099799999</c:v>
                </c:pt>
                <c:pt idx="8156">
                  <c:v>2531246.8934900002</c:v>
                </c:pt>
                <c:pt idx="8157">
                  <c:v>2524046.477</c:v>
                </c:pt>
                <c:pt idx="8158">
                  <c:v>2516846.0605100002</c:v>
                </c:pt>
                <c:pt idx="8159">
                  <c:v>2505625.2360700001</c:v>
                </c:pt>
                <c:pt idx="8160">
                  <c:v>2493706.9292899999</c:v>
                </c:pt>
                <c:pt idx="8161">
                  <c:v>2477645.3598699998</c:v>
                </c:pt>
                <c:pt idx="8162">
                  <c:v>2466404.3629600001</c:v>
                </c:pt>
                <c:pt idx="8163">
                  <c:v>2471224.93548</c:v>
                </c:pt>
                <c:pt idx="8164">
                  <c:v>2476045.5079999999</c:v>
                </c:pt>
                <c:pt idx="8165">
                  <c:v>2480866.0805100002</c:v>
                </c:pt>
                <c:pt idx="8166">
                  <c:v>2506645.3766800002</c:v>
                </c:pt>
                <c:pt idx="8167">
                  <c:v>2506068.1211999999</c:v>
                </c:pt>
                <c:pt idx="8168">
                  <c:v>2505490.86571</c:v>
                </c:pt>
                <c:pt idx="8169">
                  <c:v>2504913.6102200001</c:v>
                </c:pt>
                <c:pt idx="8170">
                  <c:v>2504336.3547299998</c:v>
                </c:pt>
                <c:pt idx="8171">
                  <c:v>2503759.0992399999</c:v>
                </c:pt>
                <c:pt idx="8172">
                  <c:v>2503181.84375</c:v>
                </c:pt>
                <c:pt idx="8173">
                  <c:v>2502604.5882600001</c:v>
                </c:pt>
                <c:pt idx="8174">
                  <c:v>2502027.3327799998</c:v>
                </c:pt>
                <c:pt idx="8175">
                  <c:v>2496629.50477</c:v>
                </c:pt>
                <c:pt idx="8176">
                  <c:v>2491231.6767600002</c:v>
                </c:pt>
                <c:pt idx="8177">
                  <c:v>2476767.9027300002</c:v>
                </c:pt>
                <c:pt idx="8178">
                  <c:v>2462304.1286999998</c:v>
                </c:pt>
                <c:pt idx="8179">
                  <c:v>2426881.6310100001</c:v>
                </c:pt>
                <c:pt idx="8180">
                  <c:v>2417815.6849799999</c:v>
                </c:pt>
                <c:pt idx="8181">
                  <c:v>2408749.7389600002</c:v>
                </c:pt>
                <c:pt idx="8182">
                  <c:v>2399683.79293</c:v>
                </c:pt>
                <c:pt idx="8183">
                  <c:v>2390617.8468999998</c:v>
                </c:pt>
                <c:pt idx="8184">
                  <c:v>2381551.9008800001</c:v>
                </c:pt>
                <c:pt idx="8185">
                  <c:v>2372485.9548499999</c:v>
                </c:pt>
                <c:pt idx="8186">
                  <c:v>2363420.0088300002</c:v>
                </c:pt>
                <c:pt idx="8187">
                  <c:v>2354354.0628</c:v>
                </c:pt>
                <c:pt idx="8188">
                  <c:v>2345288.1167700002</c:v>
                </c:pt>
                <c:pt idx="8189">
                  <c:v>2359876.7520599999</c:v>
                </c:pt>
                <c:pt idx="8190">
                  <c:v>2373333.6863600002</c:v>
                </c:pt>
                <c:pt idx="8191">
                  <c:v>2386790.62066</c:v>
                </c:pt>
                <c:pt idx="8192">
                  <c:v>2400247.5549599999</c:v>
                </c:pt>
                <c:pt idx="8193">
                  <c:v>2413704.4892600002</c:v>
                </c:pt>
                <c:pt idx="8194">
                  <c:v>2427161.42356</c:v>
                </c:pt>
                <c:pt idx="8195">
                  <c:v>2440618.3578599999</c:v>
                </c:pt>
                <c:pt idx="8196">
                  <c:v>2454075.2921600002</c:v>
                </c:pt>
                <c:pt idx="8197">
                  <c:v>2467532.22645</c:v>
                </c:pt>
                <c:pt idx="8198">
                  <c:v>2480989.1607499998</c:v>
                </c:pt>
                <c:pt idx="8199">
                  <c:v>2494446.0950500001</c:v>
                </c:pt>
                <c:pt idx="8200">
                  <c:v>2507903.02935</c:v>
                </c:pt>
                <c:pt idx="8201">
                  <c:v>2521359.9636499998</c:v>
                </c:pt>
                <c:pt idx="8202">
                  <c:v>2517996.4125700002</c:v>
                </c:pt>
                <c:pt idx="8203">
                  <c:v>2524830.5084899999</c:v>
                </c:pt>
                <c:pt idx="8204">
                  <c:v>2531664.6044200002</c:v>
                </c:pt>
                <c:pt idx="8205">
                  <c:v>2554064.0010899999</c:v>
                </c:pt>
                <c:pt idx="8206">
                  <c:v>2572351.8295499999</c:v>
                </c:pt>
                <c:pt idx="8207">
                  <c:v>2590639.6580099999</c:v>
                </c:pt>
                <c:pt idx="8208">
                  <c:v>2607213.5335599999</c:v>
                </c:pt>
                <c:pt idx="8209">
                  <c:v>2623787.4091099999</c:v>
                </c:pt>
                <c:pt idx="8210">
                  <c:v>2640361.2846599999</c:v>
                </c:pt>
                <c:pt idx="8211">
                  <c:v>2647486.77073</c:v>
                </c:pt>
                <c:pt idx="8212">
                  <c:v>2647437.32767</c:v>
                </c:pt>
                <c:pt idx="8213">
                  <c:v>2647387.8846200001</c:v>
                </c:pt>
                <c:pt idx="8214">
                  <c:v>2644124.7590200002</c:v>
                </c:pt>
                <c:pt idx="8215">
                  <c:v>2634027.53749</c:v>
                </c:pt>
                <c:pt idx="8216">
                  <c:v>2623930.3159699999</c:v>
                </c:pt>
                <c:pt idx="8217">
                  <c:v>2601352.3149100002</c:v>
                </c:pt>
                <c:pt idx="8218">
                  <c:v>2558043.2671099999</c:v>
                </c:pt>
                <c:pt idx="8219">
                  <c:v>2518845.7875000001</c:v>
                </c:pt>
                <c:pt idx="8220">
                  <c:v>2479648.3078999999</c:v>
                </c:pt>
                <c:pt idx="8221">
                  <c:v>2442164.7812100002</c:v>
                </c:pt>
                <c:pt idx="8222">
                  <c:v>2404681.25452</c:v>
                </c:pt>
                <c:pt idx="8223">
                  <c:v>2367197.7278300002</c:v>
                </c:pt>
                <c:pt idx="8224">
                  <c:v>2339162.5906099998</c:v>
                </c:pt>
                <c:pt idx="8225">
                  <c:v>2318302.3825300001</c:v>
                </c:pt>
                <c:pt idx="8226">
                  <c:v>2297442.1744499998</c:v>
                </c:pt>
                <c:pt idx="8227">
                  <c:v>2279795.6488999999</c:v>
                </c:pt>
                <c:pt idx="8228">
                  <c:v>2262149.1233600001</c:v>
                </c:pt>
                <c:pt idx="8229">
                  <c:v>2244502.5978100002</c:v>
                </c:pt>
                <c:pt idx="8230">
                  <c:v>2245030.3568699998</c:v>
                </c:pt>
                <c:pt idx="8231">
                  <c:v>2250723.8619499998</c:v>
                </c:pt>
                <c:pt idx="8232">
                  <c:v>2256417.3670199998</c:v>
                </c:pt>
                <c:pt idx="8233">
                  <c:v>2262110.8720999998</c:v>
                </c:pt>
                <c:pt idx="8234">
                  <c:v>2268956.76834</c:v>
                </c:pt>
                <c:pt idx="8235">
                  <c:v>2275802.66457</c:v>
                </c:pt>
                <c:pt idx="8236">
                  <c:v>2282648.5608100002</c:v>
                </c:pt>
                <c:pt idx="8237">
                  <c:v>2289494.4570499999</c:v>
                </c:pt>
                <c:pt idx="8238">
                  <c:v>2296340.35329</c:v>
                </c:pt>
                <c:pt idx="8239">
                  <c:v>2303186.2495200001</c:v>
                </c:pt>
                <c:pt idx="8240">
                  <c:v>2310032.1457600002</c:v>
                </c:pt>
                <c:pt idx="8241">
                  <c:v>2316839.9844800001</c:v>
                </c:pt>
                <c:pt idx="8242">
                  <c:v>2312704.9835000001</c:v>
                </c:pt>
                <c:pt idx="8243">
                  <c:v>2302876.47744</c:v>
                </c:pt>
                <c:pt idx="8244">
                  <c:v>2293047.97138</c:v>
                </c:pt>
                <c:pt idx="8245">
                  <c:v>2283219.46532</c:v>
                </c:pt>
                <c:pt idx="8246">
                  <c:v>2273390.9592599999</c:v>
                </c:pt>
                <c:pt idx="8247">
                  <c:v>2262410.0620400002</c:v>
                </c:pt>
                <c:pt idx="8248">
                  <c:v>2251429.1648200001</c:v>
                </c:pt>
                <c:pt idx="8249">
                  <c:v>2240448.2675999999</c:v>
                </c:pt>
                <c:pt idx="8250">
                  <c:v>2229467.3703700001</c:v>
                </c:pt>
                <c:pt idx="8251">
                  <c:v>2218486.47315</c:v>
                </c:pt>
                <c:pt idx="8252">
                  <c:v>2207505.5759299998</c:v>
                </c:pt>
                <c:pt idx="8253">
                  <c:v>2196524.6787100001</c:v>
                </c:pt>
                <c:pt idx="8254">
                  <c:v>2206783.9541500001</c:v>
                </c:pt>
                <c:pt idx="8255">
                  <c:v>2227986.0693000001</c:v>
                </c:pt>
                <c:pt idx="8256">
                  <c:v>2249188.18444</c:v>
                </c:pt>
                <c:pt idx="8257">
                  <c:v>2269297.72242</c:v>
                </c:pt>
                <c:pt idx="8258">
                  <c:v>2289407.2604100001</c:v>
                </c:pt>
                <c:pt idx="8259">
                  <c:v>2309516.7983900001</c:v>
                </c:pt>
                <c:pt idx="8260">
                  <c:v>2329626.3363700002</c:v>
                </c:pt>
                <c:pt idx="8261">
                  <c:v>2349735.8743599998</c:v>
                </c:pt>
                <c:pt idx="8262">
                  <c:v>2369845.4123399998</c:v>
                </c:pt>
                <c:pt idx="8263">
                  <c:v>2389954.9503199998</c:v>
                </c:pt>
                <c:pt idx="8264">
                  <c:v>2410064.4883099999</c:v>
                </c:pt>
                <c:pt idx="8265">
                  <c:v>2430174.02629</c:v>
                </c:pt>
                <c:pt idx="8266">
                  <c:v>2450283.56428</c:v>
                </c:pt>
                <c:pt idx="8267">
                  <c:v>2449190.9871200002</c:v>
                </c:pt>
                <c:pt idx="8268">
                  <c:v>2448098.4099599998</c:v>
                </c:pt>
                <c:pt idx="8269">
                  <c:v>2448997.89897</c:v>
                </c:pt>
                <c:pt idx="8270">
                  <c:v>2450989.9651500001</c:v>
                </c:pt>
                <c:pt idx="8271">
                  <c:v>2452982.0313200001</c:v>
                </c:pt>
                <c:pt idx="8272">
                  <c:v>2454974.0975000001</c:v>
                </c:pt>
                <c:pt idx="8273">
                  <c:v>2456966.1636700002</c:v>
                </c:pt>
                <c:pt idx="8274">
                  <c:v>2455296.5677399999</c:v>
                </c:pt>
                <c:pt idx="8275">
                  <c:v>2453626.9717999999</c:v>
                </c:pt>
                <c:pt idx="8276">
                  <c:v>2451957.3758700001</c:v>
                </c:pt>
                <c:pt idx="8277">
                  <c:v>2450287.7799300002</c:v>
                </c:pt>
                <c:pt idx="8278">
                  <c:v>2448618.1839899998</c:v>
                </c:pt>
                <c:pt idx="8279">
                  <c:v>2446948.58806</c:v>
                </c:pt>
                <c:pt idx="8280">
                  <c:v>2445278.9921200001</c:v>
                </c:pt>
                <c:pt idx="8281">
                  <c:v>2435612.4450300001</c:v>
                </c:pt>
                <c:pt idx="8282">
                  <c:v>2423953.83177</c:v>
                </c:pt>
                <c:pt idx="8283">
                  <c:v>2412295.21851</c:v>
                </c:pt>
                <c:pt idx="8284">
                  <c:v>2400636.6052399999</c:v>
                </c:pt>
                <c:pt idx="8285">
                  <c:v>2388977.9919799999</c:v>
                </c:pt>
                <c:pt idx="8286">
                  <c:v>2377319.3787099998</c:v>
                </c:pt>
                <c:pt idx="8287">
                  <c:v>2369322.4275600002</c:v>
                </c:pt>
                <c:pt idx="8288">
                  <c:v>2361325.4764</c:v>
                </c:pt>
                <c:pt idx="8289">
                  <c:v>2353328.5252499999</c:v>
                </c:pt>
                <c:pt idx="8290">
                  <c:v>2345331.5740999999</c:v>
                </c:pt>
                <c:pt idx="8291">
                  <c:v>2337334.6229400001</c:v>
                </c:pt>
                <c:pt idx="8292">
                  <c:v>2329337.6717900001</c:v>
                </c:pt>
                <c:pt idx="8293">
                  <c:v>2310068.7889100001</c:v>
                </c:pt>
                <c:pt idx="8294">
                  <c:v>2298796.8571899999</c:v>
                </c:pt>
                <c:pt idx="8295">
                  <c:v>2287524.9254700001</c:v>
                </c:pt>
                <c:pt idx="8296">
                  <c:v>2276252.9937499999</c:v>
                </c:pt>
                <c:pt idx="8297">
                  <c:v>2264981.0620200001</c:v>
                </c:pt>
                <c:pt idx="8298">
                  <c:v>2253709.1302999998</c:v>
                </c:pt>
                <c:pt idx="8299">
                  <c:v>2242437.1985800001</c:v>
                </c:pt>
                <c:pt idx="8300">
                  <c:v>2231165.2668599999</c:v>
                </c:pt>
                <c:pt idx="8301">
                  <c:v>2219893.3351400001</c:v>
                </c:pt>
                <c:pt idx="8302">
                  <c:v>2208621.4034099998</c:v>
                </c:pt>
                <c:pt idx="8303">
                  <c:v>2197349.47169</c:v>
                </c:pt>
                <c:pt idx="8304">
                  <c:v>2186077.5399699998</c:v>
                </c:pt>
                <c:pt idx="8305">
                  <c:v>2186732.50348</c:v>
                </c:pt>
                <c:pt idx="8306">
                  <c:v>2198659.3987099999</c:v>
                </c:pt>
                <c:pt idx="8307">
                  <c:v>2210586.2939499998</c:v>
                </c:pt>
                <c:pt idx="8308">
                  <c:v>2222513.1891800002</c:v>
                </c:pt>
                <c:pt idx="8309">
                  <c:v>2234440.0844100001</c:v>
                </c:pt>
                <c:pt idx="8310">
                  <c:v>2246366.9796500001</c:v>
                </c:pt>
                <c:pt idx="8311">
                  <c:v>2258293.87488</c:v>
                </c:pt>
                <c:pt idx="8312">
                  <c:v>2270220.7701099999</c:v>
                </c:pt>
                <c:pt idx="8313">
                  <c:v>2290672.9763000002</c:v>
                </c:pt>
                <c:pt idx="8314">
                  <c:v>2311125.18249</c:v>
                </c:pt>
                <c:pt idx="8315">
                  <c:v>2331577.3886799999</c:v>
                </c:pt>
                <c:pt idx="8316">
                  <c:v>2352029.5948600001</c:v>
                </c:pt>
                <c:pt idx="8317">
                  <c:v>2372481.8010499999</c:v>
                </c:pt>
                <c:pt idx="8318">
                  <c:v>2381007.1120099998</c:v>
                </c:pt>
                <c:pt idx="8319">
                  <c:v>2404845.46055</c:v>
                </c:pt>
                <c:pt idx="8320">
                  <c:v>2428683.8090900001</c:v>
                </c:pt>
                <c:pt idx="8321">
                  <c:v>2449548.97945</c:v>
                </c:pt>
                <c:pt idx="8322">
                  <c:v>2470414.1498099999</c:v>
                </c:pt>
                <c:pt idx="8323">
                  <c:v>2491279.3201700002</c:v>
                </c:pt>
                <c:pt idx="8324">
                  <c:v>2509047.59467</c:v>
                </c:pt>
                <c:pt idx="8325">
                  <c:v>2526815.8691599998</c:v>
                </c:pt>
                <c:pt idx="8326">
                  <c:v>2536058.8327000001</c:v>
                </c:pt>
                <c:pt idx="8327">
                  <c:v>2545301.79623</c:v>
                </c:pt>
                <c:pt idx="8328">
                  <c:v>2554544.7597699999</c:v>
                </c:pt>
                <c:pt idx="8329">
                  <c:v>2563787.7233099998</c:v>
                </c:pt>
                <c:pt idx="8330">
                  <c:v>2573030.6868500002</c:v>
                </c:pt>
                <c:pt idx="8331">
                  <c:v>2582273.6503900001</c:v>
                </c:pt>
                <c:pt idx="8332">
                  <c:v>2576203.5763400001</c:v>
                </c:pt>
                <c:pt idx="8333">
                  <c:v>2570133.5022900002</c:v>
                </c:pt>
                <c:pt idx="8334">
                  <c:v>2567036.6064200001</c:v>
                </c:pt>
                <c:pt idx="8335">
                  <c:v>2563939.71055</c:v>
                </c:pt>
                <c:pt idx="8336">
                  <c:v>2570117.52171</c:v>
                </c:pt>
                <c:pt idx="8337">
                  <c:v>2579392.2287400002</c:v>
                </c:pt>
                <c:pt idx="8338">
                  <c:v>2588666.9357799999</c:v>
                </c:pt>
                <c:pt idx="8339">
                  <c:v>2597941.6428100001</c:v>
                </c:pt>
                <c:pt idx="8340">
                  <c:v>2607216.3498399998</c:v>
                </c:pt>
                <c:pt idx="8341">
                  <c:v>2616491.05687</c:v>
                </c:pt>
                <c:pt idx="8342">
                  <c:v>2625765.7639000001</c:v>
                </c:pt>
                <c:pt idx="8343">
                  <c:v>2635040.4709399999</c:v>
                </c:pt>
                <c:pt idx="8344">
                  <c:v>2644315.1779700001</c:v>
                </c:pt>
                <c:pt idx="8345">
                  <c:v>2657027.9217099999</c:v>
                </c:pt>
                <c:pt idx="8346">
                  <c:v>2669740.6654500002</c:v>
                </c:pt>
                <c:pt idx="8347">
                  <c:v>2686304.5832400001</c:v>
                </c:pt>
                <c:pt idx="8348">
                  <c:v>2702868.5010299999</c:v>
                </c:pt>
                <c:pt idx="8349">
                  <c:v>2710157.7117900001</c:v>
                </c:pt>
                <c:pt idx="8350">
                  <c:v>2717446.9225400002</c:v>
                </c:pt>
                <c:pt idx="8351">
                  <c:v>2721921.7804999999</c:v>
                </c:pt>
                <c:pt idx="8352">
                  <c:v>2726396.63845</c:v>
                </c:pt>
                <c:pt idx="8353">
                  <c:v>2730871.4964100001</c:v>
                </c:pt>
                <c:pt idx="8354">
                  <c:v>2714959.6894700001</c:v>
                </c:pt>
                <c:pt idx="8355">
                  <c:v>2699047.8825400001</c:v>
                </c:pt>
                <c:pt idx="8356">
                  <c:v>2683136.0756000001</c:v>
                </c:pt>
                <c:pt idx="8357">
                  <c:v>2667224.2686700001</c:v>
                </c:pt>
                <c:pt idx="8358">
                  <c:v>2647874.42502</c:v>
                </c:pt>
                <c:pt idx="8359">
                  <c:v>2628524.5813799999</c:v>
                </c:pt>
                <c:pt idx="8360">
                  <c:v>2605323.5636900002</c:v>
                </c:pt>
                <c:pt idx="8361">
                  <c:v>2582122.54599</c:v>
                </c:pt>
                <c:pt idx="8362">
                  <c:v>2558921.5282999999</c:v>
                </c:pt>
                <c:pt idx="8363">
                  <c:v>2535720.5106100002</c:v>
                </c:pt>
                <c:pt idx="8364">
                  <c:v>2515333.8457200001</c:v>
                </c:pt>
                <c:pt idx="8365">
                  <c:v>2494947.18083</c:v>
                </c:pt>
                <c:pt idx="8366">
                  <c:v>2478995.3839699998</c:v>
                </c:pt>
                <c:pt idx="8367">
                  <c:v>2483430.2519999999</c:v>
                </c:pt>
                <c:pt idx="8368">
                  <c:v>2487865.1200299999</c:v>
                </c:pt>
                <c:pt idx="8369">
                  <c:v>2495826.4952500002</c:v>
                </c:pt>
                <c:pt idx="8370">
                  <c:v>2503787.87048</c:v>
                </c:pt>
                <c:pt idx="8371">
                  <c:v>2511749.2456999999</c:v>
                </c:pt>
                <c:pt idx="8372">
                  <c:v>2519710.6209200001</c:v>
                </c:pt>
                <c:pt idx="8373">
                  <c:v>2527671.99615</c:v>
                </c:pt>
                <c:pt idx="8374">
                  <c:v>2535633.3713699998</c:v>
                </c:pt>
                <c:pt idx="8375">
                  <c:v>2543594.7466000002</c:v>
                </c:pt>
                <c:pt idx="8376">
                  <c:v>2551556.12182</c:v>
                </c:pt>
                <c:pt idx="8377">
                  <c:v>2559517.4970399998</c:v>
                </c:pt>
                <c:pt idx="8378">
                  <c:v>2567478.8722700002</c:v>
                </c:pt>
                <c:pt idx="8379">
                  <c:v>2571005.37946</c:v>
                </c:pt>
                <c:pt idx="8380">
                  <c:v>2574531.8866599998</c:v>
                </c:pt>
                <c:pt idx="8381">
                  <c:v>2579752.1749300002</c:v>
                </c:pt>
                <c:pt idx="8382">
                  <c:v>2581445.9560099998</c:v>
                </c:pt>
                <c:pt idx="8383">
                  <c:v>2583139.73709</c:v>
                </c:pt>
                <c:pt idx="8384">
                  <c:v>2584833.51816</c:v>
                </c:pt>
                <c:pt idx="8385">
                  <c:v>2586527.2992400001</c:v>
                </c:pt>
                <c:pt idx="8386">
                  <c:v>2588221.0803200002</c:v>
                </c:pt>
                <c:pt idx="8387">
                  <c:v>2589914.8613999998</c:v>
                </c:pt>
                <c:pt idx="8388">
                  <c:v>2591608.6424799999</c:v>
                </c:pt>
                <c:pt idx="8389">
                  <c:v>2598732.7769999998</c:v>
                </c:pt>
                <c:pt idx="8390">
                  <c:v>2605856.9115300002</c:v>
                </c:pt>
                <c:pt idx="8391">
                  <c:v>2612981.04605</c:v>
                </c:pt>
                <c:pt idx="8392">
                  <c:v>2620105.1805799999</c:v>
                </c:pt>
                <c:pt idx="8393">
                  <c:v>2627229.3150999998</c:v>
                </c:pt>
                <c:pt idx="8394">
                  <c:v>2632659.6685500001</c:v>
                </c:pt>
                <c:pt idx="8395">
                  <c:v>2638090.0219999999</c:v>
                </c:pt>
                <c:pt idx="8396">
                  <c:v>2643520.3754500002</c:v>
                </c:pt>
                <c:pt idx="8397">
                  <c:v>2648950.7289</c:v>
                </c:pt>
                <c:pt idx="8398">
                  <c:v>2657373.5813699998</c:v>
                </c:pt>
                <c:pt idx="8399">
                  <c:v>2665796.4338500001</c:v>
                </c:pt>
                <c:pt idx="8400">
                  <c:v>2662173.9541799999</c:v>
                </c:pt>
                <c:pt idx="8401">
                  <c:v>2658551.4745100001</c:v>
                </c:pt>
                <c:pt idx="8402">
                  <c:v>2649498.6414000001</c:v>
                </c:pt>
                <c:pt idx="8403">
                  <c:v>2640445.8082900001</c:v>
                </c:pt>
                <c:pt idx="8404">
                  <c:v>2631392.97517</c:v>
                </c:pt>
                <c:pt idx="8405">
                  <c:v>2622340.14206</c:v>
                </c:pt>
                <c:pt idx="8406">
                  <c:v>2613287.3089399999</c:v>
                </c:pt>
                <c:pt idx="8407">
                  <c:v>2604234.4758299999</c:v>
                </c:pt>
                <c:pt idx="8408">
                  <c:v>2595181.6427199999</c:v>
                </c:pt>
                <c:pt idx="8409">
                  <c:v>2586128.8095999998</c:v>
                </c:pt>
                <c:pt idx="8410">
                  <c:v>2577075.9764899998</c:v>
                </c:pt>
                <c:pt idx="8411">
                  <c:v>2565030.6443500002</c:v>
                </c:pt>
                <c:pt idx="8412">
                  <c:v>2556693.91084</c:v>
                </c:pt>
                <c:pt idx="8413">
                  <c:v>2560402.5094699999</c:v>
                </c:pt>
                <c:pt idx="8414">
                  <c:v>2564111.1080999998</c:v>
                </c:pt>
                <c:pt idx="8415">
                  <c:v>2567819.7067300002</c:v>
                </c:pt>
                <c:pt idx="8416">
                  <c:v>2571528.3053600001</c:v>
                </c:pt>
                <c:pt idx="8417">
                  <c:v>2575236.90399</c:v>
                </c:pt>
                <c:pt idx="8418">
                  <c:v>2578945.5026199999</c:v>
                </c:pt>
                <c:pt idx="8419">
                  <c:v>2582654.1012499998</c:v>
                </c:pt>
                <c:pt idx="8420">
                  <c:v>2586362.6998800002</c:v>
                </c:pt>
                <c:pt idx="8421">
                  <c:v>2590071.2985100001</c:v>
                </c:pt>
                <c:pt idx="8422">
                  <c:v>2616618.3124799998</c:v>
                </c:pt>
                <c:pt idx="8423">
                  <c:v>2628695.5225200001</c:v>
                </c:pt>
                <c:pt idx="8424">
                  <c:v>2640772.7325599999</c:v>
                </c:pt>
                <c:pt idx="8425">
                  <c:v>2649141.3439600002</c:v>
                </c:pt>
                <c:pt idx="8426">
                  <c:v>2657509.9553700001</c:v>
                </c:pt>
                <c:pt idx="8427">
                  <c:v>2665878.56678</c:v>
                </c:pt>
                <c:pt idx="8428">
                  <c:v>2674247.1781899999</c:v>
                </c:pt>
                <c:pt idx="8429">
                  <c:v>2682615.7895900002</c:v>
                </c:pt>
                <c:pt idx="8430">
                  <c:v>2690984.4010000001</c:v>
                </c:pt>
                <c:pt idx="8431">
                  <c:v>2689279.4896499999</c:v>
                </c:pt>
                <c:pt idx="8432">
                  <c:v>2687574.5782900001</c:v>
                </c:pt>
                <c:pt idx="8433">
                  <c:v>2685869.6669399999</c:v>
                </c:pt>
                <c:pt idx="8434">
                  <c:v>2684164.7555800001</c:v>
                </c:pt>
                <c:pt idx="8435">
                  <c:v>2659621.42888</c:v>
                </c:pt>
                <c:pt idx="8436">
                  <c:v>2649547.9061199999</c:v>
                </c:pt>
                <c:pt idx="8437">
                  <c:v>2639474.3833599999</c:v>
                </c:pt>
                <c:pt idx="8438">
                  <c:v>2629400.8605900002</c:v>
                </c:pt>
                <c:pt idx="8439">
                  <c:v>2619327.3378300001</c:v>
                </c:pt>
                <c:pt idx="8440">
                  <c:v>2609253.81507</c:v>
                </c:pt>
                <c:pt idx="8441">
                  <c:v>2599180.2923099999</c:v>
                </c:pt>
                <c:pt idx="8442">
                  <c:v>2589106.7695499999</c:v>
                </c:pt>
                <c:pt idx="8443">
                  <c:v>2582865.2736800001</c:v>
                </c:pt>
                <c:pt idx="8444">
                  <c:v>2586697.30058</c:v>
                </c:pt>
                <c:pt idx="8445">
                  <c:v>2590529.32748</c:v>
                </c:pt>
                <c:pt idx="8446">
                  <c:v>2587987.82681</c:v>
                </c:pt>
                <c:pt idx="8447">
                  <c:v>2585446.3261500001</c:v>
                </c:pt>
                <c:pt idx="8448">
                  <c:v>2582904.8254800001</c:v>
                </c:pt>
                <c:pt idx="8449">
                  <c:v>2580363.3248200002</c:v>
                </c:pt>
                <c:pt idx="8450">
                  <c:v>2577821.8241499998</c:v>
                </c:pt>
                <c:pt idx="8451">
                  <c:v>2575280.3234899999</c:v>
                </c:pt>
                <c:pt idx="8452">
                  <c:v>2572738.8228199999</c:v>
                </c:pt>
                <c:pt idx="8453">
                  <c:v>2568920.7408199999</c:v>
                </c:pt>
                <c:pt idx="8454">
                  <c:v>2565102.6588099999</c:v>
                </c:pt>
                <c:pt idx="8455">
                  <c:v>2547259.2018599999</c:v>
                </c:pt>
                <c:pt idx="8456">
                  <c:v>2525583.71801</c:v>
                </c:pt>
                <c:pt idx="8457">
                  <c:v>2503908.2341700001</c:v>
                </c:pt>
                <c:pt idx="8458">
                  <c:v>2482232.7503200001</c:v>
                </c:pt>
                <c:pt idx="8459">
                  <c:v>2466930.7940400001</c:v>
                </c:pt>
                <c:pt idx="8460">
                  <c:v>2451628.8377499999</c:v>
                </c:pt>
                <c:pt idx="8461">
                  <c:v>2436326.8814699999</c:v>
                </c:pt>
                <c:pt idx="8462">
                  <c:v>2421024.9251799998</c:v>
                </c:pt>
                <c:pt idx="8463">
                  <c:v>2405722.9689000002</c:v>
                </c:pt>
                <c:pt idx="8464">
                  <c:v>2390421.0126100001</c:v>
                </c:pt>
                <c:pt idx="8465">
                  <c:v>2375119.0563300001</c:v>
                </c:pt>
                <c:pt idx="8466">
                  <c:v>2361093.68138</c:v>
                </c:pt>
                <c:pt idx="8467">
                  <c:v>2363906.8515400002</c:v>
                </c:pt>
                <c:pt idx="8468">
                  <c:v>2382585.61571</c:v>
                </c:pt>
                <c:pt idx="8469">
                  <c:v>2401264.3798799999</c:v>
                </c:pt>
                <c:pt idx="8470">
                  <c:v>2419943.1440499998</c:v>
                </c:pt>
                <c:pt idx="8471">
                  <c:v>2438621.9082200001</c:v>
                </c:pt>
                <c:pt idx="8472">
                  <c:v>2426751.3355399999</c:v>
                </c:pt>
                <c:pt idx="8473">
                  <c:v>2414880.7628600001</c:v>
                </c:pt>
                <c:pt idx="8474">
                  <c:v>2403010.1901699998</c:v>
                </c:pt>
                <c:pt idx="8475">
                  <c:v>2391139.6174900001</c:v>
                </c:pt>
                <c:pt idx="8476">
                  <c:v>2379269.0447999998</c:v>
                </c:pt>
                <c:pt idx="8477">
                  <c:v>2367398.47212</c:v>
                </c:pt>
                <c:pt idx="8478">
                  <c:v>2355527.8994300002</c:v>
                </c:pt>
                <c:pt idx="8479">
                  <c:v>2343657.32675</c:v>
                </c:pt>
                <c:pt idx="8480">
                  <c:v>2314948.20896</c:v>
                </c:pt>
                <c:pt idx="8481">
                  <c:v>2284398.8721099999</c:v>
                </c:pt>
                <c:pt idx="8482">
                  <c:v>2253849.5352500002</c:v>
                </c:pt>
                <c:pt idx="8483">
                  <c:v>2223300.1984000001</c:v>
                </c:pt>
                <c:pt idx="8484">
                  <c:v>2200401.2584299999</c:v>
                </c:pt>
                <c:pt idx="8485">
                  <c:v>2208051.6553099998</c:v>
                </c:pt>
                <c:pt idx="8486">
                  <c:v>2230776.7575400001</c:v>
                </c:pt>
                <c:pt idx="8487">
                  <c:v>2253501.85977</c:v>
                </c:pt>
                <c:pt idx="8488">
                  <c:v>2276226.9619999998</c:v>
                </c:pt>
                <c:pt idx="8489">
                  <c:v>2284369.3984400001</c:v>
                </c:pt>
                <c:pt idx="8490">
                  <c:v>2292511.83488</c:v>
                </c:pt>
                <c:pt idx="8491">
                  <c:v>2300654.2713299999</c:v>
                </c:pt>
                <c:pt idx="8492">
                  <c:v>2308796.7077700002</c:v>
                </c:pt>
                <c:pt idx="8493">
                  <c:v>2316939.1442100001</c:v>
                </c:pt>
                <c:pt idx="8494">
                  <c:v>2325081.58066</c:v>
                </c:pt>
                <c:pt idx="8495">
                  <c:v>2333224.0170999998</c:v>
                </c:pt>
                <c:pt idx="8496">
                  <c:v>2341366.4535500002</c:v>
                </c:pt>
                <c:pt idx="8497">
                  <c:v>2341858.4931000001</c:v>
                </c:pt>
                <c:pt idx="8498">
                  <c:v>2342350.53266</c:v>
                </c:pt>
                <c:pt idx="8499">
                  <c:v>2327767.8668800001</c:v>
                </c:pt>
                <c:pt idx="8500">
                  <c:v>2313185.2010900001</c:v>
                </c:pt>
                <c:pt idx="8501">
                  <c:v>2304324.4892899999</c:v>
                </c:pt>
                <c:pt idx="8502">
                  <c:v>2310046.4432799998</c:v>
                </c:pt>
                <c:pt idx="8503">
                  <c:v>2315768.3972700001</c:v>
                </c:pt>
                <c:pt idx="8504">
                  <c:v>2321490.3512499998</c:v>
                </c:pt>
                <c:pt idx="8505">
                  <c:v>2327212.3052400001</c:v>
                </c:pt>
                <c:pt idx="8506">
                  <c:v>2332934.25923</c:v>
                </c:pt>
                <c:pt idx="8507">
                  <c:v>2338656.2132100002</c:v>
                </c:pt>
                <c:pt idx="8508">
                  <c:v>2344378.1672</c:v>
                </c:pt>
                <c:pt idx="8509">
                  <c:v>2350100.1211799998</c:v>
                </c:pt>
                <c:pt idx="8510">
                  <c:v>2355822.0751700001</c:v>
                </c:pt>
                <c:pt idx="8511">
                  <c:v>2375115.0177500001</c:v>
                </c:pt>
                <c:pt idx="8512">
                  <c:v>2394494.2302600001</c:v>
                </c:pt>
                <c:pt idx="8513">
                  <c:v>2418486.7872799998</c:v>
                </c:pt>
                <c:pt idx="8514">
                  <c:v>2436757.3903199998</c:v>
                </c:pt>
                <c:pt idx="8515">
                  <c:v>2455027.9933600002</c:v>
                </c:pt>
                <c:pt idx="8516">
                  <c:v>2473298.5964000002</c:v>
                </c:pt>
                <c:pt idx="8517">
                  <c:v>2491569.1994400001</c:v>
                </c:pt>
                <c:pt idx="8518">
                  <c:v>2478443.0896700001</c:v>
                </c:pt>
                <c:pt idx="8519">
                  <c:v>2465316.9798900001</c:v>
                </c:pt>
                <c:pt idx="8520">
                  <c:v>2452190.8701200001</c:v>
                </c:pt>
                <c:pt idx="8521">
                  <c:v>2439064.76034</c:v>
                </c:pt>
                <c:pt idx="8522">
                  <c:v>2425938.6505700001</c:v>
                </c:pt>
                <c:pt idx="8523">
                  <c:v>2412812.5408000001</c:v>
                </c:pt>
                <c:pt idx="8524">
                  <c:v>2386115.4424299998</c:v>
                </c:pt>
                <c:pt idx="8525">
                  <c:v>2359332.0741400002</c:v>
                </c:pt>
                <c:pt idx="8526">
                  <c:v>2327935.3613200001</c:v>
                </c:pt>
                <c:pt idx="8527">
                  <c:v>2296538.6485100002</c:v>
                </c:pt>
                <c:pt idx="8528">
                  <c:v>2265141.9356999998</c:v>
                </c:pt>
                <c:pt idx="8529">
                  <c:v>2233745.2228899999</c:v>
                </c:pt>
                <c:pt idx="8530">
                  <c:v>2230038.88001</c:v>
                </c:pt>
                <c:pt idx="8531">
                  <c:v>2257729.24994</c:v>
                </c:pt>
                <c:pt idx="8532">
                  <c:v>2285419.6198700001</c:v>
                </c:pt>
                <c:pt idx="8533">
                  <c:v>2311229.5323100002</c:v>
                </c:pt>
                <c:pt idx="8534">
                  <c:v>2337039.4447499998</c:v>
                </c:pt>
                <c:pt idx="8535">
                  <c:v>2362849.3571799998</c:v>
                </c:pt>
                <c:pt idx="8536">
                  <c:v>2388659.2696199999</c:v>
                </c:pt>
                <c:pt idx="8537">
                  <c:v>2414469.1820499999</c:v>
                </c:pt>
                <c:pt idx="8538">
                  <c:v>2440279.09449</c:v>
                </c:pt>
                <c:pt idx="8539">
                  <c:v>2466089.0069200001</c:v>
                </c:pt>
                <c:pt idx="8540">
                  <c:v>2491898.9193600002</c:v>
                </c:pt>
                <c:pt idx="8541">
                  <c:v>2517708.8317900002</c:v>
                </c:pt>
                <c:pt idx="8542">
                  <c:v>2543518.7442299998</c:v>
                </c:pt>
                <c:pt idx="8543">
                  <c:v>2541638.2867299998</c:v>
                </c:pt>
                <c:pt idx="8544">
                  <c:v>2539757.8292299998</c:v>
                </c:pt>
                <c:pt idx="8545">
                  <c:v>2532901.9838200002</c:v>
                </c:pt>
                <c:pt idx="8546">
                  <c:v>2527926.5959000001</c:v>
                </c:pt>
                <c:pt idx="8547">
                  <c:v>2522951.20799</c:v>
                </c:pt>
                <c:pt idx="8548">
                  <c:v>2517975.8200699999</c:v>
                </c:pt>
                <c:pt idx="8549">
                  <c:v>2513000.4321599999</c:v>
                </c:pt>
                <c:pt idx="8550">
                  <c:v>2508025.0442400002</c:v>
                </c:pt>
                <c:pt idx="8551">
                  <c:v>2503049.6563300001</c:v>
                </c:pt>
                <c:pt idx="8552">
                  <c:v>2498074.26841</c:v>
                </c:pt>
                <c:pt idx="8553">
                  <c:v>2493098.8805</c:v>
                </c:pt>
                <c:pt idx="8554">
                  <c:v>2488123.4925799998</c:v>
                </c:pt>
                <c:pt idx="8555">
                  <c:v>2483148.1046600002</c:v>
                </c:pt>
                <c:pt idx="8556">
                  <c:v>2478172.7167500001</c:v>
                </c:pt>
                <c:pt idx="8557">
                  <c:v>2484501.2487599999</c:v>
                </c:pt>
                <c:pt idx="8558">
                  <c:v>2495805.1686900002</c:v>
                </c:pt>
                <c:pt idx="8559">
                  <c:v>2481955.4253500002</c:v>
                </c:pt>
                <c:pt idx="8560">
                  <c:v>2468105.6820100001</c:v>
                </c:pt>
                <c:pt idx="8561">
                  <c:v>2454255.9386700001</c:v>
                </c:pt>
                <c:pt idx="8562">
                  <c:v>2440406.19533</c:v>
                </c:pt>
                <c:pt idx="8563">
                  <c:v>2426556.45199</c:v>
                </c:pt>
                <c:pt idx="8564">
                  <c:v>2412706.7086399999</c:v>
                </c:pt>
                <c:pt idx="8565">
                  <c:v>2398856.9652999998</c:v>
                </c:pt>
                <c:pt idx="8566">
                  <c:v>2385007.2219600002</c:v>
                </c:pt>
                <c:pt idx="8567">
                  <c:v>2371157.4786200002</c:v>
                </c:pt>
                <c:pt idx="8568">
                  <c:v>2357307.7352800001</c:v>
                </c:pt>
                <c:pt idx="8569">
                  <c:v>2343457.9919400001</c:v>
                </c:pt>
                <c:pt idx="8570">
                  <c:v>2318304.3286700002</c:v>
                </c:pt>
                <c:pt idx="8571">
                  <c:v>2298544.7103200001</c:v>
                </c:pt>
                <c:pt idx="8572">
                  <c:v>2303938.7552499999</c:v>
                </c:pt>
                <c:pt idx="8573">
                  <c:v>2309332.8001700002</c:v>
                </c:pt>
                <c:pt idx="8574">
                  <c:v>2314726.8451</c:v>
                </c:pt>
                <c:pt idx="8575">
                  <c:v>2320120.8900299999</c:v>
                </c:pt>
                <c:pt idx="8576">
                  <c:v>2318775.88503</c:v>
                </c:pt>
                <c:pt idx="8577">
                  <c:v>2317430.8800300001</c:v>
                </c:pt>
                <c:pt idx="8578">
                  <c:v>2316085.8750399998</c:v>
                </c:pt>
                <c:pt idx="8579">
                  <c:v>2314740.87004</c:v>
                </c:pt>
                <c:pt idx="8580">
                  <c:v>2313395.8650500001</c:v>
                </c:pt>
                <c:pt idx="8581">
                  <c:v>2312050.8600499998</c:v>
                </c:pt>
                <c:pt idx="8582">
                  <c:v>2310705.85506</c:v>
                </c:pt>
                <c:pt idx="8583">
                  <c:v>2309360.8500600001</c:v>
                </c:pt>
                <c:pt idx="8584">
                  <c:v>2302621.8001399999</c:v>
                </c:pt>
                <c:pt idx="8585">
                  <c:v>2295882.7502199998</c:v>
                </c:pt>
                <c:pt idx="8586">
                  <c:v>2289143.7003000001</c:v>
                </c:pt>
                <c:pt idx="8587">
                  <c:v>2282404.65038</c:v>
                </c:pt>
                <c:pt idx="8588">
                  <c:v>2277024.1140200002</c:v>
                </c:pt>
                <c:pt idx="8589">
                  <c:v>2278382.6275800001</c:v>
                </c:pt>
                <c:pt idx="8590">
                  <c:v>2279741.14114</c:v>
                </c:pt>
                <c:pt idx="8591">
                  <c:v>2281099.6547099999</c:v>
                </c:pt>
                <c:pt idx="8592">
                  <c:v>2282458.1682699998</c:v>
                </c:pt>
                <c:pt idx="8593">
                  <c:v>2265262.3448299998</c:v>
                </c:pt>
                <c:pt idx="8594">
                  <c:v>2248066.5213899999</c:v>
                </c:pt>
                <c:pt idx="8595">
                  <c:v>2230870.6979499999</c:v>
                </c:pt>
                <c:pt idx="8596">
                  <c:v>2213674.87451</c:v>
                </c:pt>
                <c:pt idx="8597">
                  <c:v>2196479.0510800001</c:v>
                </c:pt>
                <c:pt idx="8598">
                  <c:v>2179283.2276400002</c:v>
                </c:pt>
                <c:pt idx="8599">
                  <c:v>2162087.4042000002</c:v>
                </c:pt>
                <c:pt idx="8600">
                  <c:v>2144891.5807599998</c:v>
                </c:pt>
                <c:pt idx="8601">
                  <c:v>2126337.24376</c:v>
                </c:pt>
                <c:pt idx="8602">
                  <c:v>2107782.9067600002</c:v>
                </c:pt>
                <c:pt idx="8603">
                  <c:v>2089228.5697600001</c:v>
                </c:pt>
                <c:pt idx="8604">
                  <c:v>2070674.23276</c:v>
                </c:pt>
                <c:pt idx="8605">
                  <c:v>2054095.0574099999</c:v>
                </c:pt>
                <c:pt idx="8606">
                  <c:v>2056070.21906</c:v>
                </c:pt>
                <c:pt idx="8607">
                  <c:v>2058045.3807099999</c:v>
                </c:pt>
                <c:pt idx="8608">
                  <c:v>2060020.5423600001</c:v>
                </c:pt>
                <c:pt idx="8609">
                  <c:v>2061995.70401</c:v>
                </c:pt>
                <c:pt idx="8610">
                  <c:v>2063970.8656599999</c:v>
                </c:pt>
                <c:pt idx="8611">
                  <c:v>2065946.02731</c:v>
                </c:pt>
                <c:pt idx="8612">
                  <c:v>2092029.8282900001</c:v>
                </c:pt>
                <c:pt idx="8613">
                  <c:v>2118113.6292599998</c:v>
                </c:pt>
                <c:pt idx="8614">
                  <c:v>2144197.4302400001</c:v>
                </c:pt>
                <c:pt idx="8615">
                  <c:v>2170281.23122</c:v>
                </c:pt>
                <c:pt idx="8616">
                  <c:v>2190663.0117799998</c:v>
                </c:pt>
                <c:pt idx="8617">
                  <c:v>2211044.7923499998</c:v>
                </c:pt>
                <c:pt idx="8618">
                  <c:v>2229451.41126</c:v>
                </c:pt>
                <c:pt idx="8619">
                  <c:v>2247858.0301700002</c:v>
                </c:pt>
                <c:pt idx="8620">
                  <c:v>2266264.64909</c:v>
                </c:pt>
                <c:pt idx="8621">
                  <c:v>2284671.2680000002</c:v>
                </c:pt>
                <c:pt idx="8622">
                  <c:v>2303077.8869099999</c:v>
                </c:pt>
                <c:pt idx="8623">
                  <c:v>2321484.5058200001</c:v>
                </c:pt>
                <c:pt idx="8624">
                  <c:v>2339891.1247399999</c:v>
                </c:pt>
                <c:pt idx="8625">
                  <c:v>2334189.1043199999</c:v>
                </c:pt>
                <c:pt idx="8626">
                  <c:v>2328487.08391</c:v>
                </c:pt>
                <c:pt idx="8627">
                  <c:v>2322785.0635000002</c:v>
                </c:pt>
                <c:pt idx="8628">
                  <c:v>2324452.0384300002</c:v>
                </c:pt>
                <c:pt idx="8629">
                  <c:v>2331821.0337800002</c:v>
                </c:pt>
                <c:pt idx="8630">
                  <c:v>2339190.0291200001</c:v>
                </c:pt>
                <c:pt idx="8631">
                  <c:v>2346559.0244700001</c:v>
                </c:pt>
                <c:pt idx="8632">
                  <c:v>2353928.01982</c:v>
                </c:pt>
                <c:pt idx="8633">
                  <c:v>2357022.7459200001</c:v>
                </c:pt>
                <c:pt idx="8634">
                  <c:v>2360117.4720100001</c:v>
                </c:pt>
                <c:pt idx="8635">
                  <c:v>2363212.1981100002</c:v>
                </c:pt>
                <c:pt idx="8636">
                  <c:v>2366306.9242099999</c:v>
                </c:pt>
                <c:pt idx="8637">
                  <c:v>2369401.6503099999</c:v>
                </c:pt>
                <c:pt idx="8638">
                  <c:v>2372496.37641</c:v>
                </c:pt>
                <c:pt idx="8639">
                  <c:v>2375591.1025100001</c:v>
                </c:pt>
                <c:pt idx="8640">
                  <c:v>2378685.8286100002</c:v>
                </c:pt>
                <c:pt idx="8641">
                  <c:v>2374411.5593599998</c:v>
                </c:pt>
                <c:pt idx="8642">
                  <c:v>2358131.6069499999</c:v>
                </c:pt>
                <c:pt idx="8643">
                  <c:v>2341851.6545500001</c:v>
                </c:pt>
                <c:pt idx="8644">
                  <c:v>2325571.7021400002</c:v>
                </c:pt>
                <c:pt idx="8645">
                  <c:v>2309291.7497399999</c:v>
                </c:pt>
                <c:pt idx="8646">
                  <c:v>2297286.0665799999</c:v>
                </c:pt>
                <c:pt idx="8647">
                  <c:v>2285280.3834199999</c:v>
                </c:pt>
                <c:pt idx="8648">
                  <c:v>2273274.7002699999</c:v>
                </c:pt>
                <c:pt idx="8649">
                  <c:v>2261269.0171099999</c:v>
                </c:pt>
                <c:pt idx="8650">
                  <c:v>2249263.3339499999</c:v>
                </c:pt>
                <c:pt idx="8651">
                  <c:v>2237257.6507899999</c:v>
                </c:pt>
                <c:pt idx="8652">
                  <c:v>2225251.9676399999</c:v>
                </c:pt>
                <c:pt idx="8653">
                  <c:v>2213246.2844799999</c:v>
                </c:pt>
                <c:pt idx="8654">
                  <c:v>2216740.9196299999</c:v>
                </c:pt>
                <c:pt idx="8655">
                  <c:v>2232241.2379299998</c:v>
                </c:pt>
                <c:pt idx="8656">
                  <c:v>2238272.63209</c:v>
                </c:pt>
                <c:pt idx="8657">
                  <c:v>2244304.0262500001</c:v>
                </c:pt>
                <c:pt idx="8658">
                  <c:v>2250335.4204000002</c:v>
                </c:pt>
                <c:pt idx="8659">
                  <c:v>2256366.8145599999</c:v>
                </c:pt>
                <c:pt idx="8660">
                  <c:v>2262398.20872</c:v>
                </c:pt>
                <c:pt idx="8661">
                  <c:v>2268429.6028800001</c:v>
                </c:pt>
                <c:pt idx="8662">
                  <c:v>2274460.9970399998</c:v>
                </c:pt>
                <c:pt idx="8663">
                  <c:v>2280492.3912</c:v>
                </c:pt>
                <c:pt idx="8664">
                  <c:v>2286523.78535</c:v>
                </c:pt>
                <c:pt idx="8665">
                  <c:v>2292555.1795100002</c:v>
                </c:pt>
                <c:pt idx="8666">
                  <c:v>2298586.5736699998</c:v>
                </c:pt>
                <c:pt idx="8667">
                  <c:v>2289117.6495300001</c:v>
                </c:pt>
                <c:pt idx="8668">
                  <c:v>2286501.8829000001</c:v>
                </c:pt>
                <c:pt idx="8669">
                  <c:v>2293355.04042</c:v>
                </c:pt>
                <c:pt idx="8670">
                  <c:v>2300208.1979299998</c:v>
                </c:pt>
                <c:pt idx="8671">
                  <c:v>2309332.6763399998</c:v>
                </c:pt>
                <c:pt idx="8672">
                  <c:v>2318457.1547400001</c:v>
                </c:pt>
                <c:pt idx="8673">
                  <c:v>2327581.6331500001</c:v>
                </c:pt>
                <c:pt idx="8674">
                  <c:v>2336706.11155</c:v>
                </c:pt>
                <c:pt idx="8675">
                  <c:v>2345830.58996</c:v>
                </c:pt>
                <c:pt idx="8676">
                  <c:v>2354955.0683599999</c:v>
                </c:pt>
                <c:pt idx="8677">
                  <c:v>2364079.5467699999</c:v>
                </c:pt>
                <c:pt idx="8678">
                  <c:v>2373204.0251699998</c:v>
                </c:pt>
                <c:pt idx="8679">
                  <c:v>2382328.5035799998</c:v>
                </c:pt>
                <c:pt idx="8680">
                  <c:v>2391452.9819800002</c:v>
                </c:pt>
                <c:pt idx="8681">
                  <c:v>2393724.3028699998</c:v>
                </c:pt>
                <c:pt idx="8682">
                  <c:v>2395995.6237599999</c:v>
                </c:pt>
                <c:pt idx="8683">
                  <c:v>2401184.2840999998</c:v>
                </c:pt>
                <c:pt idx="8684">
                  <c:v>2404101.6235600002</c:v>
                </c:pt>
                <c:pt idx="8685">
                  <c:v>2407018.9630200001</c:v>
                </c:pt>
                <c:pt idx="8686">
                  <c:v>2410081.45689</c:v>
                </c:pt>
                <c:pt idx="8687">
                  <c:v>2413143.9507599999</c:v>
                </c:pt>
                <c:pt idx="8688">
                  <c:v>2416206.4446299998</c:v>
                </c:pt>
                <c:pt idx="8689">
                  <c:v>2410187.7649300001</c:v>
                </c:pt>
                <c:pt idx="8690">
                  <c:v>2402816.2682599998</c:v>
                </c:pt>
                <c:pt idx="8691">
                  <c:v>2395444.77159</c:v>
                </c:pt>
                <c:pt idx="8692">
                  <c:v>2388073.2749100002</c:v>
                </c:pt>
                <c:pt idx="8693">
                  <c:v>2380701.7782399999</c:v>
                </c:pt>
                <c:pt idx="8694">
                  <c:v>2373330.2815700001</c:v>
                </c:pt>
                <c:pt idx="8695">
                  <c:v>2365958.7848999999</c:v>
                </c:pt>
                <c:pt idx="8696">
                  <c:v>2355669.9487600001</c:v>
                </c:pt>
                <c:pt idx="8697">
                  <c:v>2345381.1126299999</c:v>
                </c:pt>
                <c:pt idx="8698">
                  <c:v>2335092.2765000002</c:v>
                </c:pt>
                <c:pt idx="8699">
                  <c:v>2324658.28596</c:v>
                </c:pt>
                <c:pt idx="8700">
                  <c:v>2314224.2954199999</c:v>
                </c:pt>
                <c:pt idx="8701">
                  <c:v>2303790.3048700001</c:v>
                </c:pt>
                <c:pt idx="8702">
                  <c:v>2303208.1852000002</c:v>
                </c:pt>
                <c:pt idx="8703">
                  <c:v>2303978.8824900002</c:v>
                </c:pt>
                <c:pt idx="8704">
                  <c:v>2304749.5797899999</c:v>
                </c:pt>
                <c:pt idx="8705">
                  <c:v>2305520.2770799999</c:v>
                </c:pt>
                <c:pt idx="8706">
                  <c:v>2306290.97438</c:v>
                </c:pt>
                <c:pt idx="8707">
                  <c:v>2321006.1940799998</c:v>
                </c:pt>
                <c:pt idx="8708">
                  <c:v>2335721.4137800001</c:v>
                </c:pt>
                <c:pt idx="8709">
                  <c:v>2350436.6334799998</c:v>
                </c:pt>
                <c:pt idx="8710">
                  <c:v>2365151.8531800001</c:v>
                </c:pt>
                <c:pt idx="8711">
                  <c:v>2403994.40759</c:v>
                </c:pt>
                <c:pt idx="8712">
                  <c:v>2442836.9619999998</c:v>
                </c:pt>
                <c:pt idx="8713">
                  <c:v>2487272.4338199999</c:v>
                </c:pt>
                <c:pt idx="8714">
                  <c:v>2531305.4587400001</c:v>
                </c:pt>
                <c:pt idx="8715">
                  <c:v>2574567.7863699999</c:v>
                </c:pt>
                <c:pt idx="8716">
                  <c:v>2563604.4608900002</c:v>
                </c:pt>
                <c:pt idx="8717">
                  <c:v>2552641.1354100001</c:v>
                </c:pt>
                <c:pt idx="8718">
                  <c:v>2541677.80993</c:v>
                </c:pt>
                <c:pt idx="8719">
                  <c:v>2530714.4844499999</c:v>
                </c:pt>
                <c:pt idx="8720">
                  <c:v>2505806.6365700001</c:v>
                </c:pt>
                <c:pt idx="8721">
                  <c:v>2480898.7886800002</c:v>
                </c:pt>
                <c:pt idx="8722">
                  <c:v>2455990.9408</c:v>
                </c:pt>
                <c:pt idx="8723">
                  <c:v>2431083.0929100001</c:v>
                </c:pt>
                <c:pt idx="8724">
                  <c:v>2382047.9103199998</c:v>
                </c:pt>
                <c:pt idx="8725">
                  <c:v>2333012.7277299999</c:v>
                </c:pt>
                <c:pt idx="8726">
                  <c:v>2278384.6277200002</c:v>
                </c:pt>
                <c:pt idx="8727">
                  <c:v>2224158.97462</c:v>
                </c:pt>
                <c:pt idx="8728">
                  <c:v>2208817.8088500001</c:v>
                </c:pt>
                <c:pt idx="8729">
                  <c:v>2247702.2961900001</c:v>
                </c:pt>
                <c:pt idx="8730">
                  <c:v>2286586.7835300001</c:v>
                </c:pt>
                <c:pt idx="8731">
                  <c:v>2325471.2708700001</c:v>
                </c:pt>
                <c:pt idx="8732">
                  <c:v>2364355.7582100001</c:v>
                </c:pt>
                <c:pt idx="8733">
                  <c:v>2403240.2455500001</c:v>
                </c:pt>
                <c:pt idx="8734">
                  <c:v>2442124.7328900001</c:v>
                </c:pt>
                <c:pt idx="8735">
                  <c:v>2481009.2202300001</c:v>
                </c:pt>
                <c:pt idx="8736">
                  <c:v>2528051.7986699999</c:v>
                </c:pt>
                <c:pt idx="8737">
                  <c:v>2575094.3771099998</c:v>
                </c:pt>
                <c:pt idx="8738">
                  <c:v>2622136.9555500001</c:v>
                </c:pt>
                <c:pt idx="8739">
                  <c:v>2669179.5339899999</c:v>
                </c:pt>
                <c:pt idx="8740">
                  <c:v>2716222.1124300002</c:v>
                </c:pt>
                <c:pt idx="8741">
                  <c:v>2724380.2035300001</c:v>
                </c:pt>
                <c:pt idx="8742">
                  <c:v>2732538.2946299999</c:v>
                </c:pt>
                <c:pt idx="8743">
                  <c:v>2746711.6841600002</c:v>
                </c:pt>
                <c:pt idx="8744">
                  <c:v>2760885.0737000001</c:v>
                </c:pt>
                <c:pt idx="8745">
                  <c:v>2775058.4632299999</c:v>
                </c:pt>
                <c:pt idx="8746">
                  <c:v>2789231.8527700002</c:v>
                </c:pt>
                <c:pt idx="8747">
                  <c:v>2803498.9179699998</c:v>
                </c:pt>
                <c:pt idx="8748">
                  <c:v>2817765.9831699999</c:v>
                </c:pt>
                <c:pt idx="8749">
                  <c:v>2816070.3980100001</c:v>
                </c:pt>
                <c:pt idx="8750">
                  <c:v>2814374.8128399998</c:v>
                </c:pt>
                <c:pt idx="8751">
                  <c:v>2809794.3971299999</c:v>
                </c:pt>
                <c:pt idx="8752">
                  <c:v>2800491.0167200002</c:v>
                </c:pt>
                <c:pt idx="8753">
                  <c:v>2791187.63632</c:v>
                </c:pt>
                <c:pt idx="8754">
                  <c:v>2781884.2559099998</c:v>
                </c:pt>
                <c:pt idx="8755">
                  <c:v>2772580.8755000001</c:v>
                </c:pt>
                <c:pt idx="8756">
                  <c:v>2757262.1966599999</c:v>
                </c:pt>
                <c:pt idx="8757">
                  <c:v>2741943.5178100001</c:v>
                </c:pt>
                <c:pt idx="8758">
                  <c:v>2726624.8389699999</c:v>
                </c:pt>
                <c:pt idx="8759">
                  <c:v>2711306.1601200001</c:v>
                </c:pt>
                <c:pt idx="8760">
                  <c:v>2695893.8056100002</c:v>
                </c:pt>
                <c:pt idx="8761">
                  <c:v>2680481.4511000002</c:v>
                </c:pt>
                <c:pt idx="8762">
                  <c:v>2672873.6558599998</c:v>
                </c:pt>
                <c:pt idx="8763">
                  <c:v>2665265.8606099999</c:v>
                </c:pt>
                <c:pt idx="8764">
                  <c:v>2666302.6867300002</c:v>
                </c:pt>
                <c:pt idx="8765">
                  <c:v>2672062.4775399999</c:v>
                </c:pt>
                <c:pt idx="8766">
                  <c:v>2677822.26835</c:v>
                </c:pt>
                <c:pt idx="8767">
                  <c:v>2683582.0591699998</c:v>
                </c:pt>
                <c:pt idx="8768">
                  <c:v>2689341.8499799999</c:v>
                </c:pt>
                <c:pt idx="8769">
                  <c:v>2695101.6407900001</c:v>
                </c:pt>
                <c:pt idx="8770">
                  <c:v>2716142.91872</c:v>
                </c:pt>
                <c:pt idx="8771">
                  <c:v>2707116.6958499998</c:v>
                </c:pt>
                <c:pt idx="8772">
                  <c:v>2698090.4729800001</c:v>
                </c:pt>
                <c:pt idx="8773">
                  <c:v>2689064.2501099999</c:v>
                </c:pt>
                <c:pt idx="8774">
                  <c:v>2680038.0272400002</c:v>
                </c:pt>
                <c:pt idx="8775">
                  <c:v>2671011.8043800001</c:v>
                </c:pt>
                <c:pt idx="8776">
                  <c:v>2661985.5815099999</c:v>
                </c:pt>
                <c:pt idx="8777">
                  <c:v>2647199.56782</c:v>
                </c:pt>
                <c:pt idx="8778">
                  <c:v>2632413.5541400001</c:v>
                </c:pt>
                <c:pt idx="8779">
                  <c:v>2617627.5404599998</c:v>
                </c:pt>
                <c:pt idx="8780">
                  <c:v>2602841.52678</c:v>
                </c:pt>
                <c:pt idx="8781">
                  <c:v>2588055.51309</c:v>
                </c:pt>
                <c:pt idx="8782">
                  <c:v>2573269.4994100002</c:v>
                </c:pt>
                <c:pt idx="8783">
                  <c:v>2541852.16175</c:v>
                </c:pt>
                <c:pt idx="8784">
                  <c:v>2540502.3248800002</c:v>
                </c:pt>
                <c:pt idx="8785">
                  <c:v>2539152.48802</c:v>
                </c:pt>
                <c:pt idx="8786">
                  <c:v>2537802.6511499998</c:v>
                </c:pt>
                <c:pt idx="8787">
                  <c:v>2536452.81428</c:v>
                </c:pt>
                <c:pt idx="8788">
                  <c:v>2535102.9774099998</c:v>
                </c:pt>
                <c:pt idx="8789">
                  <c:v>2533753.1405400001</c:v>
                </c:pt>
                <c:pt idx="8790">
                  <c:v>2532403.3036699998</c:v>
                </c:pt>
                <c:pt idx="8791">
                  <c:v>2531053.4668100001</c:v>
                </c:pt>
                <c:pt idx="8792">
                  <c:v>2529703.6299399999</c:v>
                </c:pt>
                <c:pt idx="8793">
                  <c:v>2528353.7930700001</c:v>
                </c:pt>
                <c:pt idx="8794">
                  <c:v>2527003.9561999999</c:v>
                </c:pt>
                <c:pt idx="8795">
                  <c:v>2534909.0475499998</c:v>
                </c:pt>
                <c:pt idx="8796">
                  <c:v>2544163.97578</c:v>
                </c:pt>
                <c:pt idx="8797">
                  <c:v>2533921.7077700002</c:v>
                </c:pt>
                <c:pt idx="8798">
                  <c:v>2523679.43976</c:v>
                </c:pt>
                <c:pt idx="8799">
                  <c:v>2513437.1717500002</c:v>
                </c:pt>
                <c:pt idx="8800">
                  <c:v>2503194.90374</c:v>
                </c:pt>
                <c:pt idx="8801">
                  <c:v>2492952.6357300002</c:v>
                </c:pt>
                <c:pt idx="8802">
                  <c:v>2482710.36772</c:v>
                </c:pt>
                <c:pt idx="8803">
                  <c:v>2472468.0997100002</c:v>
                </c:pt>
                <c:pt idx="8804">
                  <c:v>2462225.8317100001</c:v>
                </c:pt>
                <c:pt idx="8805">
                  <c:v>2451983.5636999998</c:v>
                </c:pt>
                <c:pt idx="8806">
                  <c:v>2414145.07339</c:v>
                </c:pt>
                <c:pt idx="8807">
                  <c:v>2376306.5830799998</c:v>
                </c:pt>
                <c:pt idx="8808">
                  <c:v>2329213.1645399998</c:v>
                </c:pt>
                <c:pt idx="8809">
                  <c:v>2282119.7460099999</c:v>
                </c:pt>
                <c:pt idx="8810">
                  <c:v>2254523.5237099999</c:v>
                </c:pt>
                <c:pt idx="8811">
                  <c:v>2226927.3014099998</c:v>
                </c:pt>
                <c:pt idx="8812">
                  <c:v>2199331.0791099998</c:v>
                </c:pt>
                <c:pt idx="8813">
                  <c:v>2171734.8568099998</c:v>
                </c:pt>
                <c:pt idx="8814">
                  <c:v>2144138.6345000002</c:v>
                </c:pt>
                <c:pt idx="8815">
                  <c:v>2116542.4122000001</c:v>
                </c:pt>
                <c:pt idx="8816">
                  <c:v>2088946.1899000001</c:v>
                </c:pt>
                <c:pt idx="8817">
                  <c:v>2061349.9676000001</c:v>
                </c:pt>
                <c:pt idx="8818">
                  <c:v>2041516.6328</c:v>
                </c:pt>
                <c:pt idx="8819">
                  <c:v>2049279.5203</c:v>
                </c:pt>
                <c:pt idx="8820">
                  <c:v>2057042.4077999999</c:v>
                </c:pt>
                <c:pt idx="8821">
                  <c:v>2064805.29531</c:v>
                </c:pt>
                <c:pt idx="8822">
                  <c:v>2072568.1828099999</c:v>
                </c:pt>
                <c:pt idx="8823">
                  <c:v>2080331.0703100001</c:v>
                </c:pt>
                <c:pt idx="8824">
                  <c:v>2096583.39279</c:v>
                </c:pt>
                <c:pt idx="8825">
                  <c:v>2112835.71527</c:v>
                </c:pt>
                <c:pt idx="8826">
                  <c:v>2129088.0377500001</c:v>
                </c:pt>
                <c:pt idx="8827">
                  <c:v>2145340.3602200001</c:v>
                </c:pt>
                <c:pt idx="8828">
                  <c:v>2161592.6826999998</c:v>
                </c:pt>
                <c:pt idx="8829">
                  <c:v>2177845.0051799999</c:v>
                </c:pt>
                <c:pt idx="8830">
                  <c:v>2194097.32766</c:v>
                </c:pt>
                <c:pt idx="8831">
                  <c:v>2202586.7626399999</c:v>
                </c:pt>
                <c:pt idx="8832">
                  <c:v>2211076.1976100001</c:v>
                </c:pt>
                <c:pt idx="8833">
                  <c:v>2219565.6325900001</c:v>
                </c:pt>
                <c:pt idx="8834">
                  <c:v>2228055.0675599999</c:v>
                </c:pt>
                <c:pt idx="8835">
                  <c:v>2243180.2639100002</c:v>
                </c:pt>
                <c:pt idx="8836">
                  <c:v>2258305.46025</c:v>
                </c:pt>
                <c:pt idx="8837">
                  <c:v>2264941.22162</c:v>
                </c:pt>
                <c:pt idx="8838">
                  <c:v>2271576.9829899999</c:v>
                </c:pt>
                <c:pt idx="8839">
                  <c:v>2278212.7443599999</c:v>
                </c:pt>
                <c:pt idx="8840">
                  <c:v>2284848.5057199998</c:v>
                </c:pt>
                <c:pt idx="8841">
                  <c:v>2291484.2670900002</c:v>
                </c:pt>
                <c:pt idx="8842">
                  <c:v>2298120.0284600002</c:v>
                </c:pt>
                <c:pt idx="8843">
                  <c:v>2304755.7898300001</c:v>
                </c:pt>
                <c:pt idx="8844">
                  <c:v>2311391.55119</c:v>
                </c:pt>
                <c:pt idx="8845">
                  <c:v>2318027.31256</c:v>
                </c:pt>
                <c:pt idx="8846">
                  <c:v>2326283.5573200001</c:v>
                </c:pt>
                <c:pt idx="8847">
                  <c:v>2334539.8020799998</c:v>
                </c:pt>
                <c:pt idx="8848">
                  <c:v>2336160.28547</c:v>
                </c:pt>
                <c:pt idx="8849">
                  <c:v>2339522.2207800001</c:v>
                </c:pt>
                <c:pt idx="8850">
                  <c:v>2347593.0561600002</c:v>
                </c:pt>
                <c:pt idx="8851">
                  <c:v>2355663.8915400002</c:v>
                </c:pt>
                <c:pt idx="8852">
                  <c:v>2363734.7269299999</c:v>
                </c:pt>
                <c:pt idx="8853">
                  <c:v>2371805.56231</c:v>
                </c:pt>
                <c:pt idx="8854">
                  <c:v>2379876.39769</c:v>
                </c:pt>
                <c:pt idx="8855">
                  <c:v>2387947.2330800002</c:v>
                </c:pt>
                <c:pt idx="8856">
                  <c:v>2396018.0684600002</c:v>
                </c:pt>
                <c:pt idx="8857">
                  <c:v>2404088.9038399998</c:v>
                </c:pt>
                <c:pt idx="8858">
                  <c:v>2412159.7392299999</c:v>
                </c:pt>
                <c:pt idx="8859">
                  <c:v>2418610.0912199998</c:v>
                </c:pt>
                <c:pt idx="8860">
                  <c:v>2429162.1079099998</c:v>
                </c:pt>
                <c:pt idx="8861">
                  <c:v>2439714.1246000002</c:v>
                </c:pt>
                <c:pt idx="8862">
                  <c:v>2448524.6893699998</c:v>
                </c:pt>
                <c:pt idx="8863">
                  <c:v>2452626.3540599998</c:v>
                </c:pt>
                <c:pt idx="8864">
                  <c:v>2455258.9959200001</c:v>
                </c:pt>
                <c:pt idx="8865">
                  <c:v>2457891.63778</c:v>
                </c:pt>
                <c:pt idx="8866">
                  <c:v>2460524.2796399998</c:v>
                </c:pt>
                <c:pt idx="8867">
                  <c:v>2463156.9214900001</c:v>
                </c:pt>
                <c:pt idx="8868">
                  <c:v>2465789.56335</c:v>
                </c:pt>
                <c:pt idx="8869">
                  <c:v>2468422.2052099998</c:v>
                </c:pt>
                <c:pt idx="8870">
                  <c:v>2471054.8470700001</c:v>
                </c:pt>
                <c:pt idx="8871">
                  <c:v>2473687.4889199999</c:v>
                </c:pt>
                <c:pt idx="8872">
                  <c:v>2476320.1307799998</c:v>
                </c:pt>
                <c:pt idx="8873">
                  <c:v>2474851.10794</c:v>
                </c:pt>
                <c:pt idx="8874">
                  <c:v>2473382.0851099999</c:v>
                </c:pt>
                <c:pt idx="8875">
                  <c:v>2471913.0622700001</c:v>
                </c:pt>
                <c:pt idx="8876">
                  <c:v>2465928.4793600002</c:v>
                </c:pt>
                <c:pt idx="8877">
                  <c:v>2454102.0687099998</c:v>
                </c:pt>
                <c:pt idx="8878">
                  <c:v>2442275.6580599998</c:v>
                </c:pt>
                <c:pt idx="8879">
                  <c:v>2430449.2474199999</c:v>
                </c:pt>
                <c:pt idx="8880">
                  <c:v>2418622.8367699999</c:v>
                </c:pt>
                <c:pt idx="8881">
                  <c:v>2406796.42612</c:v>
                </c:pt>
                <c:pt idx="8882">
                  <c:v>2394970.01547</c:v>
                </c:pt>
                <c:pt idx="8883">
                  <c:v>2383143.60482</c:v>
                </c:pt>
                <c:pt idx="8884">
                  <c:v>2371317.19417</c:v>
                </c:pt>
                <c:pt idx="8885">
                  <c:v>2359490.7835200001</c:v>
                </c:pt>
                <c:pt idx="8886">
                  <c:v>2347664.3728700001</c:v>
                </c:pt>
                <c:pt idx="8887">
                  <c:v>2335837.9622300002</c:v>
                </c:pt>
                <c:pt idx="8888">
                  <c:v>2324011.5515800002</c:v>
                </c:pt>
                <c:pt idx="8889">
                  <c:v>2332675.9173900001</c:v>
                </c:pt>
                <c:pt idx="8890">
                  <c:v>2348651.1337799998</c:v>
                </c:pt>
                <c:pt idx="8891">
                  <c:v>2364626.35017</c:v>
                </c:pt>
                <c:pt idx="8892">
                  <c:v>2380601.5665699998</c:v>
                </c:pt>
                <c:pt idx="8893">
                  <c:v>2396576.78296</c:v>
                </c:pt>
                <c:pt idx="8894">
                  <c:v>2412551.9993500002</c:v>
                </c:pt>
                <c:pt idx="8895">
                  <c:v>2428527.2157399999</c:v>
                </c:pt>
                <c:pt idx="8896">
                  <c:v>2444502.4321400002</c:v>
                </c:pt>
                <c:pt idx="8897">
                  <c:v>2460477.6485299999</c:v>
                </c:pt>
                <c:pt idx="8898">
                  <c:v>2476452.8649200001</c:v>
                </c:pt>
                <c:pt idx="8899">
                  <c:v>2492428.0813099998</c:v>
                </c:pt>
                <c:pt idx="8900">
                  <c:v>2503064.4443899998</c:v>
                </c:pt>
                <c:pt idx="8901">
                  <c:v>2513700.80748</c:v>
                </c:pt>
                <c:pt idx="8902">
                  <c:v>2508361.9541699998</c:v>
                </c:pt>
                <c:pt idx="8903">
                  <c:v>2503023.1008600001</c:v>
                </c:pt>
                <c:pt idx="8904">
                  <c:v>2497684.24755</c:v>
                </c:pt>
                <c:pt idx="8905">
                  <c:v>2492345.3942399998</c:v>
                </c:pt>
                <c:pt idx="8906">
                  <c:v>2487006.5409300001</c:v>
                </c:pt>
                <c:pt idx="8907">
                  <c:v>2481667.68762</c:v>
                </c:pt>
                <c:pt idx="8908">
                  <c:v>2476328.8343099998</c:v>
                </c:pt>
                <c:pt idx="8909">
                  <c:v>2470989.9810000001</c:v>
                </c:pt>
                <c:pt idx="8910">
                  <c:v>2465651.12769</c:v>
                </c:pt>
                <c:pt idx="8911">
                  <c:v>2460312.2743799998</c:v>
                </c:pt>
                <c:pt idx="8912">
                  <c:v>2455285.4716699999</c:v>
                </c:pt>
                <c:pt idx="8913">
                  <c:v>2455597.5222700001</c:v>
                </c:pt>
                <c:pt idx="8914">
                  <c:v>2455909.5728799999</c:v>
                </c:pt>
                <c:pt idx="8915">
                  <c:v>2456221.6234800001</c:v>
                </c:pt>
                <c:pt idx="8916">
                  <c:v>2456533.6740799998</c:v>
                </c:pt>
                <c:pt idx="8917">
                  <c:v>2456845.7246900001</c:v>
                </c:pt>
                <c:pt idx="8918">
                  <c:v>2466479.56421</c:v>
                </c:pt>
                <c:pt idx="8919">
                  <c:v>2476113.4037299999</c:v>
                </c:pt>
                <c:pt idx="8920">
                  <c:v>2485747.2432499998</c:v>
                </c:pt>
                <c:pt idx="8921">
                  <c:v>2495381.0827700002</c:v>
                </c:pt>
                <c:pt idx="8922">
                  <c:v>2505014.9222900001</c:v>
                </c:pt>
                <c:pt idx="8923">
                  <c:v>2514648.7618100001</c:v>
                </c:pt>
                <c:pt idx="8924">
                  <c:v>2549529.2236500001</c:v>
                </c:pt>
                <c:pt idx="8925">
                  <c:v>2584097.6348899999</c:v>
                </c:pt>
                <c:pt idx="8926">
                  <c:v>2618666.0461200001</c:v>
                </c:pt>
                <c:pt idx="8927">
                  <c:v>2653234.4573599999</c:v>
                </c:pt>
                <c:pt idx="8928">
                  <c:v>2687802.8685900001</c:v>
                </c:pt>
                <c:pt idx="8929">
                  <c:v>2722371.2798299999</c:v>
                </c:pt>
                <c:pt idx="8930">
                  <c:v>2756939.6910600001</c:v>
                </c:pt>
                <c:pt idx="8931">
                  <c:v>2782324.0031499998</c:v>
                </c:pt>
                <c:pt idx="8932">
                  <c:v>2807708.3152399999</c:v>
                </c:pt>
                <c:pt idx="8933">
                  <c:v>2820827.21459</c:v>
                </c:pt>
                <c:pt idx="8934">
                  <c:v>2833946.1139400001</c:v>
                </c:pt>
                <c:pt idx="8935">
                  <c:v>2847065.0132900001</c:v>
                </c:pt>
                <c:pt idx="8936">
                  <c:v>2860183.9126400002</c:v>
                </c:pt>
                <c:pt idx="8937">
                  <c:v>2828576.46563</c:v>
                </c:pt>
                <c:pt idx="8938">
                  <c:v>2796969.0186200002</c:v>
                </c:pt>
                <c:pt idx="8939">
                  <c:v>2765361.5716200001</c:v>
                </c:pt>
                <c:pt idx="8940">
                  <c:v>2733754.1246099998</c:v>
                </c:pt>
                <c:pt idx="8941">
                  <c:v>2702146.6776000001</c:v>
                </c:pt>
                <c:pt idx="8942">
                  <c:v>2670539.2305899998</c:v>
                </c:pt>
                <c:pt idx="8943">
                  <c:v>2638931.7835900001</c:v>
                </c:pt>
                <c:pt idx="8944">
                  <c:v>2607186.6468099998</c:v>
                </c:pt>
                <c:pt idx="8945">
                  <c:v>2575441.51003</c:v>
                </c:pt>
                <c:pt idx="8946">
                  <c:v>2555961.7859899998</c:v>
                </c:pt>
                <c:pt idx="8947">
                  <c:v>2536482.06195</c:v>
                </c:pt>
                <c:pt idx="8948">
                  <c:v>2517002.3379000002</c:v>
                </c:pt>
                <c:pt idx="8949">
                  <c:v>2513492.8920399998</c:v>
                </c:pt>
                <c:pt idx="8950">
                  <c:v>2529463.1702100001</c:v>
                </c:pt>
                <c:pt idx="8951">
                  <c:v>2545433.44838</c:v>
                </c:pt>
                <c:pt idx="8952">
                  <c:v>2561403.7265599999</c:v>
                </c:pt>
                <c:pt idx="8953">
                  <c:v>2577374.0047300002</c:v>
                </c:pt>
                <c:pt idx="8954">
                  <c:v>2589984.85891</c:v>
                </c:pt>
                <c:pt idx="8955">
                  <c:v>2602595.7130800001</c:v>
                </c:pt>
                <c:pt idx="8956">
                  <c:v>2615206.5672499998</c:v>
                </c:pt>
                <c:pt idx="8957">
                  <c:v>2627817.4214300001</c:v>
                </c:pt>
                <c:pt idx="8958">
                  <c:v>2640428.2755999998</c:v>
                </c:pt>
                <c:pt idx="8959">
                  <c:v>2641854.9136899998</c:v>
                </c:pt>
                <c:pt idx="8960">
                  <c:v>2643281.5517699998</c:v>
                </c:pt>
                <c:pt idx="8961">
                  <c:v>2644708.1898599998</c:v>
                </c:pt>
                <c:pt idx="8962">
                  <c:v>2630164.5497699999</c:v>
                </c:pt>
                <c:pt idx="8963">
                  <c:v>2615620.90968</c:v>
                </c:pt>
                <c:pt idx="8964">
                  <c:v>2601077.2695900002</c:v>
                </c:pt>
                <c:pt idx="8965">
                  <c:v>2586533.6294999998</c:v>
                </c:pt>
                <c:pt idx="8966">
                  <c:v>2571989.9894099999</c:v>
                </c:pt>
                <c:pt idx="8967">
                  <c:v>2560805.7733200002</c:v>
                </c:pt>
                <c:pt idx="8968">
                  <c:v>2549621.5572299999</c:v>
                </c:pt>
                <c:pt idx="8969">
                  <c:v>2538437.3411400001</c:v>
                </c:pt>
                <c:pt idx="8970">
                  <c:v>2527253.1250499999</c:v>
                </c:pt>
                <c:pt idx="8971">
                  <c:v>2515031.8616900002</c:v>
                </c:pt>
                <c:pt idx="8972">
                  <c:v>2511072.1220200001</c:v>
                </c:pt>
                <c:pt idx="8973">
                  <c:v>2507112.3823500001</c:v>
                </c:pt>
                <c:pt idx="8974">
                  <c:v>2503152.64268</c:v>
                </c:pt>
                <c:pt idx="8975">
                  <c:v>2499192.90301</c:v>
                </c:pt>
                <c:pt idx="8976">
                  <c:v>2495233.1633299999</c:v>
                </c:pt>
                <c:pt idx="8977">
                  <c:v>2491273.4236599999</c:v>
                </c:pt>
                <c:pt idx="8978">
                  <c:v>2487313.6839899998</c:v>
                </c:pt>
                <c:pt idx="8979">
                  <c:v>2483353.9443199998</c:v>
                </c:pt>
                <c:pt idx="8980">
                  <c:v>2479394.2046500002</c:v>
                </c:pt>
                <c:pt idx="8981">
                  <c:v>2475434.4649800002</c:v>
                </c:pt>
                <c:pt idx="8982">
                  <c:v>2471474.7253100001</c:v>
                </c:pt>
                <c:pt idx="8983">
                  <c:v>2467514.9856400001</c:v>
                </c:pt>
                <c:pt idx="8984">
                  <c:v>2479193.4078299999</c:v>
                </c:pt>
                <c:pt idx="8985">
                  <c:v>2493794.5224299999</c:v>
                </c:pt>
                <c:pt idx="8986">
                  <c:v>2508395.6370299999</c:v>
                </c:pt>
                <c:pt idx="8987">
                  <c:v>2522996.7516299998</c:v>
                </c:pt>
                <c:pt idx="8988">
                  <c:v>2542131.40595</c:v>
                </c:pt>
                <c:pt idx="8989">
                  <c:v>2561266.0602699998</c:v>
                </c:pt>
                <c:pt idx="8990">
                  <c:v>2580400.7146000001</c:v>
                </c:pt>
                <c:pt idx="8991">
                  <c:v>2601552.2914</c:v>
                </c:pt>
                <c:pt idx="8992">
                  <c:v>2622703.86821</c:v>
                </c:pt>
                <c:pt idx="8993">
                  <c:v>2650026.98227</c:v>
                </c:pt>
                <c:pt idx="8994">
                  <c:v>2667859.0408399999</c:v>
                </c:pt>
                <c:pt idx="8995">
                  <c:v>2685691.0994199999</c:v>
                </c:pt>
                <c:pt idx="8996">
                  <c:v>2703523.1579999998</c:v>
                </c:pt>
                <c:pt idx="8997">
                  <c:v>2706754.1019799998</c:v>
                </c:pt>
                <c:pt idx="8998">
                  <c:v>2709985.0459599998</c:v>
                </c:pt>
                <c:pt idx="8999">
                  <c:v>2682523.6360300002</c:v>
                </c:pt>
                <c:pt idx="9000">
                  <c:v>2655062.2261100002</c:v>
                </c:pt>
                <c:pt idx="9001">
                  <c:v>2623067.2764499998</c:v>
                </c:pt>
                <c:pt idx="9002">
                  <c:v>2591072.3267999999</c:v>
                </c:pt>
                <c:pt idx="9003">
                  <c:v>2559077.3771500001</c:v>
                </c:pt>
                <c:pt idx="9004">
                  <c:v>2525065.50501</c:v>
                </c:pt>
                <c:pt idx="9005">
                  <c:v>2491053.6328699999</c:v>
                </c:pt>
                <c:pt idx="9006">
                  <c:v>2450870.2234899998</c:v>
                </c:pt>
                <c:pt idx="9007">
                  <c:v>2420177.8695800002</c:v>
                </c:pt>
                <c:pt idx="9008">
                  <c:v>2389485.5156700001</c:v>
                </c:pt>
                <c:pt idx="9009">
                  <c:v>2358793.16176</c:v>
                </c:pt>
                <c:pt idx="9010">
                  <c:v>2328100.80785</c:v>
                </c:pt>
                <c:pt idx="9011">
                  <c:v>2316024.9028400001</c:v>
                </c:pt>
                <c:pt idx="9012">
                  <c:v>2328801.5409200001</c:v>
                </c:pt>
                <c:pt idx="9013">
                  <c:v>2341578.1789899999</c:v>
                </c:pt>
                <c:pt idx="9014">
                  <c:v>2354354.8170599998</c:v>
                </c:pt>
                <c:pt idx="9015">
                  <c:v>2362341.9235</c:v>
                </c:pt>
                <c:pt idx="9016">
                  <c:v>2370329.0299399998</c:v>
                </c:pt>
                <c:pt idx="9017">
                  <c:v>2378316.13637</c:v>
                </c:pt>
                <c:pt idx="9018">
                  <c:v>2386303.2428100002</c:v>
                </c:pt>
                <c:pt idx="9019">
                  <c:v>2394290.34925</c:v>
                </c:pt>
                <c:pt idx="9020">
                  <c:v>2402277.4556900002</c:v>
                </c:pt>
                <c:pt idx="9021">
                  <c:v>2410264.56213</c:v>
                </c:pt>
                <c:pt idx="9022">
                  <c:v>2418251.6685700002</c:v>
                </c:pt>
                <c:pt idx="9023">
                  <c:v>2426238.77501</c:v>
                </c:pt>
                <c:pt idx="9024">
                  <c:v>2414420.2089399998</c:v>
                </c:pt>
                <c:pt idx="9025">
                  <c:v>2408441.4537</c:v>
                </c:pt>
                <c:pt idx="9026">
                  <c:v>2402462.6984700002</c:v>
                </c:pt>
                <c:pt idx="9027">
                  <c:v>2396483.9432299999</c:v>
                </c:pt>
                <c:pt idx="9028">
                  <c:v>2395294.7196200001</c:v>
                </c:pt>
                <c:pt idx="9029">
                  <c:v>2394105.49602</c:v>
                </c:pt>
                <c:pt idx="9030">
                  <c:v>2392916.2724100002</c:v>
                </c:pt>
                <c:pt idx="9031">
                  <c:v>2391727.0488100001</c:v>
                </c:pt>
                <c:pt idx="9032">
                  <c:v>2390537.8251999998</c:v>
                </c:pt>
                <c:pt idx="9033">
                  <c:v>2389348.6015900001</c:v>
                </c:pt>
                <c:pt idx="9034">
                  <c:v>2388159.3779899999</c:v>
                </c:pt>
                <c:pt idx="9035">
                  <c:v>2386970.1543800002</c:v>
                </c:pt>
                <c:pt idx="9036">
                  <c:v>2390915.0889499998</c:v>
                </c:pt>
                <c:pt idx="9037">
                  <c:v>2396049.2471099999</c:v>
                </c:pt>
                <c:pt idx="9038">
                  <c:v>2401183.4052800001</c:v>
                </c:pt>
                <c:pt idx="9039">
                  <c:v>2406317.5634499998</c:v>
                </c:pt>
                <c:pt idx="9040">
                  <c:v>2414663.9502300001</c:v>
                </c:pt>
                <c:pt idx="9041">
                  <c:v>2423010.33702</c:v>
                </c:pt>
                <c:pt idx="9042">
                  <c:v>2431356.7237999998</c:v>
                </c:pt>
                <c:pt idx="9043">
                  <c:v>2439703.1105800001</c:v>
                </c:pt>
                <c:pt idx="9044">
                  <c:v>2448049.49737</c:v>
                </c:pt>
                <c:pt idx="9045">
                  <c:v>2456395.8841499998</c:v>
                </c:pt>
                <c:pt idx="9046">
                  <c:v>2468301.0332599999</c:v>
                </c:pt>
                <c:pt idx="9047">
                  <c:v>2480206.1823800001</c:v>
                </c:pt>
                <c:pt idx="9048">
                  <c:v>2492111.3314899998</c:v>
                </c:pt>
                <c:pt idx="9049">
                  <c:v>2499238.07803</c:v>
                </c:pt>
                <c:pt idx="9050">
                  <c:v>2506364.8245799998</c:v>
                </c:pt>
                <c:pt idx="9051">
                  <c:v>2537764.1137199998</c:v>
                </c:pt>
                <c:pt idx="9052">
                  <c:v>2569163.4028599998</c:v>
                </c:pt>
                <c:pt idx="9053">
                  <c:v>2597350.4633900002</c:v>
                </c:pt>
                <c:pt idx="9054">
                  <c:v>2625537.5239200001</c:v>
                </c:pt>
                <c:pt idx="9055">
                  <c:v>2653724.58445</c:v>
                </c:pt>
                <c:pt idx="9056">
                  <c:v>2676580.9810600001</c:v>
                </c:pt>
                <c:pt idx="9057">
                  <c:v>2699437.3776799999</c:v>
                </c:pt>
                <c:pt idx="9058">
                  <c:v>2722293.7743000002</c:v>
                </c:pt>
                <c:pt idx="9059">
                  <c:v>2741591.4085900001</c:v>
                </c:pt>
                <c:pt idx="9060">
                  <c:v>2760889.0428800001</c:v>
                </c:pt>
                <c:pt idx="9061">
                  <c:v>2780186.67717</c:v>
                </c:pt>
                <c:pt idx="9062">
                  <c:v>2799128.5558600002</c:v>
                </c:pt>
                <c:pt idx="9063">
                  <c:v>2818070.4345499999</c:v>
                </c:pt>
                <c:pt idx="9064">
                  <c:v>2812739.7706399998</c:v>
                </c:pt>
                <c:pt idx="9065">
                  <c:v>2807409.1067300001</c:v>
                </c:pt>
                <c:pt idx="9066">
                  <c:v>2802078.44282</c:v>
                </c:pt>
                <c:pt idx="9067">
                  <c:v>2796747.7789099999</c:v>
                </c:pt>
                <c:pt idx="9068">
                  <c:v>2795376.4484899999</c:v>
                </c:pt>
                <c:pt idx="9069">
                  <c:v>2799335.78199</c:v>
                </c:pt>
                <c:pt idx="9070">
                  <c:v>2801371.3931999998</c:v>
                </c:pt>
                <c:pt idx="9071">
                  <c:v>2803407.0044200001</c:v>
                </c:pt>
                <c:pt idx="9072">
                  <c:v>2805442.6156299999</c:v>
                </c:pt>
                <c:pt idx="9073">
                  <c:v>2800595.4947700002</c:v>
                </c:pt>
                <c:pt idx="9074">
                  <c:v>2795748.3739100001</c:v>
                </c:pt>
                <c:pt idx="9075">
                  <c:v>2790901.2530499999</c:v>
                </c:pt>
                <c:pt idx="9076">
                  <c:v>2786054.1321800002</c:v>
                </c:pt>
                <c:pt idx="9077">
                  <c:v>2781207.01132</c:v>
                </c:pt>
                <c:pt idx="9078">
                  <c:v>2776359.8904599999</c:v>
                </c:pt>
                <c:pt idx="9079">
                  <c:v>2771512.7696000002</c:v>
                </c:pt>
                <c:pt idx="9080">
                  <c:v>2766665.6487400001</c:v>
                </c:pt>
                <c:pt idx="9081">
                  <c:v>2741100.3520499999</c:v>
                </c:pt>
                <c:pt idx="9082">
                  <c:v>2715121.6122400002</c:v>
                </c:pt>
                <c:pt idx="9083">
                  <c:v>2691066.5947199999</c:v>
                </c:pt>
                <c:pt idx="9084">
                  <c:v>2667011.5772000002</c:v>
                </c:pt>
                <c:pt idx="9085">
                  <c:v>2642956.5596699999</c:v>
                </c:pt>
                <c:pt idx="9086">
                  <c:v>2625784.27422</c:v>
                </c:pt>
                <c:pt idx="9087">
                  <c:v>2608611.9887799998</c:v>
                </c:pt>
                <c:pt idx="9088">
                  <c:v>2591439.7033299999</c:v>
                </c:pt>
                <c:pt idx="9089">
                  <c:v>2574267.4178800001</c:v>
                </c:pt>
                <c:pt idx="9090">
                  <c:v>2557095.1324300002</c:v>
                </c:pt>
                <c:pt idx="9091">
                  <c:v>2539922.8469799999</c:v>
                </c:pt>
                <c:pt idx="9092">
                  <c:v>2522750.5615300001</c:v>
                </c:pt>
                <c:pt idx="9093">
                  <c:v>2505578.2760800002</c:v>
                </c:pt>
                <c:pt idx="9094">
                  <c:v>2505663.05743</c:v>
                </c:pt>
                <c:pt idx="9095">
                  <c:v>2506161.2818800001</c:v>
                </c:pt>
                <c:pt idx="9096">
                  <c:v>2506659.5063299998</c:v>
                </c:pt>
                <c:pt idx="9097">
                  <c:v>2507157.7307799999</c:v>
                </c:pt>
                <c:pt idx="9098">
                  <c:v>2507655.95523</c:v>
                </c:pt>
                <c:pt idx="9099">
                  <c:v>2508154.17967</c:v>
                </c:pt>
                <c:pt idx="9100">
                  <c:v>2508652.4041200001</c:v>
                </c:pt>
                <c:pt idx="9101">
                  <c:v>2516356.9979599998</c:v>
                </c:pt>
                <c:pt idx="9102">
                  <c:v>2524061.5918000001</c:v>
                </c:pt>
                <c:pt idx="9103">
                  <c:v>2531766.1856399998</c:v>
                </c:pt>
                <c:pt idx="9104">
                  <c:v>2539470.77948</c:v>
                </c:pt>
                <c:pt idx="9105">
                  <c:v>2547175.3733299999</c:v>
                </c:pt>
                <c:pt idx="9106">
                  <c:v>2561146.2827499998</c:v>
                </c:pt>
                <c:pt idx="9107">
                  <c:v>2574775.9287100001</c:v>
                </c:pt>
                <c:pt idx="9108">
                  <c:v>2588405.5746599999</c:v>
                </c:pt>
                <c:pt idx="9109">
                  <c:v>2602035.2206100002</c:v>
                </c:pt>
                <c:pt idx="9110">
                  <c:v>2602688.6608799999</c:v>
                </c:pt>
                <c:pt idx="9111">
                  <c:v>2603342.10115</c:v>
                </c:pt>
                <c:pt idx="9112">
                  <c:v>2603995.5414200001</c:v>
                </c:pt>
                <c:pt idx="9113">
                  <c:v>2598600.0618500002</c:v>
                </c:pt>
                <c:pt idx="9114">
                  <c:v>2585998.21288</c:v>
                </c:pt>
                <c:pt idx="9115">
                  <c:v>2573396.3639199999</c:v>
                </c:pt>
                <c:pt idx="9116">
                  <c:v>2550068.4605399999</c:v>
                </c:pt>
                <c:pt idx="9117">
                  <c:v>2526740.5571499998</c:v>
                </c:pt>
                <c:pt idx="9118">
                  <c:v>2503412.6537700002</c:v>
                </c:pt>
                <c:pt idx="9119">
                  <c:v>2473818.4347999999</c:v>
                </c:pt>
                <c:pt idx="9120">
                  <c:v>2444067.2548500001</c:v>
                </c:pt>
                <c:pt idx="9121">
                  <c:v>2414316.0748999999</c:v>
                </c:pt>
                <c:pt idx="9122">
                  <c:v>2384564.8949600002</c:v>
                </c:pt>
                <c:pt idx="9123">
                  <c:v>2367789.9207000001</c:v>
                </c:pt>
                <c:pt idx="9124">
                  <c:v>2351014.94643</c:v>
                </c:pt>
                <c:pt idx="9125">
                  <c:v>2334239.97217</c:v>
                </c:pt>
                <c:pt idx="9126">
                  <c:v>2323513.91775</c:v>
                </c:pt>
                <c:pt idx="9127">
                  <c:v>2312787.8633300001</c:v>
                </c:pt>
                <c:pt idx="9128">
                  <c:v>2307969.0109100002</c:v>
                </c:pt>
                <c:pt idx="9129">
                  <c:v>2313876.2129099998</c:v>
                </c:pt>
                <c:pt idx="9130">
                  <c:v>2316008.8417099998</c:v>
                </c:pt>
                <c:pt idx="9131">
                  <c:v>2318141.4705099999</c:v>
                </c:pt>
                <c:pt idx="9132">
                  <c:v>2320274.09932</c:v>
                </c:pt>
                <c:pt idx="9133">
                  <c:v>2322406.7281200001</c:v>
                </c:pt>
                <c:pt idx="9134">
                  <c:v>2324539.3569200002</c:v>
                </c:pt>
                <c:pt idx="9135">
                  <c:v>2326671.9857299998</c:v>
                </c:pt>
                <c:pt idx="9136">
                  <c:v>2328804.6145299999</c:v>
                </c:pt>
                <c:pt idx="9137">
                  <c:v>2330937.24333</c:v>
                </c:pt>
                <c:pt idx="9138">
                  <c:v>2333069.87213</c:v>
                </c:pt>
                <c:pt idx="9139">
                  <c:v>2328391.4657600001</c:v>
                </c:pt>
                <c:pt idx="9140">
                  <c:v>2320239.8685499998</c:v>
                </c:pt>
                <c:pt idx="9141">
                  <c:v>2306181.06935</c:v>
                </c:pt>
                <c:pt idx="9142">
                  <c:v>2292122.2701400002</c:v>
                </c:pt>
                <c:pt idx="9143">
                  <c:v>2281838.0441299998</c:v>
                </c:pt>
                <c:pt idx="9144">
                  <c:v>2271553.81812</c:v>
                </c:pt>
                <c:pt idx="9145">
                  <c:v>2261269.5921100001</c:v>
                </c:pt>
                <c:pt idx="9146">
                  <c:v>2250985.3661000002</c:v>
                </c:pt>
                <c:pt idx="9147">
                  <c:v>2221505.2461799998</c:v>
                </c:pt>
                <c:pt idx="9148">
                  <c:v>2192025.1262599998</c:v>
                </c:pt>
                <c:pt idx="9149">
                  <c:v>2162545.0063299998</c:v>
                </c:pt>
                <c:pt idx="9150">
                  <c:v>2133064.8864099998</c:v>
                </c:pt>
                <c:pt idx="9151">
                  <c:v>2103584.7664899998</c:v>
                </c:pt>
                <c:pt idx="9152">
                  <c:v>2080915.68175</c:v>
                </c:pt>
                <c:pt idx="9153">
                  <c:v>2061719.7878399999</c:v>
                </c:pt>
                <c:pt idx="9154">
                  <c:v>2042523.89393</c:v>
                </c:pt>
                <c:pt idx="9155">
                  <c:v>2023328.0000199999</c:v>
                </c:pt>
                <c:pt idx="9156">
                  <c:v>2004132.1061100001</c:v>
                </c:pt>
                <c:pt idx="9157">
                  <c:v>1984936.2122</c:v>
                </c:pt>
                <c:pt idx="9158">
                  <c:v>1965740.3182900001</c:v>
                </c:pt>
                <c:pt idx="9159">
                  <c:v>1958452.4265300001</c:v>
                </c:pt>
                <c:pt idx="9160">
                  <c:v>1970360.4286799999</c:v>
                </c:pt>
                <c:pt idx="9161">
                  <c:v>1995823.5959699999</c:v>
                </c:pt>
                <c:pt idx="9162">
                  <c:v>2021286.76327</c:v>
                </c:pt>
                <c:pt idx="9163">
                  <c:v>2046749.93056</c:v>
                </c:pt>
                <c:pt idx="9164">
                  <c:v>2074396.5874000001</c:v>
                </c:pt>
                <c:pt idx="9165">
                  <c:v>2102043.24425</c:v>
                </c:pt>
                <c:pt idx="9166">
                  <c:v>2129689.9010899998</c:v>
                </c:pt>
                <c:pt idx="9167">
                  <c:v>2157336.5579400002</c:v>
                </c:pt>
                <c:pt idx="9168">
                  <c:v>2184983.21478</c:v>
                </c:pt>
                <c:pt idx="9169">
                  <c:v>2212629.87163</c:v>
                </c:pt>
                <c:pt idx="9170">
                  <c:v>2240276.5284699998</c:v>
                </c:pt>
                <c:pt idx="9171">
                  <c:v>2267923.1853200002</c:v>
                </c:pt>
                <c:pt idx="9172">
                  <c:v>2283661.8400099999</c:v>
                </c:pt>
                <c:pt idx="9173">
                  <c:v>2299400.4947100002</c:v>
                </c:pt>
                <c:pt idx="9174">
                  <c:v>2301583.9842599998</c:v>
                </c:pt>
                <c:pt idx="9175">
                  <c:v>2310931.8590899999</c:v>
                </c:pt>
                <c:pt idx="9176">
                  <c:v>2320279.73392</c:v>
                </c:pt>
                <c:pt idx="9177">
                  <c:v>2327444.1192100001</c:v>
                </c:pt>
                <c:pt idx="9178">
                  <c:v>2334608.5044900002</c:v>
                </c:pt>
                <c:pt idx="9179">
                  <c:v>2341772.8897699998</c:v>
                </c:pt>
                <c:pt idx="9180">
                  <c:v>2348937.2750499998</c:v>
                </c:pt>
                <c:pt idx="9181">
                  <c:v>2356101.6603399999</c:v>
                </c:pt>
                <c:pt idx="9182">
                  <c:v>2363266.04562</c:v>
                </c:pt>
                <c:pt idx="9183">
                  <c:v>2370430.4309</c:v>
                </c:pt>
                <c:pt idx="9184">
                  <c:v>2377716.8296599998</c:v>
                </c:pt>
                <c:pt idx="9185">
                  <c:v>2385003.2284300001</c:v>
                </c:pt>
                <c:pt idx="9186">
                  <c:v>2392289.6271899999</c:v>
                </c:pt>
                <c:pt idx="9187">
                  <c:v>2399576.0259500002</c:v>
                </c:pt>
                <c:pt idx="9188">
                  <c:v>2399698.0394299999</c:v>
                </c:pt>
                <c:pt idx="9189">
                  <c:v>2390835.8384400001</c:v>
                </c:pt>
                <c:pt idx="9190">
                  <c:v>2381973.6374400002</c:v>
                </c:pt>
                <c:pt idx="9191">
                  <c:v>2373111.4364399998</c:v>
                </c:pt>
                <c:pt idx="9192">
                  <c:v>2364249.23545</c:v>
                </c:pt>
                <c:pt idx="9193">
                  <c:v>2355387.0344500002</c:v>
                </c:pt>
                <c:pt idx="9194">
                  <c:v>2346524.8334599999</c:v>
                </c:pt>
                <c:pt idx="9195">
                  <c:v>2337662.63246</c:v>
                </c:pt>
                <c:pt idx="9196">
                  <c:v>2325208.4074800001</c:v>
                </c:pt>
                <c:pt idx="9197">
                  <c:v>2312632.1690199999</c:v>
                </c:pt>
                <c:pt idx="9198">
                  <c:v>2300055.9305599998</c:v>
                </c:pt>
                <c:pt idx="9199">
                  <c:v>2287479.6921000001</c:v>
                </c:pt>
                <c:pt idx="9200">
                  <c:v>2274903.45364</c:v>
                </c:pt>
                <c:pt idx="9201">
                  <c:v>2262327.2151799998</c:v>
                </c:pt>
                <c:pt idx="9202">
                  <c:v>2258735.1911999998</c:v>
                </c:pt>
                <c:pt idx="9203">
                  <c:v>2255143.1672200002</c:v>
                </c:pt>
                <c:pt idx="9204">
                  <c:v>2251551.1432400001</c:v>
                </c:pt>
                <c:pt idx="9205">
                  <c:v>2247959.1192600001</c:v>
                </c:pt>
                <c:pt idx="9206">
                  <c:v>2244367.0952699999</c:v>
                </c:pt>
                <c:pt idx="9207">
                  <c:v>2230886.1964199999</c:v>
                </c:pt>
                <c:pt idx="9208">
                  <c:v>2217405.2975599999</c:v>
                </c:pt>
                <c:pt idx="9209">
                  <c:v>2207516.4226799998</c:v>
                </c:pt>
                <c:pt idx="9210">
                  <c:v>2197627.5478099999</c:v>
                </c:pt>
                <c:pt idx="9211">
                  <c:v>2187738.6729299999</c:v>
                </c:pt>
                <c:pt idx="9212">
                  <c:v>2177849.7980599999</c:v>
                </c:pt>
                <c:pt idx="9213">
                  <c:v>2167960.9231799999</c:v>
                </c:pt>
                <c:pt idx="9214">
                  <c:v>2061020.1475899999</c:v>
                </c:pt>
                <c:pt idx="9215">
                  <c:v>1908259.1255399999</c:v>
                </c:pt>
                <c:pt idx="9216">
                  <c:v>1748933.6027500001</c:v>
                </c:pt>
                <c:pt idx="9217">
                  <c:v>1589608.07996</c:v>
                </c:pt>
                <c:pt idx="9218">
                  <c:v>1430282.5571600001</c:v>
                </c:pt>
                <c:pt idx="9219">
                  <c:v>1270957.03437</c:v>
                </c:pt>
                <c:pt idx="9220">
                  <c:v>1121520.3864500001</c:v>
                </c:pt>
                <c:pt idx="9221">
                  <c:v>972083.73853099998</c:v>
                </c:pt>
                <c:pt idx="9222">
                  <c:v>822647.09061299998</c:v>
                </c:pt>
                <c:pt idx="9223">
                  <c:v>673210.44269499998</c:v>
                </c:pt>
                <c:pt idx="9224">
                  <c:v>523773.79477699997</c:v>
                </c:pt>
                <c:pt idx="9225">
                  <c:v>374337.14685899997</c:v>
                </c:pt>
                <c:pt idx="9226">
                  <c:v>224900.498941</c:v>
                </c:pt>
                <c:pt idx="9227">
                  <c:v>172515.75173799999</c:v>
                </c:pt>
                <c:pt idx="9228">
                  <c:v>166263.85810000001</c:v>
                </c:pt>
                <c:pt idx="9229">
                  <c:v>171929.711224</c:v>
                </c:pt>
                <c:pt idx="9230">
                  <c:v>177595.56434800001</c:v>
                </c:pt>
                <c:pt idx="9231">
                  <c:v>183261.417472</c:v>
                </c:pt>
                <c:pt idx="9232">
                  <c:v>188927.270597</c:v>
                </c:pt>
                <c:pt idx="9233">
                  <c:v>194593.12372100001</c:v>
                </c:pt>
                <c:pt idx="9234">
                  <c:v>200258.976845</c:v>
                </c:pt>
                <c:pt idx="9235">
                  <c:v>205924.82996900001</c:v>
                </c:pt>
                <c:pt idx="9236">
                  <c:v>211590.68309400001</c:v>
                </c:pt>
                <c:pt idx="9237">
                  <c:v>216422.237314</c:v>
                </c:pt>
                <c:pt idx="9238">
                  <c:v>219550.648846</c:v>
                </c:pt>
                <c:pt idx="9239">
                  <c:v>222679.06037799999</c:v>
                </c:pt>
                <c:pt idx="9240">
                  <c:v>223594.75245500001</c:v>
                </c:pt>
                <c:pt idx="9241">
                  <c:v>224197.837421</c:v>
                </c:pt>
                <c:pt idx="9242">
                  <c:v>219447.676374</c:v>
                </c:pt>
                <c:pt idx="9243">
                  <c:v>214697.515327</c:v>
                </c:pt>
                <c:pt idx="9244">
                  <c:v>209947.35428</c:v>
                </c:pt>
                <c:pt idx="9245">
                  <c:v>205197.19323400001</c:v>
                </c:pt>
                <c:pt idx="9246">
                  <c:v>200447.032187</c:v>
                </c:pt>
                <c:pt idx="9247">
                  <c:v>195696.87114</c:v>
                </c:pt>
                <c:pt idx="9248">
                  <c:v>190946.710093</c:v>
                </c:pt>
                <c:pt idx="9249">
                  <c:v>186196.549046</c:v>
                </c:pt>
                <c:pt idx="9250">
                  <c:v>181825.996744</c:v>
                </c:pt>
                <c:pt idx="9251">
                  <c:v>179158.58713100001</c:v>
                </c:pt>
                <c:pt idx="9252">
                  <c:v>176491.17751800001</c:v>
                </c:pt>
                <c:pt idx="9253">
                  <c:v>176036.48735899999</c:v>
                </c:pt>
                <c:pt idx="9254">
                  <c:v>175581.79720100001</c:v>
                </c:pt>
                <c:pt idx="9255">
                  <c:v>174284.71625299999</c:v>
                </c:pt>
                <c:pt idx="9256">
                  <c:v>172987.63530600001</c:v>
                </c:pt>
                <c:pt idx="9257">
                  <c:v>171690.554359</c:v>
                </c:pt>
                <c:pt idx="9258">
                  <c:v>170393.47341199999</c:v>
                </c:pt>
                <c:pt idx="9259">
                  <c:v>169096.392464</c:v>
                </c:pt>
                <c:pt idx="9260">
                  <c:v>167799.31151699999</c:v>
                </c:pt>
                <c:pt idx="9261">
                  <c:v>166502.23057000001</c:v>
                </c:pt>
                <c:pt idx="9262">
                  <c:v>165205.149623</c:v>
                </c:pt>
                <c:pt idx="9263">
                  <c:v>164362.75883400001</c:v>
                </c:pt>
                <c:pt idx="9264">
                  <c:v>163520.36804500001</c:v>
                </c:pt>
                <c:pt idx="9265">
                  <c:v>162677.97725699999</c:v>
                </c:pt>
                <c:pt idx="9266">
                  <c:v>161835.58646799999</c:v>
                </c:pt>
                <c:pt idx="9267">
                  <c:v>162828.45044700001</c:v>
                </c:pt>
                <c:pt idx="9268">
                  <c:v>164663.70521499999</c:v>
                </c:pt>
                <c:pt idx="9269">
                  <c:v>165666.43909500001</c:v>
                </c:pt>
                <c:pt idx="9270">
                  <c:v>166669.17297499999</c:v>
                </c:pt>
                <c:pt idx="9271">
                  <c:v>167671.90685500001</c:v>
                </c:pt>
                <c:pt idx="9272">
                  <c:v>168674.64073499999</c:v>
                </c:pt>
                <c:pt idx="9273">
                  <c:v>169677.37461500001</c:v>
                </c:pt>
                <c:pt idx="9274">
                  <c:v>170680.10849499999</c:v>
                </c:pt>
                <c:pt idx="9275">
                  <c:v>171682.84237500001</c:v>
                </c:pt>
                <c:pt idx="9276">
                  <c:v>172685.57625499999</c:v>
                </c:pt>
                <c:pt idx="9277">
                  <c:v>173688.31013500001</c:v>
                </c:pt>
                <c:pt idx="9278">
                  <c:v>174691.04401499999</c:v>
                </c:pt>
                <c:pt idx="9279">
                  <c:v>175693.777894</c:v>
                </c:pt>
                <c:pt idx="9280">
                  <c:v>174861.25700700001</c:v>
                </c:pt>
                <c:pt idx="9281">
                  <c:v>175047.35556500001</c:v>
                </c:pt>
                <c:pt idx="9282">
                  <c:v>176065.97500999999</c:v>
                </c:pt>
                <c:pt idx="9283">
                  <c:v>177084.59445599999</c:v>
                </c:pt>
                <c:pt idx="9284">
                  <c:v>178103.21390199999</c:v>
                </c:pt>
                <c:pt idx="9285">
                  <c:v>179121.83334799999</c:v>
                </c:pt>
                <c:pt idx="9286">
                  <c:v>180140.45279400001</c:v>
                </c:pt>
                <c:pt idx="9287">
                  <c:v>182390.40203500001</c:v>
                </c:pt>
                <c:pt idx="9288">
                  <c:v>184640.35127499999</c:v>
                </c:pt>
                <c:pt idx="9289">
                  <c:v>186890.30051500001</c:v>
                </c:pt>
                <c:pt idx="9290">
                  <c:v>189140.249756</c:v>
                </c:pt>
                <c:pt idx="9291">
                  <c:v>191390.19899599999</c:v>
                </c:pt>
                <c:pt idx="9292">
                  <c:v>193877.24539900001</c:v>
                </c:pt>
                <c:pt idx="9293">
                  <c:v>196364.291803</c:v>
                </c:pt>
                <c:pt idx="9294">
                  <c:v>197832.71875999999</c:v>
                </c:pt>
                <c:pt idx="9295">
                  <c:v>199301.14571800001</c:v>
                </c:pt>
                <c:pt idx="9296">
                  <c:v>199542.13566900001</c:v>
                </c:pt>
                <c:pt idx="9297">
                  <c:v>199783.12562000001</c:v>
                </c:pt>
                <c:pt idx="9298">
                  <c:v>197660.03807000001</c:v>
                </c:pt>
                <c:pt idx="9299">
                  <c:v>195536.95052099999</c:v>
                </c:pt>
                <c:pt idx="9300">
                  <c:v>192149.74286200001</c:v>
                </c:pt>
                <c:pt idx="9301">
                  <c:v>188762.535202</c:v>
                </c:pt>
                <c:pt idx="9302">
                  <c:v>185375.32754299999</c:v>
                </c:pt>
                <c:pt idx="9303">
                  <c:v>181988.11988400001</c:v>
                </c:pt>
                <c:pt idx="9304">
                  <c:v>178600.91222500001</c:v>
                </c:pt>
                <c:pt idx="9305">
                  <c:v>174976.60740199999</c:v>
                </c:pt>
                <c:pt idx="9306">
                  <c:v>171352.30257999999</c:v>
                </c:pt>
                <c:pt idx="9307">
                  <c:v>167727.99775800001</c:v>
                </c:pt>
                <c:pt idx="9308">
                  <c:v>164103.692935</c:v>
                </c:pt>
                <c:pt idx="9309">
                  <c:v>161706.82511999999</c:v>
                </c:pt>
                <c:pt idx="9310">
                  <c:v>159309.95730400001</c:v>
                </c:pt>
                <c:pt idx="9311">
                  <c:v>159277.16698800001</c:v>
                </c:pt>
                <c:pt idx="9312">
                  <c:v>171904.27059100001</c:v>
                </c:pt>
                <c:pt idx="9313">
                  <c:v>184564.16450899999</c:v>
                </c:pt>
                <c:pt idx="9314">
                  <c:v>197224.05842700001</c:v>
                </c:pt>
                <c:pt idx="9315">
                  <c:v>209883.952345</c:v>
                </c:pt>
                <c:pt idx="9316">
                  <c:v>222543.84626300001</c:v>
                </c:pt>
                <c:pt idx="9317">
                  <c:v>263152.33259399998</c:v>
                </c:pt>
                <c:pt idx="9318">
                  <c:v>303760.81892400002</c:v>
                </c:pt>
                <c:pt idx="9319">
                  <c:v>409782.68943600002</c:v>
                </c:pt>
                <c:pt idx="9320">
                  <c:v>515804.55994900002</c:v>
                </c:pt>
                <c:pt idx="9321">
                  <c:v>621826.43046099995</c:v>
                </c:pt>
                <c:pt idx="9322">
                  <c:v>727848.300973</c:v>
                </c:pt>
                <c:pt idx="9323">
                  <c:v>833870.17148599995</c:v>
                </c:pt>
                <c:pt idx="9324">
                  <c:v>939892.041998</c:v>
                </c:pt>
                <c:pt idx="9325">
                  <c:v>1033254.01859</c:v>
                </c:pt>
                <c:pt idx="9326">
                  <c:v>1126615.9951899999</c:v>
                </c:pt>
                <c:pt idx="9327">
                  <c:v>1219977.97178</c:v>
                </c:pt>
                <c:pt idx="9328">
                  <c:v>1313339.94838</c:v>
                </c:pt>
                <c:pt idx="9329">
                  <c:v>1406148.81752</c:v>
                </c:pt>
                <c:pt idx="9330">
                  <c:v>1471009.0942500001</c:v>
                </c:pt>
                <c:pt idx="9331">
                  <c:v>1535869.3709799999</c:v>
                </c:pt>
                <c:pt idx="9332">
                  <c:v>1535316.2635300001</c:v>
                </c:pt>
                <c:pt idx="9333">
                  <c:v>1534763.1560800001</c:v>
                </c:pt>
                <c:pt idx="9334">
                  <c:v>1534210.0486300001</c:v>
                </c:pt>
                <c:pt idx="9335">
                  <c:v>1533656.9411800001</c:v>
                </c:pt>
                <c:pt idx="9336">
                  <c:v>1533103.8337300001</c:v>
                </c:pt>
                <c:pt idx="9337">
                  <c:v>1532550.7262800001</c:v>
                </c:pt>
                <c:pt idx="9338">
                  <c:v>1531997.6188300001</c:v>
                </c:pt>
                <c:pt idx="9339">
                  <c:v>1531444.51138</c:v>
                </c:pt>
                <c:pt idx="9340">
                  <c:v>1530891.40393</c:v>
                </c:pt>
                <c:pt idx="9341">
                  <c:v>1530566.7167799999</c:v>
                </c:pt>
                <c:pt idx="9342">
                  <c:v>1530795.1370699999</c:v>
                </c:pt>
                <c:pt idx="9343">
                  <c:v>1531023.5573700001</c:v>
                </c:pt>
                <c:pt idx="9344">
                  <c:v>1531251.9776699999</c:v>
                </c:pt>
                <c:pt idx="9345">
                  <c:v>1531480.39796</c:v>
                </c:pt>
                <c:pt idx="9346">
                  <c:v>1531708.8182600001</c:v>
                </c:pt>
                <c:pt idx="9347">
                  <c:v>1531937.2385499999</c:v>
                </c:pt>
                <c:pt idx="9348">
                  <c:v>1532165.65885</c:v>
                </c:pt>
                <c:pt idx="9349">
                  <c:v>1532394.07914</c:v>
                </c:pt>
                <c:pt idx="9350">
                  <c:v>1532622.4994399999</c:v>
                </c:pt>
                <c:pt idx="9351">
                  <c:v>1539199.4024499999</c:v>
                </c:pt>
                <c:pt idx="9352">
                  <c:v>1545776.30547</c:v>
                </c:pt>
                <c:pt idx="9353">
                  <c:v>1543584.4856100001</c:v>
                </c:pt>
                <c:pt idx="9354">
                  <c:v>1541164.24545</c:v>
                </c:pt>
                <c:pt idx="9355">
                  <c:v>1538744.0053000001</c:v>
                </c:pt>
                <c:pt idx="9356">
                  <c:v>1536323.7651500001</c:v>
                </c:pt>
                <c:pt idx="9357">
                  <c:v>1533903.5249900001</c:v>
                </c:pt>
                <c:pt idx="9358">
                  <c:v>1531483.2848400001</c:v>
                </c:pt>
                <c:pt idx="9359">
                  <c:v>1529063.0446899999</c:v>
                </c:pt>
                <c:pt idx="9360">
                  <c:v>1526642.8045300001</c:v>
                </c:pt>
                <c:pt idx="9361">
                  <c:v>1524222.5643800001</c:v>
                </c:pt>
                <c:pt idx="9362">
                  <c:v>1521802.3242200001</c:v>
                </c:pt>
                <c:pt idx="9363">
                  <c:v>1519382.0840700001</c:v>
                </c:pt>
                <c:pt idx="9364">
                  <c:v>1510613.3611999999</c:v>
                </c:pt>
                <c:pt idx="9365">
                  <c:v>1502498.37564</c:v>
                </c:pt>
                <c:pt idx="9366">
                  <c:v>1503152.1129600001</c:v>
                </c:pt>
                <c:pt idx="9367">
                  <c:v>1506149.8783799999</c:v>
                </c:pt>
                <c:pt idx="9368">
                  <c:v>1509147.6438</c:v>
                </c:pt>
                <c:pt idx="9369">
                  <c:v>1512145.40921</c:v>
                </c:pt>
                <c:pt idx="9370">
                  <c:v>1511267.98856</c:v>
                </c:pt>
                <c:pt idx="9371">
                  <c:v>1510390.56791</c:v>
                </c:pt>
                <c:pt idx="9372">
                  <c:v>1509513.14726</c:v>
                </c:pt>
                <c:pt idx="9373">
                  <c:v>1508635.72661</c:v>
                </c:pt>
                <c:pt idx="9374">
                  <c:v>1507758.30596</c:v>
                </c:pt>
                <c:pt idx="9375">
                  <c:v>1506880.88531</c:v>
                </c:pt>
                <c:pt idx="9376">
                  <c:v>1506003.4646600001</c:v>
                </c:pt>
                <c:pt idx="9377">
                  <c:v>1505126.0440100001</c:v>
                </c:pt>
                <c:pt idx="9378">
                  <c:v>1495389.94738</c:v>
                </c:pt>
                <c:pt idx="9379">
                  <c:v>1485653.8507399999</c:v>
                </c:pt>
                <c:pt idx="9380">
                  <c:v>1473573.726</c:v>
                </c:pt>
                <c:pt idx="9381">
                  <c:v>1461493.6012599999</c:v>
                </c:pt>
                <c:pt idx="9382">
                  <c:v>1449413.47652</c:v>
                </c:pt>
                <c:pt idx="9383">
                  <c:v>1441208.53785</c:v>
                </c:pt>
                <c:pt idx="9384">
                  <c:v>1433003.5991799999</c:v>
                </c:pt>
                <c:pt idx="9385">
                  <c:v>1424798.6605100001</c:v>
                </c:pt>
                <c:pt idx="9386">
                  <c:v>1416593.72184</c:v>
                </c:pt>
                <c:pt idx="9387">
                  <c:v>1408388.78317</c:v>
                </c:pt>
                <c:pt idx="9388">
                  <c:v>1400183.8444999999</c:v>
                </c:pt>
                <c:pt idx="9389">
                  <c:v>1391978.9058300001</c:v>
                </c:pt>
                <c:pt idx="9390">
                  <c:v>1403149.6880999999</c:v>
                </c:pt>
                <c:pt idx="9391">
                  <c:v>1429893.92906</c:v>
                </c:pt>
                <c:pt idx="9392">
                  <c:v>1456638.1700200001</c:v>
                </c:pt>
                <c:pt idx="9393">
                  <c:v>1483382.4109799999</c:v>
                </c:pt>
                <c:pt idx="9394">
                  <c:v>1510126.6519299999</c:v>
                </c:pt>
                <c:pt idx="9395">
                  <c:v>1535067.89375</c:v>
                </c:pt>
                <c:pt idx="9396">
                  <c:v>1560009.1355699999</c:v>
                </c:pt>
                <c:pt idx="9397">
                  <c:v>1578560.0626300001</c:v>
                </c:pt>
                <c:pt idx="9398">
                  <c:v>1592651.70973</c:v>
                </c:pt>
                <c:pt idx="9399">
                  <c:v>1606743.35684</c:v>
                </c:pt>
                <c:pt idx="9400">
                  <c:v>1620835.00394</c:v>
                </c:pt>
                <c:pt idx="9401">
                  <c:v>1634926.65105</c:v>
                </c:pt>
                <c:pt idx="9402">
                  <c:v>1649018.29816</c:v>
                </c:pt>
                <c:pt idx="9403">
                  <c:v>1643734.22432</c:v>
                </c:pt>
                <c:pt idx="9404">
                  <c:v>1631081.63047</c:v>
                </c:pt>
                <c:pt idx="9405">
                  <c:v>1615276.2250699999</c:v>
                </c:pt>
                <c:pt idx="9406">
                  <c:v>1599470.81968</c:v>
                </c:pt>
                <c:pt idx="9407">
                  <c:v>1583665.4142799999</c:v>
                </c:pt>
                <c:pt idx="9408">
                  <c:v>1569663.0080299999</c:v>
                </c:pt>
                <c:pt idx="9409">
                  <c:v>1555660.6017799999</c:v>
                </c:pt>
                <c:pt idx="9410">
                  <c:v>1548048.51028</c:v>
                </c:pt>
                <c:pt idx="9411">
                  <c:v>1544895.6987399999</c:v>
                </c:pt>
                <c:pt idx="9412">
                  <c:v>1541742.8872</c:v>
                </c:pt>
                <c:pt idx="9413">
                  <c:v>1538590.0756600001</c:v>
                </c:pt>
                <c:pt idx="9414">
                  <c:v>1535437.2641199999</c:v>
                </c:pt>
                <c:pt idx="9415">
                  <c:v>1532284.45258</c:v>
                </c:pt>
                <c:pt idx="9416">
                  <c:v>1529131.6410399999</c:v>
                </c:pt>
                <c:pt idx="9417">
                  <c:v>1532469.2669800001</c:v>
                </c:pt>
                <c:pt idx="9418">
                  <c:v>1538959.7044599999</c:v>
                </c:pt>
                <c:pt idx="9419">
                  <c:v>1545450.1419500001</c:v>
                </c:pt>
                <c:pt idx="9420">
                  <c:v>1551940.5794299999</c:v>
                </c:pt>
                <c:pt idx="9421">
                  <c:v>1557072.95242</c:v>
                </c:pt>
                <c:pt idx="9422">
                  <c:v>1562205.32541</c:v>
                </c:pt>
                <c:pt idx="9423">
                  <c:v>1567337.6984000001</c:v>
                </c:pt>
                <c:pt idx="9424">
                  <c:v>1564114.14815</c:v>
                </c:pt>
                <c:pt idx="9425">
                  <c:v>1560890.5978900001</c:v>
                </c:pt>
                <c:pt idx="9426">
                  <c:v>1557667.0476299999</c:v>
                </c:pt>
                <c:pt idx="9427">
                  <c:v>1554443.49737</c:v>
                </c:pt>
                <c:pt idx="9428">
                  <c:v>1551219.9471100001</c:v>
                </c:pt>
                <c:pt idx="9429">
                  <c:v>1547996.3968499999</c:v>
                </c:pt>
                <c:pt idx="9430">
                  <c:v>1538282.4091099999</c:v>
                </c:pt>
                <c:pt idx="9431">
                  <c:v>1528568.4213700001</c:v>
                </c:pt>
                <c:pt idx="9432">
                  <c:v>1518854.4336300001</c:v>
                </c:pt>
                <c:pt idx="9433">
                  <c:v>1509140.44588</c:v>
                </c:pt>
                <c:pt idx="9434">
                  <c:v>1500784.52263</c:v>
                </c:pt>
                <c:pt idx="9435">
                  <c:v>1492428.5993900001</c:v>
                </c:pt>
                <c:pt idx="9436">
                  <c:v>1494191.3304300001</c:v>
                </c:pt>
                <c:pt idx="9437">
                  <c:v>1504309.98471</c:v>
                </c:pt>
                <c:pt idx="9438">
                  <c:v>1514428.639</c:v>
                </c:pt>
                <c:pt idx="9439">
                  <c:v>1524547.2932899999</c:v>
                </c:pt>
                <c:pt idx="9440">
                  <c:v>1534665.9475799999</c:v>
                </c:pt>
                <c:pt idx="9441">
                  <c:v>1533422.86843</c:v>
                </c:pt>
                <c:pt idx="9442">
                  <c:v>1532179.78929</c:v>
                </c:pt>
                <c:pt idx="9443">
                  <c:v>1526953.0714</c:v>
                </c:pt>
                <c:pt idx="9444">
                  <c:v>1521726.35351</c:v>
                </c:pt>
                <c:pt idx="9445">
                  <c:v>1516499.6356200001</c:v>
                </c:pt>
                <c:pt idx="9446">
                  <c:v>1511272.9177399999</c:v>
                </c:pt>
                <c:pt idx="9447">
                  <c:v>1506046.19985</c:v>
                </c:pt>
                <c:pt idx="9448">
                  <c:v>1500819.48196</c:v>
                </c:pt>
                <c:pt idx="9449">
                  <c:v>1485474.1097800001</c:v>
                </c:pt>
                <c:pt idx="9450">
                  <c:v>1470128.73761</c:v>
                </c:pt>
                <c:pt idx="9451">
                  <c:v>1454783.36543</c:v>
                </c:pt>
                <c:pt idx="9452">
                  <c:v>1439437.9932500001</c:v>
                </c:pt>
                <c:pt idx="9453">
                  <c:v>1424092.62108</c:v>
                </c:pt>
                <c:pt idx="9454">
                  <c:v>1420108.98233</c:v>
                </c:pt>
                <c:pt idx="9455">
                  <c:v>1421380.2503800001</c:v>
                </c:pt>
                <c:pt idx="9456">
                  <c:v>1426635.15717</c:v>
                </c:pt>
                <c:pt idx="9457">
                  <c:v>1431890.0639599999</c:v>
                </c:pt>
                <c:pt idx="9458">
                  <c:v>1437144.9707599999</c:v>
                </c:pt>
                <c:pt idx="9459">
                  <c:v>1442399.8775500001</c:v>
                </c:pt>
                <c:pt idx="9460">
                  <c:v>1447654.78434</c:v>
                </c:pt>
                <c:pt idx="9461">
                  <c:v>1452909.6911299999</c:v>
                </c:pt>
                <c:pt idx="9462">
                  <c:v>1458164.5979299999</c:v>
                </c:pt>
                <c:pt idx="9463">
                  <c:v>1463419.5047200001</c:v>
                </c:pt>
                <c:pt idx="9464">
                  <c:v>1468674.41151</c:v>
                </c:pt>
                <c:pt idx="9465">
                  <c:v>1473929.31831</c:v>
                </c:pt>
                <c:pt idx="9466">
                  <c:v>1483239.65273</c:v>
                </c:pt>
                <c:pt idx="9467">
                  <c:v>1497012.6027200001</c:v>
                </c:pt>
                <c:pt idx="9468">
                  <c:v>1506487.9360499999</c:v>
                </c:pt>
                <c:pt idx="9469">
                  <c:v>1515963.26939</c:v>
                </c:pt>
                <c:pt idx="9470">
                  <c:v>1525438.6027200001</c:v>
                </c:pt>
                <c:pt idx="9471">
                  <c:v>1534913.9360499999</c:v>
                </c:pt>
                <c:pt idx="9472">
                  <c:v>1544389.26939</c:v>
                </c:pt>
                <c:pt idx="9473">
                  <c:v>1553864.6027200001</c:v>
                </c:pt>
                <c:pt idx="9474">
                  <c:v>1563339.9360499999</c:v>
                </c:pt>
                <c:pt idx="9475">
                  <c:v>1561738.5975800001</c:v>
                </c:pt>
                <c:pt idx="9476">
                  <c:v>1560137.2590999999</c:v>
                </c:pt>
                <c:pt idx="9477">
                  <c:v>1558535.9206300001</c:v>
                </c:pt>
                <c:pt idx="9478">
                  <c:v>1556934.5821499999</c:v>
                </c:pt>
                <c:pt idx="9479">
                  <c:v>1551277.8160399999</c:v>
                </c:pt>
                <c:pt idx="9480">
                  <c:v>1541158.4343699999</c:v>
                </c:pt>
                <c:pt idx="9481">
                  <c:v>1530081.7625599999</c:v>
                </c:pt>
                <c:pt idx="9482">
                  <c:v>1519005.0907600001</c:v>
                </c:pt>
                <c:pt idx="9483">
                  <c:v>1507928.4189500001</c:v>
                </c:pt>
                <c:pt idx="9484">
                  <c:v>1496851.7471400001</c:v>
                </c:pt>
                <c:pt idx="9485">
                  <c:v>1485775.0753299999</c:v>
                </c:pt>
                <c:pt idx="9486">
                  <c:v>1474698.4035199999</c:v>
                </c:pt>
                <c:pt idx="9487">
                  <c:v>1465556.466</c:v>
                </c:pt>
                <c:pt idx="9488">
                  <c:v>1467491.2002900001</c:v>
                </c:pt>
                <c:pt idx="9489">
                  <c:v>1469425.9345799999</c:v>
                </c:pt>
                <c:pt idx="9490">
                  <c:v>1471360.6688600001</c:v>
                </c:pt>
                <c:pt idx="9491">
                  <c:v>1473295.4031499999</c:v>
                </c:pt>
                <c:pt idx="9492">
                  <c:v>1469974.4484900001</c:v>
                </c:pt>
                <c:pt idx="9493">
                  <c:v>1466653.4938399999</c:v>
                </c:pt>
                <c:pt idx="9494">
                  <c:v>1463332.5391800001</c:v>
                </c:pt>
                <c:pt idx="9495">
                  <c:v>1460011.58452</c:v>
                </c:pt>
                <c:pt idx="9496">
                  <c:v>1456690.6298700001</c:v>
                </c:pt>
                <c:pt idx="9497">
                  <c:v>1453369.67521</c:v>
                </c:pt>
                <c:pt idx="9498">
                  <c:v>1450048.72055</c:v>
                </c:pt>
                <c:pt idx="9499">
                  <c:v>1446727.7659</c:v>
                </c:pt>
                <c:pt idx="9500">
                  <c:v>1441472.0769499999</c:v>
                </c:pt>
                <c:pt idx="9501">
                  <c:v>1436216.3880100001</c:v>
                </c:pt>
                <c:pt idx="9502">
                  <c:v>1430960.69906</c:v>
                </c:pt>
                <c:pt idx="9503">
                  <c:v>1425705.01012</c:v>
                </c:pt>
                <c:pt idx="9504">
                  <c:v>1421939.85244</c:v>
                </c:pt>
                <c:pt idx="9505">
                  <c:v>1421306.5575999999</c:v>
                </c:pt>
                <c:pt idx="9506">
                  <c:v>1420673.26275</c:v>
                </c:pt>
                <c:pt idx="9507">
                  <c:v>1420039.9679099999</c:v>
                </c:pt>
                <c:pt idx="9508">
                  <c:v>1419406.67307</c:v>
                </c:pt>
                <c:pt idx="9509">
                  <c:v>1418773.3782299999</c:v>
                </c:pt>
                <c:pt idx="9510">
                  <c:v>1418140.08339</c:v>
                </c:pt>
                <c:pt idx="9511">
                  <c:v>1411146.34549</c:v>
                </c:pt>
                <c:pt idx="9512">
                  <c:v>1404152.6075899999</c:v>
                </c:pt>
                <c:pt idx="9513">
                  <c:v>1397158.8696900001</c:v>
                </c:pt>
                <c:pt idx="9514">
                  <c:v>1390165.13179</c:v>
                </c:pt>
                <c:pt idx="9515">
                  <c:v>1383171.3938899999</c:v>
                </c:pt>
                <c:pt idx="9516">
                  <c:v>1376177.65598</c:v>
                </c:pt>
                <c:pt idx="9517">
                  <c:v>1367693.3868199999</c:v>
                </c:pt>
                <c:pt idx="9518">
                  <c:v>1361332.9437599999</c:v>
                </c:pt>
                <c:pt idx="9519">
                  <c:v>1354972.5007</c:v>
                </c:pt>
                <c:pt idx="9520">
                  <c:v>1348612.05764</c:v>
                </c:pt>
                <c:pt idx="9521">
                  <c:v>1342251.6145800001</c:v>
                </c:pt>
                <c:pt idx="9522">
                  <c:v>1335891.1715200001</c:v>
                </c:pt>
                <c:pt idx="9523">
                  <c:v>1349029.94221</c:v>
                </c:pt>
                <c:pt idx="9524">
                  <c:v>1365313.45028</c:v>
                </c:pt>
                <c:pt idx="9525">
                  <c:v>1381596.95835</c:v>
                </c:pt>
                <c:pt idx="9526">
                  <c:v>1397880.46642</c:v>
                </c:pt>
                <c:pt idx="9527">
                  <c:v>1414163.9744899999</c:v>
                </c:pt>
                <c:pt idx="9528">
                  <c:v>1430447.48257</c:v>
                </c:pt>
                <c:pt idx="9529">
                  <c:v>1446730.99064</c:v>
                </c:pt>
                <c:pt idx="9530">
                  <c:v>1463014.49871</c:v>
                </c:pt>
                <c:pt idx="9531">
                  <c:v>1479298.0067799999</c:v>
                </c:pt>
                <c:pt idx="9532">
                  <c:v>1495581.51486</c:v>
                </c:pt>
                <c:pt idx="9533">
                  <c:v>1511865.02293</c:v>
                </c:pt>
                <c:pt idx="9534">
                  <c:v>1528148.531</c:v>
                </c:pt>
                <c:pt idx="9535">
                  <c:v>1544432.0390699999</c:v>
                </c:pt>
                <c:pt idx="9536">
                  <c:v>1545707.26346</c:v>
                </c:pt>
                <c:pt idx="9537">
                  <c:v>1550198.19352</c:v>
                </c:pt>
                <c:pt idx="9538">
                  <c:v>1554689.1235799999</c:v>
                </c:pt>
                <c:pt idx="9539">
                  <c:v>1559180.0536499999</c:v>
                </c:pt>
                <c:pt idx="9540">
                  <c:v>1563670.9837100001</c:v>
                </c:pt>
                <c:pt idx="9541">
                  <c:v>1568161.91377</c:v>
                </c:pt>
                <c:pt idx="9542">
                  <c:v>1572652.84384</c:v>
                </c:pt>
                <c:pt idx="9543">
                  <c:v>1577143.7738999999</c:v>
                </c:pt>
                <c:pt idx="9544">
                  <c:v>1581634.7039600001</c:v>
                </c:pt>
                <c:pt idx="9545">
                  <c:v>1586125.6340300001</c:v>
                </c:pt>
                <c:pt idx="9546">
                  <c:v>1590616.56409</c:v>
                </c:pt>
                <c:pt idx="9547">
                  <c:v>1595797.1861399999</c:v>
                </c:pt>
                <c:pt idx="9548">
                  <c:v>1600977.80819</c:v>
                </c:pt>
                <c:pt idx="9549">
                  <c:v>1601667.5001699999</c:v>
                </c:pt>
                <c:pt idx="9550">
                  <c:v>1595903.9909900001</c:v>
                </c:pt>
                <c:pt idx="9551">
                  <c:v>1590140.48181</c:v>
                </c:pt>
                <c:pt idx="9552">
                  <c:v>1584376.97263</c:v>
                </c:pt>
                <c:pt idx="9553">
                  <c:v>1578613.4634499999</c:v>
                </c:pt>
                <c:pt idx="9554">
                  <c:v>1572849.9542700001</c:v>
                </c:pt>
                <c:pt idx="9555">
                  <c:v>1567086.4450900001</c:v>
                </c:pt>
                <c:pt idx="9556">
                  <c:v>1561322.93591</c:v>
                </c:pt>
                <c:pt idx="9557">
                  <c:v>1555559.4267299999</c:v>
                </c:pt>
                <c:pt idx="9558">
                  <c:v>1549795.9175499999</c:v>
                </c:pt>
                <c:pt idx="9559">
                  <c:v>1544032.4083700001</c:v>
                </c:pt>
                <c:pt idx="9560">
                  <c:v>1537579.2072000001</c:v>
                </c:pt>
                <c:pt idx="9561">
                  <c:v>1531126.0060399999</c:v>
                </c:pt>
                <c:pt idx="9562">
                  <c:v>1527645.5807399999</c:v>
                </c:pt>
                <c:pt idx="9563">
                  <c:v>1530618.3566000001</c:v>
                </c:pt>
                <c:pt idx="9564">
                  <c:v>1533591.1324700001</c:v>
                </c:pt>
                <c:pt idx="9565">
                  <c:v>1536563.90833</c:v>
                </c:pt>
                <c:pt idx="9566">
                  <c:v>1539536.6842</c:v>
                </c:pt>
                <c:pt idx="9567">
                  <c:v>1542509.46007</c:v>
                </c:pt>
                <c:pt idx="9568">
                  <c:v>1545482.23593</c:v>
                </c:pt>
                <c:pt idx="9569">
                  <c:v>1548455.0118</c:v>
                </c:pt>
                <c:pt idx="9570">
                  <c:v>1551427.7876599999</c:v>
                </c:pt>
                <c:pt idx="9571">
                  <c:v>1554400.5635299999</c:v>
                </c:pt>
                <c:pt idx="9572">
                  <c:v>1558305.2155299999</c:v>
                </c:pt>
                <c:pt idx="9573">
                  <c:v>1562209.8675200001</c:v>
                </c:pt>
                <c:pt idx="9574">
                  <c:v>1566114.5195200001</c:v>
                </c:pt>
                <c:pt idx="9575">
                  <c:v>1567046.3956500001</c:v>
                </c:pt>
                <c:pt idx="9576">
                  <c:v>1567978.2717800001</c:v>
                </c:pt>
                <c:pt idx="9577">
                  <c:v>1572124.4841100001</c:v>
                </c:pt>
                <c:pt idx="9578">
                  <c:v>1576270.69643</c:v>
                </c:pt>
                <c:pt idx="9579">
                  <c:v>1580416.90876</c:v>
                </c:pt>
                <c:pt idx="9580">
                  <c:v>1584563.12109</c:v>
                </c:pt>
                <c:pt idx="9581">
                  <c:v>1588709.33341</c:v>
                </c:pt>
                <c:pt idx="9582">
                  <c:v>1592855.54574</c:v>
                </c:pt>
                <c:pt idx="9583">
                  <c:v>1597001.75807</c:v>
                </c:pt>
                <c:pt idx="9584">
                  <c:v>1601147.9703899999</c:v>
                </c:pt>
                <c:pt idx="9585">
                  <c:v>1587064.9393199999</c:v>
                </c:pt>
                <c:pt idx="9586">
                  <c:v>1572981.9082500001</c:v>
                </c:pt>
                <c:pt idx="9587">
                  <c:v>1558898.8771800001</c:v>
                </c:pt>
                <c:pt idx="9588">
                  <c:v>1544815.84611</c:v>
                </c:pt>
                <c:pt idx="9589">
                  <c:v>1530732.8150299999</c:v>
                </c:pt>
                <c:pt idx="9590">
                  <c:v>1513238.1316500001</c:v>
                </c:pt>
                <c:pt idx="9591">
                  <c:v>1495743.4482700001</c:v>
                </c:pt>
                <c:pt idx="9592">
                  <c:v>1478248.7648799999</c:v>
                </c:pt>
                <c:pt idx="9593">
                  <c:v>1460754.0815000001</c:v>
                </c:pt>
                <c:pt idx="9594">
                  <c:v>1443259.39811</c:v>
                </c:pt>
                <c:pt idx="9595">
                  <c:v>1425764.7147299999</c:v>
                </c:pt>
                <c:pt idx="9596">
                  <c:v>1408270.0313500001</c:v>
                </c:pt>
                <c:pt idx="9597">
                  <c:v>1390775.3479599999</c:v>
                </c:pt>
                <c:pt idx="9598">
                  <c:v>1390578.0318499999</c:v>
                </c:pt>
                <c:pt idx="9599">
                  <c:v>1390380.7157300001</c:v>
                </c:pt>
                <c:pt idx="9600">
                  <c:v>1390183.39962</c:v>
                </c:pt>
                <c:pt idx="9601">
                  <c:v>1389986.0834999999</c:v>
                </c:pt>
                <c:pt idx="9602">
                  <c:v>1402516.0692799999</c:v>
                </c:pt>
                <c:pt idx="9603">
                  <c:v>1415243.3711699999</c:v>
                </c:pt>
                <c:pt idx="9604">
                  <c:v>1427970.6730599999</c:v>
                </c:pt>
                <c:pt idx="9605">
                  <c:v>1441664.1305499999</c:v>
                </c:pt>
                <c:pt idx="9606">
                  <c:v>1455287.3861700001</c:v>
                </c:pt>
                <c:pt idx="9607">
                  <c:v>1468910.6418000001</c:v>
                </c:pt>
                <c:pt idx="9608">
                  <c:v>1482533.8974299999</c:v>
                </c:pt>
                <c:pt idx="9609">
                  <c:v>1496157.1530500001</c:v>
                </c:pt>
                <c:pt idx="9610">
                  <c:v>1509780.4086800001</c:v>
                </c:pt>
                <c:pt idx="9611">
                  <c:v>1523403.6643000001</c:v>
                </c:pt>
                <c:pt idx="9612">
                  <c:v>1537026.9199300001</c:v>
                </c:pt>
                <c:pt idx="9613">
                  <c:v>1550650.1755599999</c:v>
                </c:pt>
                <c:pt idx="9614">
                  <c:v>1564273.4311800001</c:v>
                </c:pt>
                <c:pt idx="9615">
                  <c:v>1565169.3849200001</c:v>
                </c:pt>
                <c:pt idx="9616">
                  <c:v>1566065.33865</c:v>
                </c:pt>
                <c:pt idx="9617">
                  <c:v>1566961.29238</c:v>
                </c:pt>
                <c:pt idx="9618">
                  <c:v>1571833.92664</c:v>
                </c:pt>
                <c:pt idx="9619">
                  <c:v>1576776.7627600001</c:v>
                </c:pt>
                <c:pt idx="9620">
                  <c:v>1580105.16121</c:v>
                </c:pt>
                <c:pt idx="9621">
                  <c:v>1583433.5596700001</c:v>
                </c:pt>
                <c:pt idx="9622">
                  <c:v>1586761.9581200001</c:v>
                </c:pt>
                <c:pt idx="9623">
                  <c:v>1583719.5674699999</c:v>
                </c:pt>
                <c:pt idx="9624">
                  <c:v>1580677.1768100001</c:v>
                </c:pt>
                <c:pt idx="9625">
                  <c:v>1577634.7861500001</c:v>
                </c:pt>
                <c:pt idx="9626">
                  <c:v>1574592.3955000001</c:v>
                </c:pt>
                <c:pt idx="9627">
                  <c:v>1571550.0048400001</c:v>
                </c:pt>
                <c:pt idx="9628">
                  <c:v>1568507.61418</c:v>
                </c:pt>
                <c:pt idx="9629">
                  <c:v>1565465.22352</c:v>
                </c:pt>
                <c:pt idx="9630">
                  <c:v>1562422.83287</c:v>
                </c:pt>
                <c:pt idx="9631">
                  <c:v>1554437.6060899999</c:v>
                </c:pt>
                <c:pt idx="9632">
                  <c:v>1540720.7501999999</c:v>
                </c:pt>
                <c:pt idx="9633">
                  <c:v>1528618.3319600001</c:v>
                </c:pt>
                <c:pt idx="9634">
                  <c:v>1516515.9137299999</c:v>
                </c:pt>
                <c:pt idx="9635">
                  <c:v>1504413.4954899999</c:v>
                </c:pt>
                <c:pt idx="9636">
                  <c:v>1498681.8663699999</c:v>
                </c:pt>
                <c:pt idx="9637">
                  <c:v>1492820.1833599999</c:v>
                </c:pt>
                <c:pt idx="9638">
                  <c:v>1486958.5003500001</c:v>
                </c:pt>
                <c:pt idx="9639">
                  <c:v>1481096.8173499999</c:v>
                </c:pt>
                <c:pt idx="9640">
                  <c:v>1475235.1343400001</c:v>
                </c:pt>
                <c:pt idx="9641">
                  <c:v>1469373.4513300001</c:v>
                </c:pt>
                <c:pt idx="9642">
                  <c:v>1463511.7683300001</c:v>
                </c:pt>
                <c:pt idx="9643">
                  <c:v>1457650.0853200001</c:v>
                </c:pt>
                <c:pt idx="9644">
                  <c:v>1451788.40231</c:v>
                </c:pt>
                <c:pt idx="9645">
                  <c:v>1451658.34843</c:v>
                </c:pt>
                <c:pt idx="9646">
                  <c:v>1451528.29455</c:v>
                </c:pt>
                <c:pt idx="9647">
                  <c:v>1451398.2406599999</c:v>
                </c:pt>
                <c:pt idx="9648">
                  <c:v>1451268.1867800001</c:v>
                </c:pt>
                <c:pt idx="9649">
                  <c:v>1459906.1936999999</c:v>
                </c:pt>
                <c:pt idx="9650">
                  <c:v>1468674.25449</c:v>
                </c:pt>
                <c:pt idx="9651">
                  <c:v>1477442.3152900001</c:v>
                </c:pt>
                <c:pt idx="9652">
                  <c:v>1486210.3760899999</c:v>
                </c:pt>
                <c:pt idx="9653">
                  <c:v>1494978.43689</c:v>
                </c:pt>
                <c:pt idx="9654">
                  <c:v>1503746.4976900001</c:v>
                </c:pt>
                <c:pt idx="9655">
                  <c:v>1512514.5584799999</c:v>
                </c:pt>
                <c:pt idx="9656">
                  <c:v>1522531.35702</c:v>
                </c:pt>
                <c:pt idx="9657">
                  <c:v>1532548.1555600001</c:v>
                </c:pt>
                <c:pt idx="9658">
                  <c:v>1542564.9540899999</c:v>
                </c:pt>
                <c:pt idx="9659">
                  <c:v>1552581.75263</c:v>
                </c:pt>
                <c:pt idx="9660">
                  <c:v>1562598.5511700001</c:v>
                </c:pt>
                <c:pt idx="9661">
                  <c:v>1567983.4479100001</c:v>
                </c:pt>
                <c:pt idx="9662">
                  <c:v>1564600.28385</c:v>
                </c:pt>
                <c:pt idx="9663">
                  <c:v>1555820.6509</c:v>
                </c:pt>
                <c:pt idx="9664">
                  <c:v>1547041.01795</c:v>
                </c:pt>
                <c:pt idx="9665">
                  <c:v>1538261.3850100001</c:v>
                </c:pt>
                <c:pt idx="9666">
                  <c:v>1529481.7520600001</c:v>
                </c:pt>
                <c:pt idx="9667">
                  <c:v>1520702.1191100001</c:v>
                </c:pt>
                <c:pt idx="9668">
                  <c:v>1511922.4861699999</c:v>
                </c:pt>
                <c:pt idx="9669">
                  <c:v>1501894.1154799999</c:v>
                </c:pt>
                <c:pt idx="9670">
                  <c:v>1491865.7448</c:v>
                </c:pt>
                <c:pt idx="9671">
                  <c:v>1481837.37411</c:v>
                </c:pt>
                <c:pt idx="9672">
                  <c:v>1471809.00343</c:v>
                </c:pt>
                <c:pt idx="9673">
                  <c:v>1461780.63274</c:v>
                </c:pt>
                <c:pt idx="9674">
                  <c:v>1456384.1638499999</c:v>
                </c:pt>
                <c:pt idx="9675">
                  <c:v>1458351.5626300001</c:v>
                </c:pt>
                <c:pt idx="9676">
                  <c:v>1465715.4302999999</c:v>
                </c:pt>
                <c:pt idx="9677">
                  <c:v>1473079.29797</c:v>
                </c:pt>
                <c:pt idx="9678">
                  <c:v>1489970.2143999999</c:v>
                </c:pt>
                <c:pt idx="9679">
                  <c:v>1506861.1308299999</c:v>
                </c:pt>
                <c:pt idx="9680">
                  <c:v>1535194.6810000001</c:v>
                </c:pt>
                <c:pt idx="9681">
                  <c:v>1563528.2311799999</c:v>
                </c:pt>
                <c:pt idx="9682">
                  <c:v>1591861.7813500001</c:v>
                </c:pt>
                <c:pt idx="9683">
                  <c:v>1620195.33152</c:v>
                </c:pt>
                <c:pt idx="9684">
                  <c:v>1648528.88169</c:v>
                </c:pt>
                <c:pt idx="9685">
                  <c:v>1676862.4318599999</c:v>
                </c:pt>
                <c:pt idx="9686">
                  <c:v>1712664.2107500001</c:v>
                </c:pt>
                <c:pt idx="9687">
                  <c:v>1748465.98963</c:v>
                </c:pt>
                <c:pt idx="9688">
                  <c:v>1776903.90084</c:v>
                </c:pt>
                <c:pt idx="9689">
                  <c:v>1805341.8120599999</c:v>
                </c:pt>
                <c:pt idx="9690">
                  <c:v>1833779.72327</c:v>
                </c:pt>
                <c:pt idx="9691">
                  <c:v>1861160.5724200001</c:v>
                </c:pt>
                <c:pt idx="9692">
                  <c:v>1888541.42157</c:v>
                </c:pt>
                <c:pt idx="9693">
                  <c:v>1904479.6369700001</c:v>
                </c:pt>
                <c:pt idx="9694">
                  <c:v>1920330.55688</c:v>
                </c:pt>
                <c:pt idx="9695">
                  <c:v>1936181.4768000001</c:v>
                </c:pt>
                <c:pt idx="9696">
                  <c:v>1952032.39671</c:v>
                </c:pt>
                <c:pt idx="9697">
                  <c:v>1967883.3166199999</c:v>
                </c:pt>
                <c:pt idx="9698">
                  <c:v>1983734.2365300001</c:v>
                </c:pt>
                <c:pt idx="9699">
                  <c:v>1992116.92772</c:v>
                </c:pt>
                <c:pt idx="9700">
                  <c:v>2000499.61892</c:v>
                </c:pt>
                <c:pt idx="9701">
                  <c:v>2008882.31012</c:v>
                </c:pt>
                <c:pt idx="9702">
                  <c:v>2017265.00132</c:v>
                </c:pt>
                <c:pt idx="9703">
                  <c:v>2025647.69252</c:v>
                </c:pt>
                <c:pt idx="9704">
                  <c:v>2020744.835</c:v>
                </c:pt>
                <c:pt idx="9705">
                  <c:v>2015841.9774799999</c:v>
                </c:pt>
                <c:pt idx="9706">
                  <c:v>2010939.1199700001</c:v>
                </c:pt>
                <c:pt idx="9707">
                  <c:v>2006123.55795</c:v>
                </c:pt>
                <c:pt idx="9708">
                  <c:v>2001307.99593</c:v>
                </c:pt>
                <c:pt idx="9709">
                  <c:v>1992014.1969600001</c:v>
                </c:pt>
                <c:pt idx="9710">
                  <c:v>1982720.398</c:v>
                </c:pt>
                <c:pt idx="9711">
                  <c:v>1973426.59904</c:v>
                </c:pt>
                <c:pt idx="9712">
                  <c:v>1964132.80008</c:v>
                </c:pt>
                <c:pt idx="9713">
                  <c:v>1954839.0011199999</c:v>
                </c:pt>
                <c:pt idx="9714">
                  <c:v>1945545.20215</c:v>
                </c:pt>
                <c:pt idx="9715">
                  <c:v>1936251.40319</c:v>
                </c:pt>
                <c:pt idx="9716">
                  <c:v>1926957.6042299999</c:v>
                </c:pt>
                <c:pt idx="9717">
                  <c:v>1922479.36729</c:v>
                </c:pt>
                <c:pt idx="9718">
                  <c:v>1918001.1303399999</c:v>
                </c:pt>
                <c:pt idx="9719">
                  <c:v>1913522.8933999999</c:v>
                </c:pt>
                <c:pt idx="9720">
                  <c:v>1909044.65646</c:v>
                </c:pt>
                <c:pt idx="9721">
                  <c:v>1909374.7233299999</c:v>
                </c:pt>
                <c:pt idx="9722">
                  <c:v>1914183.0271399999</c:v>
                </c:pt>
                <c:pt idx="9723">
                  <c:v>1918991.3309500001</c:v>
                </c:pt>
                <c:pt idx="9724">
                  <c:v>1923799.63476</c:v>
                </c:pt>
                <c:pt idx="9725">
                  <c:v>1931364.81336</c:v>
                </c:pt>
                <c:pt idx="9726">
                  <c:v>1938929.99196</c:v>
                </c:pt>
                <c:pt idx="9727">
                  <c:v>1946495.1705700001</c:v>
                </c:pt>
                <c:pt idx="9728">
                  <c:v>1954060.3491700001</c:v>
                </c:pt>
                <c:pt idx="9729">
                  <c:v>1961625.52777</c:v>
                </c:pt>
                <c:pt idx="9730">
                  <c:v>1969190.70637</c:v>
                </c:pt>
                <c:pt idx="9731">
                  <c:v>1976755.88497</c:v>
                </c:pt>
                <c:pt idx="9732">
                  <c:v>1989083.7668099999</c:v>
                </c:pt>
                <c:pt idx="9733">
                  <c:v>2001411.6486500001</c:v>
                </c:pt>
                <c:pt idx="9734">
                  <c:v>2000592.0157699999</c:v>
                </c:pt>
                <c:pt idx="9735">
                  <c:v>1999772.38289</c:v>
                </c:pt>
                <c:pt idx="9736">
                  <c:v>1998952.7500100001</c:v>
                </c:pt>
                <c:pt idx="9737">
                  <c:v>1998133.1171299999</c:v>
                </c:pt>
                <c:pt idx="9738">
                  <c:v>1994556.6094599999</c:v>
                </c:pt>
                <c:pt idx="9739">
                  <c:v>1990980.10179</c:v>
                </c:pt>
                <c:pt idx="9740">
                  <c:v>1987403.59412</c:v>
                </c:pt>
                <c:pt idx="9741">
                  <c:v>1983827.0864500001</c:v>
                </c:pt>
                <c:pt idx="9742">
                  <c:v>1980250.57877</c:v>
                </c:pt>
                <c:pt idx="9743">
                  <c:v>1976674.0711000001</c:v>
                </c:pt>
                <c:pt idx="9744">
                  <c:v>1973097.5634300001</c:v>
                </c:pt>
                <c:pt idx="9745">
                  <c:v>1964758.35253</c:v>
                </c:pt>
                <c:pt idx="9746">
                  <c:v>1959216.3637300001</c:v>
                </c:pt>
                <c:pt idx="9747">
                  <c:v>1962013.5858400001</c:v>
                </c:pt>
                <c:pt idx="9748">
                  <c:v>1964810.80795</c:v>
                </c:pt>
                <c:pt idx="9749">
                  <c:v>1967608.0300499999</c:v>
                </c:pt>
                <c:pt idx="9750">
                  <c:v>1970341.8722399999</c:v>
                </c:pt>
                <c:pt idx="9751">
                  <c:v>1973075.7144299999</c:v>
                </c:pt>
                <c:pt idx="9752">
                  <c:v>1975809.5566199999</c:v>
                </c:pt>
                <c:pt idx="9753">
                  <c:v>1978543.3988099999</c:v>
                </c:pt>
                <c:pt idx="9754">
                  <c:v>1981277.2409999999</c:v>
                </c:pt>
                <c:pt idx="9755">
                  <c:v>1983110.90524</c:v>
                </c:pt>
                <c:pt idx="9756">
                  <c:v>1984944.5694800001</c:v>
                </c:pt>
                <c:pt idx="9757">
                  <c:v>1972444.7823000001</c:v>
                </c:pt>
                <c:pt idx="9758">
                  <c:v>1956703.1992599999</c:v>
                </c:pt>
                <c:pt idx="9759">
                  <c:v>1938164.3941200001</c:v>
                </c:pt>
                <c:pt idx="9760">
                  <c:v>1919625.58898</c:v>
                </c:pt>
                <c:pt idx="9761">
                  <c:v>1901086.7838399999</c:v>
                </c:pt>
                <c:pt idx="9762">
                  <c:v>1882547.9787000001</c:v>
                </c:pt>
                <c:pt idx="9763">
                  <c:v>1864072.55348</c:v>
                </c:pt>
                <c:pt idx="9764">
                  <c:v>1845597.1282599999</c:v>
                </c:pt>
                <c:pt idx="9765">
                  <c:v>1827121.7030400001</c:v>
                </c:pt>
                <c:pt idx="9766">
                  <c:v>1808646.2778100001</c:v>
                </c:pt>
                <c:pt idx="9767">
                  <c:v>1790170.85259</c:v>
                </c:pt>
                <c:pt idx="9768">
                  <c:v>1772595.6053200001</c:v>
                </c:pt>
                <c:pt idx="9769">
                  <c:v>1755020.3580499999</c:v>
                </c:pt>
                <c:pt idx="9770">
                  <c:v>1755142.1152600001</c:v>
                </c:pt>
                <c:pt idx="9771">
                  <c:v>1758505.66833</c:v>
                </c:pt>
                <c:pt idx="9772">
                  <c:v>1761869.2213999999</c:v>
                </c:pt>
                <c:pt idx="9773">
                  <c:v>1765232.7744700001</c:v>
                </c:pt>
                <c:pt idx="9774">
                  <c:v>1768596.3275299999</c:v>
                </c:pt>
                <c:pt idx="9775">
                  <c:v>1771959.8806</c:v>
                </c:pt>
                <c:pt idx="9776">
                  <c:v>1788388.0725</c:v>
                </c:pt>
                <c:pt idx="9777">
                  <c:v>1800719.9608400001</c:v>
                </c:pt>
                <c:pt idx="9778">
                  <c:v>1813051.8491799999</c:v>
                </c:pt>
                <c:pt idx="9779">
                  <c:v>1825383.73752</c:v>
                </c:pt>
                <c:pt idx="9780">
                  <c:v>1837715.62586</c:v>
                </c:pt>
                <c:pt idx="9781">
                  <c:v>1843101.2214899999</c:v>
                </c:pt>
                <c:pt idx="9782">
                  <c:v>1848486.8171099999</c:v>
                </c:pt>
                <c:pt idx="9783">
                  <c:v>1850508.8596699999</c:v>
                </c:pt>
                <c:pt idx="9784">
                  <c:v>1852530.90222</c:v>
                </c:pt>
                <c:pt idx="9785">
                  <c:v>1854552.94478</c:v>
                </c:pt>
                <c:pt idx="9786">
                  <c:v>1856574.98734</c:v>
                </c:pt>
                <c:pt idx="9787">
                  <c:v>1858597.0298899999</c:v>
                </c:pt>
                <c:pt idx="9788">
                  <c:v>1860619.0724500001</c:v>
                </c:pt>
                <c:pt idx="9789">
                  <c:v>1839658.9768999999</c:v>
                </c:pt>
                <c:pt idx="9790">
                  <c:v>1822795.1849100001</c:v>
                </c:pt>
                <c:pt idx="9791">
                  <c:v>1805931.39292</c:v>
                </c:pt>
                <c:pt idx="9792">
                  <c:v>1789067.60093</c:v>
                </c:pt>
                <c:pt idx="9793">
                  <c:v>1772203.8089399999</c:v>
                </c:pt>
                <c:pt idx="9794">
                  <c:v>1762286.3096700001</c:v>
                </c:pt>
                <c:pt idx="9795">
                  <c:v>1752368.81039</c:v>
                </c:pt>
                <c:pt idx="9796">
                  <c:v>1742063.56235</c:v>
                </c:pt>
                <c:pt idx="9797">
                  <c:v>1731758.3143</c:v>
                </c:pt>
                <c:pt idx="9798">
                  <c:v>1721453.06626</c:v>
                </c:pt>
                <c:pt idx="9799">
                  <c:v>1711147.8182099999</c:v>
                </c:pt>
                <c:pt idx="9800">
                  <c:v>1700842.57017</c:v>
                </c:pt>
                <c:pt idx="9801">
                  <c:v>1690537.3221199999</c:v>
                </c:pt>
                <c:pt idx="9802">
                  <c:v>1690149.57335</c:v>
                </c:pt>
                <c:pt idx="9803">
                  <c:v>1689761.82458</c:v>
                </c:pt>
                <c:pt idx="9804">
                  <c:v>1689374.0758100001</c:v>
                </c:pt>
                <c:pt idx="9805">
                  <c:v>1688986.3270399999</c:v>
                </c:pt>
                <c:pt idx="9806">
                  <c:v>1688598.5782699999</c:v>
                </c:pt>
                <c:pt idx="9807">
                  <c:v>1688210.8295</c:v>
                </c:pt>
                <c:pt idx="9808">
                  <c:v>1698728.31195</c:v>
                </c:pt>
                <c:pt idx="9809">
                  <c:v>1709633.54317</c:v>
                </c:pt>
                <c:pt idx="9810">
                  <c:v>1720538.7743899999</c:v>
                </c:pt>
                <c:pt idx="9811">
                  <c:v>1731444.0056100001</c:v>
                </c:pt>
                <c:pt idx="9812">
                  <c:v>1742349.2368300001</c:v>
                </c:pt>
                <c:pt idx="9813">
                  <c:v>1753254.4680600001</c:v>
                </c:pt>
                <c:pt idx="9814">
                  <c:v>1764159.6992800001</c:v>
                </c:pt>
                <c:pt idx="9815">
                  <c:v>1775064.9305</c:v>
                </c:pt>
                <c:pt idx="9816">
                  <c:v>1785970.16172</c:v>
                </c:pt>
                <c:pt idx="9817">
                  <c:v>1796875.3929399999</c:v>
                </c:pt>
                <c:pt idx="9818">
                  <c:v>1807780.6241599999</c:v>
                </c:pt>
                <c:pt idx="9819">
                  <c:v>1828120.12133</c:v>
                </c:pt>
                <c:pt idx="9820">
                  <c:v>1834555.9213399999</c:v>
                </c:pt>
                <c:pt idx="9821">
                  <c:v>1830086.49012</c:v>
                </c:pt>
                <c:pt idx="9822">
                  <c:v>1825617.0589000001</c:v>
                </c:pt>
                <c:pt idx="9823">
                  <c:v>1821147.6276799999</c:v>
                </c:pt>
                <c:pt idx="9824">
                  <c:v>1816678.1964700001</c:v>
                </c:pt>
                <c:pt idx="9825">
                  <c:v>1812208.7652499999</c:v>
                </c:pt>
                <c:pt idx="9826">
                  <c:v>1807739.33403</c:v>
                </c:pt>
                <c:pt idx="9827">
                  <c:v>1803269.9028100001</c:v>
                </c:pt>
                <c:pt idx="9828">
                  <c:v>1798800.47159</c:v>
                </c:pt>
                <c:pt idx="9829">
                  <c:v>1794331.0403799999</c:v>
                </c:pt>
                <c:pt idx="9830">
                  <c:v>1789861.60916</c:v>
                </c:pt>
                <c:pt idx="9831">
                  <c:v>1785392.1779400001</c:v>
                </c:pt>
                <c:pt idx="9832">
                  <c:v>1772409.5808699999</c:v>
                </c:pt>
                <c:pt idx="9833">
                  <c:v>1773330.6809799999</c:v>
                </c:pt>
                <c:pt idx="9834">
                  <c:v>1774251.7810800001</c:v>
                </c:pt>
                <c:pt idx="9835">
                  <c:v>1775172.88118</c:v>
                </c:pt>
                <c:pt idx="9836">
                  <c:v>1776093.9812799999</c:v>
                </c:pt>
                <c:pt idx="9837">
                  <c:v>1777015.0813800001</c:v>
                </c:pt>
                <c:pt idx="9838">
                  <c:v>1777936.1814900001</c:v>
                </c:pt>
                <c:pt idx="9839">
                  <c:v>1778857.28159</c:v>
                </c:pt>
                <c:pt idx="9840">
                  <c:v>1779778.38169</c:v>
                </c:pt>
                <c:pt idx="9841">
                  <c:v>1780699.4817900001</c:v>
                </c:pt>
                <c:pt idx="9842">
                  <c:v>1781620.58189</c:v>
                </c:pt>
                <c:pt idx="9843">
                  <c:v>1782541.682</c:v>
                </c:pt>
                <c:pt idx="9844">
                  <c:v>1783686.08644</c:v>
                </c:pt>
                <c:pt idx="9845">
                  <c:v>1783909.39078</c:v>
                </c:pt>
                <c:pt idx="9846">
                  <c:v>1784132.69512</c:v>
                </c:pt>
                <c:pt idx="9847">
                  <c:v>1782470.35644</c:v>
                </c:pt>
                <c:pt idx="9848">
                  <c:v>1780808.01776</c:v>
                </c:pt>
                <c:pt idx="9849">
                  <c:v>1779145.6790799999</c:v>
                </c:pt>
                <c:pt idx="9850">
                  <c:v>1777483.3404099999</c:v>
                </c:pt>
                <c:pt idx="9851">
                  <c:v>1775821.0017299999</c:v>
                </c:pt>
                <c:pt idx="9852">
                  <c:v>1774158.6630500001</c:v>
                </c:pt>
                <c:pt idx="9853">
                  <c:v>1772496.3243799999</c:v>
                </c:pt>
                <c:pt idx="9854">
                  <c:v>1770833.9857000001</c:v>
                </c:pt>
                <c:pt idx="9855">
                  <c:v>1769171.64702</c:v>
                </c:pt>
                <c:pt idx="9856">
                  <c:v>1767509.30834</c:v>
                </c:pt>
                <c:pt idx="9857">
                  <c:v>1765623.66533</c:v>
                </c:pt>
                <c:pt idx="9858">
                  <c:v>1763738.0223099999</c:v>
                </c:pt>
                <c:pt idx="9859">
                  <c:v>1761878.5167700001</c:v>
                </c:pt>
                <c:pt idx="9860">
                  <c:v>1761904.6542400001</c:v>
                </c:pt>
                <c:pt idx="9861">
                  <c:v>1761930.79171</c:v>
                </c:pt>
                <c:pt idx="9862">
                  <c:v>1761956.92918</c:v>
                </c:pt>
                <c:pt idx="9863">
                  <c:v>1761983.06666</c:v>
                </c:pt>
                <c:pt idx="9864">
                  <c:v>1762009.20413</c:v>
                </c:pt>
                <c:pt idx="9865">
                  <c:v>1762035.3415999999</c:v>
                </c:pt>
                <c:pt idx="9866">
                  <c:v>1762061.4790699999</c:v>
                </c:pt>
                <c:pt idx="9867">
                  <c:v>1762087.6165499999</c:v>
                </c:pt>
                <c:pt idx="9868">
                  <c:v>1762113.7540200001</c:v>
                </c:pt>
                <c:pt idx="9869">
                  <c:v>1762139.8914900001</c:v>
                </c:pt>
                <c:pt idx="9870">
                  <c:v>1762540.24447</c:v>
                </c:pt>
                <c:pt idx="9871">
                  <c:v>1762940.5974600001</c:v>
                </c:pt>
                <c:pt idx="9872">
                  <c:v>1763314.8129700001</c:v>
                </c:pt>
                <c:pt idx="9873">
                  <c:v>1763689.0284800001</c:v>
                </c:pt>
                <c:pt idx="9874">
                  <c:v>1764063.2439900001</c:v>
                </c:pt>
                <c:pt idx="9875">
                  <c:v>1764437.4595000001</c:v>
                </c:pt>
                <c:pt idx="9876">
                  <c:v>1764811.6750099999</c:v>
                </c:pt>
                <c:pt idx="9877">
                  <c:v>1765185.8905199999</c:v>
                </c:pt>
                <c:pt idx="9878">
                  <c:v>1765560.1060299999</c:v>
                </c:pt>
                <c:pt idx="9879">
                  <c:v>1765934.32155</c:v>
                </c:pt>
                <c:pt idx="9880">
                  <c:v>1766308.53706</c:v>
                </c:pt>
                <c:pt idx="9881">
                  <c:v>1773342.05987</c:v>
                </c:pt>
                <c:pt idx="9882">
                  <c:v>1780375.58268</c:v>
                </c:pt>
                <c:pt idx="9883">
                  <c:v>1787034.88998</c:v>
                </c:pt>
                <c:pt idx="9884">
                  <c:v>1796522.6114699999</c:v>
                </c:pt>
                <c:pt idx="9885">
                  <c:v>1806010.33295</c:v>
                </c:pt>
                <c:pt idx="9886">
                  <c:v>1815498.0544400001</c:v>
                </c:pt>
                <c:pt idx="9887">
                  <c:v>1824985.77593</c:v>
                </c:pt>
                <c:pt idx="9888">
                  <c:v>1834473.4974199999</c:v>
                </c:pt>
                <c:pt idx="9889">
                  <c:v>1843961.2189100001</c:v>
                </c:pt>
                <c:pt idx="9890">
                  <c:v>1853448.9404</c:v>
                </c:pt>
                <c:pt idx="9891">
                  <c:v>1862936.6618900001</c:v>
                </c:pt>
                <c:pt idx="9892">
                  <c:v>1872424.38338</c:v>
                </c:pt>
                <c:pt idx="9893">
                  <c:v>1877720.06232</c:v>
                </c:pt>
                <c:pt idx="9894">
                  <c:v>1876356.43395</c:v>
                </c:pt>
                <c:pt idx="9895">
                  <c:v>1874992.80559</c:v>
                </c:pt>
                <c:pt idx="9896">
                  <c:v>1873629.17723</c:v>
                </c:pt>
                <c:pt idx="9897">
                  <c:v>1869437.1346799999</c:v>
                </c:pt>
                <c:pt idx="9898">
                  <c:v>1865245.09213</c:v>
                </c:pt>
                <c:pt idx="9899">
                  <c:v>1861053.0495800001</c:v>
                </c:pt>
                <c:pt idx="9900">
                  <c:v>1856861.0070199999</c:v>
                </c:pt>
                <c:pt idx="9901">
                  <c:v>1852668.96447</c:v>
                </c:pt>
                <c:pt idx="9902">
                  <c:v>1848476.9219200001</c:v>
                </c:pt>
                <c:pt idx="9903">
                  <c:v>1844284.87937</c:v>
                </c:pt>
                <c:pt idx="9904">
                  <c:v>1840092.8368200001</c:v>
                </c:pt>
                <c:pt idx="9905">
                  <c:v>1837762.1365</c:v>
                </c:pt>
                <c:pt idx="9906">
                  <c:v>1839623.4787300001</c:v>
                </c:pt>
                <c:pt idx="9907">
                  <c:v>1851726.9267599999</c:v>
                </c:pt>
                <c:pt idx="9908">
                  <c:v>1862313.13405</c:v>
                </c:pt>
                <c:pt idx="9909">
                  <c:v>1872899.34134</c:v>
                </c:pt>
                <c:pt idx="9910">
                  <c:v>1883485.5486300001</c:v>
                </c:pt>
                <c:pt idx="9911">
                  <c:v>1894071.7559100001</c:v>
                </c:pt>
                <c:pt idx="9912">
                  <c:v>1904657.9632000001</c:v>
                </c:pt>
                <c:pt idx="9913">
                  <c:v>1901480.2334499999</c:v>
                </c:pt>
                <c:pt idx="9914">
                  <c:v>1898302.5037</c:v>
                </c:pt>
                <c:pt idx="9915">
                  <c:v>1895124.7739500001</c:v>
                </c:pt>
                <c:pt idx="9916">
                  <c:v>1891947.0441999999</c:v>
                </c:pt>
                <c:pt idx="9917">
                  <c:v>1881477.2447599999</c:v>
                </c:pt>
                <c:pt idx="9918">
                  <c:v>1869146.10308</c:v>
                </c:pt>
                <c:pt idx="9919">
                  <c:v>1856814.9613999999</c:v>
                </c:pt>
                <c:pt idx="9920">
                  <c:v>1834241.71392</c:v>
                </c:pt>
                <c:pt idx="9921">
                  <c:v>1813185.70719</c:v>
                </c:pt>
                <c:pt idx="9922">
                  <c:v>1792129.70046</c:v>
                </c:pt>
                <c:pt idx="9923">
                  <c:v>1771073.6937299999</c:v>
                </c:pt>
                <c:pt idx="9924">
                  <c:v>1750017.6869999999</c:v>
                </c:pt>
                <c:pt idx="9925">
                  <c:v>1728961.6802699999</c:v>
                </c:pt>
                <c:pt idx="9926">
                  <c:v>1721669.61057</c:v>
                </c:pt>
                <c:pt idx="9927">
                  <c:v>1714377.54088</c:v>
                </c:pt>
                <c:pt idx="9928">
                  <c:v>1707085.4711800001</c:v>
                </c:pt>
                <c:pt idx="9929">
                  <c:v>1703286.72967</c:v>
                </c:pt>
                <c:pt idx="9930">
                  <c:v>1706780.05785</c:v>
                </c:pt>
                <c:pt idx="9931">
                  <c:v>1710273.3860200001</c:v>
                </c:pt>
                <c:pt idx="9932">
                  <c:v>1713766.7142</c:v>
                </c:pt>
                <c:pt idx="9933">
                  <c:v>1717260.04238</c:v>
                </c:pt>
                <c:pt idx="9934">
                  <c:v>1720753.37056</c:v>
                </c:pt>
                <c:pt idx="9935">
                  <c:v>1724246.6987399999</c:v>
                </c:pt>
                <c:pt idx="9936">
                  <c:v>1727740.0269200001</c:v>
                </c:pt>
                <c:pt idx="9937">
                  <c:v>1741020.8172599999</c:v>
                </c:pt>
                <c:pt idx="9938">
                  <c:v>1754301.6076</c:v>
                </c:pt>
                <c:pt idx="9939">
                  <c:v>1767582.3979400001</c:v>
                </c:pt>
                <c:pt idx="9940">
                  <c:v>1780863.18829</c:v>
                </c:pt>
                <c:pt idx="9941">
                  <c:v>1794143.97863</c:v>
                </c:pt>
                <c:pt idx="9942">
                  <c:v>1803931.4407899999</c:v>
                </c:pt>
                <c:pt idx="9943">
                  <c:v>1813718.9029600001</c:v>
                </c:pt>
                <c:pt idx="9944">
                  <c:v>1823506.36512</c:v>
                </c:pt>
                <c:pt idx="9945">
                  <c:v>1833293.8272800001</c:v>
                </c:pt>
                <c:pt idx="9946">
                  <c:v>1843081.28945</c:v>
                </c:pt>
                <c:pt idx="9947">
                  <c:v>1852868.7516099999</c:v>
                </c:pt>
                <c:pt idx="9948">
                  <c:v>1862656.2137800001</c:v>
                </c:pt>
                <c:pt idx="9949">
                  <c:v>1876497.2337400001</c:v>
                </c:pt>
                <c:pt idx="9950">
                  <c:v>1880550.79155</c:v>
                </c:pt>
                <c:pt idx="9951">
                  <c:v>1884604.34935</c:v>
                </c:pt>
                <c:pt idx="9952">
                  <c:v>1888657.9071500001</c:v>
                </c:pt>
                <c:pt idx="9953">
                  <c:v>1889194.38674</c:v>
                </c:pt>
                <c:pt idx="9954">
                  <c:v>1889730.8663300001</c:v>
                </c:pt>
                <c:pt idx="9955">
                  <c:v>1890267.34592</c:v>
                </c:pt>
                <c:pt idx="9956">
                  <c:v>1890803.8255100001</c:v>
                </c:pt>
                <c:pt idx="9957">
                  <c:v>1891340.3051</c:v>
                </c:pt>
                <c:pt idx="9958">
                  <c:v>1891876.7846899999</c:v>
                </c:pt>
                <c:pt idx="9959">
                  <c:v>1892413.26428</c:v>
                </c:pt>
                <c:pt idx="9960">
                  <c:v>1892949.7438699999</c:v>
                </c:pt>
                <c:pt idx="9961">
                  <c:v>1893486.22346</c:v>
                </c:pt>
                <c:pt idx="9962">
                  <c:v>1889969.1452500001</c:v>
                </c:pt>
                <c:pt idx="9963">
                  <c:v>1886452.06703</c:v>
                </c:pt>
                <c:pt idx="9964">
                  <c:v>1882934.9888200001</c:v>
                </c:pt>
                <c:pt idx="9965">
                  <c:v>1879571.4113799999</c:v>
                </c:pt>
                <c:pt idx="9966">
                  <c:v>1890847.5145700001</c:v>
                </c:pt>
                <c:pt idx="9967">
                  <c:v>1902123.61775</c:v>
                </c:pt>
                <c:pt idx="9968">
                  <c:v>1913399.7209399999</c:v>
                </c:pt>
                <c:pt idx="9969">
                  <c:v>1912308.0933699999</c:v>
                </c:pt>
                <c:pt idx="9970">
                  <c:v>1911216.46581</c:v>
                </c:pt>
                <c:pt idx="9971">
                  <c:v>1910124.83825</c:v>
                </c:pt>
                <c:pt idx="9972">
                  <c:v>1909033.2106900001</c:v>
                </c:pt>
                <c:pt idx="9973">
                  <c:v>1907941.5831200001</c:v>
                </c:pt>
                <c:pt idx="9974">
                  <c:v>1906849.9555599999</c:v>
                </c:pt>
                <c:pt idx="9975">
                  <c:v>1905685.87157</c:v>
                </c:pt>
                <c:pt idx="9976">
                  <c:v>1904521.78758</c:v>
                </c:pt>
                <c:pt idx="9977">
                  <c:v>1903357.7035999999</c:v>
                </c:pt>
                <c:pt idx="9978">
                  <c:v>1902040.1188300001</c:v>
                </c:pt>
                <c:pt idx="9979">
                  <c:v>1889599.93166</c:v>
                </c:pt>
                <c:pt idx="9980">
                  <c:v>1877159.7444800001</c:v>
                </c:pt>
                <c:pt idx="9981">
                  <c:v>1864719.5573100001</c:v>
                </c:pt>
                <c:pt idx="9982">
                  <c:v>1864647.1008899999</c:v>
                </c:pt>
                <c:pt idx="9983">
                  <c:v>1864574.6444600001</c:v>
                </c:pt>
                <c:pt idx="9984">
                  <c:v>1864502.1880399999</c:v>
                </c:pt>
                <c:pt idx="9985">
                  <c:v>1864429.7316099999</c:v>
                </c:pt>
                <c:pt idx="9986">
                  <c:v>1864357.27519</c:v>
                </c:pt>
                <c:pt idx="9987">
                  <c:v>1870104.0416600001</c:v>
                </c:pt>
                <c:pt idx="9988">
                  <c:v>1875923.26456</c:v>
                </c:pt>
                <c:pt idx="9989">
                  <c:v>1881742.48746</c:v>
                </c:pt>
                <c:pt idx="9990">
                  <c:v>1887561.7103599999</c:v>
                </c:pt>
                <c:pt idx="9991">
                  <c:v>1893380.9332600001</c:v>
                </c:pt>
                <c:pt idx="9992">
                  <c:v>1899200.15616</c:v>
                </c:pt>
                <c:pt idx="9993">
                  <c:v>1905019.3790599999</c:v>
                </c:pt>
                <c:pt idx="9994">
                  <c:v>1910838.6019600001</c:v>
                </c:pt>
                <c:pt idx="9995">
                  <c:v>1916657.8248600001</c:v>
                </c:pt>
                <c:pt idx="9996">
                  <c:v>1922477.04776</c:v>
                </c:pt>
                <c:pt idx="9997">
                  <c:v>1928296.2706599999</c:v>
                </c:pt>
                <c:pt idx="9998">
                  <c:v>1934115.49355</c:v>
                </c:pt>
                <c:pt idx="9999">
                  <c:v>1940688.0105600001</c:v>
                </c:pt>
                <c:pt idx="10000">
                  <c:v>1941441.30467</c:v>
                </c:pt>
                <c:pt idx="10001">
                  <c:v>1937982.58782</c:v>
                </c:pt>
                <c:pt idx="10002">
                  <c:v>1934523.87096</c:v>
                </c:pt>
                <c:pt idx="10003">
                  <c:v>1931065.15411</c:v>
                </c:pt>
                <c:pt idx="10004">
                  <c:v>1927606.43725</c:v>
                </c:pt>
                <c:pt idx="10005">
                  <c:v>1924147.7203899999</c:v>
                </c:pt>
                <c:pt idx="10006">
                  <c:v>1918200.6611500001</c:v>
                </c:pt>
                <c:pt idx="10007">
                  <c:v>1912253.60191</c:v>
                </c:pt>
                <c:pt idx="10008">
                  <c:v>1906306.5426700001</c:v>
                </c:pt>
                <c:pt idx="10009">
                  <c:v>1900359.48343</c:v>
                </c:pt>
                <c:pt idx="10010">
                  <c:v>1894412.4241899999</c:v>
                </c:pt>
                <c:pt idx="10011">
                  <c:v>1888465.3649500001</c:v>
                </c:pt>
                <c:pt idx="10012">
                  <c:v>1881765.0116000001</c:v>
                </c:pt>
                <c:pt idx="10013">
                  <c:v>1875064.6582500001</c:v>
                </c:pt>
                <c:pt idx="10014">
                  <c:v>1872576.31586</c:v>
                </c:pt>
                <c:pt idx="10015">
                  <c:v>1870087.9734799999</c:v>
                </c:pt>
                <c:pt idx="10016">
                  <c:v>1867599.63109</c:v>
                </c:pt>
                <c:pt idx="10017">
                  <c:v>1865111.28871</c:v>
                </c:pt>
                <c:pt idx="10018">
                  <c:v>1881639.66872</c:v>
                </c:pt>
                <c:pt idx="10019">
                  <c:v>1900656.3911299999</c:v>
                </c:pt>
                <c:pt idx="10020">
                  <c:v>1919673.11353</c:v>
                </c:pt>
                <c:pt idx="10021">
                  <c:v>1938689.8359399999</c:v>
                </c:pt>
                <c:pt idx="10022">
                  <c:v>1957706.55834</c:v>
                </c:pt>
                <c:pt idx="10023">
                  <c:v>1976723.2807499999</c:v>
                </c:pt>
                <c:pt idx="10024">
                  <c:v>1995740.00315</c:v>
                </c:pt>
                <c:pt idx="10025">
                  <c:v>2014756.7255500001</c:v>
                </c:pt>
                <c:pt idx="10026">
                  <c:v>2033773.44796</c:v>
                </c:pt>
                <c:pt idx="10027">
                  <c:v>2055598.0051899999</c:v>
                </c:pt>
                <c:pt idx="10028">
                  <c:v>2077422.5624200001</c:v>
                </c:pt>
                <c:pt idx="10029">
                  <c:v>2099247.1196499998</c:v>
                </c:pt>
                <c:pt idx="10030">
                  <c:v>2121071.6768800002</c:v>
                </c:pt>
                <c:pt idx="10031">
                  <c:v>2123879.5117100002</c:v>
                </c:pt>
                <c:pt idx="10032">
                  <c:v>2126687.3465300002</c:v>
                </c:pt>
                <c:pt idx="10033">
                  <c:v>2128831.6682199999</c:v>
                </c:pt>
                <c:pt idx="10034">
                  <c:v>2130975.9899200001</c:v>
                </c:pt>
                <c:pt idx="10035">
                  <c:v>2133120.3116100002</c:v>
                </c:pt>
                <c:pt idx="10036">
                  <c:v>2135264.6332999999</c:v>
                </c:pt>
                <c:pt idx="10037">
                  <c:v>2137408.95499</c:v>
                </c:pt>
                <c:pt idx="10038">
                  <c:v>2139553.2766800001</c:v>
                </c:pt>
                <c:pt idx="10039">
                  <c:v>2141697.5983799999</c:v>
                </c:pt>
                <c:pt idx="10040">
                  <c:v>2141034.0852399999</c:v>
                </c:pt>
                <c:pt idx="10041">
                  <c:v>2140370.5721100001</c:v>
                </c:pt>
                <c:pt idx="10042">
                  <c:v>2139707.0589700001</c:v>
                </c:pt>
                <c:pt idx="10043">
                  <c:v>2139043.5458399998</c:v>
                </c:pt>
                <c:pt idx="10044">
                  <c:v>2138380.0326999999</c:v>
                </c:pt>
                <c:pt idx="10045">
                  <c:v>2138816.3982600002</c:v>
                </c:pt>
                <c:pt idx="10046">
                  <c:v>2139916.2769599999</c:v>
                </c:pt>
                <c:pt idx="10047">
                  <c:v>2141016.1556500001</c:v>
                </c:pt>
                <c:pt idx="10048">
                  <c:v>2142116.0343399998</c:v>
                </c:pt>
                <c:pt idx="10049">
                  <c:v>2139032.7193300002</c:v>
                </c:pt>
                <c:pt idx="10050">
                  <c:v>2135949.4043200002</c:v>
                </c:pt>
                <c:pt idx="10051">
                  <c:v>2132866.0893000001</c:v>
                </c:pt>
                <c:pt idx="10052">
                  <c:v>2129309.8496300001</c:v>
                </c:pt>
                <c:pt idx="10053">
                  <c:v>2125753.60996</c:v>
                </c:pt>
                <c:pt idx="10054">
                  <c:v>2122197.37029</c:v>
                </c:pt>
                <c:pt idx="10055">
                  <c:v>2118641.1306099999</c:v>
                </c:pt>
                <c:pt idx="10056">
                  <c:v>2115084.8909399998</c:v>
                </c:pt>
                <c:pt idx="10057">
                  <c:v>2111528.6512699998</c:v>
                </c:pt>
                <c:pt idx="10058">
                  <c:v>2106872.5329100001</c:v>
                </c:pt>
                <c:pt idx="10059">
                  <c:v>2102216.4145399998</c:v>
                </c:pt>
                <c:pt idx="10060">
                  <c:v>2097560.2961800001</c:v>
                </c:pt>
                <c:pt idx="10061">
                  <c:v>2092904.17781</c:v>
                </c:pt>
                <c:pt idx="10062">
                  <c:v>2092431.25315</c:v>
                </c:pt>
                <c:pt idx="10063">
                  <c:v>2091958.32849</c:v>
                </c:pt>
                <c:pt idx="10064">
                  <c:v>2094532.7512099999</c:v>
                </c:pt>
                <c:pt idx="10065">
                  <c:v>2097580.09858</c:v>
                </c:pt>
                <c:pt idx="10066">
                  <c:v>2100627.4459500001</c:v>
                </c:pt>
                <c:pt idx="10067">
                  <c:v>2089064.1948500001</c:v>
                </c:pt>
                <c:pt idx="10068">
                  <c:v>2077500.9437599999</c:v>
                </c:pt>
                <c:pt idx="10069">
                  <c:v>2065937.69267</c:v>
                </c:pt>
                <c:pt idx="10070">
                  <c:v>2054374.44157</c:v>
                </c:pt>
                <c:pt idx="10071">
                  <c:v>2042811.1904800001</c:v>
                </c:pt>
                <c:pt idx="10072">
                  <c:v>2031247.9393800001</c:v>
                </c:pt>
                <c:pt idx="10073">
                  <c:v>2019684.68829</c:v>
                </c:pt>
                <c:pt idx="10074">
                  <c:v>2008121.43719</c:v>
                </c:pt>
                <c:pt idx="10075">
                  <c:v>1996558.1861</c:v>
                </c:pt>
                <c:pt idx="10076">
                  <c:v>1984994.9350099999</c:v>
                </c:pt>
                <c:pt idx="10077">
                  <c:v>1970384.33654</c:v>
                </c:pt>
                <c:pt idx="10078">
                  <c:v>1955773.73808</c:v>
                </c:pt>
                <c:pt idx="10079">
                  <c:v>1942952.7691200001</c:v>
                </c:pt>
                <c:pt idx="10080">
                  <c:v>1944742.39863</c:v>
                </c:pt>
                <c:pt idx="10081">
                  <c:v>1945943.0952000001</c:v>
                </c:pt>
                <c:pt idx="10082">
                  <c:v>1947143.79177</c:v>
                </c:pt>
                <c:pt idx="10083">
                  <c:v>1948344.4883399999</c:v>
                </c:pt>
                <c:pt idx="10084">
                  <c:v>1949545.1849100001</c:v>
                </c:pt>
                <c:pt idx="10085">
                  <c:v>1950745.88148</c:v>
                </c:pt>
                <c:pt idx="10086">
                  <c:v>1951946.5780499999</c:v>
                </c:pt>
                <c:pt idx="10087">
                  <c:v>1953147.27462</c:v>
                </c:pt>
                <c:pt idx="10088">
                  <c:v>1954347.97119</c:v>
                </c:pt>
                <c:pt idx="10089">
                  <c:v>1955548.6677600001</c:v>
                </c:pt>
                <c:pt idx="10090">
                  <c:v>1956749.36433</c:v>
                </c:pt>
                <c:pt idx="10091">
                  <c:v>1957950.0608999999</c:v>
                </c:pt>
                <c:pt idx="10092">
                  <c:v>1957361.12796</c:v>
                </c:pt>
                <c:pt idx="10093">
                  <c:v>1960301.0725100001</c:v>
                </c:pt>
                <c:pt idx="10094">
                  <c:v>1963829.95001</c:v>
                </c:pt>
                <c:pt idx="10095">
                  <c:v>1967685.71881</c:v>
                </c:pt>
                <c:pt idx="10096">
                  <c:v>1971541.48762</c:v>
                </c:pt>
                <c:pt idx="10097">
                  <c:v>1975397.25642</c:v>
                </c:pt>
                <c:pt idx="10098">
                  <c:v>1979253.02523</c:v>
                </c:pt>
                <c:pt idx="10099">
                  <c:v>1983108.79403</c:v>
                </c:pt>
                <c:pt idx="10100">
                  <c:v>1986241.93095</c:v>
                </c:pt>
                <c:pt idx="10101">
                  <c:v>1989375.0678600001</c:v>
                </c:pt>
                <c:pt idx="10102">
                  <c:v>1992508.20478</c:v>
                </c:pt>
                <c:pt idx="10103">
                  <c:v>1995641.3416899999</c:v>
                </c:pt>
                <c:pt idx="10104">
                  <c:v>1998774.4786100001</c:v>
                </c:pt>
                <c:pt idx="10105">
                  <c:v>2001907.61552</c:v>
                </c:pt>
                <c:pt idx="10106">
                  <c:v>2001511.87494</c:v>
                </c:pt>
                <c:pt idx="10107">
                  <c:v>2001116.1343700001</c:v>
                </c:pt>
                <c:pt idx="10108">
                  <c:v>2000393.50248</c:v>
                </c:pt>
                <c:pt idx="10109">
                  <c:v>1999670.8705899999</c:v>
                </c:pt>
                <c:pt idx="10110">
                  <c:v>1998948.23869</c:v>
                </c:pt>
                <c:pt idx="10111">
                  <c:v>1998225.6068</c:v>
                </c:pt>
                <c:pt idx="10112">
                  <c:v>2010021.92451</c:v>
                </c:pt>
                <c:pt idx="10113">
                  <c:v>2022540.87411</c:v>
                </c:pt>
                <c:pt idx="10114">
                  <c:v>2035059.8237000001</c:v>
                </c:pt>
                <c:pt idx="10115">
                  <c:v>2047578.7733</c:v>
                </c:pt>
                <c:pt idx="10116">
                  <c:v>2060097.7228999999</c:v>
                </c:pt>
                <c:pt idx="10117">
                  <c:v>2072616.67249</c:v>
                </c:pt>
                <c:pt idx="10118">
                  <c:v>2085135.62209</c:v>
                </c:pt>
                <c:pt idx="10119">
                  <c:v>2096785.2230100001</c:v>
                </c:pt>
                <c:pt idx="10120">
                  <c:v>2108434.82393</c:v>
                </c:pt>
                <c:pt idx="10121">
                  <c:v>2120084.4248500001</c:v>
                </c:pt>
                <c:pt idx="10122">
                  <c:v>2131734.0257700002</c:v>
                </c:pt>
                <c:pt idx="10123">
                  <c:v>2143383.6266899998</c:v>
                </c:pt>
                <c:pt idx="10124">
                  <c:v>2155033.2276099999</c:v>
                </c:pt>
                <c:pt idx="10125">
                  <c:v>2154163.8789300001</c:v>
                </c:pt>
                <c:pt idx="10126">
                  <c:v>2153294.5302499998</c:v>
                </c:pt>
                <c:pt idx="10127">
                  <c:v>2149932.9128100001</c:v>
                </c:pt>
                <c:pt idx="10128">
                  <c:v>2146571.2953699999</c:v>
                </c:pt>
                <c:pt idx="10129">
                  <c:v>2138423.26938</c:v>
                </c:pt>
                <c:pt idx="10130">
                  <c:v>2130275.2434</c:v>
                </c:pt>
                <c:pt idx="10131">
                  <c:v>2122127.21741</c:v>
                </c:pt>
                <c:pt idx="10132">
                  <c:v>2114848.5401099999</c:v>
                </c:pt>
                <c:pt idx="10133">
                  <c:v>2107569.8627999998</c:v>
                </c:pt>
                <c:pt idx="10134">
                  <c:v>2100291.1854900001</c:v>
                </c:pt>
                <c:pt idx="10135">
                  <c:v>2093012.50819</c:v>
                </c:pt>
                <c:pt idx="10136">
                  <c:v>2085733.83088</c:v>
                </c:pt>
                <c:pt idx="10137">
                  <c:v>2078455.1535700001</c:v>
                </c:pt>
                <c:pt idx="10138">
                  <c:v>2071176.4762599999</c:v>
                </c:pt>
                <c:pt idx="10139">
                  <c:v>2063897.79896</c:v>
                </c:pt>
                <c:pt idx="10140">
                  <c:v>2059111.3904200001</c:v>
                </c:pt>
                <c:pt idx="10141">
                  <c:v>2056986.6236</c:v>
                </c:pt>
                <c:pt idx="10142">
                  <c:v>2059648.26532</c:v>
                </c:pt>
                <c:pt idx="10143">
                  <c:v>2062309.90704</c:v>
                </c:pt>
                <c:pt idx="10144">
                  <c:v>2064971.5487599999</c:v>
                </c:pt>
                <c:pt idx="10145">
                  <c:v>2067112.6593899999</c:v>
                </c:pt>
                <c:pt idx="10146">
                  <c:v>2067127.55528</c:v>
                </c:pt>
                <c:pt idx="10147">
                  <c:v>2067142.4511599999</c:v>
                </c:pt>
                <c:pt idx="10148">
                  <c:v>2067157.34705</c:v>
                </c:pt>
                <c:pt idx="10149">
                  <c:v>2067172.24294</c:v>
                </c:pt>
                <c:pt idx="10150">
                  <c:v>2067187.13882</c:v>
                </c:pt>
                <c:pt idx="10151">
                  <c:v>2067202.03471</c:v>
                </c:pt>
                <c:pt idx="10152">
                  <c:v>2064162.8949200001</c:v>
                </c:pt>
                <c:pt idx="10153">
                  <c:v>2061123.7551299999</c:v>
                </c:pt>
                <c:pt idx="10154">
                  <c:v>2055422.9736200001</c:v>
                </c:pt>
                <c:pt idx="10155">
                  <c:v>2049722.1921099999</c:v>
                </c:pt>
                <c:pt idx="10156">
                  <c:v>2044021.4106000001</c:v>
                </c:pt>
                <c:pt idx="10157">
                  <c:v>2027902.37904</c:v>
                </c:pt>
                <c:pt idx="10158">
                  <c:v>2012303.87858</c:v>
                </c:pt>
                <c:pt idx="10159">
                  <c:v>1998831.59286</c:v>
                </c:pt>
                <c:pt idx="10160">
                  <c:v>1985359.3071399999</c:v>
                </c:pt>
                <c:pt idx="10161">
                  <c:v>1971887.0214199999</c:v>
                </c:pt>
                <c:pt idx="10162">
                  <c:v>1958414.7357000001</c:v>
                </c:pt>
                <c:pt idx="10163">
                  <c:v>1944942.44998</c:v>
                </c:pt>
                <c:pt idx="10164">
                  <c:v>1931470.16426</c:v>
                </c:pt>
                <c:pt idx="10165">
                  <c:v>1921051.9142199999</c:v>
                </c:pt>
                <c:pt idx="10166">
                  <c:v>1910633.6641800001</c:v>
                </c:pt>
                <c:pt idx="10167">
                  <c:v>1900215.4141299999</c:v>
                </c:pt>
                <c:pt idx="10168">
                  <c:v>1889797.1640900001</c:v>
                </c:pt>
                <c:pt idx="10169">
                  <c:v>1887185.5386099999</c:v>
                </c:pt>
                <c:pt idx="10170">
                  <c:v>1894992.1631799999</c:v>
                </c:pt>
                <c:pt idx="10171">
                  <c:v>1902798.7877499999</c:v>
                </c:pt>
                <c:pt idx="10172">
                  <c:v>1910605.4123199999</c:v>
                </c:pt>
                <c:pt idx="10173">
                  <c:v>1918412.0368900001</c:v>
                </c:pt>
                <c:pt idx="10174">
                  <c:v>1926218.66145</c:v>
                </c:pt>
                <c:pt idx="10175">
                  <c:v>1934025.28602</c:v>
                </c:pt>
                <c:pt idx="10176">
                  <c:v>1957406.7262200001</c:v>
                </c:pt>
                <c:pt idx="10177">
                  <c:v>1980788.1664100001</c:v>
                </c:pt>
                <c:pt idx="10178">
                  <c:v>2004169.6066000001</c:v>
                </c:pt>
                <c:pt idx="10179">
                  <c:v>2027551.0467900001</c:v>
                </c:pt>
                <c:pt idx="10180">
                  <c:v>2050932.4869899999</c:v>
                </c:pt>
                <c:pt idx="10181">
                  <c:v>2074313.9271800001</c:v>
                </c:pt>
                <c:pt idx="10182">
                  <c:v>2089888.7427999999</c:v>
                </c:pt>
                <c:pt idx="10183">
                  <c:v>2105463.5584300002</c:v>
                </c:pt>
                <c:pt idx="10184">
                  <c:v>2121038.3740500002</c:v>
                </c:pt>
                <c:pt idx="10185">
                  <c:v>2136613.1896799998</c:v>
                </c:pt>
                <c:pt idx="10186">
                  <c:v>2152188.0052999998</c:v>
                </c:pt>
                <c:pt idx="10187">
                  <c:v>2167762.8209199999</c:v>
                </c:pt>
                <c:pt idx="10188">
                  <c:v>2185252.4557500002</c:v>
                </c:pt>
                <c:pt idx="10189">
                  <c:v>2187167.27495</c:v>
                </c:pt>
                <c:pt idx="10190">
                  <c:v>2174710.3466099999</c:v>
                </c:pt>
                <c:pt idx="10191">
                  <c:v>2162253.4182699998</c:v>
                </c:pt>
                <c:pt idx="10192">
                  <c:v>2149796.4899400002</c:v>
                </c:pt>
                <c:pt idx="10193">
                  <c:v>2137339.5616000001</c:v>
                </c:pt>
                <c:pt idx="10194">
                  <c:v>2124882.63326</c:v>
                </c:pt>
                <c:pt idx="10195">
                  <c:v>2112425.7049199999</c:v>
                </c:pt>
                <c:pt idx="10196">
                  <c:v>2099968.7765799998</c:v>
                </c:pt>
                <c:pt idx="10197">
                  <c:v>2087511.84824</c:v>
                </c:pt>
                <c:pt idx="10198">
                  <c:v>2075054.9199000001</c:v>
                </c:pt>
                <c:pt idx="10199">
                  <c:v>2062597.99156</c:v>
                </c:pt>
                <c:pt idx="10200">
                  <c:v>2050141.0632199999</c:v>
                </c:pt>
                <c:pt idx="10201">
                  <c:v>2035769.31568</c:v>
                </c:pt>
                <c:pt idx="10202">
                  <c:v>2028791.2627300001</c:v>
                </c:pt>
                <c:pt idx="10203">
                  <c:v>2036184.9573299999</c:v>
                </c:pt>
                <c:pt idx="10204">
                  <c:v>2043578.6519200001</c:v>
                </c:pt>
                <c:pt idx="10205">
                  <c:v>2050972.3465100001</c:v>
                </c:pt>
                <c:pt idx="10206">
                  <c:v>2059792.7721800001</c:v>
                </c:pt>
                <c:pt idx="10207">
                  <c:v>2068613.19786</c:v>
                </c:pt>
                <c:pt idx="10208">
                  <c:v>2077433.62353</c:v>
                </c:pt>
                <c:pt idx="10209">
                  <c:v>2086254.0492100001</c:v>
                </c:pt>
                <c:pt idx="10210">
                  <c:v>2095074.4748800001</c:v>
                </c:pt>
                <c:pt idx="10211">
                  <c:v>2092672.22371</c:v>
                </c:pt>
                <c:pt idx="10212">
                  <c:v>2090269.9725500001</c:v>
                </c:pt>
                <c:pt idx="10213">
                  <c:v>2087867.72138</c:v>
                </c:pt>
                <c:pt idx="10214">
                  <c:v>2085465.47022</c:v>
                </c:pt>
                <c:pt idx="10215">
                  <c:v>2075669.52446</c:v>
                </c:pt>
                <c:pt idx="10216">
                  <c:v>2065873.57871</c:v>
                </c:pt>
                <c:pt idx="10217">
                  <c:v>2056077.63295</c:v>
                </c:pt>
                <c:pt idx="10218">
                  <c:v>2046281.68719</c:v>
                </c:pt>
                <c:pt idx="10219">
                  <c:v>2035059.0103500001</c:v>
                </c:pt>
                <c:pt idx="10220">
                  <c:v>2023836.33351</c:v>
                </c:pt>
                <c:pt idx="10221">
                  <c:v>2012613.6566699999</c:v>
                </c:pt>
                <c:pt idx="10222">
                  <c:v>2001390.9798399999</c:v>
                </c:pt>
                <c:pt idx="10223">
                  <c:v>1996620.24654</c:v>
                </c:pt>
                <c:pt idx="10224">
                  <c:v>2004070.2157600001</c:v>
                </c:pt>
                <c:pt idx="10225">
                  <c:v>2010045.3531299999</c:v>
                </c:pt>
                <c:pt idx="10226">
                  <c:v>2016020.4905000001</c:v>
                </c:pt>
                <c:pt idx="10227">
                  <c:v>2021995.62787</c:v>
                </c:pt>
                <c:pt idx="10228">
                  <c:v>2027970.76523</c:v>
                </c:pt>
                <c:pt idx="10229">
                  <c:v>2033945.9025999999</c:v>
                </c:pt>
                <c:pt idx="10230">
                  <c:v>2039921.03997</c:v>
                </c:pt>
                <c:pt idx="10231">
                  <c:v>2045896.1773399999</c:v>
                </c:pt>
                <c:pt idx="10232">
                  <c:v>2051871.3147100001</c:v>
                </c:pt>
                <c:pt idx="10233">
                  <c:v>2057846.45208</c:v>
                </c:pt>
                <c:pt idx="10234">
                  <c:v>2063821.5894500001</c:v>
                </c:pt>
                <c:pt idx="10235">
                  <c:v>2069796.72682</c:v>
                </c:pt>
                <c:pt idx="10236">
                  <c:v>2069319.92065</c:v>
                </c:pt>
                <c:pt idx="10237">
                  <c:v>2072243.5379000001</c:v>
                </c:pt>
                <c:pt idx="10238">
                  <c:v>2075543.4534499999</c:v>
                </c:pt>
                <c:pt idx="10239">
                  <c:v>2078843.3689999999</c:v>
                </c:pt>
                <c:pt idx="10240">
                  <c:v>2082143.28455</c:v>
                </c:pt>
                <c:pt idx="10241">
                  <c:v>2085443.2000899999</c:v>
                </c:pt>
                <c:pt idx="10242">
                  <c:v>2088743.11564</c:v>
                </c:pt>
                <c:pt idx="10243">
                  <c:v>2092043.03119</c:v>
                </c:pt>
                <c:pt idx="10244">
                  <c:v>2095342.94674</c:v>
                </c:pt>
                <c:pt idx="10245">
                  <c:v>2098642.8622900001</c:v>
                </c:pt>
                <c:pt idx="10246">
                  <c:v>2101942.77783</c:v>
                </c:pt>
                <c:pt idx="10247">
                  <c:v>2105242.6933800001</c:v>
                </c:pt>
                <c:pt idx="10248">
                  <c:v>2108542.6089300001</c:v>
                </c:pt>
                <c:pt idx="10249">
                  <c:v>2111842.5244800001</c:v>
                </c:pt>
                <c:pt idx="10250">
                  <c:v>2120656.0842200001</c:v>
                </c:pt>
                <c:pt idx="10251">
                  <c:v>2131015.96942</c:v>
                </c:pt>
                <c:pt idx="10252">
                  <c:v>2141375.8546199999</c:v>
                </c:pt>
                <c:pt idx="10253">
                  <c:v>2147897.56862</c:v>
                </c:pt>
                <c:pt idx="10254">
                  <c:v>2154419.2826299998</c:v>
                </c:pt>
                <c:pt idx="10255">
                  <c:v>2160940.99664</c:v>
                </c:pt>
                <c:pt idx="10256">
                  <c:v>2167462.7106400002</c:v>
                </c:pt>
                <c:pt idx="10257">
                  <c:v>2173984.4246499999</c:v>
                </c:pt>
                <c:pt idx="10258">
                  <c:v>2180506.1386600002</c:v>
                </c:pt>
                <c:pt idx="10259">
                  <c:v>2187027.8526699999</c:v>
                </c:pt>
                <c:pt idx="10260">
                  <c:v>2193549.5666700001</c:v>
                </c:pt>
                <c:pt idx="10261">
                  <c:v>2200071.2806799999</c:v>
                </c:pt>
                <c:pt idx="10262">
                  <c:v>2206592.9946900001</c:v>
                </c:pt>
                <c:pt idx="10263">
                  <c:v>2203202.6153899999</c:v>
                </c:pt>
                <c:pt idx="10264">
                  <c:v>2199364.4441999998</c:v>
                </c:pt>
                <c:pt idx="10265">
                  <c:v>2201150.1689800001</c:v>
                </c:pt>
                <c:pt idx="10266">
                  <c:v>2203992.2832399998</c:v>
                </c:pt>
                <c:pt idx="10267">
                  <c:v>2204209.3275299999</c:v>
                </c:pt>
                <c:pt idx="10268">
                  <c:v>2204426.37182</c:v>
                </c:pt>
                <c:pt idx="10269">
                  <c:v>2204643.4161100001</c:v>
                </c:pt>
                <c:pt idx="10270">
                  <c:v>2204860.4603900001</c:v>
                </c:pt>
                <c:pt idx="10271">
                  <c:v>2205077.5046799998</c:v>
                </c:pt>
                <c:pt idx="10272">
                  <c:v>2205294.5489699999</c:v>
                </c:pt>
                <c:pt idx="10273">
                  <c:v>2205511.59326</c:v>
                </c:pt>
                <c:pt idx="10274">
                  <c:v>2205728.6375500001</c:v>
                </c:pt>
                <c:pt idx="10275">
                  <c:v>2205945.6818400002</c:v>
                </c:pt>
                <c:pt idx="10276">
                  <c:v>2206162.7261299998</c:v>
                </c:pt>
                <c:pt idx="10277">
                  <c:v>2203889.2143799998</c:v>
                </c:pt>
                <c:pt idx="10278">
                  <c:v>2195991.8066599998</c:v>
                </c:pt>
                <c:pt idx="10279">
                  <c:v>2190876.1806600001</c:v>
                </c:pt>
                <c:pt idx="10280">
                  <c:v>2188385.6246199999</c:v>
                </c:pt>
                <c:pt idx="10281">
                  <c:v>2185895.0685800002</c:v>
                </c:pt>
                <c:pt idx="10282">
                  <c:v>2183404.5125500001</c:v>
                </c:pt>
                <c:pt idx="10283">
                  <c:v>2180913.9565099999</c:v>
                </c:pt>
                <c:pt idx="10284">
                  <c:v>2178423.4004799998</c:v>
                </c:pt>
                <c:pt idx="10285">
                  <c:v>2175932.8444400001</c:v>
                </c:pt>
                <c:pt idx="10286">
                  <c:v>2173442.2884</c:v>
                </c:pt>
                <c:pt idx="10287">
                  <c:v>2170951.7323699999</c:v>
                </c:pt>
                <c:pt idx="10288">
                  <c:v>2168461.1763300002</c:v>
                </c:pt>
                <c:pt idx="10289">
                  <c:v>2183145.0451400001</c:v>
                </c:pt>
                <c:pt idx="10290">
                  <c:v>2196690.2034100001</c:v>
                </c:pt>
                <c:pt idx="10291">
                  <c:v>2210235.3616800001</c:v>
                </c:pt>
                <c:pt idx="10292">
                  <c:v>2223780.5199600002</c:v>
                </c:pt>
                <c:pt idx="10293">
                  <c:v>2237325.6782300002</c:v>
                </c:pt>
                <c:pt idx="10294">
                  <c:v>2250870.8365000002</c:v>
                </c:pt>
                <c:pt idx="10295">
                  <c:v>2262709.5594000001</c:v>
                </c:pt>
                <c:pt idx="10296">
                  <c:v>2274548.28229</c:v>
                </c:pt>
                <c:pt idx="10297">
                  <c:v>2286387.0051899999</c:v>
                </c:pt>
                <c:pt idx="10298">
                  <c:v>2298225.7280899999</c:v>
                </c:pt>
                <c:pt idx="10299">
                  <c:v>2310064.4509800002</c:v>
                </c:pt>
                <c:pt idx="10300">
                  <c:v>2321903.1738800001</c:v>
                </c:pt>
                <c:pt idx="10301">
                  <c:v>2333741.89677</c:v>
                </c:pt>
                <c:pt idx="10302">
                  <c:v>2328406.1948299999</c:v>
                </c:pt>
                <c:pt idx="10303">
                  <c:v>2326699.7594499998</c:v>
                </c:pt>
                <c:pt idx="10304">
                  <c:v>2324993.3240700001</c:v>
                </c:pt>
                <c:pt idx="10305">
                  <c:v>2323286.8886899999</c:v>
                </c:pt>
                <c:pt idx="10306">
                  <c:v>2321580.4533199999</c:v>
                </c:pt>
                <c:pt idx="10307">
                  <c:v>2320374.0050599999</c:v>
                </c:pt>
                <c:pt idx="10308">
                  <c:v>2320873.9921800001</c:v>
                </c:pt>
                <c:pt idx="10309">
                  <c:v>2321373.9792900002</c:v>
                </c:pt>
                <c:pt idx="10310">
                  <c:v>2321873.9664099999</c:v>
                </c:pt>
                <c:pt idx="10311">
                  <c:v>2323695.3751500002</c:v>
                </c:pt>
                <c:pt idx="10312">
                  <c:v>2325516.78388</c:v>
                </c:pt>
                <c:pt idx="10313">
                  <c:v>2327338.1926099998</c:v>
                </c:pt>
                <c:pt idx="10314">
                  <c:v>2329159.6013500001</c:v>
                </c:pt>
                <c:pt idx="10315">
                  <c:v>2324957.9079700001</c:v>
                </c:pt>
                <c:pt idx="10316">
                  <c:v>2320756.21459</c:v>
                </c:pt>
                <c:pt idx="10317">
                  <c:v>2316554.52122</c:v>
                </c:pt>
                <c:pt idx="10318">
                  <c:v>2312352.8278399999</c:v>
                </c:pt>
                <c:pt idx="10319">
                  <c:v>2308151.1344599999</c:v>
                </c:pt>
                <c:pt idx="10320">
                  <c:v>2303449.4539600001</c:v>
                </c:pt>
                <c:pt idx="10321">
                  <c:v>2298747.7734699999</c:v>
                </c:pt>
                <c:pt idx="10322">
                  <c:v>2294046.0929700001</c:v>
                </c:pt>
                <c:pt idx="10323">
                  <c:v>2289344.4124699999</c:v>
                </c:pt>
                <c:pt idx="10324">
                  <c:v>2283321.31036</c:v>
                </c:pt>
                <c:pt idx="10325">
                  <c:v>2277298.2082500001</c:v>
                </c:pt>
                <c:pt idx="10326">
                  <c:v>2250869.7790000001</c:v>
                </c:pt>
                <c:pt idx="10327">
                  <c:v>2224441.34974</c:v>
                </c:pt>
                <c:pt idx="10328">
                  <c:v>2204036.0225999998</c:v>
                </c:pt>
                <c:pt idx="10329">
                  <c:v>2183630.6954600001</c:v>
                </c:pt>
                <c:pt idx="10330">
                  <c:v>2163225.3683099998</c:v>
                </c:pt>
                <c:pt idx="10331">
                  <c:v>2142820.0411700001</c:v>
                </c:pt>
                <c:pt idx="10332">
                  <c:v>2122414.7140299999</c:v>
                </c:pt>
                <c:pt idx="10333">
                  <c:v>2102009.3868800001</c:v>
                </c:pt>
                <c:pt idx="10334">
                  <c:v>2081604.0597399999</c:v>
                </c:pt>
                <c:pt idx="10335">
                  <c:v>2061198.7326</c:v>
                </c:pt>
                <c:pt idx="10336">
                  <c:v>2040793.40545</c:v>
                </c:pt>
                <c:pt idx="10337">
                  <c:v>2020388.07831</c:v>
                </c:pt>
                <c:pt idx="10338">
                  <c:v>2032768.83507</c:v>
                </c:pt>
                <c:pt idx="10339">
                  <c:v>2065554.9189800001</c:v>
                </c:pt>
                <c:pt idx="10340">
                  <c:v>2095829.0640499999</c:v>
                </c:pt>
                <c:pt idx="10341">
                  <c:v>2126103.2091199998</c:v>
                </c:pt>
                <c:pt idx="10342">
                  <c:v>2156377.3541799998</c:v>
                </c:pt>
                <c:pt idx="10343">
                  <c:v>2186651.4992499999</c:v>
                </c:pt>
                <c:pt idx="10344">
                  <c:v>2216925.64432</c:v>
                </c:pt>
                <c:pt idx="10345">
                  <c:v>2247199.78939</c:v>
                </c:pt>
                <c:pt idx="10346">
                  <c:v>2277473.9344500001</c:v>
                </c:pt>
                <c:pt idx="10347">
                  <c:v>2307748.0795200001</c:v>
                </c:pt>
                <c:pt idx="10348">
                  <c:v>2333931.2248800001</c:v>
                </c:pt>
                <c:pt idx="10349">
                  <c:v>2360114.3702400001</c:v>
                </c:pt>
                <c:pt idx="10350">
                  <c:v>2386297.5156</c:v>
                </c:pt>
                <c:pt idx="10351">
                  <c:v>2379694.57705</c:v>
                </c:pt>
                <c:pt idx="10352">
                  <c:v>2373091.63851</c:v>
                </c:pt>
                <c:pt idx="10353">
                  <c:v>2369000.6387999998</c:v>
                </c:pt>
                <c:pt idx="10354">
                  <c:v>2364909.6390900002</c:v>
                </c:pt>
                <c:pt idx="10355">
                  <c:v>2360818.6393800001</c:v>
                </c:pt>
                <c:pt idx="10356">
                  <c:v>2356727.6396699999</c:v>
                </c:pt>
                <c:pt idx="10357">
                  <c:v>2352636.6399699999</c:v>
                </c:pt>
                <c:pt idx="10358">
                  <c:v>2348545.6402599998</c:v>
                </c:pt>
                <c:pt idx="10359">
                  <c:v>2344454.6405500001</c:v>
                </c:pt>
                <c:pt idx="10360">
                  <c:v>2342401.4156499999</c:v>
                </c:pt>
                <c:pt idx="10361">
                  <c:v>2344439.1904699998</c:v>
                </c:pt>
                <c:pt idx="10362">
                  <c:v>2354341.7268599998</c:v>
                </c:pt>
                <c:pt idx="10363">
                  <c:v>2364244.2632599999</c:v>
                </c:pt>
                <c:pt idx="10364">
                  <c:v>2361656.9949099999</c:v>
                </c:pt>
                <c:pt idx="10365">
                  <c:v>2359069.7265599999</c:v>
                </c:pt>
                <c:pt idx="10366">
                  <c:v>2356482.4582199999</c:v>
                </c:pt>
                <c:pt idx="10367">
                  <c:v>2353895.1898699999</c:v>
                </c:pt>
                <c:pt idx="10368">
                  <c:v>2351307.9215199999</c:v>
                </c:pt>
                <c:pt idx="10369">
                  <c:v>2348720.6531699998</c:v>
                </c:pt>
                <c:pt idx="10370">
                  <c:v>2346133.3848199998</c:v>
                </c:pt>
                <c:pt idx="10371">
                  <c:v>2343546.1164699998</c:v>
                </c:pt>
                <c:pt idx="10372">
                  <c:v>2340958.8481299998</c:v>
                </c:pt>
                <c:pt idx="10373">
                  <c:v>2336333.8049699999</c:v>
                </c:pt>
                <c:pt idx="10374">
                  <c:v>2331708.7618100001</c:v>
                </c:pt>
                <c:pt idx="10375">
                  <c:v>2319218.9570599999</c:v>
                </c:pt>
                <c:pt idx="10376">
                  <c:v>2319080.4750399999</c:v>
                </c:pt>
                <c:pt idx="10377">
                  <c:v>2329389.9410899999</c:v>
                </c:pt>
                <c:pt idx="10378">
                  <c:v>2339699.4071499999</c:v>
                </c:pt>
                <c:pt idx="10379">
                  <c:v>2350008.8732099999</c:v>
                </c:pt>
                <c:pt idx="10380">
                  <c:v>2360318.3392699999</c:v>
                </c:pt>
                <c:pt idx="10381">
                  <c:v>2351179.6406800002</c:v>
                </c:pt>
                <c:pt idx="10382">
                  <c:v>2342040.94209</c:v>
                </c:pt>
                <c:pt idx="10383">
                  <c:v>2332902.2434999999</c:v>
                </c:pt>
                <c:pt idx="10384">
                  <c:v>2323763.5449199998</c:v>
                </c:pt>
                <c:pt idx="10385">
                  <c:v>2314624.8463300001</c:v>
                </c:pt>
                <c:pt idx="10386">
                  <c:v>2305486.1477399999</c:v>
                </c:pt>
                <c:pt idx="10387">
                  <c:v>2296347.4491599998</c:v>
                </c:pt>
                <c:pt idx="10388">
                  <c:v>2287208.7505700001</c:v>
                </c:pt>
                <c:pt idx="10389">
                  <c:v>2265718.7292599999</c:v>
                </c:pt>
                <c:pt idx="10390">
                  <c:v>2246270.5646099998</c:v>
                </c:pt>
                <c:pt idx="10391">
                  <c:v>2226822.3999700001</c:v>
                </c:pt>
                <c:pt idx="10392">
                  <c:v>2207374.2353300001</c:v>
                </c:pt>
                <c:pt idx="10393">
                  <c:v>2190572.12916</c:v>
                </c:pt>
                <c:pt idx="10394">
                  <c:v>2193218.1876400001</c:v>
                </c:pt>
                <c:pt idx="10395">
                  <c:v>2195864.2461100002</c:v>
                </c:pt>
                <c:pt idx="10396">
                  <c:v>2198510.3045899998</c:v>
                </c:pt>
                <c:pt idx="10397">
                  <c:v>2214312.0963300001</c:v>
                </c:pt>
                <c:pt idx="10398">
                  <c:v>2230113.8880699999</c:v>
                </c:pt>
                <c:pt idx="10399">
                  <c:v>2245915.6798100001</c:v>
                </c:pt>
                <c:pt idx="10400">
                  <c:v>2261717.4715399998</c:v>
                </c:pt>
                <c:pt idx="10401">
                  <c:v>2277519.2632800001</c:v>
                </c:pt>
                <c:pt idx="10402">
                  <c:v>2293321.0550199999</c:v>
                </c:pt>
                <c:pt idx="10403">
                  <c:v>2309122.8467600001</c:v>
                </c:pt>
                <c:pt idx="10404">
                  <c:v>2324924.6384999999</c:v>
                </c:pt>
                <c:pt idx="10405">
                  <c:v>2342505.7746100002</c:v>
                </c:pt>
                <c:pt idx="10406">
                  <c:v>2357440.85225</c:v>
                </c:pt>
                <c:pt idx="10407">
                  <c:v>2372375.9298899998</c:v>
                </c:pt>
                <c:pt idx="10408">
                  <c:v>2387311.0075300001</c:v>
                </c:pt>
                <c:pt idx="10409">
                  <c:v>2407433.9448199999</c:v>
                </c:pt>
                <c:pt idx="10410">
                  <c:v>2418430.6060700002</c:v>
                </c:pt>
                <c:pt idx="10411">
                  <c:v>2429427.2673200001</c:v>
                </c:pt>
                <c:pt idx="10412">
                  <c:v>2429420.5791799999</c:v>
                </c:pt>
                <c:pt idx="10413">
                  <c:v>2429413.8910300001</c:v>
                </c:pt>
                <c:pt idx="10414">
                  <c:v>2429407.2028899998</c:v>
                </c:pt>
                <c:pt idx="10415">
                  <c:v>2429400.51474</c:v>
                </c:pt>
                <c:pt idx="10416">
                  <c:v>2429393.8265999998</c:v>
                </c:pt>
                <c:pt idx="10417">
                  <c:v>2429387.13845</c:v>
                </c:pt>
                <c:pt idx="10418">
                  <c:v>2427601.1059300001</c:v>
                </c:pt>
                <c:pt idx="10419">
                  <c:v>2425815.0734000001</c:v>
                </c:pt>
                <c:pt idx="10420">
                  <c:v>2424029.0408800002</c:v>
                </c:pt>
                <c:pt idx="10421">
                  <c:v>2422243.0083499998</c:v>
                </c:pt>
                <c:pt idx="10422">
                  <c:v>2415269.1161799999</c:v>
                </c:pt>
                <c:pt idx="10423">
                  <c:v>2404265.7667899998</c:v>
                </c:pt>
                <c:pt idx="10424">
                  <c:v>2413859.6138900002</c:v>
                </c:pt>
                <c:pt idx="10425">
                  <c:v>2434456.8103900002</c:v>
                </c:pt>
                <c:pt idx="10426">
                  <c:v>2455054.0068899998</c:v>
                </c:pt>
                <c:pt idx="10427">
                  <c:v>2475651.2033899999</c:v>
                </c:pt>
                <c:pt idx="10428">
                  <c:v>2496248.39989</c:v>
                </c:pt>
                <c:pt idx="10429">
                  <c:v>2516845.5963900001</c:v>
                </c:pt>
                <c:pt idx="10430">
                  <c:v>2537442.7928800001</c:v>
                </c:pt>
                <c:pt idx="10431">
                  <c:v>2558039.9893800002</c:v>
                </c:pt>
                <c:pt idx="10432">
                  <c:v>2578637.1858799998</c:v>
                </c:pt>
                <c:pt idx="10433">
                  <c:v>2613772.0739099998</c:v>
                </c:pt>
                <c:pt idx="10434">
                  <c:v>2648906.9619399998</c:v>
                </c:pt>
                <c:pt idx="10435">
                  <c:v>2684041.8499699999</c:v>
                </c:pt>
                <c:pt idx="10436">
                  <c:v>2719176.7379899998</c:v>
                </c:pt>
                <c:pt idx="10437">
                  <c:v>2733714.4295199998</c:v>
                </c:pt>
                <c:pt idx="10438">
                  <c:v>2748252.1210500002</c:v>
                </c:pt>
                <c:pt idx="10439">
                  <c:v>2762789.8125800001</c:v>
                </c:pt>
                <c:pt idx="10440">
                  <c:v>2777327.5041100001</c:v>
                </c:pt>
                <c:pt idx="10441">
                  <c:v>2791865.19564</c:v>
                </c:pt>
                <c:pt idx="10442">
                  <c:v>2806101.63044</c:v>
                </c:pt>
                <c:pt idx="10443">
                  <c:v>2820338.06525</c:v>
                </c:pt>
                <c:pt idx="10444">
                  <c:v>2834574.5000499999</c:v>
                </c:pt>
                <c:pt idx="10445">
                  <c:v>2848810.9348599999</c:v>
                </c:pt>
                <c:pt idx="10446">
                  <c:v>2845360.3974600001</c:v>
                </c:pt>
                <c:pt idx="10447">
                  <c:v>2841909.8600599999</c:v>
                </c:pt>
                <c:pt idx="10448">
                  <c:v>2838459.3226700001</c:v>
                </c:pt>
                <c:pt idx="10449">
                  <c:v>2835008.7852699999</c:v>
                </c:pt>
                <c:pt idx="10450">
                  <c:v>2831558.2478800002</c:v>
                </c:pt>
                <c:pt idx="10451">
                  <c:v>2828107.7104799999</c:v>
                </c:pt>
                <c:pt idx="10452">
                  <c:v>2824657.1730900002</c:v>
                </c:pt>
                <c:pt idx="10453">
                  <c:v>2821206.6356899999</c:v>
                </c:pt>
                <c:pt idx="10454">
                  <c:v>2817756.0983000002</c:v>
                </c:pt>
                <c:pt idx="10455">
                  <c:v>2814606.8176199999</c:v>
                </c:pt>
                <c:pt idx="10456">
                  <c:v>2811457.5369500001</c:v>
                </c:pt>
                <c:pt idx="10457">
                  <c:v>2808308.2562799999</c:v>
                </c:pt>
                <c:pt idx="10458">
                  <c:v>2795462.3850400001</c:v>
                </c:pt>
                <c:pt idx="10459">
                  <c:v>2785765.7944800002</c:v>
                </c:pt>
                <c:pt idx="10460">
                  <c:v>2771214.0498899999</c:v>
                </c:pt>
                <c:pt idx="10461">
                  <c:v>2756662.3053000001</c:v>
                </c:pt>
                <c:pt idx="10462">
                  <c:v>2742110.5606999998</c:v>
                </c:pt>
                <c:pt idx="10463">
                  <c:v>2727558.81611</c:v>
                </c:pt>
                <c:pt idx="10464">
                  <c:v>2713007.0715200002</c:v>
                </c:pt>
                <c:pt idx="10465">
                  <c:v>2698455.32693</c:v>
                </c:pt>
                <c:pt idx="10466">
                  <c:v>2683903.5823400002</c:v>
                </c:pt>
                <c:pt idx="10467">
                  <c:v>2669351.8377499999</c:v>
                </c:pt>
                <c:pt idx="10468">
                  <c:v>2640565.62836</c:v>
                </c:pt>
                <c:pt idx="10469">
                  <c:v>2611779.41897</c:v>
                </c:pt>
                <c:pt idx="10470">
                  <c:v>2582993.20958</c:v>
                </c:pt>
                <c:pt idx="10471">
                  <c:v>2563903.5907600001</c:v>
                </c:pt>
                <c:pt idx="10472">
                  <c:v>2544813.9719400001</c:v>
                </c:pt>
                <c:pt idx="10473">
                  <c:v>2530579.5071399999</c:v>
                </c:pt>
                <c:pt idx="10474">
                  <c:v>2516345.0423400002</c:v>
                </c:pt>
                <c:pt idx="10475">
                  <c:v>2502110.57755</c:v>
                </c:pt>
                <c:pt idx="10476">
                  <c:v>2487876.1127499999</c:v>
                </c:pt>
                <c:pt idx="10477">
                  <c:v>2473641.6479500001</c:v>
                </c:pt>
                <c:pt idx="10478">
                  <c:v>2459407.18316</c:v>
                </c:pt>
                <c:pt idx="10479">
                  <c:v>2445172.7183599998</c:v>
                </c:pt>
                <c:pt idx="10480">
                  <c:v>2471665.95334</c:v>
                </c:pt>
                <c:pt idx="10481">
                  <c:v>2512393.6531099998</c:v>
                </c:pt>
                <c:pt idx="10482">
                  <c:v>2553121.3528800001</c:v>
                </c:pt>
                <c:pt idx="10483">
                  <c:v>2593849.05266</c:v>
                </c:pt>
                <c:pt idx="10484">
                  <c:v>2633695.3181500002</c:v>
                </c:pt>
                <c:pt idx="10485">
                  <c:v>2673541.5836499999</c:v>
                </c:pt>
                <c:pt idx="10486">
                  <c:v>2708456.3082699999</c:v>
                </c:pt>
                <c:pt idx="10487">
                  <c:v>2743371.0328799998</c:v>
                </c:pt>
                <c:pt idx="10488">
                  <c:v>2778285.7574999998</c:v>
                </c:pt>
                <c:pt idx="10489">
                  <c:v>2813200.4821199998</c:v>
                </c:pt>
                <c:pt idx="10490">
                  <c:v>2848115.2067399998</c:v>
                </c:pt>
                <c:pt idx="10491">
                  <c:v>2883029.9313599998</c:v>
                </c:pt>
                <c:pt idx="10492">
                  <c:v>2917944.6559799998</c:v>
                </c:pt>
                <c:pt idx="10493">
                  <c:v>2912131.6808199999</c:v>
                </c:pt>
                <c:pt idx="10494">
                  <c:v>2906318.7056700001</c:v>
                </c:pt>
                <c:pt idx="10495">
                  <c:v>2900505.7305100001</c:v>
                </c:pt>
                <c:pt idx="10496">
                  <c:v>2894692.7553599998</c:v>
                </c:pt>
                <c:pt idx="10497">
                  <c:v>2889761.2144800001</c:v>
                </c:pt>
                <c:pt idx="10498">
                  <c:v>2883502.5323100002</c:v>
                </c:pt>
                <c:pt idx="10499">
                  <c:v>2882175.3910099999</c:v>
                </c:pt>
                <c:pt idx="10500">
                  <c:v>2880848.2497100001</c:v>
                </c:pt>
                <c:pt idx="10501">
                  <c:v>2879521.1084199999</c:v>
                </c:pt>
                <c:pt idx="10502">
                  <c:v>2878193.9671200002</c:v>
                </c:pt>
                <c:pt idx="10503">
                  <c:v>2876866.8258199999</c:v>
                </c:pt>
                <c:pt idx="10504">
                  <c:v>2875539.6845300002</c:v>
                </c:pt>
                <c:pt idx="10505">
                  <c:v>2874212.54323</c:v>
                </c:pt>
                <c:pt idx="10506">
                  <c:v>2872885.4019300002</c:v>
                </c:pt>
                <c:pt idx="10507">
                  <c:v>2871558.26064</c:v>
                </c:pt>
                <c:pt idx="10508">
                  <c:v>2870231.1193400002</c:v>
                </c:pt>
                <c:pt idx="10509">
                  <c:v>2868903.97804</c:v>
                </c:pt>
                <c:pt idx="10510">
                  <c:v>2870402.7963999999</c:v>
                </c:pt>
                <c:pt idx="10511">
                  <c:v>2873228.75605</c:v>
                </c:pt>
                <c:pt idx="10512">
                  <c:v>2876054.7157100001</c:v>
                </c:pt>
                <c:pt idx="10513">
                  <c:v>2878880.6753600002</c:v>
                </c:pt>
                <c:pt idx="10514">
                  <c:v>2881706.6350099999</c:v>
                </c:pt>
                <c:pt idx="10515">
                  <c:v>2890963.1558500002</c:v>
                </c:pt>
                <c:pt idx="10516">
                  <c:v>2871321.3798799999</c:v>
                </c:pt>
                <c:pt idx="10517">
                  <c:v>2851679.6039100001</c:v>
                </c:pt>
                <c:pt idx="10518">
                  <c:v>2832037.8279400002</c:v>
                </c:pt>
                <c:pt idx="10519">
                  <c:v>2812396.0519699999</c:v>
                </c:pt>
                <c:pt idx="10520">
                  <c:v>2792754.2760100001</c:v>
                </c:pt>
                <c:pt idx="10521">
                  <c:v>2773112.5000399998</c:v>
                </c:pt>
                <c:pt idx="10522">
                  <c:v>2753470.72407</c:v>
                </c:pt>
                <c:pt idx="10523">
                  <c:v>2731002.9884500001</c:v>
                </c:pt>
                <c:pt idx="10524">
                  <c:v>2708535.2528300001</c:v>
                </c:pt>
                <c:pt idx="10525">
                  <c:v>2686067.5172100002</c:v>
                </c:pt>
                <c:pt idx="10526">
                  <c:v>2663599.7815899998</c:v>
                </c:pt>
                <c:pt idx="10527">
                  <c:v>2641132.0459699999</c:v>
                </c:pt>
                <c:pt idx="10528">
                  <c:v>2631954.01902</c:v>
                </c:pt>
                <c:pt idx="10529">
                  <c:v>2649678.56984</c:v>
                </c:pt>
                <c:pt idx="10530">
                  <c:v>2667403.12066</c:v>
                </c:pt>
                <c:pt idx="10531">
                  <c:v>2685127.6714699999</c:v>
                </c:pt>
                <c:pt idx="10532">
                  <c:v>2702852.2222899999</c:v>
                </c:pt>
                <c:pt idx="10533">
                  <c:v>2720576.77311</c:v>
                </c:pt>
                <c:pt idx="10534">
                  <c:v>2738301.32393</c:v>
                </c:pt>
                <c:pt idx="10535">
                  <c:v>2756025.8747399999</c:v>
                </c:pt>
                <c:pt idx="10536">
                  <c:v>2773750.4255599999</c:v>
                </c:pt>
                <c:pt idx="10537">
                  <c:v>2791474.9763799999</c:v>
                </c:pt>
                <c:pt idx="10538">
                  <c:v>2809199.5271999999</c:v>
                </c:pt>
                <c:pt idx="10539">
                  <c:v>2826924.0780099998</c:v>
                </c:pt>
                <c:pt idx="10540">
                  <c:v>2844648.6288299998</c:v>
                </c:pt>
                <c:pt idx="10541">
                  <c:v>2844825.8072799998</c:v>
                </c:pt>
                <c:pt idx="10542">
                  <c:v>2846998.7047600001</c:v>
                </c:pt>
                <c:pt idx="10543">
                  <c:v>2840567.3200699999</c:v>
                </c:pt>
                <c:pt idx="10544">
                  <c:v>2834135.9353800002</c:v>
                </c:pt>
                <c:pt idx="10545">
                  <c:v>2827704.5506899999</c:v>
                </c:pt>
                <c:pt idx="10546">
                  <c:v>2821273.1659900001</c:v>
                </c:pt>
                <c:pt idx="10547">
                  <c:v>2814841.7812999999</c:v>
                </c:pt>
                <c:pt idx="10548">
                  <c:v>2808410.3966100002</c:v>
                </c:pt>
                <c:pt idx="10549">
                  <c:v>2799222.7738399999</c:v>
                </c:pt>
                <c:pt idx="10550">
                  <c:v>2790035.1510700001</c:v>
                </c:pt>
                <c:pt idx="10551">
                  <c:v>2780847.5282999999</c:v>
                </c:pt>
                <c:pt idx="10552">
                  <c:v>2771659.9055400002</c:v>
                </c:pt>
                <c:pt idx="10553">
                  <c:v>2762472.2827699999</c:v>
                </c:pt>
                <c:pt idx="10554">
                  <c:v>2751111.7625099998</c:v>
                </c:pt>
                <c:pt idx="10555">
                  <c:v>2739751.2422500001</c:v>
                </c:pt>
                <c:pt idx="10556">
                  <c:v>2736995.0041800002</c:v>
                </c:pt>
                <c:pt idx="10557">
                  <c:v>2734238.7661000001</c:v>
                </c:pt>
                <c:pt idx="10558">
                  <c:v>2731482.5280300002</c:v>
                </c:pt>
                <c:pt idx="10559">
                  <c:v>2728726.2899500001</c:v>
                </c:pt>
                <c:pt idx="10560">
                  <c:v>2725970.0518800002</c:v>
                </c:pt>
                <c:pt idx="10561">
                  <c:v>2730340.7183099999</c:v>
                </c:pt>
                <c:pt idx="10562">
                  <c:v>2738693.92735</c:v>
                </c:pt>
                <c:pt idx="10563">
                  <c:v>2747047.1363900001</c:v>
                </c:pt>
                <c:pt idx="10564">
                  <c:v>2755400.3454200001</c:v>
                </c:pt>
                <c:pt idx="10565">
                  <c:v>2763753.5544599998</c:v>
                </c:pt>
                <c:pt idx="10566">
                  <c:v>2772106.7634999999</c:v>
                </c:pt>
                <c:pt idx="10567">
                  <c:v>2780459.97254</c:v>
                </c:pt>
                <c:pt idx="10568">
                  <c:v>2788813.18157</c:v>
                </c:pt>
                <c:pt idx="10569">
                  <c:v>2811561.88729</c:v>
                </c:pt>
                <c:pt idx="10570">
                  <c:v>2834310.5929999999</c:v>
                </c:pt>
                <c:pt idx="10571">
                  <c:v>2857059.2987199998</c:v>
                </c:pt>
                <c:pt idx="10572">
                  <c:v>2879808.0044300002</c:v>
                </c:pt>
                <c:pt idx="10573">
                  <c:v>2902556.7101500002</c:v>
                </c:pt>
                <c:pt idx="10574">
                  <c:v>2923627.0346400002</c:v>
                </c:pt>
                <c:pt idx="10575">
                  <c:v>2943471.05461</c:v>
                </c:pt>
                <c:pt idx="10576">
                  <c:v>2963315.0745799998</c:v>
                </c:pt>
                <c:pt idx="10577">
                  <c:v>2983159.09455</c:v>
                </c:pt>
                <c:pt idx="10578">
                  <c:v>3038370.6982200001</c:v>
                </c:pt>
                <c:pt idx="10579">
                  <c:v>3093582.3018899998</c:v>
                </c:pt>
                <c:pt idx="10580">
                  <c:v>3148793.9055599999</c:v>
                </c:pt>
                <c:pt idx="10581">
                  <c:v>3200882.80302</c:v>
                </c:pt>
                <c:pt idx="10582">
                  <c:v>3238576.2037900002</c:v>
                </c:pt>
                <c:pt idx="10583">
                  <c:v>3276269.60457</c:v>
                </c:pt>
                <c:pt idx="10584">
                  <c:v>3313963.0053500002</c:v>
                </c:pt>
                <c:pt idx="10585">
                  <c:v>3351656.4061199999</c:v>
                </c:pt>
                <c:pt idx="10586">
                  <c:v>3389349.8069000002</c:v>
                </c:pt>
                <c:pt idx="10587">
                  <c:v>3421594.68438</c:v>
                </c:pt>
                <c:pt idx="10588">
                  <c:v>3443948.9369000001</c:v>
                </c:pt>
                <c:pt idx="10589">
                  <c:v>3445833.6504199998</c:v>
                </c:pt>
                <c:pt idx="10590">
                  <c:v>3447718.36393</c:v>
                </c:pt>
                <c:pt idx="10591">
                  <c:v>3414235.4937499999</c:v>
                </c:pt>
                <c:pt idx="10592">
                  <c:v>3380752.6235600002</c:v>
                </c:pt>
                <c:pt idx="10593">
                  <c:v>3347269.75337</c:v>
                </c:pt>
                <c:pt idx="10594">
                  <c:v>3316909.58941</c:v>
                </c:pt>
                <c:pt idx="10595">
                  <c:v>3286549.4254399999</c:v>
                </c:pt>
                <c:pt idx="10596">
                  <c:v>3256189.2614699998</c:v>
                </c:pt>
                <c:pt idx="10597">
                  <c:v>3225829.0975000001</c:v>
                </c:pt>
                <c:pt idx="10598">
                  <c:v>3195468.9335400001</c:v>
                </c:pt>
                <c:pt idx="10599">
                  <c:v>3165108.76957</c:v>
                </c:pt>
                <c:pt idx="10600">
                  <c:v>3134748.6055999999</c:v>
                </c:pt>
                <c:pt idx="10601">
                  <c:v>3097554.7199800001</c:v>
                </c:pt>
                <c:pt idx="10602">
                  <c:v>3080830.3733600001</c:v>
                </c:pt>
                <c:pt idx="10603">
                  <c:v>3064106.0267400001</c:v>
                </c:pt>
                <c:pt idx="10604">
                  <c:v>3047381.6801100001</c:v>
                </c:pt>
                <c:pt idx="10605">
                  <c:v>3030657.3334900001</c:v>
                </c:pt>
                <c:pt idx="10606">
                  <c:v>3013932.9868700001</c:v>
                </c:pt>
                <c:pt idx="10607">
                  <c:v>2997208.6402500002</c:v>
                </c:pt>
                <c:pt idx="10608">
                  <c:v>2980484.2936200001</c:v>
                </c:pt>
                <c:pt idx="10609">
                  <c:v>2963759.9470000002</c:v>
                </c:pt>
                <c:pt idx="10610">
                  <c:v>2947035.6003800002</c:v>
                </c:pt>
                <c:pt idx="10611">
                  <c:v>2930311.2537600002</c:v>
                </c:pt>
                <c:pt idx="10612">
                  <c:v>2913586.9071300002</c:v>
                </c:pt>
                <c:pt idx="10613">
                  <c:v>2920478.8182100002</c:v>
                </c:pt>
                <c:pt idx="10614">
                  <c:v>2944095.0759000001</c:v>
                </c:pt>
                <c:pt idx="10615">
                  <c:v>2967711.3336</c:v>
                </c:pt>
                <c:pt idx="10616">
                  <c:v>2991327.5912899999</c:v>
                </c:pt>
                <c:pt idx="10617">
                  <c:v>3008532.9849700001</c:v>
                </c:pt>
                <c:pt idx="10618">
                  <c:v>3004452.1751199998</c:v>
                </c:pt>
                <c:pt idx="10619">
                  <c:v>3000371.36527</c:v>
                </c:pt>
                <c:pt idx="10620">
                  <c:v>2996290.5554300002</c:v>
                </c:pt>
                <c:pt idx="10621">
                  <c:v>2987845.0926600001</c:v>
                </c:pt>
                <c:pt idx="10622">
                  <c:v>2979399.6298799999</c:v>
                </c:pt>
                <c:pt idx="10623">
                  <c:v>2970954.1671099998</c:v>
                </c:pt>
                <c:pt idx="10624">
                  <c:v>2962508.7043400002</c:v>
                </c:pt>
                <c:pt idx="10625">
                  <c:v>2954063.2415700001</c:v>
                </c:pt>
                <c:pt idx="10626">
                  <c:v>2922001.5211</c:v>
                </c:pt>
                <c:pt idx="10627">
                  <c:v>2889939.80064</c:v>
                </c:pt>
                <c:pt idx="10628">
                  <c:v>2857878.08017</c:v>
                </c:pt>
                <c:pt idx="10629">
                  <c:v>2825816.3596999999</c:v>
                </c:pt>
                <c:pt idx="10630">
                  <c:v>2800165.5032600001</c:v>
                </c:pt>
                <c:pt idx="10631">
                  <c:v>2795800.8503299998</c:v>
                </c:pt>
                <c:pt idx="10632">
                  <c:v>2791436.19741</c:v>
                </c:pt>
                <c:pt idx="10633">
                  <c:v>2799438.0395</c:v>
                </c:pt>
                <c:pt idx="10634">
                  <c:v>2813210.4110900001</c:v>
                </c:pt>
                <c:pt idx="10635">
                  <c:v>2826982.7826800002</c:v>
                </c:pt>
                <c:pt idx="10636">
                  <c:v>2840755.1542799999</c:v>
                </c:pt>
                <c:pt idx="10637">
                  <c:v>2846278.66579</c:v>
                </c:pt>
                <c:pt idx="10638">
                  <c:v>2851802.1773100002</c:v>
                </c:pt>
                <c:pt idx="10639">
                  <c:v>2857325.6888299999</c:v>
                </c:pt>
                <c:pt idx="10640">
                  <c:v>2862849.20034</c:v>
                </c:pt>
                <c:pt idx="10641">
                  <c:v>2868372.7118600002</c:v>
                </c:pt>
                <c:pt idx="10642">
                  <c:v>2873896.2233699998</c:v>
                </c:pt>
                <c:pt idx="10643">
                  <c:v>2879419.73489</c:v>
                </c:pt>
                <c:pt idx="10644">
                  <c:v>2884943.2464100001</c:v>
                </c:pt>
                <c:pt idx="10645">
                  <c:v>2890466.7579199998</c:v>
                </c:pt>
                <c:pt idx="10646">
                  <c:v>2883623.7744200001</c:v>
                </c:pt>
                <c:pt idx="10647">
                  <c:v>2875374.9143500002</c:v>
                </c:pt>
                <c:pt idx="10648">
                  <c:v>2867126.0542700002</c:v>
                </c:pt>
                <c:pt idx="10649">
                  <c:v>2845923.4161299998</c:v>
                </c:pt>
                <c:pt idx="10650">
                  <c:v>2832969.6380599998</c:v>
                </c:pt>
                <c:pt idx="10651">
                  <c:v>2820015.8599899998</c:v>
                </c:pt>
                <c:pt idx="10652">
                  <c:v>2807062.0819199998</c:v>
                </c:pt>
                <c:pt idx="10653">
                  <c:v>2794108.3038499998</c:v>
                </c:pt>
                <c:pt idx="10654">
                  <c:v>2781154.5257799998</c:v>
                </c:pt>
                <c:pt idx="10655">
                  <c:v>2768200.7477099998</c:v>
                </c:pt>
                <c:pt idx="10656">
                  <c:v>2755246.9696399998</c:v>
                </c:pt>
                <c:pt idx="10657">
                  <c:v>2742293.1915699998</c:v>
                </c:pt>
                <c:pt idx="10658">
                  <c:v>2729339.4135099999</c:v>
                </c:pt>
                <c:pt idx="10659">
                  <c:v>2716385.6354399999</c:v>
                </c:pt>
                <c:pt idx="10660">
                  <c:v>2703431.8573699999</c:v>
                </c:pt>
                <c:pt idx="10661">
                  <c:v>2695336.51926</c:v>
                </c:pt>
                <c:pt idx="10662">
                  <c:v>2712198.9194299998</c:v>
                </c:pt>
                <c:pt idx="10663">
                  <c:v>2729061.3196100001</c:v>
                </c:pt>
                <c:pt idx="10664">
                  <c:v>2745923.7197799999</c:v>
                </c:pt>
                <c:pt idx="10665">
                  <c:v>2762786.1199599998</c:v>
                </c:pt>
                <c:pt idx="10666">
                  <c:v>2779648.5201300001</c:v>
                </c:pt>
                <c:pt idx="10667">
                  <c:v>2796510.92031</c:v>
                </c:pt>
                <c:pt idx="10668">
                  <c:v>2813373.3204800002</c:v>
                </c:pt>
                <c:pt idx="10669">
                  <c:v>2835098.8836400001</c:v>
                </c:pt>
                <c:pt idx="10670">
                  <c:v>2855461.14897</c:v>
                </c:pt>
                <c:pt idx="10671">
                  <c:v>2875823.4142999998</c:v>
                </c:pt>
                <c:pt idx="10672">
                  <c:v>2896185.6796300001</c:v>
                </c:pt>
                <c:pt idx="10673">
                  <c:v>2911031.0738599999</c:v>
                </c:pt>
                <c:pt idx="10674">
                  <c:v>2921018.0281199999</c:v>
                </c:pt>
                <c:pt idx="10675">
                  <c:v>2919001.0221699998</c:v>
                </c:pt>
                <c:pt idx="10676">
                  <c:v>2916984.01621</c:v>
                </c:pt>
                <c:pt idx="10677">
                  <c:v>2914967.0102599999</c:v>
                </c:pt>
                <c:pt idx="10678">
                  <c:v>2912950.0043100002</c:v>
                </c:pt>
                <c:pt idx="10679">
                  <c:v>2910932.99835</c:v>
                </c:pt>
                <c:pt idx="10680">
                  <c:v>2908915.9923999999</c:v>
                </c:pt>
                <c:pt idx="10681">
                  <c:v>2906898.9864500002</c:v>
                </c:pt>
                <c:pt idx="10682">
                  <c:v>2900018.81752</c:v>
                </c:pt>
                <c:pt idx="10683">
                  <c:v>2894501.9463999998</c:v>
                </c:pt>
                <c:pt idx="10684">
                  <c:v>2888985.0752900001</c:v>
                </c:pt>
                <c:pt idx="10685">
                  <c:v>2888415.0186399999</c:v>
                </c:pt>
                <c:pt idx="10686">
                  <c:v>2893361.8330899999</c:v>
                </c:pt>
                <c:pt idx="10687">
                  <c:v>2894638.09246</c:v>
                </c:pt>
                <c:pt idx="10688">
                  <c:v>2895914.35182</c:v>
                </c:pt>
                <c:pt idx="10689">
                  <c:v>2892199.3665900002</c:v>
                </c:pt>
                <c:pt idx="10690">
                  <c:v>2888484.38136</c:v>
                </c:pt>
                <c:pt idx="10691">
                  <c:v>2884769.3961299998</c:v>
                </c:pt>
                <c:pt idx="10692">
                  <c:v>2877211.2902199998</c:v>
                </c:pt>
                <c:pt idx="10693">
                  <c:v>2869653.1843099999</c:v>
                </c:pt>
                <c:pt idx="10694">
                  <c:v>2862095.0784</c:v>
                </c:pt>
                <c:pt idx="10695">
                  <c:v>2854536.9724900001</c:v>
                </c:pt>
                <c:pt idx="10696">
                  <c:v>2846978.8665800001</c:v>
                </c:pt>
                <c:pt idx="10697">
                  <c:v>2839420.7606700002</c:v>
                </c:pt>
                <c:pt idx="10698">
                  <c:v>2826915.8403099999</c:v>
                </c:pt>
                <c:pt idx="10699">
                  <c:v>2814410.91995</c:v>
                </c:pt>
                <c:pt idx="10700">
                  <c:v>2805576.55467</c:v>
                </c:pt>
                <c:pt idx="10701">
                  <c:v>2796742.1894</c:v>
                </c:pt>
                <c:pt idx="10702">
                  <c:v>2792899.0687199999</c:v>
                </c:pt>
                <c:pt idx="10703">
                  <c:v>2789055.9480400002</c:v>
                </c:pt>
                <c:pt idx="10704">
                  <c:v>2789431.8996899999</c:v>
                </c:pt>
                <c:pt idx="10705">
                  <c:v>2780827.2837299998</c:v>
                </c:pt>
                <c:pt idx="10706">
                  <c:v>2772222.6677600001</c:v>
                </c:pt>
                <c:pt idx="10707">
                  <c:v>2763618.0518</c:v>
                </c:pt>
                <c:pt idx="10708">
                  <c:v>2755013.4358399999</c:v>
                </c:pt>
                <c:pt idx="10709">
                  <c:v>2746408.8198799998</c:v>
                </c:pt>
                <c:pt idx="10710">
                  <c:v>2737804.2039100002</c:v>
                </c:pt>
                <c:pt idx="10711">
                  <c:v>2729199.5879500001</c:v>
                </c:pt>
                <c:pt idx="10712">
                  <c:v>2720594.97199</c:v>
                </c:pt>
                <c:pt idx="10713">
                  <c:v>2711990.3560299999</c:v>
                </c:pt>
                <c:pt idx="10714">
                  <c:v>2703385.7400600002</c:v>
                </c:pt>
                <c:pt idx="10715">
                  <c:v>2560785.4876999999</c:v>
                </c:pt>
                <c:pt idx="10716">
                  <c:v>2366047.7869099998</c:v>
                </c:pt>
                <c:pt idx="10717">
                  <c:v>2162491.66346</c:v>
                </c:pt>
                <c:pt idx="10718">
                  <c:v>1971759.2283000001</c:v>
                </c:pt>
                <c:pt idx="10719">
                  <c:v>1781026.79314</c:v>
                </c:pt>
                <c:pt idx="10720">
                  <c:v>1590294.3579800001</c:v>
                </c:pt>
                <c:pt idx="10721">
                  <c:v>1399561.92282</c:v>
                </c:pt>
                <c:pt idx="10722">
                  <c:v>1208611.5794899999</c:v>
                </c:pt>
                <c:pt idx="10723">
                  <c:v>1017661.23616</c:v>
                </c:pt>
                <c:pt idx="10724">
                  <c:v>826710.892827</c:v>
                </c:pt>
                <c:pt idx="10725">
                  <c:v>635760.54949500004</c:v>
                </c:pt>
                <c:pt idx="10726">
                  <c:v>444810.20616300002</c:v>
                </c:pt>
                <c:pt idx="10727">
                  <c:v>253590.413837</c:v>
                </c:pt>
                <c:pt idx="10728">
                  <c:v>195914.82913699999</c:v>
                </c:pt>
                <c:pt idx="10729">
                  <c:v>190376.69285699999</c:v>
                </c:pt>
                <c:pt idx="10730">
                  <c:v>189437.90691200001</c:v>
                </c:pt>
                <c:pt idx="10731">
                  <c:v>188499.120968</c:v>
                </c:pt>
                <c:pt idx="10732">
                  <c:v>187560.33502299999</c:v>
                </c:pt>
                <c:pt idx="10733">
                  <c:v>186621.54907899999</c:v>
                </c:pt>
                <c:pt idx="10734">
                  <c:v>185682.76313400001</c:v>
                </c:pt>
                <c:pt idx="10735">
                  <c:v>184961.88536300001</c:v>
                </c:pt>
                <c:pt idx="10736">
                  <c:v>184241.007591</c:v>
                </c:pt>
                <c:pt idx="10737">
                  <c:v>183520.12982</c:v>
                </c:pt>
                <c:pt idx="10738">
                  <c:v>182799.25204799999</c:v>
                </c:pt>
                <c:pt idx="10739">
                  <c:v>182006.62680599999</c:v>
                </c:pt>
                <c:pt idx="10740">
                  <c:v>181483.450557</c:v>
                </c:pt>
                <c:pt idx="10741">
                  <c:v>181411.70308599999</c:v>
                </c:pt>
                <c:pt idx="10742">
                  <c:v>181339.95561500001</c:v>
                </c:pt>
                <c:pt idx="10743">
                  <c:v>181268.208144</c:v>
                </c:pt>
                <c:pt idx="10744">
                  <c:v>181196.46067299999</c:v>
                </c:pt>
                <c:pt idx="10745">
                  <c:v>181124.71320200001</c:v>
                </c:pt>
                <c:pt idx="10746">
                  <c:v>181052.965731</c:v>
                </c:pt>
                <c:pt idx="10747">
                  <c:v>180981.21825899999</c:v>
                </c:pt>
                <c:pt idx="10748">
                  <c:v>180909.47078800001</c:v>
                </c:pt>
                <c:pt idx="10749">
                  <c:v>180837.723317</c:v>
                </c:pt>
                <c:pt idx="10750">
                  <c:v>180765.97584599999</c:v>
                </c:pt>
                <c:pt idx="10751">
                  <c:v>178878.76798100001</c:v>
                </c:pt>
                <c:pt idx="10752">
                  <c:v>177063.30758699999</c:v>
                </c:pt>
                <c:pt idx="10753">
                  <c:v>175247.84719299999</c:v>
                </c:pt>
                <c:pt idx="10754">
                  <c:v>173432.386799</c:v>
                </c:pt>
                <c:pt idx="10755">
                  <c:v>171616.926404</c:v>
                </c:pt>
                <c:pt idx="10756">
                  <c:v>169801.46601</c:v>
                </c:pt>
                <c:pt idx="10757">
                  <c:v>167986.00561600001</c:v>
                </c:pt>
                <c:pt idx="10758">
                  <c:v>166170.54522199999</c:v>
                </c:pt>
                <c:pt idx="10759">
                  <c:v>164355.08482799999</c:v>
                </c:pt>
                <c:pt idx="10760">
                  <c:v>162539.624434</c:v>
                </c:pt>
                <c:pt idx="10761">
                  <c:v>160724.164039</c:v>
                </c:pt>
                <c:pt idx="10762">
                  <c:v>158908.703645</c:v>
                </c:pt>
                <c:pt idx="10763">
                  <c:v>157713.627553</c:v>
                </c:pt>
                <c:pt idx="10764">
                  <c:v>157858.75857999999</c:v>
                </c:pt>
                <c:pt idx="10765">
                  <c:v>158003.88960699999</c:v>
                </c:pt>
                <c:pt idx="10766">
                  <c:v>158149.02063300001</c:v>
                </c:pt>
                <c:pt idx="10767">
                  <c:v>158294.15166</c:v>
                </c:pt>
                <c:pt idx="10768">
                  <c:v>158439.282687</c:v>
                </c:pt>
                <c:pt idx="10769">
                  <c:v>158584.41371399999</c:v>
                </c:pt>
                <c:pt idx="10770">
                  <c:v>158729.54474000001</c:v>
                </c:pt>
                <c:pt idx="10771">
                  <c:v>158874.67576700001</c:v>
                </c:pt>
                <c:pt idx="10772">
                  <c:v>159019.806794</c:v>
                </c:pt>
                <c:pt idx="10773">
                  <c:v>159164.937821</c:v>
                </c:pt>
                <c:pt idx="10774">
                  <c:v>159310.068848</c:v>
                </c:pt>
                <c:pt idx="10775">
                  <c:v>159455.19987400001</c:v>
                </c:pt>
                <c:pt idx="10776">
                  <c:v>159098.605797</c:v>
                </c:pt>
                <c:pt idx="10777">
                  <c:v>159217.26499500001</c:v>
                </c:pt>
                <c:pt idx="10778">
                  <c:v>159335.92419300001</c:v>
                </c:pt>
                <c:pt idx="10779">
                  <c:v>159454.58339099999</c:v>
                </c:pt>
                <c:pt idx="10780">
                  <c:v>159573.242589</c:v>
                </c:pt>
                <c:pt idx="10781">
                  <c:v>159691.90178700001</c:v>
                </c:pt>
                <c:pt idx="10782">
                  <c:v>159810.56098499999</c:v>
                </c:pt>
                <c:pt idx="10783">
                  <c:v>159929.220183</c:v>
                </c:pt>
                <c:pt idx="10784">
                  <c:v>160047.87938100001</c:v>
                </c:pt>
                <c:pt idx="10785">
                  <c:v>160166.53857899999</c:v>
                </c:pt>
                <c:pt idx="10786">
                  <c:v>160380.80807200001</c:v>
                </c:pt>
                <c:pt idx="10787">
                  <c:v>160595.07756599999</c:v>
                </c:pt>
                <c:pt idx="10788">
                  <c:v>160809.34706</c:v>
                </c:pt>
                <c:pt idx="10789">
                  <c:v>160904.95735499999</c:v>
                </c:pt>
                <c:pt idx="10790">
                  <c:v>159926.25820800001</c:v>
                </c:pt>
                <c:pt idx="10791">
                  <c:v>158947.55906100001</c:v>
                </c:pt>
                <c:pt idx="10792">
                  <c:v>157968.859914</c:v>
                </c:pt>
                <c:pt idx="10793">
                  <c:v>156990.16076699999</c:v>
                </c:pt>
                <c:pt idx="10794">
                  <c:v>156011.46161999999</c:v>
                </c:pt>
                <c:pt idx="10795">
                  <c:v>155032.76247300001</c:v>
                </c:pt>
                <c:pt idx="10796">
                  <c:v>154054.06332700001</c:v>
                </c:pt>
                <c:pt idx="10797">
                  <c:v>153075.36418</c:v>
                </c:pt>
                <c:pt idx="10798">
                  <c:v>152096.665033</c:v>
                </c:pt>
                <c:pt idx="10799">
                  <c:v>151022.35558999999</c:v>
                </c:pt>
                <c:pt idx="10800">
                  <c:v>149948.04614699999</c:v>
                </c:pt>
                <c:pt idx="10801">
                  <c:v>148873.73670499999</c:v>
                </c:pt>
                <c:pt idx="10802">
                  <c:v>147963.07375099999</c:v>
                </c:pt>
                <c:pt idx="10803">
                  <c:v>148126.720241</c:v>
                </c:pt>
                <c:pt idx="10804">
                  <c:v>148290.36673099999</c:v>
                </c:pt>
                <c:pt idx="10805">
                  <c:v>149289.14824499999</c:v>
                </c:pt>
                <c:pt idx="10806">
                  <c:v>150287.92975899999</c:v>
                </c:pt>
                <c:pt idx="10807">
                  <c:v>151286.71127199999</c:v>
                </c:pt>
                <c:pt idx="10808">
                  <c:v>152285.49278599999</c:v>
                </c:pt>
                <c:pt idx="10809">
                  <c:v>154170.599441</c:v>
                </c:pt>
                <c:pt idx="10810">
                  <c:v>156055.70609699999</c:v>
                </c:pt>
                <c:pt idx="10811">
                  <c:v>157940.812752</c:v>
                </c:pt>
                <c:pt idx="10812">
                  <c:v>159825.91940700001</c:v>
                </c:pt>
                <c:pt idx="10813">
                  <c:v>161711.02606199999</c:v>
                </c:pt>
                <c:pt idx="10814">
                  <c:v>163187.68989000001</c:v>
                </c:pt>
                <c:pt idx="10815">
                  <c:v>164500.70722899999</c:v>
                </c:pt>
                <c:pt idx="10816">
                  <c:v>165813.72456800001</c:v>
                </c:pt>
                <c:pt idx="10817">
                  <c:v>167126.74190600001</c:v>
                </c:pt>
                <c:pt idx="10818">
                  <c:v>167604.62422100001</c:v>
                </c:pt>
                <c:pt idx="10819">
                  <c:v>168082.50653499999</c:v>
                </c:pt>
                <c:pt idx="10820">
                  <c:v>168560.38884999999</c:v>
                </c:pt>
                <c:pt idx="10821">
                  <c:v>169038.27116400001</c:v>
                </c:pt>
                <c:pt idx="10822">
                  <c:v>168629.82833799999</c:v>
                </c:pt>
                <c:pt idx="10823">
                  <c:v>168221.385511</c:v>
                </c:pt>
                <c:pt idx="10824">
                  <c:v>167812.94268400001</c:v>
                </c:pt>
                <c:pt idx="10825">
                  <c:v>167404.499858</c:v>
                </c:pt>
                <c:pt idx="10826">
                  <c:v>167251.396446</c:v>
                </c:pt>
                <c:pt idx="10827">
                  <c:v>167506.73586099999</c:v>
                </c:pt>
                <c:pt idx="10828">
                  <c:v>167762.075277</c:v>
                </c:pt>
                <c:pt idx="10829">
                  <c:v>168017.41469199999</c:v>
                </c:pt>
                <c:pt idx="10830">
                  <c:v>167689.65032700001</c:v>
                </c:pt>
                <c:pt idx="10831">
                  <c:v>167361.88596300001</c:v>
                </c:pt>
                <c:pt idx="10832">
                  <c:v>167034.121598</c:v>
                </c:pt>
                <c:pt idx="10833">
                  <c:v>166706.35723299999</c:v>
                </c:pt>
                <c:pt idx="10834">
                  <c:v>166378.59286899999</c:v>
                </c:pt>
                <c:pt idx="10835">
                  <c:v>166050.828504</c:v>
                </c:pt>
                <c:pt idx="10836">
                  <c:v>165723.06414</c:v>
                </c:pt>
                <c:pt idx="10837">
                  <c:v>165395.29977499999</c:v>
                </c:pt>
                <c:pt idx="10838">
                  <c:v>165067.53541000001</c:v>
                </c:pt>
                <c:pt idx="10839">
                  <c:v>164317.196704</c:v>
                </c:pt>
                <c:pt idx="10840">
                  <c:v>163566.85799700001</c:v>
                </c:pt>
                <c:pt idx="10841">
                  <c:v>162816.51929</c:v>
                </c:pt>
                <c:pt idx="10842">
                  <c:v>162066.18058300001</c:v>
                </c:pt>
                <c:pt idx="10843">
                  <c:v>161898.945656</c:v>
                </c:pt>
                <c:pt idx="10844">
                  <c:v>161731.71072900001</c:v>
                </c:pt>
                <c:pt idx="10845">
                  <c:v>161564.475802</c:v>
                </c:pt>
                <c:pt idx="10846">
                  <c:v>161397.24087499999</c:v>
                </c:pt>
                <c:pt idx="10847">
                  <c:v>160911.653811</c:v>
                </c:pt>
                <c:pt idx="10848">
                  <c:v>160426.066747</c:v>
                </c:pt>
                <c:pt idx="10849">
                  <c:v>159940.47968300001</c:v>
                </c:pt>
                <c:pt idx="10850">
                  <c:v>159454.89261800001</c:v>
                </c:pt>
                <c:pt idx="10851">
                  <c:v>158969.30555399999</c:v>
                </c:pt>
                <c:pt idx="10852">
                  <c:v>158650.95341700001</c:v>
                </c:pt>
                <c:pt idx="10853">
                  <c:v>158332.60128</c:v>
                </c:pt>
                <c:pt idx="10854">
                  <c:v>158014.24914299999</c:v>
                </c:pt>
                <c:pt idx="10855">
                  <c:v>157695.89700600001</c:v>
                </c:pt>
                <c:pt idx="10856">
                  <c:v>157377.544869</c:v>
                </c:pt>
                <c:pt idx="10857">
                  <c:v>157059.192732</c:v>
                </c:pt>
                <c:pt idx="10858">
                  <c:v>156740.84059499999</c:v>
                </c:pt>
                <c:pt idx="10859">
                  <c:v>157090.92644899999</c:v>
                </c:pt>
                <c:pt idx="10860">
                  <c:v>157759.36444100001</c:v>
                </c:pt>
                <c:pt idx="10861">
                  <c:v>158427.802432</c:v>
                </c:pt>
                <c:pt idx="10862">
                  <c:v>159493.04706000001</c:v>
                </c:pt>
                <c:pt idx="10863">
                  <c:v>160558.29168900001</c:v>
                </c:pt>
                <c:pt idx="10864">
                  <c:v>161623.53631699999</c:v>
                </c:pt>
                <c:pt idx="10865">
                  <c:v>162688.78094500001</c:v>
                </c:pt>
                <c:pt idx="10866">
                  <c:v>163754.02557299999</c:v>
                </c:pt>
                <c:pt idx="10867">
                  <c:v>164819.27020200001</c:v>
                </c:pt>
                <c:pt idx="10868">
                  <c:v>165884.51483</c:v>
                </c:pt>
                <c:pt idx="10869">
                  <c:v>166949.75945799999</c:v>
                </c:pt>
                <c:pt idx="10870">
                  <c:v>170139.00719</c:v>
                </c:pt>
                <c:pt idx="10871">
                  <c:v>173328.25492199999</c:v>
                </c:pt>
                <c:pt idx="10872">
                  <c:v>176196.97575000001</c:v>
                </c:pt>
                <c:pt idx="10873">
                  <c:v>178344.14630600001</c:v>
                </c:pt>
                <c:pt idx="10874">
                  <c:v>180027.23770999999</c:v>
                </c:pt>
                <c:pt idx="10875">
                  <c:v>181313.52247699999</c:v>
                </c:pt>
                <c:pt idx="10876">
                  <c:v>182599.807244</c:v>
                </c:pt>
                <c:pt idx="10877">
                  <c:v>183886.092011</c:v>
                </c:pt>
                <c:pt idx="10878">
                  <c:v>185172.37677800001</c:v>
                </c:pt>
                <c:pt idx="10879">
                  <c:v>184738.50657200001</c:v>
                </c:pt>
                <c:pt idx="10880">
                  <c:v>184304.63636500001</c:v>
                </c:pt>
                <c:pt idx="10881">
                  <c:v>183870.76615800001</c:v>
                </c:pt>
                <c:pt idx="10882">
                  <c:v>183436.89595199999</c:v>
                </c:pt>
                <c:pt idx="10883">
                  <c:v>180879.02264099999</c:v>
                </c:pt>
                <c:pt idx="10884">
                  <c:v>178321.14933099999</c:v>
                </c:pt>
                <c:pt idx="10885">
                  <c:v>175415.364933</c:v>
                </c:pt>
                <c:pt idx="10886">
                  <c:v>173231.13080700001</c:v>
                </c:pt>
                <c:pt idx="10887">
                  <c:v>171510.975833</c:v>
                </c:pt>
                <c:pt idx="10888">
                  <c:v>169790.820859</c:v>
                </c:pt>
                <c:pt idx="10889">
                  <c:v>168070.665886</c:v>
                </c:pt>
                <c:pt idx="10890">
                  <c:v>166350.510912</c:v>
                </c:pt>
                <c:pt idx="10891">
                  <c:v>166468.22002199999</c:v>
                </c:pt>
                <c:pt idx="10892">
                  <c:v>168884.54561299999</c:v>
                </c:pt>
                <c:pt idx="10893">
                  <c:v>170591.38909000001</c:v>
                </c:pt>
                <c:pt idx="10894">
                  <c:v>172298.232567</c:v>
                </c:pt>
                <c:pt idx="10895">
                  <c:v>174005.07604399999</c:v>
                </c:pt>
                <c:pt idx="10896">
                  <c:v>175711.919521</c:v>
                </c:pt>
                <c:pt idx="10897">
                  <c:v>177418.76299799999</c:v>
                </c:pt>
                <c:pt idx="10898">
                  <c:v>179125.60647500001</c:v>
                </c:pt>
                <c:pt idx="10899">
                  <c:v>180832.449952</c:v>
                </c:pt>
                <c:pt idx="10900">
                  <c:v>182539.29342900001</c:v>
                </c:pt>
                <c:pt idx="10901">
                  <c:v>184246.136906</c:v>
                </c:pt>
                <c:pt idx="10902">
                  <c:v>185952.98038299999</c:v>
                </c:pt>
                <c:pt idx="10903">
                  <c:v>187659.82386</c:v>
                </c:pt>
                <c:pt idx="10904">
                  <c:v>186437.196123</c:v>
                </c:pt>
                <c:pt idx="10905">
                  <c:v>184636.106879</c:v>
                </c:pt>
                <c:pt idx="10906">
                  <c:v>183544.49974999999</c:v>
                </c:pt>
                <c:pt idx="10907">
                  <c:v>182452.89262</c:v>
                </c:pt>
                <c:pt idx="10908">
                  <c:v>181361.28549000001</c:v>
                </c:pt>
                <c:pt idx="10909">
                  <c:v>180269.67835999999</c:v>
                </c:pt>
                <c:pt idx="10910">
                  <c:v>179178.07123100001</c:v>
                </c:pt>
                <c:pt idx="10911">
                  <c:v>178086.46410099999</c:v>
                </c:pt>
                <c:pt idx="10912">
                  <c:v>176994.856971</c:v>
                </c:pt>
                <c:pt idx="10913">
                  <c:v>175903.24984199999</c:v>
                </c:pt>
                <c:pt idx="10914">
                  <c:v>174811.642712</c:v>
                </c:pt>
                <c:pt idx="10915">
                  <c:v>173720.03558200001</c:v>
                </c:pt>
                <c:pt idx="10916">
                  <c:v>173646.03999300001</c:v>
                </c:pt>
                <c:pt idx="10917">
                  <c:v>174663.651533</c:v>
                </c:pt>
                <c:pt idx="10918">
                  <c:v>175681.263072</c:v>
                </c:pt>
                <c:pt idx="10919">
                  <c:v>176698.87461200001</c:v>
                </c:pt>
                <c:pt idx="10920">
                  <c:v>178880.695026</c:v>
                </c:pt>
                <c:pt idx="10921">
                  <c:v>181062.51543900001</c:v>
                </c:pt>
                <c:pt idx="10922">
                  <c:v>183244.33585199999</c:v>
                </c:pt>
                <c:pt idx="10923">
                  <c:v>185426.15626600001</c:v>
                </c:pt>
                <c:pt idx="10924">
                  <c:v>187607.97667900001</c:v>
                </c:pt>
                <c:pt idx="10925">
                  <c:v>189789.79709199999</c:v>
                </c:pt>
                <c:pt idx="10926">
                  <c:v>191195.348149</c:v>
                </c:pt>
                <c:pt idx="10927">
                  <c:v>192600.899206</c:v>
                </c:pt>
                <c:pt idx="10928">
                  <c:v>192963.546565</c:v>
                </c:pt>
                <c:pt idx="10929">
                  <c:v>192308.58238400001</c:v>
                </c:pt>
                <c:pt idx="10930">
                  <c:v>191653.61820299999</c:v>
                </c:pt>
                <c:pt idx="10931">
                  <c:v>190998.654022</c:v>
                </c:pt>
                <c:pt idx="10932">
                  <c:v>190343.68984000001</c:v>
                </c:pt>
                <c:pt idx="10933">
                  <c:v>188524.51678599999</c:v>
                </c:pt>
                <c:pt idx="10934">
                  <c:v>186705.34373200001</c:v>
                </c:pt>
                <c:pt idx="10935">
                  <c:v>184886.17067699999</c:v>
                </c:pt>
                <c:pt idx="10936">
                  <c:v>183066.997623</c:v>
                </c:pt>
                <c:pt idx="10937">
                  <c:v>181247.82456800001</c:v>
                </c:pt>
                <c:pt idx="10938">
                  <c:v>179428.651514</c:v>
                </c:pt>
                <c:pt idx="10939">
                  <c:v>178385.74781599999</c:v>
                </c:pt>
                <c:pt idx="10940">
                  <c:v>179288.81431799999</c:v>
                </c:pt>
                <c:pt idx="10941">
                  <c:v>181604.311709</c:v>
                </c:pt>
                <c:pt idx="10942">
                  <c:v>183236.35254299999</c:v>
                </c:pt>
                <c:pt idx="10943">
                  <c:v>183387.745788</c:v>
                </c:pt>
                <c:pt idx="10944">
                  <c:v>183539.13903300001</c:v>
                </c:pt>
                <c:pt idx="10945">
                  <c:v>183690.532278</c:v>
                </c:pt>
                <c:pt idx="10946">
                  <c:v>183841.92552399999</c:v>
                </c:pt>
                <c:pt idx="10947">
                  <c:v>183993.318769</c:v>
                </c:pt>
                <c:pt idx="10948">
                  <c:v>184144.71201399999</c:v>
                </c:pt>
                <c:pt idx="10949">
                  <c:v>184296.105259</c:v>
                </c:pt>
                <c:pt idx="10950">
                  <c:v>184447.49850399999</c:v>
                </c:pt>
                <c:pt idx="10951">
                  <c:v>184598.891749</c:v>
                </c:pt>
                <c:pt idx="10952">
                  <c:v>184750.28499399999</c:v>
                </c:pt>
                <c:pt idx="10953">
                  <c:v>182955.70803899999</c:v>
                </c:pt>
                <c:pt idx="10954">
                  <c:v>180791.603894</c:v>
                </c:pt>
                <c:pt idx="10955">
                  <c:v>180049.945817</c:v>
                </c:pt>
                <c:pt idx="10956">
                  <c:v>180788.93532799999</c:v>
                </c:pt>
                <c:pt idx="10957">
                  <c:v>181527.92483999999</c:v>
                </c:pt>
                <c:pt idx="10958">
                  <c:v>182356.807325</c:v>
                </c:pt>
                <c:pt idx="10959">
                  <c:v>183185.68981099999</c:v>
                </c:pt>
                <c:pt idx="10960">
                  <c:v>184014.572296</c:v>
                </c:pt>
                <c:pt idx="10961">
                  <c:v>185088.13916399999</c:v>
                </c:pt>
                <c:pt idx="10962">
                  <c:v>186161.70603199999</c:v>
                </c:pt>
                <c:pt idx="10963">
                  <c:v>185786.23973199999</c:v>
                </c:pt>
                <c:pt idx="10964">
                  <c:v>185410.77343100001</c:v>
                </c:pt>
                <c:pt idx="10965">
                  <c:v>185035.30713100001</c:v>
                </c:pt>
                <c:pt idx="10966">
                  <c:v>184659.84083100001</c:v>
                </c:pt>
                <c:pt idx="10967">
                  <c:v>184284.37453</c:v>
                </c:pt>
                <c:pt idx="10968">
                  <c:v>183169.918718</c:v>
                </c:pt>
                <c:pt idx="10969">
                  <c:v>182055.462906</c:v>
                </c:pt>
                <c:pt idx="10970">
                  <c:v>180941.00709299999</c:v>
                </c:pt>
                <c:pt idx="10971">
                  <c:v>179736.65830800001</c:v>
                </c:pt>
                <c:pt idx="10972">
                  <c:v>178532.309522</c:v>
                </c:pt>
                <c:pt idx="10973">
                  <c:v>177327.96073600001</c:v>
                </c:pt>
                <c:pt idx="10974">
                  <c:v>175878.92756800001</c:v>
                </c:pt>
                <c:pt idx="10975">
                  <c:v>175750.43507100001</c:v>
                </c:pt>
                <c:pt idx="10976">
                  <c:v>177070.97574299999</c:v>
                </c:pt>
                <c:pt idx="10977">
                  <c:v>177072.176244</c:v>
                </c:pt>
                <c:pt idx="10978">
                  <c:v>177073.37674499999</c:v>
                </c:pt>
                <c:pt idx="10979">
                  <c:v>177074.577246</c:v>
                </c:pt>
                <c:pt idx="10980">
                  <c:v>177075.77774699999</c:v>
                </c:pt>
                <c:pt idx="10981">
                  <c:v>177076.978248</c:v>
                </c:pt>
                <c:pt idx="10982">
                  <c:v>177078.17874900001</c:v>
                </c:pt>
                <c:pt idx="10983">
                  <c:v>177079.37925</c:v>
                </c:pt>
                <c:pt idx="10984">
                  <c:v>177080.57975100001</c:v>
                </c:pt>
                <c:pt idx="10985">
                  <c:v>177081.780252</c:v>
                </c:pt>
                <c:pt idx="10986">
                  <c:v>177082.98075300001</c:v>
                </c:pt>
                <c:pt idx="10987">
                  <c:v>177084.181254</c:v>
                </c:pt>
                <c:pt idx="10988">
                  <c:v>175764.84108400001</c:v>
                </c:pt>
                <c:pt idx="10989">
                  <c:v>175966.793886</c:v>
                </c:pt>
                <c:pt idx="10990">
                  <c:v>177488.08686000001</c:v>
                </c:pt>
                <c:pt idx="10991">
                  <c:v>179009.37983300001</c:v>
                </c:pt>
                <c:pt idx="10992">
                  <c:v>180530.672807</c:v>
                </c:pt>
                <c:pt idx="10993">
                  <c:v>182051.96578</c:v>
                </c:pt>
                <c:pt idx="10994">
                  <c:v>183573.25875400001</c:v>
                </c:pt>
                <c:pt idx="10995">
                  <c:v>183824.57900699999</c:v>
                </c:pt>
                <c:pt idx="10996">
                  <c:v>184075.89926100001</c:v>
                </c:pt>
                <c:pt idx="10997">
                  <c:v>184327.219514</c:v>
                </c:pt>
                <c:pt idx="10998">
                  <c:v>184578.53976799999</c:v>
                </c:pt>
                <c:pt idx="10999">
                  <c:v>184829.86002200001</c:v>
                </c:pt>
                <c:pt idx="11000">
                  <c:v>185081.18027499999</c:v>
                </c:pt>
                <c:pt idx="11001">
                  <c:v>185332.50052900001</c:v>
                </c:pt>
                <c:pt idx="11002">
                  <c:v>184062.52780899999</c:v>
                </c:pt>
                <c:pt idx="11003">
                  <c:v>182792.555089</c:v>
                </c:pt>
                <c:pt idx="11004">
                  <c:v>181522.58236900001</c:v>
                </c:pt>
                <c:pt idx="11005">
                  <c:v>180252.60964899999</c:v>
                </c:pt>
                <c:pt idx="11006">
                  <c:v>178982.636929</c:v>
                </c:pt>
                <c:pt idx="11007">
                  <c:v>177419.69537599999</c:v>
                </c:pt>
                <c:pt idx="11008">
                  <c:v>177126.726544</c:v>
                </c:pt>
                <c:pt idx="11009">
                  <c:v>176506.224976</c:v>
                </c:pt>
                <c:pt idx="11010">
                  <c:v>175885.72340700001</c:v>
                </c:pt>
                <c:pt idx="11011">
                  <c:v>175265.22183900001</c:v>
                </c:pt>
                <c:pt idx="11012">
                  <c:v>174620.96390599999</c:v>
                </c:pt>
                <c:pt idx="11013">
                  <c:v>173976.70597400001</c:v>
                </c:pt>
                <c:pt idx="11014">
                  <c:v>173332.448041</c:v>
                </c:pt>
                <c:pt idx="11015">
                  <c:v>172688.19010899999</c:v>
                </c:pt>
                <c:pt idx="11016">
                  <c:v>172043.93217700001</c:v>
                </c:pt>
                <c:pt idx="11017">
                  <c:v>171399.67424399999</c:v>
                </c:pt>
                <c:pt idx="11018">
                  <c:v>170755.41631199999</c:v>
                </c:pt>
                <c:pt idx="11019">
                  <c:v>170111.158379</c:v>
                </c:pt>
                <c:pt idx="11020">
                  <c:v>169759.86927900001</c:v>
                </c:pt>
                <c:pt idx="11021">
                  <c:v>169408.58017900001</c:v>
                </c:pt>
                <c:pt idx="11022">
                  <c:v>169384.82381500001</c:v>
                </c:pt>
                <c:pt idx="11023">
                  <c:v>169361.06745100001</c:v>
                </c:pt>
                <c:pt idx="11024">
                  <c:v>171042.62242900001</c:v>
                </c:pt>
                <c:pt idx="11025">
                  <c:v>172764.297444</c:v>
                </c:pt>
                <c:pt idx="11026">
                  <c:v>174485.972458</c:v>
                </c:pt>
                <c:pt idx="11027">
                  <c:v>176207.64747299999</c:v>
                </c:pt>
                <c:pt idx="11028">
                  <c:v>177929.322487</c:v>
                </c:pt>
                <c:pt idx="11029">
                  <c:v>179650.99750100001</c:v>
                </c:pt>
                <c:pt idx="11030">
                  <c:v>180840.21286</c:v>
                </c:pt>
                <c:pt idx="11031">
                  <c:v>182029.42821799999</c:v>
                </c:pt>
                <c:pt idx="11032">
                  <c:v>183218.643576</c:v>
                </c:pt>
                <c:pt idx="11033">
                  <c:v>184407.85893399999</c:v>
                </c:pt>
                <c:pt idx="11034">
                  <c:v>185597.074292</c:v>
                </c:pt>
                <c:pt idx="11035">
                  <c:v>186786.28964999999</c:v>
                </c:pt>
                <c:pt idx="11036">
                  <c:v>187501.12054800001</c:v>
                </c:pt>
                <c:pt idx="11037">
                  <c:v>186510.64010399999</c:v>
                </c:pt>
                <c:pt idx="11038">
                  <c:v>185503.795988</c:v>
                </c:pt>
                <c:pt idx="11039">
                  <c:v>184496.951871</c:v>
                </c:pt>
                <c:pt idx="11040">
                  <c:v>183236.64585599999</c:v>
                </c:pt>
                <c:pt idx="11041">
                  <c:v>181976.33984100001</c:v>
                </c:pt>
                <c:pt idx="11042">
                  <c:v>180716.03382499999</c:v>
                </c:pt>
                <c:pt idx="11043">
                  <c:v>179988.187466</c:v>
                </c:pt>
                <c:pt idx="11044">
                  <c:v>179260.34110699999</c:v>
                </c:pt>
                <c:pt idx="11045">
                  <c:v>178532.494748</c:v>
                </c:pt>
                <c:pt idx="11046">
                  <c:v>177804.64838900001</c:v>
                </c:pt>
                <c:pt idx="11047">
                  <c:v>177076.80202999999</c:v>
                </c:pt>
                <c:pt idx="11048">
                  <c:v>176348.95567200001</c:v>
                </c:pt>
                <c:pt idx="11049">
                  <c:v>176095.49377299999</c:v>
                </c:pt>
                <c:pt idx="11050">
                  <c:v>175133.94026599999</c:v>
                </c:pt>
                <c:pt idx="11051">
                  <c:v>174172.38675899999</c:v>
                </c:pt>
                <c:pt idx="11052">
                  <c:v>173210.83325200001</c:v>
                </c:pt>
                <c:pt idx="11053">
                  <c:v>172502.74164399999</c:v>
                </c:pt>
                <c:pt idx="11054">
                  <c:v>171794.650035</c:v>
                </c:pt>
                <c:pt idx="11055">
                  <c:v>171086.55842700001</c:v>
                </c:pt>
                <c:pt idx="11056">
                  <c:v>170378.46681899999</c:v>
                </c:pt>
                <c:pt idx="11057">
                  <c:v>169670.37521100001</c:v>
                </c:pt>
                <c:pt idx="11058">
                  <c:v>168962.28360299999</c:v>
                </c:pt>
                <c:pt idx="11059">
                  <c:v>168254.191995</c:v>
                </c:pt>
                <c:pt idx="11060">
                  <c:v>167546.10038700001</c:v>
                </c:pt>
                <c:pt idx="11061">
                  <c:v>166838.008779</c:v>
                </c:pt>
                <c:pt idx="11062">
                  <c:v>167858.18772700001</c:v>
                </c:pt>
                <c:pt idx="11063">
                  <c:v>169586.45828399999</c:v>
                </c:pt>
                <c:pt idx="11064">
                  <c:v>171314.72884</c:v>
                </c:pt>
                <c:pt idx="11065">
                  <c:v>173042.999396</c:v>
                </c:pt>
                <c:pt idx="11066">
                  <c:v>174771.26995300001</c:v>
                </c:pt>
                <c:pt idx="11067">
                  <c:v>176499.54050900001</c:v>
                </c:pt>
                <c:pt idx="11068">
                  <c:v>178227.81106499999</c:v>
                </c:pt>
                <c:pt idx="11069">
                  <c:v>180477.115777</c:v>
                </c:pt>
                <c:pt idx="11070">
                  <c:v>182726.42048900001</c:v>
                </c:pt>
                <c:pt idx="11071">
                  <c:v>185973.93942400001</c:v>
                </c:pt>
                <c:pt idx="11072">
                  <c:v>189221.45835900001</c:v>
                </c:pt>
                <c:pt idx="11073">
                  <c:v>196969.183628</c:v>
                </c:pt>
                <c:pt idx="11074">
                  <c:v>204716.90889699999</c:v>
                </c:pt>
                <c:pt idx="11075">
                  <c:v>210736.36360899999</c:v>
                </c:pt>
                <c:pt idx="11076">
                  <c:v>216755.81832200001</c:v>
                </c:pt>
                <c:pt idx="11077">
                  <c:v>222775.27303499999</c:v>
                </c:pt>
                <c:pt idx="11078">
                  <c:v>228794.727747</c:v>
                </c:pt>
                <c:pt idx="11079">
                  <c:v>234814.18246000001</c:v>
                </c:pt>
                <c:pt idx="11080">
                  <c:v>240833.63717199999</c:v>
                </c:pt>
                <c:pt idx="11081">
                  <c:v>246853.091885</c:v>
                </c:pt>
                <c:pt idx="11082">
                  <c:v>252814.49445999999</c:v>
                </c:pt>
                <c:pt idx="11083">
                  <c:v>263453.15250899998</c:v>
                </c:pt>
                <c:pt idx="11084">
                  <c:v>273093.59633500001</c:v>
                </c:pt>
                <c:pt idx="11085">
                  <c:v>282957.11041800003</c:v>
                </c:pt>
                <c:pt idx="11086">
                  <c:v>289642.09846200002</c:v>
                </c:pt>
                <c:pt idx="11087">
                  <c:v>296327.08650700003</c:v>
                </c:pt>
                <c:pt idx="11088">
                  <c:v>303012.07455100003</c:v>
                </c:pt>
                <c:pt idx="11089">
                  <c:v>323025.72840399999</c:v>
                </c:pt>
                <c:pt idx="11090">
                  <c:v>353626.374649</c:v>
                </c:pt>
                <c:pt idx="11091">
                  <c:v>410093.30362999998</c:v>
                </c:pt>
                <c:pt idx="11092">
                  <c:v>466560.23261000001</c:v>
                </c:pt>
                <c:pt idx="11093">
                  <c:v>523027.16159099998</c:v>
                </c:pt>
                <c:pt idx="11094">
                  <c:v>598146.22077000001</c:v>
                </c:pt>
                <c:pt idx="11095">
                  <c:v>673910.30981500004</c:v>
                </c:pt>
                <c:pt idx="11096">
                  <c:v>759611.84476799995</c:v>
                </c:pt>
                <c:pt idx="11097">
                  <c:v>845313.37972099998</c:v>
                </c:pt>
                <c:pt idx="11098">
                  <c:v>943283.20231199998</c:v>
                </c:pt>
                <c:pt idx="11099">
                  <c:v>1044760.8705</c:v>
                </c:pt>
                <c:pt idx="11100">
                  <c:v>1146238.5386900001</c:v>
                </c:pt>
                <c:pt idx="11101">
                  <c:v>1247716.20688</c:v>
                </c:pt>
                <c:pt idx="11102">
                  <c:v>1335865.2092599999</c:v>
                </c:pt>
                <c:pt idx="11103">
                  <c:v>1413427.2192500001</c:v>
                </c:pt>
                <c:pt idx="11104">
                  <c:v>1465122.9465000001</c:v>
                </c:pt>
                <c:pt idx="11105">
                  <c:v>1516818.6737599999</c:v>
                </c:pt>
                <c:pt idx="11106">
                  <c:v>1570886.8836699999</c:v>
                </c:pt>
                <c:pt idx="11107">
                  <c:v>1606302.9633800001</c:v>
                </c:pt>
                <c:pt idx="11108">
                  <c:v>1640611.0312000001</c:v>
                </c:pt>
                <c:pt idx="11109">
                  <c:v>1652585.45374</c:v>
                </c:pt>
                <c:pt idx="11110">
                  <c:v>1664559.87628</c:v>
                </c:pt>
                <c:pt idx="11111">
                  <c:v>1664042.94092</c:v>
                </c:pt>
                <c:pt idx="11112">
                  <c:v>1658696.47967</c:v>
                </c:pt>
                <c:pt idx="11113">
                  <c:v>1653350.0184200001</c:v>
                </c:pt>
                <c:pt idx="11114">
                  <c:v>1648003.5571699999</c:v>
                </c:pt>
                <c:pt idx="11115">
                  <c:v>1642657.0959099999</c:v>
                </c:pt>
                <c:pt idx="11116">
                  <c:v>1637310.63466</c:v>
                </c:pt>
                <c:pt idx="11117">
                  <c:v>1623175.6382299999</c:v>
                </c:pt>
                <c:pt idx="11118">
                  <c:v>1609040.64179</c:v>
                </c:pt>
                <c:pt idx="11119">
                  <c:v>1592533.1627</c:v>
                </c:pt>
                <c:pt idx="11120">
                  <c:v>1576025.6836099999</c:v>
                </c:pt>
                <c:pt idx="11121">
                  <c:v>1559518.2045199999</c:v>
                </c:pt>
                <c:pt idx="11122">
                  <c:v>1550729.66934</c:v>
                </c:pt>
                <c:pt idx="11123">
                  <c:v>1541941.1341599999</c:v>
                </c:pt>
                <c:pt idx="11124">
                  <c:v>1533152.59898</c:v>
                </c:pt>
                <c:pt idx="11125">
                  <c:v>1524364.06379</c:v>
                </c:pt>
                <c:pt idx="11126">
                  <c:v>1515575.5286099999</c:v>
                </c:pt>
                <c:pt idx="11127">
                  <c:v>1506786.99343</c:v>
                </c:pt>
                <c:pt idx="11128">
                  <c:v>1497998.4582400001</c:v>
                </c:pt>
                <c:pt idx="11129">
                  <c:v>1495996.24762</c:v>
                </c:pt>
                <c:pt idx="11130">
                  <c:v>1502782.5721799999</c:v>
                </c:pt>
                <c:pt idx="11131">
                  <c:v>1509568.89674</c:v>
                </c:pt>
                <c:pt idx="11132">
                  <c:v>1519465.82541</c:v>
                </c:pt>
                <c:pt idx="11133">
                  <c:v>1531312.1446400001</c:v>
                </c:pt>
                <c:pt idx="11134">
                  <c:v>1543158.4638799999</c:v>
                </c:pt>
                <c:pt idx="11135">
                  <c:v>1555004.78311</c:v>
                </c:pt>
                <c:pt idx="11136">
                  <c:v>1566851.1023500001</c:v>
                </c:pt>
                <c:pt idx="11137">
                  <c:v>1578697.4215800001</c:v>
                </c:pt>
                <c:pt idx="11138">
                  <c:v>1590543.7408199999</c:v>
                </c:pt>
                <c:pt idx="11139">
                  <c:v>1602390.06005</c:v>
                </c:pt>
                <c:pt idx="11140">
                  <c:v>1614236.3792900001</c:v>
                </c:pt>
                <c:pt idx="11141">
                  <c:v>1626082.6985200001</c:v>
                </c:pt>
                <c:pt idx="11142">
                  <c:v>1638056.70349</c:v>
                </c:pt>
                <c:pt idx="11143">
                  <c:v>1650030.7084600001</c:v>
                </c:pt>
                <c:pt idx="11144">
                  <c:v>1662004.71343</c:v>
                </c:pt>
                <c:pt idx="11145">
                  <c:v>1669573.5313800001</c:v>
                </c:pt>
                <c:pt idx="11146">
                  <c:v>1675192.9587600001</c:v>
                </c:pt>
                <c:pt idx="11147">
                  <c:v>1675362.1622500001</c:v>
                </c:pt>
                <c:pt idx="11148">
                  <c:v>1675531.36574</c:v>
                </c:pt>
                <c:pt idx="11149">
                  <c:v>1675107.6319899999</c:v>
                </c:pt>
                <c:pt idx="11150">
                  <c:v>1664987.4121300001</c:v>
                </c:pt>
                <c:pt idx="11151">
                  <c:v>1654867.1922599999</c:v>
                </c:pt>
                <c:pt idx="11152">
                  <c:v>1644746.9724000001</c:v>
                </c:pt>
                <c:pt idx="11153">
                  <c:v>1634626.7525299999</c:v>
                </c:pt>
                <c:pt idx="11154">
                  <c:v>1624506.5326700001</c:v>
                </c:pt>
                <c:pt idx="11155">
                  <c:v>1607472.3025100001</c:v>
                </c:pt>
                <c:pt idx="11156">
                  <c:v>1590438.07235</c:v>
                </c:pt>
                <c:pt idx="11157">
                  <c:v>1573403.84219</c:v>
                </c:pt>
                <c:pt idx="11158">
                  <c:v>1557664.1949499999</c:v>
                </c:pt>
                <c:pt idx="11159">
                  <c:v>1541924.5477</c:v>
                </c:pt>
                <c:pt idx="11160">
                  <c:v>1531635.1243499999</c:v>
                </c:pt>
                <c:pt idx="11161">
                  <c:v>1521345.70099</c:v>
                </c:pt>
                <c:pt idx="11162">
                  <c:v>1523391.6869099999</c:v>
                </c:pt>
                <c:pt idx="11163">
                  <c:v>1535134.15894</c:v>
                </c:pt>
                <c:pt idx="11164">
                  <c:v>1546876.6309799999</c:v>
                </c:pt>
                <c:pt idx="11165">
                  <c:v>1558619.10301</c:v>
                </c:pt>
                <c:pt idx="11166">
                  <c:v>1568760.2975600001</c:v>
                </c:pt>
                <c:pt idx="11167">
                  <c:v>1578901.4921200001</c:v>
                </c:pt>
                <c:pt idx="11168">
                  <c:v>1589042.68667</c:v>
                </c:pt>
                <c:pt idx="11169">
                  <c:v>1599183.8812200001</c:v>
                </c:pt>
                <c:pt idx="11170">
                  <c:v>1609325.07577</c:v>
                </c:pt>
                <c:pt idx="11171">
                  <c:v>1619466.2703199999</c:v>
                </c:pt>
                <c:pt idx="11172">
                  <c:v>1629607.4648800001</c:v>
                </c:pt>
                <c:pt idx="11173">
                  <c:v>1639748.65943</c:v>
                </c:pt>
                <c:pt idx="11174">
                  <c:v>1649889.8539799999</c:v>
                </c:pt>
                <c:pt idx="11175">
                  <c:v>1648288.5765</c:v>
                </c:pt>
                <c:pt idx="11176">
                  <c:v>1646687.29902</c:v>
                </c:pt>
                <c:pt idx="11177">
                  <c:v>1645086.0215400001</c:v>
                </c:pt>
                <c:pt idx="11178">
                  <c:v>1650502.25847</c:v>
                </c:pt>
                <c:pt idx="11179">
                  <c:v>1657519.7728899999</c:v>
                </c:pt>
                <c:pt idx="11180">
                  <c:v>1664537.2873</c:v>
                </c:pt>
                <c:pt idx="11181">
                  <c:v>1671554.8017200001</c:v>
                </c:pt>
                <c:pt idx="11182">
                  <c:v>1680459.13004</c:v>
                </c:pt>
                <c:pt idx="11183">
                  <c:v>1689363.4583699999</c:v>
                </c:pt>
                <c:pt idx="11184">
                  <c:v>1698267.78669</c:v>
                </c:pt>
                <c:pt idx="11185">
                  <c:v>1713963.7655199999</c:v>
                </c:pt>
                <c:pt idx="11186">
                  <c:v>1727120.4109199999</c:v>
                </c:pt>
                <c:pt idx="11187">
                  <c:v>1740277.0563300001</c:v>
                </c:pt>
                <c:pt idx="11188">
                  <c:v>1750313.44756</c:v>
                </c:pt>
                <c:pt idx="11189">
                  <c:v>1760349.83879</c:v>
                </c:pt>
                <c:pt idx="11190">
                  <c:v>1770386.2300199999</c:v>
                </c:pt>
                <c:pt idx="11191">
                  <c:v>1773405.10684</c:v>
                </c:pt>
                <c:pt idx="11192">
                  <c:v>1776423.9836599999</c:v>
                </c:pt>
                <c:pt idx="11193">
                  <c:v>1779442.86047</c:v>
                </c:pt>
                <c:pt idx="11194">
                  <c:v>1782461.7372900001</c:v>
                </c:pt>
                <c:pt idx="11195">
                  <c:v>1783593.8001999999</c:v>
                </c:pt>
                <c:pt idx="11196">
                  <c:v>1784725.8631</c:v>
                </c:pt>
                <c:pt idx="11197">
                  <c:v>1785857.9260100001</c:v>
                </c:pt>
                <c:pt idx="11198">
                  <c:v>1780198.3384199999</c:v>
                </c:pt>
                <c:pt idx="11199">
                  <c:v>1771761.0369899999</c:v>
                </c:pt>
                <c:pt idx="11200">
                  <c:v>1763323.7355500001</c:v>
                </c:pt>
                <c:pt idx="11201">
                  <c:v>1758006.68829</c:v>
                </c:pt>
                <c:pt idx="11202">
                  <c:v>1752689.6410300001</c:v>
                </c:pt>
                <c:pt idx="11203">
                  <c:v>1747372.5937699999</c:v>
                </c:pt>
                <c:pt idx="11204">
                  <c:v>1719085.26284</c:v>
                </c:pt>
                <c:pt idx="11205">
                  <c:v>1690797.93191</c:v>
                </c:pt>
                <c:pt idx="11206">
                  <c:v>1662510.6009800001</c:v>
                </c:pt>
                <c:pt idx="11207">
                  <c:v>1634223.2700499999</c:v>
                </c:pt>
                <c:pt idx="11208">
                  <c:v>1605935.9391300001</c:v>
                </c:pt>
                <c:pt idx="11209">
                  <c:v>1577648.6081999999</c:v>
                </c:pt>
                <c:pt idx="11210">
                  <c:v>1549361.27727</c:v>
                </c:pt>
                <c:pt idx="11211">
                  <c:v>1521073.94634</c:v>
                </c:pt>
                <c:pt idx="11212">
                  <c:v>1498103.66267</c:v>
                </c:pt>
                <c:pt idx="11213">
                  <c:v>1475133.379</c:v>
                </c:pt>
                <c:pt idx="11214">
                  <c:v>1452163.09534</c:v>
                </c:pt>
                <c:pt idx="11215">
                  <c:v>1429192.81167</c:v>
                </c:pt>
                <c:pt idx="11216">
                  <c:v>1429797.6037000001</c:v>
                </c:pt>
                <c:pt idx="11217">
                  <c:v>1453372.6794</c:v>
                </c:pt>
                <c:pt idx="11218">
                  <c:v>1476947.7551</c:v>
                </c:pt>
                <c:pt idx="11219">
                  <c:v>1500522.83079</c:v>
                </c:pt>
                <c:pt idx="11220">
                  <c:v>1524097.90649</c:v>
                </c:pt>
                <c:pt idx="11221">
                  <c:v>1547672.9821899999</c:v>
                </c:pt>
                <c:pt idx="11222">
                  <c:v>1571248.0578900001</c:v>
                </c:pt>
                <c:pt idx="11223">
                  <c:v>1594823.13359</c:v>
                </c:pt>
                <c:pt idx="11224">
                  <c:v>1618398.2092800001</c:v>
                </c:pt>
                <c:pt idx="11225">
                  <c:v>1641973.28498</c:v>
                </c:pt>
                <c:pt idx="11226">
                  <c:v>1667140.6603399999</c:v>
                </c:pt>
                <c:pt idx="11227">
                  <c:v>1692308.03569</c:v>
                </c:pt>
                <c:pt idx="11228">
                  <c:v>1717475.4110399999</c:v>
                </c:pt>
                <c:pt idx="11229">
                  <c:v>1719067.7106999999</c:v>
                </c:pt>
                <c:pt idx="11230">
                  <c:v>1720660.01036</c:v>
                </c:pt>
                <c:pt idx="11231">
                  <c:v>1722252.3100099999</c:v>
                </c:pt>
                <c:pt idx="11232">
                  <c:v>1723844.6096699999</c:v>
                </c:pt>
                <c:pt idx="11233">
                  <c:v>1725436.9093299999</c:v>
                </c:pt>
                <c:pt idx="11234">
                  <c:v>1727029.2089800001</c:v>
                </c:pt>
                <c:pt idx="11235">
                  <c:v>1728621.5086399999</c:v>
                </c:pt>
                <c:pt idx="11236">
                  <c:v>1730213.8082999999</c:v>
                </c:pt>
                <c:pt idx="11237">
                  <c:v>1739114.27437</c:v>
                </c:pt>
                <c:pt idx="11238">
                  <c:v>1748014.7404400001</c:v>
                </c:pt>
                <c:pt idx="11239">
                  <c:v>1755322.90686</c:v>
                </c:pt>
                <c:pt idx="11240">
                  <c:v>1762631.0732700001</c:v>
                </c:pt>
                <c:pt idx="11241">
                  <c:v>1769939.23969</c:v>
                </c:pt>
                <c:pt idx="11242">
                  <c:v>1777247.4061100001</c:v>
                </c:pt>
                <c:pt idx="11243">
                  <c:v>1784555.5725199999</c:v>
                </c:pt>
                <c:pt idx="11244">
                  <c:v>1791863.7389400001</c:v>
                </c:pt>
                <c:pt idx="11245">
                  <c:v>1799171.90536</c:v>
                </c:pt>
                <c:pt idx="11246">
                  <c:v>1806480.07177</c:v>
                </c:pt>
                <c:pt idx="11247">
                  <c:v>1820056.7593700001</c:v>
                </c:pt>
                <c:pt idx="11248">
                  <c:v>1833633.4469600001</c:v>
                </c:pt>
                <c:pt idx="11249">
                  <c:v>1847210.1345500001</c:v>
                </c:pt>
                <c:pt idx="11250">
                  <c:v>1853478.65573</c:v>
                </c:pt>
                <c:pt idx="11251">
                  <c:v>1855271.42212</c:v>
                </c:pt>
                <c:pt idx="11252">
                  <c:v>1857064.18851</c:v>
                </c:pt>
                <c:pt idx="11253">
                  <c:v>1858856.9549100001</c:v>
                </c:pt>
                <c:pt idx="11254">
                  <c:v>1860649.7213000001</c:v>
                </c:pt>
                <c:pt idx="11255">
                  <c:v>1862442.4876900001</c:v>
                </c:pt>
                <c:pt idx="11256">
                  <c:v>1864235.2540899999</c:v>
                </c:pt>
                <c:pt idx="11257">
                  <c:v>1866028.0204799999</c:v>
                </c:pt>
                <c:pt idx="11258">
                  <c:v>1867820.78688</c:v>
                </c:pt>
                <c:pt idx="11259">
                  <c:v>1869613.55327</c:v>
                </c:pt>
                <c:pt idx="11260">
                  <c:v>1865137.79849</c:v>
                </c:pt>
                <c:pt idx="11261">
                  <c:v>1860662.0437</c:v>
                </c:pt>
                <c:pt idx="11262">
                  <c:v>1856186.28892</c:v>
                </c:pt>
                <c:pt idx="11263">
                  <c:v>1861540.63372</c:v>
                </c:pt>
                <c:pt idx="11264">
                  <c:v>1871370.7332899999</c:v>
                </c:pt>
                <c:pt idx="11265">
                  <c:v>1875567.0858799999</c:v>
                </c:pt>
                <c:pt idx="11266">
                  <c:v>1879763.43848</c:v>
                </c:pt>
                <c:pt idx="11267">
                  <c:v>1883959.79107</c:v>
                </c:pt>
                <c:pt idx="11268">
                  <c:v>1888156.1436600001</c:v>
                </c:pt>
                <c:pt idx="11269">
                  <c:v>1892352.4962500001</c:v>
                </c:pt>
                <c:pt idx="11270">
                  <c:v>1896548.8488400001</c:v>
                </c:pt>
                <c:pt idx="11271">
                  <c:v>1900745.20144</c:v>
                </c:pt>
                <c:pt idx="11272">
                  <c:v>1904941.55403</c:v>
                </c:pt>
                <c:pt idx="11273">
                  <c:v>1909137.90662</c:v>
                </c:pt>
                <c:pt idx="11274">
                  <c:v>1913334.25921</c:v>
                </c:pt>
                <c:pt idx="11275">
                  <c:v>1917530.6118000001</c:v>
                </c:pt>
                <c:pt idx="11276">
                  <c:v>1911896.86482</c:v>
                </c:pt>
                <c:pt idx="11277">
                  <c:v>1906307.90329</c:v>
                </c:pt>
                <c:pt idx="11278">
                  <c:v>1906352.68875</c:v>
                </c:pt>
                <c:pt idx="11279">
                  <c:v>1906397.4742000001</c:v>
                </c:pt>
                <c:pt idx="11280">
                  <c:v>1906442.25966</c:v>
                </c:pt>
                <c:pt idx="11281">
                  <c:v>1906487.0451100001</c:v>
                </c:pt>
                <c:pt idx="11282">
                  <c:v>1929912.74471</c:v>
                </c:pt>
                <c:pt idx="11283">
                  <c:v>1953338.4443099999</c:v>
                </c:pt>
                <c:pt idx="11284">
                  <c:v>1976764.1439</c:v>
                </c:pt>
                <c:pt idx="11285">
                  <c:v>1998908.3436</c:v>
                </c:pt>
                <c:pt idx="11286">
                  <c:v>2021052.5433</c:v>
                </c:pt>
                <c:pt idx="11287">
                  <c:v>2038014.21686</c:v>
                </c:pt>
                <c:pt idx="11288">
                  <c:v>2054975.8904200001</c:v>
                </c:pt>
                <c:pt idx="11289">
                  <c:v>2071937.5639899999</c:v>
                </c:pt>
                <c:pt idx="11290">
                  <c:v>2088854.4521000001</c:v>
                </c:pt>
                <c:pt idx="11291">
                  <c:v>2105771.3402100001</c:v>
                </c:pt>
                <c:pt idx="11292">
                  <c:v>2122688.2283100002</c:v>
                </c:pt>
                <c:pt idx="11293">
                  <c:v>2139605.1164199999</c:v>
                </c:pt>
                <c:pt idx="11294">
                  <c:v>2156522.00453</c:v>
                </c:pt>
                <c:pt idx="11295">
                  <c:v>2146862.7397799999</c:v>
                </c:pt>
                <c:pt idx="11296">
                  <c:v>2137203.4750299999</c:v>
                </c:pt>
                <c:pt idx="11297">
                  <c:v>2127544.2102700002</c:v>
                </c:pt>
                <c:pt idx="11298">
                  <c:v>2119166.4454199998</c:v>
                </c:pt>
                <c:pt idx="11299">
                  <c:v>2110788.6805699999</c:v>
                </c:pt>
                <c:pt idx="11300">
                  <c:v>2107593.4418500001</c:v>
                </c:pt>
                <c:pt idx="11301">
                  <c:v>2104398.2031299998</c:v>
                </c:pt>
                <c:pt idx="11302">
                  <c:v>2101202.9644200001</c:v>
                </c:pt>
                <c:pt idx="11303">
                  <c:v>2098007.7256999998</c:v>
                </c:pt>
                <c:pt idx="11304">
                  <c:v>2094812.48698</c:v>
                </c:pt>
                <c:pt idx="11305">
                  <c:v>2091617.24826</c:v>
                </c:pt>
                <c:pt idx="11306">
                  <c:v>2088422.00954</c:v>
                </c:pt>
                <c:pt idx="11307">
                  <c:v>2086345.36824</c:v>
                </c:pt>
                <c:pt idx="11308">
                  <c:v>2087463.96566</c:v>
                </c:pt>
                <c:pt idx="11309">
                  <c:v>2090141.0531599999</c:v>
                </c:pt>
                <c:pt idx="11310">
                  <c:v>2092818.14066</c:v>
                </c:pt>
                <c:pt idx="11311">
                  <c:v>2094225.03819</c:v>
                </c:pt>
                <c:pt idx="11312">
                  <c:v>2095631.93573</c:v>
                </c:pt>
                <c:pt idx="11313">
                  <c:v>2097038.8332700001</c:v>
                </c:pt>
                <c:pt idx="11314">
                  <c:v>2098445.7308100001</c:v>
                </c:pt>
                <c:pt idx="11315">
                  <c:v>2099852.6283399998</c:v>
                </c:pt>
                <c:pt idx="11316">
                  <c:v>2101259.5258800001</c:v>
                </c:pt>
                <c:pt idx="11317">
                  <c:v>2102666.4234199999</c:v>
                </c:pt>
                <c:pt idx="11318">
                  <c:v>2104073.3209600002</c:v>
                </c:pt>
                <c:pt idx="11319">
                  <c:v>2105480.2184899999</c:v>
                </c:pt>
                <c:pt idx="11320">
                  <c:v>2105768.5186100001</c:v>
                </c:pt>
                <c:pt idx="11321">
                  <c:v>2106056.8187299999</c:v>
                </c:pt>
                <c:pt idx="11322">
                  <c:v>2104786.6287699998</c:v>
                </c:pt>
                <c:pt idx="11323">
                  <c:v>2107895.54837</c:v>
                </c:pt>
                <c:pt idx="11324">
                  <c:v>2112274.6579300002</c:v>
                </c:pt>
                <c:pt idx="11325">
                  <c:v>2116653.7675000001</c:v>
                </c:pt>
                <c:pt idx="11326">
                  <c:v>2121032.8770599999</c:v>
                </c:pt>
                <c:pt idx="11327">
                  <c:v>2125411.9866200001</c:v>
                </c:pt>
                <c:pt idx="11328">
                  <c:v>2136704.2055600001</c:v>
                </c:pt>
                <c:pt idx="11329">
                  <c:v>2147996.4245099998</c:v>
                </c:pt>
                <c:pt idx="11330">
                  <c:v>2159288.6434499999</c:v>
                </c:pt>
                <c:pt idx="11331">
                  <c:v>2175995.7993800002</c:v>
                </c:pt>
                <c:pt idx="11332">
                  <c:v>2192702.9553100001</c:v>
                </c:pt>
                <c:pt idx="11333">
                  <c:v>2209410.11124</c:v>
                </c:pt>
                <c:pt idx="11334">
                  <c:v>2223378.9243299998</c:v>
                </c:pt>
                <c:pt idx="11335">
                  <c:v>2235186.2552100001</c:v>
                </c:pt>
                <c:pt idx="11336">
                  <c:v>2242614.47652</c:v>
                </c:pt>
                <c:pt idx="11337">
                  <c:v>2250042.69784</c:v>
                </c:pt>
                <c:pt idx="11338">
                  <c:v>2251198.9368199999</c:v>
                </c:pt>
                <c:pt idx="11339">
                  <c:v>2252355.1758099999</c:v>
                </c:pt>
                <c:pt idx="11340">
                  <c:v>2253511.4147899998</c:v>
                </c:pt>
                <c:pt idx="11341">
                  <c:v>2247754.5443899999</c:v>
                </c:pt>
                <c:pt idx="11342">
                  <c:v>2241997.67399</c:v>
                </c:pt>
                <c:pt idx="11343">
                  <c:v>2236240.8036000002</c:v>
                </c:pt>
                <c:pt idx="11344">
                  <c:v>2225068.99621</c:v>
                </c:pt>
                <c:pt idx="11345">
                  <c:v>2213897.1888299999</c:v>
                </c:pt>
                <c:pt idx="11346">
                  <c:v>2202725.3814400001</c:v>
                </c:pt>
                <c:pt idx="11347">
                  <c:v>2194291.9169000001</c:v>
                </c:pt>
                <c:pt idx="11348">
                  <c:v>2188019.93457</c:v>
                </c:pt>
                <c:pt idx="11349">
                  <c:v>2181747.95224</c:v>
                </c:pt>
                <c:pt idx="11350">
                  <c:v>2177612.8320200001</c:v>
                </c:pt>
                <c:pt idx="11351">
                  <c:v>2179749.6941399998</c:v>
                </c:pt>
                <c:pt idx="11352">
                  <c:v>2181886.55626</c:v>
                </c:pt>
                <c:pt idx="11353">
                  <c:v>2188921.5736699998</c:v>
                </c:pt>
                <c:pt idx="11354">
                  <c:v>2195956.5910700001</c:v>
                </c:pt>
                <c:pt idx="11355">
                  <c:v>2202991.6084799999</c:v>
                </c:pt>
                <c:pt idx="11356">
                  <c:v>2217129.4337300002</c:v>
                </c:pt>
                <c:pt idx="11357">
                  <c:v>2231267.2589699998</c:v>
                </c:pt>
                <c:pt idx="11358">
                  <c:v>2239741.0471600001</c:v>
                </c:pt>
                <c:pt idx="11359">
                  <c:v>2248214.8353400002</c:v>
                </c:pt>
                <c:pt idx="11360">
                  <c:v>2256688.62353</c:v>
                </c:pt>
                <c:pt idx="11361">
                  <c:v>2265162.4117100001</c:v>
                </c:pt>
                <c:pt idx="11362">
                  <c:v>2273636.1998999999</c:v>
                </c:pt>
                <c:pt idx="11363">
                  <c:v>2279973.1259699999</c:v>
                </c:pt>
                <c:pt idx="11364">
                  <c:v>2286310.05204</c:v>
                </c:pt>
                <c:pt idx="11365">
                  <c:v>2292646.97811</c:v>
                </c:pt>
                <c:pt idx="11366">
                  <c:v>2294085.7488799999</c:v>
                </c:pt>
                <c:pt idx="11367">
                  <c:v>2295524.5196600002</c:v>
                </c:pt>
                <c:pt idx="11368">
                  <c:v>2296963.2904400001</c:v>
                </c:pt>
                <c:pt idx="11369">
                  <c:v>2283303.0342299999</c:v>
                </c:pt>
                <c:pt idx="11370">
                  <c:v>2269642.7780200001</c:v>
                </c:pt>
                <c:pt idx="11371">
                  <c:v>2261646.5588600002</c:v>
                </c:pt>
                <c:pt idx="11372">
                  <c:v>2253650.33971</c:v>
                </c:pt>
                <c:pt idx="11373">
                  <c:v>2245654.1205500001</c:v>
                </c:pt>
                <c:pt idx="11374">
                  <c:v>2229056.5167899998</c:v>
                </c:pt>
                <c:pt idx="11375">
                  <c:v>2212458.9130199999</c:v>
                </c:pt>
                <c:pt idx="11376">
                  <c:v>2195861.30926</c:v>
                </c:pt>
                <c:pt idx="11377">
                  <c:v>2179263.7054900001</c:v>
                </c:pt>
                <c:pt idx="11378">
                  <c:v>2162666.1017300002</c:v>
                </c:pt>
                <c:pt idx="11379">
                  <c:v>2146068.4979599998</c:v>
                </c:pt>
                <c:pt idx="11380">
                  <c:v>2129470.8942</c:v>
                </c:pt>
                <c:pt idx="11381">
                  <c:v>2112873.2904300001</c:v>
                </c:pt>
                <c:pt idx="11382">
                  <c:v>2104271.90582</c:v>
                </c:pt>
                <c:pt idx="11383">
                  <c:v>2095670.5212099999</c:v>
                </c:pt>
                <c:pt idx="11384">
                  <c:v>2087069.1366000001</c:v>
                </c:pt>
                <c:pt idx="11385">
                  <c:v>2078467.75199</c:v>
                </c:pt>
                <c:pt idx="11386">
                  <c:v>2080563.5477</c:v>
                </c:pt>
                <c:pt idx="11387">
                  <c:v>2091260.72802</c:v>
                </c:pt>
                <c:pt idx="11388">
                  <c:v>2102575.5589399999</c:v>
                </c:pt>
                <c:pt idx="11389">
                  <c:v>2113890.38986</c:v>
                </c:pt>
                <c:pt idx="11390">
                  <c:v>2125205.2207800001</c:v>
                </c:pt>
                <c:pt idx="11391">
                  <c:v>2136520.0517000002</c:v>
                </c:pt>
                <c:pt idx="11392">
                  <c:v>2147834.8826299999</c:v>
                </c:pt>
                <c:pt idx="11393">
                  <c:v>2159149.71355</c:v>
                </c:pt>
                <c:pt idx="11394">
                  <c:v>2170464.5444700001</c:v>
                </c:pt>
                <c:pt idx="11395">
                  <c:v>2181779.3753900002</c:v>
                </c:pt>
                <c:pt idx="11396">
                  <c:v>2193094.2063099998</c:v>
                </c:pt>
                <c:pt idx="11397">
                  <c:v>2204409.0372299999</c:v>
                </c:pt>
                <c:pt idx="11398">
                  <c:v>2215723.8681600001</c:v>
                </c:pt>
                <c:pt idx="11399">
                  <c:v>2224477.36895</c:v>
                </c:pt>
                <c:pt idx="11400">
                  <c:v>2233230.86974</c:v>
                </c:pt>
                <c:pt idx="11401">
                  <c:v>2246337.4591700002</c:v>
                </c:pt>
                <c:pt idx="11402">
                  <c:v>2259444.0486099999</c:v>
                </c:pt>
                <c:pt idx="11403">
                  <c:v>2261993.8056899998</c:v>
                </c:pt>
                <c:pt idx="11404">
                  <c:v>2264543.5627600001</c:v>
                </c:pt>
                <c:pt idx="11405">
                  <c:v>2267093.31984</c:v>
                </c:pt>
                <c:pt idx="11406">
                  <c:v>2269643.0769199999</c:v>
                </c:pt>
                <c:pt idx="11407">
                  <c:v>2272192.8339999998</c:v>
                </c:pt>
                <c:pt idx="11408">
                  <c:v>2274742.5910800002</c:v>
                </c:pt>
                <c:pt idx="11409">
                  <c:v>2277292.34815</c:v>
                </c:pt>
                <c:pt idx="11410">
                  <c:v>2268172.3886199999</c:v>
                </c:pt>
                <c:pt idx="11411">
                  <c:v>2259052.4290999998</c:v>
                </c:pt>
                <c:pt idx="11412">
                  <c:v>2241796.61938</c:v>
                </c:pt>
                <c:pt idx="11413">
                  <c:v>2224540.8096599998</c:v>
                </c:pt>
                <c:pt idx="11414">
                  <c:v>2202314.2606899999</c:v>
                </c:pt>
                <c:pt idx="11415">
                  <c:v>2180087.7117300001</c:v>
                </c:pt>
                <c:pt idx="11416">
                  <c:v>2168417.9951200001</c:v>
                </c:pt>
                <c:pt idx="11417">
                  <c:v>2156748.2785100001</c:v>
                </c:pt>
                <c:pt idx="11418">
                  <c:v>2145078.5619000001</c:v>
                </c:pt>
                <c:pt idx="11419">
                  <c:v>2133408.8453000002</c:v>
                </c:pt>
                <c:pt idx="11420">
                  <c:v>2121739.1286900002</c:v>
                </c:pt>
                <c:pt idx="11421">
                  <c:v>2110069.4120800002</c:v>
                </c:pt>
                <c:pt idx="11422">
                  <c:v>2116807.2484400002</c:v>
                </c:pt>
                <c:pt idx="11423">
                  <c:v>2135214.8014099998</c:v>
                </c:pt>
                <c:pt idx="11424">
                  <c:v>2149549.3650799999</c:v>
                </c:pt>
                <c:pt idx="11425">
                  <c:v>2163883.92875</c:v>
                </c:pt>
                <c:pt idx="11426">
                  <c:v>2178218.49242</c:v>
                </c:pt>
                <c:pt idx="11427">
                  <c:v>2192553.0560900001</c:v>
                </c:pt>
                <c:pt idx="11428">
                  <c:v>2206887.6197500001</c:v>
                </c:pt>
                <c:pt idx="11429">
                  <c:v>2221222.1834200001</c:v>
                </c:pt>
                <c:pt idx="11430">
                  <c:v>2235556.7470900002</c:v>
                </c:pt>
                <c:pt idx="11431">
                  <c:v>2249891.3107599998</c:v>
                </c:pt>
                <c:pt idx="11432">
                  <c:v>2253477.0090700001</c:v>
                </c:pt>
                <c:pt idx="11433">
                  <c:v>2257062.70738</c:v>
                </c:pt>
                <c:pt idx="11434">
                  <c:v>2260648.4056899999</c:v>
                </c:pt>
                <c:pt idx="11435">
                  <c:v>2245826.5510300002</c:v>
                </c:pt>
                <c:pt idx="11436">
                  <c:v>2231004.69637</c:v>
                </c:pt>
                <c:pt idx="11437">
                  <c:v>2220255.8310099998</c:v>
                </c:pt>
                <c:pt idx="11438">
                  <c:v>2209506.9656500001</c:v>
                </c:pt>
                <c:pt idx="11439">
                  <c:v>2198758.10029</c:v>
                </c:pt>
                <c:pt idx="11440">
                  <c:v>2188009.2349299998</c:v>
                </c:pt>
                <c:pt idx="11441">
                  <c:v>2177260.3695700001</c:v>
                </c:pt>
                <c:pt idx="11442">
                  <c:v>2166511.5042099999</c:v>
                </c:pt>
                <c:pt idx="11443">
                  <c:v>2155762.6388500002</c:v>
                </c:pt>
                <c:pt idx="11444">
                  <c:v>2152185.0496299998</c:v>
                </c:pt>
                <c:pt idx="11445">
                  <c:v>2159356.3257599999</c:v>
                </c:pt>
                <c:pt idx="11446">
                  <c:v>2167814.39494</c:v>
                </c:pt>
                <c:pt idx="11447">
                  <c:v>2176272.4641200001</c:v>
                </c:pt>
                <c:pt idx="11448">
                  <c:v>2184730.5332999998</c:v>
                </c:pt>
                <c:pt idx="11449">
                  <c:v>2193188.6024799999</c:v>
                </c:pt>
                <c:pt idx="11450">
                  <c:v>2201646.6716499999</c:v>
                </c:pt>
                <c:pt idx="11451">
                  <c:v>2210104.74083</c:v>
                </c:pt>
                <c:pt idx="11452">
                  <c:v>2218562.8100100001</c:v>
                </c:pt>
                <c:pt idx="11453">
                  <c:v>2200432.5726000001</c:v>
                </c:pt>
                <c:pt idx="11454">
                  <c:v>2182302.3351799999</c:v>
                </c:pt>
                <c:pt idx="11455">
                  <c:v>2164172.0977699999</c:v>
                </c:pt>
                <c:pt idx="11456">
                  <c:v>2146041.8603500002</c:v>
                </c:pt>
                <c:pt idx="11457">
                  <c:v>2120740.3467999999</c:v>
                </c:pt>
                <c:pt idx="11458">
                  <c:v>2095438.8332499999</c:v>
                </c:pt>
                <c:pt idx="11459">
                  <c:v>2068850.52666</c:v>
                </c:pt>
                <c:pt idx="11460">
                  <c:v>2042262.22007</c:v>
                </c:pt>
                <c:pt idx="11461">
                  <c:v>2015673.91347</c:v>
                </c:pt>
                <c:pt idx="11462">
                  <c:v>1989085.6068800001</c:v>
                </c:pt>
                <c:pt idx="11463">
                  <c:v>1962497.3002800001</c:v>
                </c:pt>
                <c:pt idx="11464">
                  <c:v>1935908.9936899999</c:v>
                </c:pt>
                <c:pt idx="11465">
                  <c:v>1930628.6084199999</c:v>
                </c:pt>
                <c:pt idx="11466">
                  <c:v>1951936.52975</c:v>
                </c:pt>
                <c:pt idx="11467">
                  <c:v>1973244.45108</c:v>
                </c:pt>
                <c:pt idx="11468">
                  <c:v>1994552.3724100001</c:v>
                </c:pt>
                <c:pt idx="11469">
                  <c:v>2015860.29373</c:v>
                </c:pt>
                <c:pt idx="11470">
                  <c:v>2037168.2150600001</c:v>
                </c:pt>
                <c:pt idx="11471">
                  <c:v>2058476.1363900001</c:v>
                </c:pt>
                <c:pt idx="11472">
                  <c:v>2079784.0577199999</c:v>
                </c:pt>
                <c:pt idx="11473">
                  <c:v>2114192.6306799999</c:v>
                </c:pt>
                <c:pt idx="11474">
                  <c:v>2148601.2036299999</c:v>
                </c:pt>
                <c:pt idx="11475">
                  <c:v>2183009.7765899999</c:v>
                </c:pt>
                <c:pt idx="11476">
                  <c:v>2217418.3495499999</c:v>
                </c:pt>
                <c:pt idx="11477">
                  <c:v>2251826.9225099999</c:v>
                </c:pt>
                <c:pt idx="11478">
                  <c:v>2267562.3926200001</c:v>
                </c:pt>
                <c:pt idx="11479">
                  <c:v>2244900.5813899999</c:v>
                </c:pt>
                <c:pt idx="11480">
                  <c:v>2222238.7701599998</c:v>
                </c:pt>
                <c:pt idx="11481">
                  <c:v>2199576.9589300002</c:v>
                </c:pt>
                <c:pt idx="11482">
                  <c:v>2176915.1477000001</c:v>
                </c:pt>
                <c:pt idx="11483">
                  <c:v>2154253.33647</c:v>
                </c:pt>
                <c:pt idx="11484">
                  <c:v>2131591.5252399999</c:v>
                </c:pt>
                <c:pt idx="11485">
                  <c:v>2108929.7140100002</c:v>
                </c:pt>
                <c:pt idx="11486">
                  <c:v>2073167.2511499999</c:v>
                </c:pt>
                <c:pt idx="11487">
                  <c:v>2037404.7882900001</c:v>
                </c:pt>
                <c:pt idx="11488">
                  <c:v>2001642.32543</c:v>
                </c:pt>
                <c:pt idx="11489">
                  <c:v>1965879.8625700001</c:v>
                </c:pt>
                <c:pt idx="11490">
                  <c:v>1930117.39971</c:v>
                </c:pt>
                <c:pt idx="11491">
                  <c:v>1932772.96205</c:v>
                </c:pt>
                <c:pt idx="11492">
                  <c:v>1973825.8057200001</c:v>
                </c:pt>
                <c:pt idx="11493">
                  <c:v>2014878.6493899999</c:v>
                </c:pt>
                <c:pt idx="11494">
                  <c:v>2043581.51055</c:v>
                </c:pt>
                <c:pt idx="11495">
                  <c:v>2072284.3717100001</c:v>
                </c:pt>
                <c:pt idx="11496">
                  <c:v>2100987.2328699999</c:v>
                </c:pt>
                <c:pt idx="11497">
                  <c:v>2129690.0940299998</c:v>
                </c:pt>
                <c:pt idx="11498">
                  <c:v>2158392.9552000002</c:v>
                </c:pt>
                <c:pt idx="11499">
                  <c:v>2187095.8163600001</c:v>
                </c:pt>
                <c:pt idx="11500">
                  <c:v>2215798.6775199999</c:v>
                </c:pt>
                <c:pt idx="11501">
                  <c:v>2244501.5386800002</c:v>
                </c:pt>
                <c:pt idx="11502">
                  <c:v>2273204.3998400001</c:v>
                </c:pt>
                <c:pt idx="11503">
                  <c:v>2301907.2609999999</c:v>
                </c:pt>
                <c:pt idx="11504">
                  <c:v>2274338.7763800002</c:v>
                </c:pt>
                <c:pt idx="11505">
                  <c:v>2246770.29177</c:v>
                </c:pt>
                <c:pt idx="11506">
                  <c:v>2219201.8071499998</c:v>
                </c:pt>
                <c:pt idx="11507">
                  <c:v>2203983.30504</c:v>
                </c:pt>
                <c:pt idx="11508">
                  <c:v>2188764.8029299998</c:v>
                </c:pt>
                <c:pt idx="11509">
                  <c:v>2158090.3328999998</c:v>
                </c:pt>
                <c:pt idx="11510">
                  <c:v>2127415.8628699998</c:v>
                </c:pt>
                <c:pt idx="11511">
                  <c:v>2096741.3928499999</c:v>
                </c:pt>
                <c:pt idx="11512">
                  <c:v>2066066.92282</c:v>
                </c:pt>
                <c:pt idx="11513">
                  <c:v>2035392.45279</c:v>
                </c:pt>
                <c:pt idx="11514">
                  <c:v>2004717.9827699999</c:v>
                </c:pt>
                <c:pt idx="11515">
                  <c:v>1974043.5127399999</c:v>
                </c:pt>
                <c:pt idx="11516">
                  <c:v>1943369.04271</c:v>
                </c:pt>
                <c:pt idx="11517">
                  <c:v>1927913.0748000001</c:v>
                </c:pt>
                <c:pt idx="11518">
                  <c:v>1912457.1068800001</c:v>
                </c:pt>
                <c:pt idx="11519">
                  <c:v>1897001.1389599999</c:v>
                </c:pt>
                <c:pt idx="11520">
                  <c:v>1881545.17105</c:v>
                </c:pt>
                <c:pt idx="11521">
                  <c:v>1906706.5970099999</c:v>
                </c:pt>
                <c:pt idx="11522">
                  <c:v>1947323.9908799999</c:v>
                </c:pt>
                <c:pt idx="11523">
                  <c:v>1987941.38476</c:v>
                </c:pt>
                <c:pt idx="11524">
                  <c:v>2011545.4749400001</c:v>
                </c:pt>
                <c:pt idx="11525">
                  <c:v>2034876.1569300001</c:v>
                </c:pt>
                <c:pt idx="11526">
                  <c:v>2058206.8389099999</c:v>
                </c:pt>
                <c:pt idx="11527">
                  <c:v>2081537.52089</c:v>
                </c:pt>
                <c:pt idx="11528">
                  <c:v>2104868.2028800002</c:v>
                </c:pt>
                <c:pt idx="11529">
                  <c:v>2128198.8848600001</c:v>
                </c:pt>
                <c:pt idx="11530">
                  <c:v>2151529.56684</c:v>
                </c:pt>
                <c:pt idx="11531">
                  <c:v>2174860.2488299999</c:v>
                </c:pt>
                <c:pt idx="11532">
                  <c:v>2198190.9308099998</c:v>
                </c:pt>
                <c:pt idx="11533">
                  <c:v>2221521.6127900002</c:v>
                </c:pt>
                <c:pt idx="11534">
                  <c:v>2204234.9008999998</c:v>
                </c:pt>
                <c:pt idx="11535">
                  <c:v>2186948.1889999998</c:v>
                </c:pt>
                <c:pt idx="11536">
                  <c:v>2169661.4771099999</c:v>
                </c:pt>
                <c:pt idx="11537">
                  <c:v>2191269.28516</c:v>
                </c:pt>
                <c:pt idx="11538">
                  <c:v>2213150.5014</c:v>
                </c:pt>
                <c:pt idx="11539">
                  <c:v>2235031.71765</c:v>
                </c:pt>
                <c:pt idx="11540">
                  <c:v>2256912.9339000001</c:v>
                </c:pt>
                <c:pt idx="11541">
                  <c:v>2278794.15014</c:v>
                </c:pt>
                <c:pt idx="11542">
                  <c:v>2315918.44435</c:v>
                </c:pt>
                <c:pt idx="11543">
                  <c:v>2359812.7101799999</c:v>
                </c:pt>
                <c:pt idx="11544">
                  <c:v>2403706.9760199999</c:v>
                </c:pt>
                <c:pt idx="11545">
                  <c:v>2442557.4739299999</c:v>
                </c:pt>
                <c:pt idx="11546">
                  <c:v>2481407.9718300002</c:v>
                </c:pt>
                <c:pt idx="11547">
                  <c:v>2520258.4697400001</c:v>
                </c:pt>
                <c:pt idx="11548">
                  <c:v>2559108.9676399999</c:v>
                </c:pt>
                <c:pt idx="11549">
                  <c:v>2597959.4655499998</c:v>
                </c:pt>
                <c:pt idx="11550">
                  <c:v>2614928.7472100002</c:v>
                </c:pt>
                <c:pt idx="11551">
                  <c:v>2631898.02887</c:v>
                </c:pt>
                <c:pt idx="11552">
                  <c:v>2648867.3105299999</c:v>
                </c:pt>
                <c:pt idx="11553">
                  <c:v>2665836.5921900002</c:v>
                </c:pt>
                <c:pt idx="11554">
                  <c:v>2682805.87384</c:v>
                </c:pt>
                <c:pt idx="11555">
                  <c:v>2684532.07755</c:v>
                </c:pt>
                <c:pt idx="11556">
                  <c:v>2679488.30962</c:v>
                </c:pt>
                <c:pt idx="11557">
                  <c:v>2676276.9585199999</c:v>
                </c:pt>
                <c:pt idx="11558">
                  <c:v>2678109.3753499999</c:v>
                </c:pt>
                <c:pt idx="11559">
                  <c:v>2679941.7921799999</c:v>
                </c:pt>
                <c:pt idx="11560">
                  <c:v>2681774.20902</c:v>
                </c:pt>
                <c:pt idx="11561">
                  <c:v>2660567.7346100002</c:v>
                </c:pt>
                <c:pt idx="11562">
                  <c:v>2639361.26021</c:v>
                </c:pt>
                <c:pt idx="11563">
                  <c:v>2618154.7858000002</c:v>
                </c:pt>
                <c:pt idx="11564">
                  <c:v>2596948.3114</c:v>
                </c:pt>
                <c:pt idx="11565">
                  <c:v>2575741.8369900002</c:v>
                </c:pt>
                <c:pt idx="11566">
                  <c:v>2554535.36259</c:v>
                </c:pt>
                <c:pt idx="11567">
                  <c:v>2533328.8881799998</c:v>
                </c:pt>
                <c:pt idx="11568">
                  <c:v>2512122.4137800001</c:v>
                </c:pt>
                <c:pt idx="11569">
                  <c:v>2490915.9393799999</c:v>
                </c:pt>
                <c:pt idx="11570">
                  <c:v>2467877.0481400001</c:v>
                </c:pt>
                <c:pt idx="11571">
                  <c:v>2444838.1568999998</c:v>
                </c:pt>
                <c:pt idx="11572">
                  <c:v>2421799.2656700001</c:v>
                </c:pt>
                <c:pt idx="11573">
                  <c:v>2401037.08134</c:v>
                </c:pt>
                <c:pt idx="11574">
                  <c:v>2403313.7882400001</c:v>
                </c:pt>
                <c:pt idx="11575">
                  <c:v>2405590.4951499999</c:v>
                </c:pt>
                <c:pt idx="11576">
                  <c:v>2407867.20206</c:v>
                </c:pt>
                <c:pt idx="11577">
                  <c:v>2410143.9089700002</c:v>
                </c:pt>
                <c:pt idx="11578">
                  <c:v>2423297.5158699998</c:v>
                </c:pt>
                <c:pt idx="11579">
                  <c:v>2436451.1227799999</c:v>
                </c:pt>
                <c:pt idx="11580">
                  <c:v>2449604.7296799999</c:v>
                </c:pt>
                <c:pt idx="11581">
                  <c:v>2462758.33659</c:v>
                </c:pt>
                <c:pt idx="11582">
                  <c:v>2475911.94349</c:v>
                </c:pt>
                <c:pt idx="11583">
                  <c:v>2489065.5504000001</c:v>
                </c:pt>
                <c:pt idx="11584">
                  <c:v>2490663.59131</c:v>
                </c:pt>
                <c:pt idx="11585">
                  <c:v>2492261.6322300001</c:v>
                </c:pt>
                <c:pt idx="11586">
                  <c:v>2491582.9662299999</c:v>
                </c:pt>
                <c:pt idx="11587">
                  <c:v>2490904.3002399998</c:v>
                </c:pt>
                <c:pt idx="11588">
                  <c:v>2490225.63424</c:v>
                </c:pt>
                <c:pt idx="11589">
                  <c:v>2489546.9682499999</c:v>
                </c:pt>
                <c:pt idx="11590">
                  <c:v>2488868.3022599998</c:v>
                </c:pt>
                <c:pt idx="11591">
                  <c:v>2477312.7362700002</c:v>
                </c:pt>
                <c:pt idx="11592">
                  <c:v>2440539.3492100001</c:v>
                </c:pt>
                <c:pt idx="11593">
                  <c:v>2298880.3735500001</c:v>
                </c:pt>
                <c:pt idx="11594">
                  <c:v>2115300.3026100001</c:v>
                </c:pt>
                <c:pt idx="11595">
                  <c:v>1931720.23166</c:v>
                </c:pt>
                <c:pt idx="11596">
                  <c:v>1744772.3831199999</c:v>
                </c:pt>
                <c:pt idx="11597">
                  <c:v>1569380.1005800001</c:v>
                </c:pt>
                <c:pt idx="11598">
                  <c:v>1393987.81803</c:v>
                </c:pt>
                <c:pt idx="11599">
                  <c:v>1218595.5354800001</c:v>
                </c:pt>
                <c:pt idx="11600">
                  <c:v>1043203.25294</c:v>
                </c:pt>
                <c:pt idx="11601">
                  <c:v>867810.97039100004</c:v>
                </c:pt>
                <c:pt idx="11602">
                  <c:v>692418.68784400006</c:v>
                </c:pt>
                <c:pt idx="11603">
                  <c:v>517026.40529700002</c:v>
                </c:pt>
                <c:pt idx="11604">
                  <c:v>341634.12274999998</c:v>
                </c:pt>
                <c:pt idx="11605">
                  <c:v>191459.661272</c:v>
                </c:pt>
                <c:pt idx="11606">
                  <c:v>146170.78839</c:v>
                </c:pt>
                <c:pt idx="11607">
                  <c:v>142803.01079500001</c:v>
                </c:pt>
                <c:pt idx="11608">
                  <c:v>142405.60067799999</c:v>
                </c:pt>
                <c:pt idx="11609">
                  <c:v>145375.96815599999</c:v>
                </c:pt>
                <c:pt idx="11610">
                  <c:v>148346.33563399999</c:v>
                </c:pt>
                <c:pt idx="11611">
                  <c:v>151316.70311199999</c:v>
                </c:pt>
                <c:pt idx="11612">
                  <c:v>154287.07058900001</c:v>
                </c:pt>
                <c:pt idx="11613">
                  <c:v>157616.35776300001</c:v>
                </c:pt>
                <c:pt idx="11614">
                  <c:v>160945.64493800001</c:v>
                </c:pt>
                <c:pt idx="11615">
                  <c:v>164274.93211200001</c:v>
                </c:pt>
                <c:pt idx="11616">
                  <c:v>167604.21928600001</c:v>
                </c:pt>
                <c:pt idx="11617">
                  <c:v>170933.50646</c:v>
                </c:pt>
                <c:pt idx="11618">
                  <c:v>174262.793634</c:v>
                </c:pt>
                <c:pt idx="11619">
                  <c:v>176682.57195099999</c:v>
                </c:pt>
                <c:pt idx="11620">
                  <c:v>178413.67747299999</c:v>
                </c:pt>
                <c:pt idx="11621">
                  <c:v>177174.41551799999</c:v>
                </c:pt>
                <c:pt idx="11622">
                  <c:v>175935.153563</c:v>
                </c:pt>
                <c:pt idx="11623">
                  <c:v>174695.89160800001</c:v>
                </c:pt>
                <c:pt idx="11624">
                  <c:v>173456.62965300001</c:v>
                </c:pt>
                <c:pt idx="11625">
                  <c:v>172217.36769799999</c:v>
                </c:pt>
                <c:pt idx="11626">
                  <c:v>170619.18604599999</c:v>
                </c:pt>
                <c:pt idx="11627">
                  <c:v>169021.004395</c:v>
                </c:pt>
                <c:pt idx="11628">
                  <c:v>167422.822743</c:v>
                </c:pt>
                <c:pt idx="11629">
                  <c:v>165824.64109200001</c:v>
                </c:pt>
                <c:pt idx="11630">
                  <c:v>164226.45944000001</c:v>
                </c:pt>
                <c:pt idx="11631">
                  <c:v>162628.27778900001</c:v>
                </c:pt>
                <c:pt idx="11632">
                  <c:v>162625.656671</c:v>
                </c:pt>
                <c:pt idx="11633">
                  <c:v>163311.70834700001</c:v>
                </c:pt>
                <c:pt idx="11634">
                  <c:v>164303.37182</c:v>
                </c:pt>
                <c:pt idx="11635">
                  <c:v>166937.11621400001</c:v>
                </c:pt>
                <c:pt idx="11636">
                  <c:v>169570.86060799999</c:v>
                </c:pt>
                <c:pt idx="11637">
                  <c:v>177219.363541</c:v>
                </c:pt>
                <c:pt idx="11638">
                  <c:v>198736.95819199999</c:v>
                </c:pt>
                <c:pt idx="11639">
                  <c:v>220254.55284399999</c:v>
                </c:pt>
                <c:pt idx="11640">
                  <c:v>245609.78617499999</c:v>
                </c:pt>
                <c:pt idx="11641">
                  <c:v>270965.01950599998</c:v>
                </c:pt>
                <c:pt idx="11642">
                  <c:v>296320.25283700001</c:v>
                </c:pt>
                <c:pt idx="11643">
                  <c:v>321675.48616799997</c:v>
                </c:pt>
                <c:pt idx="11644">
                  <c:v>347030.719499</c:v>
                </c:pt>
                <c:pt idx="11645">
                  <c:v>371699.90115400002</c:v>
                </c:pt>
                <c:pt idx="11646">
                  <c:v>396369.08280899998</c:v>
                </c:pt>
                <c:pt idx="11647">
                  <c:v>420732.65266700002</c:v>
                </c:pt>
                <c:pt idx="11648">
                  <c:v>443454.141604</c:v>
                </c:pt>
                <c:pt idx="11649">
                  <c:v>472365.72786099999</c:v>
                </c:pt>
                <c:pt idx="11650">
                  <c:v>496262.55557999999</c:v>
                </c:pt>
                <c:pt idx="11651">
                  <c:v>506290.29158000002</c:v>
                </c:pt>
                <c:pt idx="11652">
                  <c:v>516318.02757899999</c:v>
                </c:pt>
                <c:pt idx="11653">
                  <c:v>565920.93331999995</c:v>
                </c:pt>
                <c:pt idx="11654">
                  <c:v>615523.83906100004</c:v>
                </c:pt>
                <c:pt idx="11655">
                  <c:v>681305.32670199999</c:v>
                </c:pt>
                <c:pt idx="11656">
                  <c:v>747086.81434399995</c:v>
                </c:pt>
                <c:pt idx="11657">
                  <c:v>812868.30198500003</c:v>
                </c:pt>
                <c:pt idx="11658">
                  <c:v>889070.170346</c:v>
                </c:pt>
                <c:pt idx="11659">
                  <c:v>972324.80319600005</c:v>
                </c:pt>
                <c:pt idx="11660">
                  <c:v>1056209.6625600001</c:v>
                </c:pt>
                <c:pt idx="11661">
                  <c:v>1147275.9260199999</c:v>
                </c:pt>
                <c:pt idx="11662">
                  <c:v>1232152.09216</c:v>
                </c:pt>
                <c:pt idx="11663">
                  <c:v>1346480.72431</c:v>
                </c:pt>
                <c:pt idx="11664">
                  <c:v>1480311.5117200001</c:v>
                </c:pt>
                <c:pt idx="11665">
                  <c:v>1592209.5740400001</c:v>
                </c:pt>
                <c:pt idx="11666">
                  <c:v>1660694.82794</c:v>
                </c:pt>
                <c:pt idx="11667">
                  <c:v>1729180.0818400001</c:v>
                </c:pt>
                <c:pt idx="11668">
                  <c:v>1781486.7538399999</c:v>
                </c:pt>
                <c:pt idx="11669">
                  <c:v>1833793.42585</c:v>
                </c:pt>
                <c:pt idx="11670">
                  <c:v>1886100.09785</c:v>
                </c:pt>
                <c:pt idx="11671">
                  <c:v>1927986.38913</c:v>
                </c:pt>
                <c:pt idx="11672">
                  <c:v>1962819.9159200001</c:v>
                </c:pt>
                <c:pt idx="11673">
                  <c:v>1997023.2161999999</c:v>
                </c:pt>
                <c:pt idx="11674">
                  <c:v>2024045.1123800001</c:v>
                </c:pt>
                <c:pt idx="11675">
                  <c:v>2051067.0085700001</c:v>
                </c:pt>
                <c:pt idx="11676">
                  <c:v>2048636.4387399999</c:v>
                </c:pt>
                <c:pt idx="11677">
                  <c:v>2056408.0005399999</c:v>
                </c:pt>
                <c:pt idx="11678">
                  <c:v>2086112.2874199999</c:v>
                </c:pt>
                <c:pt idx="11679">
                  <c:v>2115816.5743</c:v>
                </c:pt>
                <c:pt idx="11680">
                  <c:v>2145520.8611900001</c:v>
                </c:pt>
                <c:pt idx="11681">
                  <c:v>2175225.1480700001</c:v>
                </c:pt>
                <c:pt idx="11682">
                  <c:v>2207507.9840600002</c:v>
                </c:pt>
                <c:pt idx="11683">
                  <c:v>2244136.8145699999</c:v>
                </c:pt>
                <c:pt idx="11684">
                  <c:v>2280765.6450899998</c:v>
                </c:pt>
                <c:pt idx="11685">
                  <c:v>2317394.4756100001</c:v>
                </c:pt>
                <c:pt idx="11686">
                  <c:v>2354023.3061199998</c:v>
                </c:pt>
                <c:pt idx="11687">
                  <c:v>2390652.1366400002</c:v>
                </c:pt>
                <c:pt idx="11688">
                  <c:v>2408416.3583399998</c:v>
                </c:pt>
                <c:pt idx="11689">
                  <c:v>2426180.5800399999</c:v>
                </c:pt>
                <c:pt idx="11690">
                  <c:v>2414240.51486</c:v>
                </c:pt>
                <c:pt idx="11691">
                  <c:v>2402300.44967</c:v>
                </c:pt>
                <c:pt idx="11692">
                  <c:v>2390360.3844900001</c:v>
                </c:pt>
                <c:pt idx="11693">
                  <c:v>2378420.3193100002</c:v>
                </c:pt>
                <c:pt idx="11694">
                  <c:v>2366480.2541299998</c:v>
                </c:pt>
                <c:pt idx="11695">
                  <c:v>2351961.6398399998</c:v>
                </c:pt>
                <c:pt idx="11696">
                  <c:v>2333097.0310300002</c:v>
                </c:pt>
                <c:pt idx="11697">
                  <c:v>2303137.1664100001</c:v>
                </c:pt>
                <c:pt idx="11698">
                  <c:v>2273177.3018</c:v>
                </c:pt>
                <c:pt idx="11699">
                  <c:v>2243217.4371799999</c:v>
                </c:pt>
                <c:pt idx="11700">
                  <c:v>2213257.5725599998</c:v>
                </c:pt>
                <c:pt idx="11701">
                  <c:v>2202162.3167599998</c:v>
                </c:pt>
                <c:pt idx="11702">
                  <c:v>2191067.0609599999</c:v>
                </c:pt>
                <c:pt idx="11703">
                  <c:v>2179971.80516</c:v>
                </c:pt>
                <c:pt idx="11704">
                  <c:v>2168876.5493600001</c:v>
                </c:pt>
                <c:pt idx="11705">
                  <c:v>2157781.2935600001</c:v>
                </c:pt>
                <c:pt idx="11706">
                  <c:v>2146686.0377600002</c:v>
                </c:pt>
                <c:pt idx="11707">
                  <c:v>2135590.7819599998</c:v>
                </c:pt>
                <c:pt idx="11708">
                  <c:v>2124495.5261599999</c:v>
                </c:pt>
                <c:pt idx="11709">
                  <c:v>2130987.3459899998</c:v>
                </c:pt>
                <c:pt idx="11710">
                  <c:v>2149878.8472500001</c:v>
                </c:pt>
                <c:pt idx="11711">
                  <c:v>2174035.1540799998</c:v>
                </c:pt>
                <c:pt idx="11712">
                  <c:v>2198191.4609099999</c:v>
                </c:pt>
                <c:pt idx="11713">
                  <c:v>2222347.76773</c:v>
                </c:pt>
                <c:pt idx="11714">
                  <c:v>2238419.7902500001</c:v>
                </c:pt>
                <c:pt idx="11715">
                  <c:v>2232621.4569799998</c:v>
                </c:pt>
                <c:pt idx="11716">
                  <c:v>2226823.1236999999</c:v>
                </c:pt>
                <c:pt idx="11717">
                  <c:v>2220165.0725799999</c:v>
                </c:pt>
                <c:pt idx="11718">
                  <c:v>2213507.0214499999</c:v>
                </c:pt>
                <c:pt idx="11719">
                  <c:v>2206848.9703299999</c:v>
                </c:pt>
                <c:pt idx="11720">
                  <c:v>2200190.9191999999</c:v>
                </c:pt>
                <c:pt idx="11721">
                  <c:v>2193532.8680799999</c:v>
                </c:pt>
                <c:pt idx="11722">
                  <c:v>2169287.7413300001</c:v>
                </c:pt>
                <c:pt idx="11723">
                  <c:v>2143738.1889399998</c:v>
                </c:pt>
                <c:pt idx="11724">
                  <c:v>2112923.8309800001</c:v>
                </c:pt>
                <c:pt idx="11725">
                  <c:v>2082109.47303</c:v>
                </c:pt>
                <c:pt idx="11726">
                  <c:v>2051295.1150799999</c:v>
                </c:pt>
                <c:pt idx="11727">
                  <c:v>2028565.04143</c:v>
                </c:pt>
                <c:pt idx="11728">
                  <c:v>2027705.3235800001</c:v>
                </c:pt>
                <c:pt idx="11729">
                  <c:v>2034610.959</c:v>
                </c:pt>
                <c:pt idx="11730">
                  <c:v>2042376.31226</c:v>
                </c:pt>
                <c:pt idx="11731">
                  <c:v>2050141.6655300001</c:v>
                </c:pt>
                <c:pt idx="11732">
                  <c:v>2057907.0187899999</c:v>
                </c:pt>
                <c:pt idx="11733">
                  <c:v>2077284.76505</c:v>
                </c:pt>
                <c:pt idx="11734">
                  <c:v>2096662.51131</c:v>
                </c:pt>
                <c:pt idx="11735">
                  <c:v>2116040.2575699999</c:v>
                </c:pt>
                <c:pt idx="11736">
                  <c:v>2135418.0038200002</c:v>
                </c:pt>
                <c:pt idx="11737">
                  <c:v>2154795.7500800001</c:v>
                </c:pt>
                <c:pt idx="11738">
                  <c:v>2174173.4963400001</c:v>
                </c:pt>
                <c:pt idx="11739">
                  <c:v>2193551.2425899999</c:v>
                </c:pt>
                <c:pt idx="11740">
                  <c:v>2206113.7880600002</c:v>
                </c:pt>
                <c:pt idx="11741">
                  <c:v>2218676.3335199999</c:v>
                </c:pt>
                <c:pt idx="11742">
                  <c:v>2223473.5257199998</c:v>
                </c:pt>
                <c:pt idx="11743">
                  <c:v>2228270.7179200002</c:v>
                </c:pt>
                <c:pt idx="11744">
                  <c:v>2233067.9101200001</c:v>
                </c:pt>
                <c:pt idx="11745">
                  <c:v>2237865.10231</c:v>
                </c:pt>
                <c:pt idx="11746">
                  <c:v>2231049.9015199998</c:v>
                </c:pt>
                <c:pt idx="11747">
                  <c:v>2224234.7007200001</c:v>
                </c:pt>
                <c:pt idx="11748">
                  <c:v>2217419.4999299999</c:v>
                </c:pt>
                <c:pt idx="11749">
                  <c:v>2210604.2991399998</c:v>
                </c:pt>
                <c:pt idx="11750">
                  <c:v>2203789.09834</c:v>
                </c:pt>
                <c:pt idx="11751">
                  <c:v>2196973.8975499999</c:v>
                </c:pt>
                <c:pt idx="11752">
                  <c:v>2203456.4581300002</c:v>
                </c:pt>
                <c:pt idx="11753">
                  <c:v>2216754.2195000001</c:v>
                </c:pt>
                <c:pt idx="11754">
                  <c:v>2230051.9808700001</c:v>
                </c:pt>
                <c:pt idx="11755">
                  <c:v>2243349.7422400001</c:v>
                </c:pt>
                <c:pt idx="11756">
                  <c:v>2263183.0764000001</c:v>
                </c:pt>
                <c:pt idx="11757">
                  <c:v>2283016.4105600002</c:v>
                </c:pt>
                <c:pt idx="11758">
                  <c:v>2302849.7447199998</c:v>
                </c:pt>
                <c:pt idx="11759">
                  <c:v>2322683.07889</c:v>
                </c:pt>
                <c:pt idx="11760">
                  <c:v>2342516.4130500001</c:v>
                </c:pt>
                <c:pt idx="11761">
                  <c:v>2354041.9358000001</c:v>
                </c:pt>
                <c:pt idx="11762">
                  <c:v>2365567.4585500001</c:v>
                </c:pt>
                <c:pt idx="11763">
                  <c:v>2377092.9813000001</c:v>
                </c:pt>
                <c:pt idx="11764">
                  <c:v>2388618.5040500001</c:v>
                </c:pt>
                <c:pt idx="11765">
                  <c:v>2386846.2654300001</c:v>
                </c:pt>
                <c:pt idx="11766">
                  <c:v>2385074.0268100002</c:v>
                </c:pt>
                <c:pt idx="11767">
                  <c:v>2383301.7881900002</c:v>
                </c:pt>
                <c:pt idx="11768">
                  <c:v>2381529.5495799999</c:v>
                </c:pt>
                <c:pt idx="11769">
                  <c:v>2373221.7381600002</c:v>
                </c:pt>
                <c:pt idx="11770">
                  <c:v>2364913.9267500001</c:v>
                </c:pt>
                <c:pt idx="11771">
                  <c:v>2356606.11534</c:v>
                </c:pt>
                <c:pt idx="11772">
                  <c:v>2348298.3039299999</c:v>
                </c:pt>
                <c:pt idx="11773">
                  <c:v>2362320.0076100002</c:v>
                </c:pt>
                <c:pt idx="11774">
                  <c:v>2383526.9634199999</c:v>
                </c:pt>
                <c:pt idx="11775">
                  <c:v>2404733.91922</c:v>
                </c:pt>
                <c:pt idx="11776">
                  <c:v>2419296.5751399999</c:v>
                </c:pt>
                <c:pt idx="11777">
                  <c:v>2433859.2310500001</c:v>
                </c:pt>
                <c:pt idx="11778">
                  <c:v>2448421.8869599998</c:v>
                </c:pt>
                <c:pt idx="11779">
                  <c:v>2462795.5148700001</c:v>
                </c:pt>
                <c:pt idx="11780">
                  <c:v>2477169.1427799999</c:v>
                </c:pt>
                <c:pt idx="11781">
                  <c:v>2491542.7707000002</c:v>
                </c:pt>
                <c:pt idx="11782">
                  <c:v>2505916.39861</c:v>
                </c:pt>
                <c:pt idx="11783">
                  <c:v>2520290.0265199998</c:v>
                </c:pt>
                <c:pt idx="11784">
                  <c:v>2524823.75392</c:v>
                </c:pt>
                <c:pt idx="11785">
                  <c:v>2508325.9259299999</c:v>
                </c:pt>
                <c:pt idx="11786">
                  <c:v>2469498.58286</c:v>
                </c:pt>
                <c:pt idx="11787">
                  <c:v>2431793.7990700002</c:v>
                </c:pt>
                <c:pt idx="11788">
                  <c:v>2394089.0152699999</c:v>
                </c:pt>
                <c:pt idx="11789">
                  <c:v>2363028.5313800001</c:v>
                </c:pt>
                <c:pt idx="11790">
                  <c:v>2331968.0474899998</c:v>
                </c:pt>
                <c:pt idx="11791">
                  <c:v>2300907.5635899999</c:v>
                </c:pt>
                <c:pt idx="11792">
                  <c:v>2270036.10769</c:v>
                </c:pt>
                <c:pt idx="11793">
                  <c:v>2239164.6518000001</c:v>
                </c:pt>
                <c:pt idx="11794">
                  <c:v>2208293.1959000002</c:v>
                </c:pt>
                <c:pt idx="11795">
                  <c:v>2177421.7400000002</c:v>
                </c:pt>
                <c:pt idx="11796">
                  <c:v>2146550.2841099999</c:v>
                </c:pt>
                <c:pt idx="11797">
                  <c:v>2139600.4184599998</c:v>
                </c:pt>
                <c:pt idx="11798">
                  <c:v>2153682.10818</c:v>
                </c:pt>
                <c:pt idx="11799">
                  <c:v>2167763.7979100002</c:v>
                </c:pt>
                <c:pt idx="11800">
                  <c:v>2181845.4876299999</c:v>
                </c:pt>
                <c:pt idx="11801">
                  <c:v>2195927.1773600001</c:v>
                </c:pt>
                <c:pt idx="11802">
                  <c:v>2210008.8670800002</c:v>
                </c:pt>
                <c:pt idx="11803">
                  <c:v>2224090.55681</c:v>
                </c:pt>
                <c:pt idx="11804">
                  <c:v>2238172.2465300001</c:v>
                </c:pt>
                <c:pt idx="11805">
                  <c:v>2252253.9362599999</c:v>
                </c:pt>
                <c:pt idx="11806">
                  <c:v>2266335.62598</c:v>
                </c:pt>
                <c:pt idx="11807">
                  <c:v>2280417.3157100002</c:v>
                </c:pt>
                <c:pt idx="11808">
                  <c:v>2295953.34515</c:v>
                </c:pt>
                <c:pt idx="11809">
                  <c:v>2311489.3746000002</c:v>
                </c:pt>
                <c:pt idx="11810">
                  <c:v>2312943.7143199998</c:v>
                </c:pt>
                <c:pt idx="11811">
                  <c:v>2314398.0540399998</c:v>
                </c:pt>
                <c:pt idx="11812">
                  <c:v>2315852.39377</c:v>
                </c:pt>
                <c:pt idx="11813">
                  <c:v>2317306.73349</c:v>
                </c:pt>
                <c:pt idx="11814">
                  <c:v>2318761.0732100001</c:v>
                </c:pt>
                <c:pt idx="11815">
                  <c:v>2320215.4129300001</c:v>
                </c:pt>
                <c:pt idx="11816">
                  <c:v>2321669.7526500002</c:v>
                </c:pt>
                <c:pt idx="11817">
                  <c:v>2323124.0923799998</c:v>
                </c:pt>
                <c:pt idx="11818">
                  <c:v>2326868.6770199998</c:v>
                </c:pt>
                <c:pt idx="11819">
                  <c:v>2345818.5306000002</c:v>
                </c:pt>
                <c:pt idx="11820">
                  <c:v>2364768.3841800001</c:v>
                </c:pt>
                <c:pt idx="11821">
                  <c:v>2382263.8980299998</c:v>
                </c:pt>
                <c:pt idx="11822">
                  <c:v>2395639.7711</c:v>
                </c:pt>
                <c:pt idx="11823">
                  <c:v>2409015.6441700002</c:v>
                </c:pt>
                <c:pt idx="11824">
                  <c:v>2422391.51724</c:v>
                </c:pt>
                <c:pt idx="11825">
                  <c:v>2435767.3903100002</c:v>
                </c:pt>
                <c:pt idx="11826">
                  <c:v>2449143.2633799999</c:v>
                </c:pt>
                <c:pt idx="11827">
                  <c:v>2462519.1364500001</c:v>
                </c:pt>
                <c:pt idx="11828">
                  <c:v>2475379.6700300002</c:v>
                </c:pt>
                <c:pt idx="11829">
                  <c:v>2488240.2036199998</c:v>
                </c:pt>
                <c:pt idx="11830">
                  <c:v>2501100.7372099999</c:v>
                </c:pt>
                <c:pt idx="11831">
                  <c:v>2511671.02587</c:v>
                </c:pt>
                <c:pt idx="11832">
                  <c:v>2507036.0455999998</c:v>
                </c:pt>
                <c:pt idx="11833">
                  <c:v>2502401.0653300001</c:v>
                </c:pt>
                <c:pt idx="11834">
                  <c:v>2497766.08506</c:v>
                </c:pt>
                <c:pt idx="11835">
                  <c:v>2497250.7455799999</c:v>
                </c:pt>
                <c:pt idx="11836">
                  <c:v>2496735.4060900002</c:v>
                </c:pt>
                <c:pt idx="11837">
                  <c:v>2496220.0666100001</c:v>
                </c:pt>
                <c:pt idx="11838">
                  <c:v>2495704.72713</c:v>
                </c:pt>
                <c:pt idx="11839">
                  <c:v>2495189.3876399999</c:v>
                </c:pt>
                <c:pt idx="11840">
                  <c:v>2502859.8629299998</c:v>
                </c:pt>
                <c:pt idx="11841">
                  <c:v>2511045.67771</c:v>
                </c:pt>
                <c:pt idx="11842">
                  <c:v>2519231.49248</c:v>
                </c:pt>
                <c:pt idx="11843">
                  <c:v>2527417.3072500001</c:v>
                </c:pt>
                <c:pt idx="11844">
                  <c:v>2535603.1220200001</c:v>
                </c:pt>
                <c:pt idx="11845">
                  <c:v>2543788.9367999998</c:v>
                </c:pt>
                <c:pt idx="11846">
                  <c:v>2551974.7515699998</c:v>
                </c:pt>
                <c:pt idx="11847">
                  <c:v>2547329.9606900001</c:v>
                </c:pt>
                <c:pt idx="11848">
                  <c:v>2542685.1698099999</c:v>
                </c:pt>
                <c:pt idx="11849">
                  <c:v>2538040.3789300001</c:v>
                </c:pt>
                <c:pt idx="11850">
                  <c:v>2533395.5880499999</c:v>
                </c:pt>
                <c:pt idx="11851">
                  <c:v>2528750.7971700002</c:v>
                </c:pt>
                <c:pt idx="11852">
                  <c:v>2524106.0062899999</c:v>
                </c:pt>
                <c:pt idx="11853">
                  <c:v>2511275.4006400001</c:v>
                </c:pt>
                <c:pt idx="11854">
                  <c:v>2498444.7949899998</c:v>
                </c:pt>
                <c:pt idx="11855">
                  <c:v>2484045.7996299998</c:v>
                </c:pt>
                <c:pt idx="11856">
                  <c:v>2469646.8042700002</c:v>
                </c:pt>
                <c:pt idx="11857">
                  <c:v>2455247.8089100001</c:v>
                </c:pt>
                <c:pt idx="11858">
                  <c:v>2440848.8135500001</c:v>
                </c:pt>
                <c:pt idx="11859">
                  <c:v>2426449.81819</c:v>
                </c:pt>
                <c:pt idx="11860">
                  <c:v>2424881.4284899998</c:v>
                </c:pt>
                <c:pt idx="11861">
                  <c:v>2423313.0387800001</c:v>
                </c:pt>
                <c:pt idx="11862">
                  <c:v>2418853.7872500001</c:v>
                </c:pt>
                <c:pt idx="11863">
                  <c:v>2414394.53572</c:v>
                </c:pt>
                <c:pt idx="11864">
                  <c:v>2409935.28418</c:v>
                </c:pt>
                <c:pt idx="11865">
                  <c:v>2405476.03265</c:v>
                </c:pt>
                <c:pt idx="11866">
                  <c:v>2401016.7811199999</c:v>
                </c:pt>
                <c:pt idx="11867">
                  <c:v>2396557.5295799999</c:v>
                </c:pt>
                <c:pt idx="11868">
                  <c:v>2393666.6677600001</c:v>
                </c:pt>
                <c:pt idx="11869">
                  <c:v>2390775.8059299998</c:v>
                </c:pt>
                <c:pt idx="11870">
                  <c:v>2387884.94411</c:v>
                </c:pt>
                <c:pt idx="11871">
                  <c:v>2384994.0822800002</c:v>
                </c:pt>
                <c:pt idx="11872">
                  <c:v>2382103.2204499999</c:v>
                </c:pt>
                <c:pt idx="11873">
                  <c:v>2379212.3586300001</c:v>
                </c:pt>
                <c:pt idx="11874">
                  <c:v>2392421.4889400001</c:v>
                </c:pt>
                <c:pt idx="11875">
                  <c:v>2408521.4810700002</c:v>
                </c:pt>
                <c:pt idx="11876">
                  <c:v>2424621.47321</c:v>
                </c:pt>
                <c:pt idx="11877">
                  <c:v>2440721.4653400001</c:v>
                </c:pt>
                <c:pt idx="11878">
                  <c:v>2456821.4574799999</c:v>
                </c:pt>
                <c:pt idx="11879">
                  <c:v>2472921.4496200001</c:v>
                </c:pt>
                <c:pt idx="11880">
                  <c:v>2487653.0059199999</c:v>
                </c:pt>
                <c:pt idx="11881">
                  <c:v>2502384.5622299998</c:v>
                </c:pt>
                <c:pt idx="11882">
                  <c:v>2517116.1185300001</c:v>
                </c:pt>
                <c:pt idx="11883">
                  <c:v>2531847.67484</c:v>
                </c:pt>
                <c:pt idx="11884">
                  <c:v>2546579.2311399998</c:v>
                </c:pt>
                <c:pt idx="11885">
                  <c:v>2561310.7874500002</c:v>
                </c:pt>
                <c:pt idx="11886">
                  <c:v>2576042.34375</c:v>
                </c:pt>
                <c:pt idx="11887">
                  <c:v>2574673.9079200001</c:v>
                </c:pt>
                <c:pt idx="11888">
                  <c:v>2573305.4720899998</c:v>
                </c:pt>
                <c:pt idx="11889">
                  <c:v>2571937.03626</c:v>
                </c:pt>
                <c:pt idx="11890">
                  <c:v>2570568.6004300001</c:v>
                </c:pt>
                <c:pt idx="11891">
                  <c:v>2569200.1645999998</c:v>
                </c:pt>
                <c:pt idx="11892">
                  <c:v>2575326.86185</c:v>
                </c:pt>
                <c:pt idx="11893">
                  <c:v>2582821.99493</c:v>
                </c:pt>
                <c:pt idx="11894">
                  <c:v>2590317.1280100001</c:v>
                </c:pt>
                <c:pt idx="11895">
                  <c:v>2597812.2610800001</c:v>
                </c:pt>
                <c:pt idx="11896">
                  <c:v>2587318.4853500002</c:v>
                </c:pt>
                <c:pt idx="11897">
                  <c:v>2576824.7096099998</c:v>
                </c:pt>
                <c:pt idx="11898">
                  <c:v>2566330.9338699998</c:v>
                </c:pt>
                <c:pt idx="11899">
                  <c:v>2555837.15814</c:v>
                </c:pt>
                <c:pt idx="11900">
                  <c:v>2545343.3824</c:v>
                </c:pt>
                <c:pt idx="11901">
                  <c:v>2534849.60666</c:v>
                </c:pt>
                <c:pt idx="11902">
                  <c:v>2524355.8309300002</c:v>
                </c:pt>
                <c:pt idx="11903">
                  <c:v>2513862.0551900002</c:v>
                </c:pt>
                <c:pt idx="11904">
                  <c:v>2503368.2794499998</c:v>
                </c:pt>
                <c:pt idx="11905">
                  <c:v>2485379.3706399999</c:v>
                </c:pt>
                <c:pt idx="11906">
                  <c:v>2467390.4618199999</c:v>
                </c:pt>
                <c:pt idx="11907">
                  <c:v>2449401.5529999998</c:v>
                </c:pt>
                <c:pt idx="11908">
                  <c:v>2440809.46538</c:v>
                </c:pt>
                <c:pt idx="11909">
                  <c:v>2461165.3857200001</c:v>
                </c:pt>
                <c:pt idx="11910">
                  <c:v>2484828.2358300001</c:v>
                </c:pt>
                <c:pt idx="11911">
                  <c:v>2508491.0859500002</c:v>
                </c:pt>
                <c:pt idx="11912">
                  <c:v>2532153.9360600002</c:v>
                </c:pt>
                <c:pt idx="11913">
                  <c:v>2555816.7861799998</c:v>
                </c:pt>
                <c:pt idx="11914">
                  <c:v>2579479.6362899998</c:v>
                </c:pt>
                <c:pt idx="11915">
                  <c:v>2610510.55009</c:v>
                </c:pt>
                <c:pt idx="11916">
                  <c:v>2641541.4638899998</c:v>
                </c:pt>
                <c:pt idx="11917">
                  <c:v>2672572.37769</c:v>
                </c:pt>
                <c:pt idx="11918">
                  <c:v>2703603.2914900002</c:v>
                </c:pt>
                <c:pt idx="11919">
                  <c:v>2737505.8125999998</c:v>
                </c:pt>
                <c:pt idx="11920">
                  <c:v>2771408.33372</c:v>
                </c:pt>
                <c:pt idx="11921">
                  <c:v>2795914.0336500001</c:v>
                </c:pt>
                <c:pt idx="11922">
                  <c:v>2800048.8354099998</c:v>
                </c:pt>
                <c:pt idx="11923">
                  <c:v>2800876.7073900001</c:v>
                </c:pt>
                <c:pt idx="11924">
                  <c:v>2801704.5793699999</c:v>
                </c:pt>
                <c:pt idx="11925">
                  <c:v>2802532.4513599998</c:v>
                </c:pt>
                <c:pt idx="11926">
                  <c:v>2803360.3233400001</c:v>
                </c:pt>
                <c:pt idx="11927">
                  <c:v>2804188.1953199999</c:v>
                </c:pt>
                <c:pt idx="11928">
                  <c:v>2797648.0036200001</c:v>
                </c:pt>
                <c:pt idx="11929">
                  <c:v>2791107.8119199998</c:v>
                </c:pt>
                <c:pt idx="11930">
                  <c:v>2784567.6202199999</c:v>
                </c:pt>
                <c:pt idx="11931">
                  <c:v>2778027.4285200001</c:v>
                </c:pt>
                <c:pt idx="11932">
                  <c:v>2768615.6294999998</c:v>
                </c:pt>
                <c:pt idx="11933">
                  <c:v>2759203.83048</c:v>
                </c:pt>
                <c:pt idx="11934">
                  <c:v>2765070.88656</c:v>
                </c:pt>
                <c:pt idx="11935">
                  <c:v>2780349.7416699999</c:v>
                </c:pt>
                <c:pt idx="11936">
                  <c:v>2795628.5967700002</c:v>
                </c:pt>
                <c:pt idx="11937">
                  <c:v>2810907.45187</c:v>
                </c:pt>
                <c:pt idx="11938">
                  <c:v>2807099.16836</c:v>
                </c:pt>
                <c:pt idx="11939">
                  <c:v>2803290.88485</c:v>
                </c:pt>
                <c:pt idx="11940">
                  <c:v>2799482.6013400001</c:v>
                </c:pt>
                <c:pt idx="11941">
                  <c:v>2795674.3178300001</c:v>
                </c:pt>
                <c:pt idx="11942">
                  <c:v>2791866.0343300002</c:v>
                </c:pt>
                <c:pt idx="11943">
                  <c:v>2788057.7508200002</c:v>
                </c:pt>
                <c:pt idx="11944">
                  <c:v>2784249.4673100002</c:v>
                </c:pt>
                <c:pt idx="11945">
                  <c:v>2780441.1838000002</c:v>
                </c:pt>
                <c:pt idx="11946">
                  <c:v>2776632.9002899998</c:v>
                </c:pt>
                <c:pt idx="11947">
                  <c:v>2757545.76168</c:v>
                </c:pt>
                <c:pt idx="11948">
                  <c:v>2738458.6230700002</c:v>
                </c:pt>
                <c:pt idx="11949">
                  <c:v>2698581.3556400002</c:v>
                </c:pt>
                <c:pt idx="11950">
                  <c:v>2658704.0882100002</c:v>
                </c:pt>
                <c:pt idx="11951">
                  <c:v>2637913.95939</c:v>
                </c:pt>
                <c:pt idx="11952">
                  <c:v>2617123.8305700002</c:v>
                </c:pt>
                <c:pt idx="11953">
                  <c:v>2596333.70175</c:v>
                </c:pt>
                <c:pt idx="11954">
                  <c:v>2575543.5729299998</c:v>
                </c:pt>
                <c:pt idx="11955">
                  <c:v>2554753.44411</c:v>
                </c:pt>
                <c:pt idx="11956">
                  <c:v>2533963.3152899998</c:v>
                </c:pt>
                <c:pt idx="11957">
                  <c:v>2513173.1864800001</c:v>
                </c:pt>
                <c:pt idx="11958">
                  <c:v>2492383.0576599999</c:v>
                </c:pt>
                <c:pt idx="11959">
                  <c:v>2471592.9288400002</c:v>
                </c:pt>
                <c:pt idx="11960">
                  <c:v>2450802.80002</c:v>
                </c:pt>
                <c:pt idx="11961">
                  <c:v>2445975.4274400002</c:v>
                </c:pt>
                <c:pt idx="11962">
                  <c:v>2461938.1836799998</c:v>
                </c:pt>
                <c:pt idx="11963">
                  <c:v>2477900.9399199998</c:v>
                </c:pt>
                <c:pt idx="11964">
                  <c:v>2493863.6961599998</c:v>
                </c:pt>
                <c:pt idx="11965">
                  <c:v>2509826.4523999998</c:v>
                </c:pt>
                <c:pt idx="11966">
                  <c:v>2525789.2086399999</c:v>
                </c:pt>
                <c:pt idx="11967">
                  <c:v>2541751.9648799999</c:v>
                </c:pt>
                <c:pt idx="11968">
                  <c:v>2557714.7211199999</c:v>
                </c:pt>
                <c:pt idx="11969">
                  <c:v>2582642.6639800002</c:v>
                </c:pt>
                <c:pt idx="11970">
                  <c:v>2603983.3607200002</c:v>
                </c:pt>
                <c:pt idx="11971">
                  <c:v>2625324.0574599998</c:v>
                </c:pt>
                <c:pt idx="11972">
                  <c:v>2646664.7541899998</c:v>
                </c:pt>
                <c:pt idx="11973">
                  <c:v>2668005.4509299998</c:v>
                </c:pt>
                <c:pt idx="11974">
                  <c:v>2673383.3914200002</c:v>
                </c:pt>
                <c:pt idx="11975">
                  <c:v>2678761.3319199998</c:v>
                </c:pt>
                <c:pt idx="11976">
                  <c:v>2668948.43603</c:v>
                </c:pt>
                <c:pt idx="11977">
                  <c:v>2659135.5401499998</c:v>
                </c:pt>
                <c:pt idx="11978">
                  <c:v>2649322.64426</c:v>
                </c:pt>
                <c:pt idx="11979">
                  <c:v>2639509.7483700002</c:v>
                </c:pt>
                <c:pt idx="11980">
                  <c:v>2629696.85249</c:v>
                </c:pt>
                <c:pt idx="11981">
                  <c:v>2619883.9566000002</c:v>
                </c:pt>
                <c:pt idx="11982">
                  <c:v>2601105.8740900001</c:v>
                </c:pt>
                <c:pt idx="11983">
                  <c:v>2585915.0377000002</c:v>
                </c:pt>
                <c:pt idx="11984">
                  <c:v>2570724.20132</c:v>
                </c:pt>
                <c:pt idx="11985">
                  <c:v>2555533.3649400002</c:v>
                </c:pt>
                <c:pt idx="11986">
                  <c:v>2540342.52856</c:v>
                </c:pt>
                <c:pt idx="11987">
                  <c:v>2525151.6921700002</c:v>
                </c:pt>
                <c:pt idx="11988">
                  <c:v>2516786.3944700002</c:v>
                </c:pt>
                <c:pt idx="11989">
                  <c:v>2523611.9331399999</c:v>
                </c:pt>
                <c:pt idx="11990">
                  <c:v>2530437.47181</c:v>
                </c:pt>
                <c:pt idx="11991">
                  <c:v>2537263.0104899998</c:v>
                </c:pt>
                <c:pt idx="11992">
                  <c:v>2557796.9424800002</c:v>
                </c:pt>
                <c:pt idx="11993">
                  <c:v>2570368.1888199998</c:v>
                </c:pt>
                <c:pt idx="11994">
                  <c:v>2582939.43517</c:v>
                </c:pt>
                <c:pt idx="11995">
                  <c:v>2575547.90973</c:v>
                </c:pt>
                <c:pt idx="11996">
                  <c:v>2568156.38429</c:v>
                </c:pt>
                <c:pt idx="11997">
                  <c:v>2560764.85885</c:v>
                </c:pt>
                <c:pt idx="11998">
                  <c:v>2553373.3333999999</c:v>
                </c:pt>
                <c:pt idx="11999">
                  <c:v>2545981.8079599999</c:v>
                </c:pt>
                <c:pt idx="12000">
                  <c:v>2538590.2825199999</c:v>
                </c:pt>
                <c:pt idx="12001">
                  <c:v>2524373.2184100002</c:v>
                </c:pt>
                <c:pt idx="12002">
                  <c:v>2510156.1543000001</c:v>
                </c:pt>
                <c:pt idx="12003">
                  <c:v>2495939.0901799998</c:v>
                </c:pt>
                <c:pt idx="12004">
                  <c:v>2481722.0260700001</c:v>
                </c:pt>
                <c:pt idx="12005">
                  <c:v>2453796.5686400002</c:v>
                </c:pt>
                <c:pt idx="12006">
                  <c:v>2431296.3816800001</c:v>
                </c:pt>
                <c:pt idx="12007">
                  <c:v>2408796.1947300001</c:v>
                </c:pt>
                <c:pt idx="12008">
                  <c:v>2406258.7795600002</c:v>
                </c:pt>
                <c:pt idx="12009">
                  <c:v>2403721.3643899998</c:v>
                </c:pt>
                <c:pt idx="12010">
                  <c:v>2401183.9492199998</c:v>
                </c:pt>
                <c:pt idx="12011">
                  <c:v>2398646.5340499999</c:v>
                </c:pt>
                <c:pt idx="12012">
                  <c:v>2396109.11888</c:v>
                </c:pt>
                <c:pt idx="12013">
                  <c:v>2393571.70371</c:v>
                </c:pt>
                <c:pt idx="12014">
                  <c:v>2389105.2297200002</c:v>
                </c:pt>
                <c:pt idx="12015">
                  <c:v>2384638.7557299999</c:v>
                </c:pt>
                <c:pt idx="12016">
                  <c:v>2380172.2817500001</c:v>
                </c:pt>
                <c:pt idx="12017">
                  <c:v>2375705.8077600002</c:v>
                </c:pt>
                <c:pt idx="12018">
                  <c:v>2371239.3337699999</c:v>
                </c:pt>
                <c:pt idx="12019">
                  <c:v>2369310.27495</c:v>
                </c:pt>
                <c:pt idx="12020">
                  <c:v>2367381.2161400001</c:v>
                </c:pt>
                <c:pt idx="12021">
                  <c:v>2365452.1573200002</c:v>
                </c:pt>
                <c:pt idx="12022">
                  <c:v>2363523.0984999998</c:v>
                </c:pt>
                <c:pt idx="12023">
                  <c:v>2361594.0396799999</c:v>
                </c:pt>
                <c:pt idx="12024">
                  <c:v>2359664.98086</c:v>
                </c:pt>
                <c:pt idx="12025">
                  <c:v>2357735.9220500002</c:v>
                </c:pt>
                <c:pt idx="12026">
                  <c:v>2364972.9956800002</c:v>
                </c:pt>
                <c:pt idx="12027">
                  <c:v>2374139.12812</c:v>
                </c:pt>
                <c:pt idx="12028">
                  <c:v>2383305.2605699999</c:v>
                </c:pt>
                <c:pt idx="12029">
                  <c:v>2392471.3930199998</c:v>
                </c:pt>
                <c:pt idx="12030">
                  <c:v>2401637.5254700002</c:v>
                </c:pt>
                <c:pt idx="12031">
                  <c:v>2410803.6579200001</c:v>
                </c:pt>
                <c:pt idx="12032">
                  <c:v>2419969.7903700001</c:v>
                </c:pt>
                <c:pt idx="12033">
                  <c:v>2429135.9228099999</c:v>
                </c:pt>
                <c:pt idx="12034">
                  <c:v>2439390.01939</c:v>
                </c:pt>
                <c:pt idx="12035">
                  <c:v>2449644.1159600001</c:v>
                </c:pt>
                <c:pt idx="12036">
                  <c:v>2459898.2125400002</c:v>
                </c:pt>
                <c:pt idx="12037">
                  <c:v>2494988.0324599999</c:v>
                </c:pt>
                <c:pt idx="12038">
                  <c:v>2530077.8523800001</c:v>
                </c:pt>
                <c:pt idx="12039">
                  <c:v>2556001.5398499998</c:v>
                </c:pt>
                <c:pt idx="12040">
                  <c:v>2581925.2273200001</c:v>
                </c:pt>
                <c:pt idx="12041">
                  <c:v>2593853.4295999999</c:v>
                </c:pt>
                <c:pt idx="12042">
                  <c:v>2605781.6318799998</c:v>
                </c:pt>
                <c:pt idx="12043">
                  <c:v>2617709.8341600001</c:v>
                </c:pt>
                <c:pt idx="12044">
                  <c:v>2629638.0364399999</c:v>
                </c:pt>
                <c:pt idx="12045">
                  <c:v>2641566.2387199998</c:v>
                </c:pt>
                <c:pt idx="12046">
                  <c:v>2653494.4410100002</c:v>
                </c:pt>
                <c:pt idx="12047">
                  <c:v>2664334.6791599998</c:v>
                </c:pt>
                <c:pt idx="12048">
                  <c:v>2675174.9173099999</c:v>
                </c:pt>
                <c:pt idx="12049">
                  <c:v>2686015.1554700001</c:v>
                </c:pt>
                <c:pt idx="12050">
                  <c:v>2672019.6702800002</c:v>
                </c:pt>
                <c:pt idx="12051">
                  <c:v>2658024.1850899998</c:v>
                </c:pt>
                <c:pt idx="12052">
                  <c:v>2644028.6998999999</c:v>
                </c:pt>
                <c:pt idx="12053">
                  <c:v>2646234.7896400001</c:v>
                </c:pt>
                <c:pt idx="12054">
                  <c:v>2662436.3645600001</c:v>
                </c:pt>
                <c:pt idx="12055">
                  <c:v>2667364.21918</c:v>
                </c:pt>
                <c:pt idx="12056">
                  <c:v>2672292.07381</c:v>
                </c:pt>
                <c:pt idx="12057">
                  <c:v>2677219.9284299999</c:v>
                </c:pt>
                <c:pt idx="12058">
                  <c:v>2682147.7830500002</c:v>
                </c:pt>
                <c:pt idx="12059">
                  <c:v>2687075.6376700001</c:v>
                </c:pt>
                <c:pt idx="12060">
                  <c:v>2692003.49229</c:v>
                </c:pt>
                <c:pt idx="12061">
                  <c:v>2678160.8560899999</c:v>
                </c:pt>
                <c:pt idx="12062">
                  <c:v>2664318.2198899998</c:v>
                </c:pt>
                <c:pt idx="12063">
                  <c:v>2650475.5836800002</c:v>
                </c:pt>
                <c:pt idx="12064">
                  <c:v>2636632.9474800001</c:v>
                </c:pt>
                <c:pt idx="12065">
                  <c:v>2622790.31128</c:v>
                </c:pt>
                <c:pt idx="12066">
                  <c:v>2592746.1001499998</c:v>
                </c:pt>
                <c:pt idx="12067">
                  <c:v>2562701.8890200001</c:v>
                </c:pt>
                <c:pt idx="12068">
                  <c:v>2543931.3982000002</c:v>
                </c:pt>
                <c:pt idx="12069">
                  <c:v>2525160.9073700001</c:v>
                </c:pt>
                <c:pt idx="12070">
                  <c:v>2506390.4165500002</c:v>
                </c:pt>
                <c:pt idx="12071">
                  <c:v>2487619.9257299998</c:v>
                </c:pt>
                <c:pt idx="12072">
                  <c:v>2468849.4349000002</c:v>
                </c:pt>
                <c:pt idx="12073">
                  <c:v>2462024.8720499999</c:v>
                </c:pt>
                <c:pt idx="12074">
                  <c:v>2473970.80002</c:v>
                </c:pt>
                <c:pt idx="12075">
                  <c:v>2485916.72799</c:v>
                </c:pt>
                <c:pt idx="12076">
                  <c:v>2497862.6559600001</c:v>
                </c:pt>
                <c:pt idx="12077">
                  <c:v>2509808.5839300002</c:v>
                </c:pt>
                <c:pt idx="12078">
                  <c:v>2521754.5118999998</c:v>
                </c:pt>
                <c:pt idx="12079">
                  <c:v>2533700.4398699999</c:v>
                </c:pt>
                <c:pt idx="12080">
                  <c:v>2545646.36784</c:v>
                </c:pt>
                <c:pt idx="12081">
                  <c:v>2557592.29581</c:v>
                </c:pt>
                <c:pt idx="12082">
                  <c:v>2569538.2237800001</c:v>
                </c:pt>
                <c:pt idx="12083">
                  <c:v>2581484.1517500002</c:v>
                </c:pt>
                <c:pt idx="12084">
                  <c:v>2593430.0797199998</c:v>
                </c:pt>
                <c:pt idx="12085">
                  <c:v>2612426.0841600001</c:v>
                </c:pt>
                <c:pt idx="12086">
                  <c:v>2619476.1606399999</c:v>
                </c:pt>
                <c:pt idx="12087">
                  <c:v>2626526.2371200002</c:v>
                </c:pt>
                <c:pt idx="12088">
                  <c:v>2633576.3135899999</c:v>
                </c:pt>
                <c:pt idx="12089">
                  <c:v>2636342.83849</c:v>
                </c:pt>
                <c:pt idx="12090">
                  <c:v>2639109.3633900001</c:v>
                </c:pt>
                <c:pt idx="12091">
                  <c:v>2641875.8882900001</c:v>
                </c:pt>
                <c:pt idx="12092">
                  <c:v>2644642.4131900002</c:v>
                </c:pt>
                <c:pt idx="12093">
                  <c:v>2632898.3465200001</c:v>
                </c:pt>
                <c:pt idx="12094">
                  <c:v>2621154.27985</c:v>
                </c:pt>
                <c:pt idx="12095">
                  <c:v>2609410.21318</c:v>
                </c:pt>
                <c:pt idx="12096">
                  <c:v>2597666.1465099999</c:v>
                </c:pt>
                <c:pt idx="12097">
                  <c:v>2585922.0798399998</c:v>
                </c:pt>
                <c:pt idx="12098">
                  <c:v>2567127.9367</c:v>
                </c:pt>
                <c:pt idx="12099">
                  <c:v>2548333.7935500001</c:v>
                </c:pt>
                <c:pt idx="12100">
                  <c:v>2529539.6504000002</c:v>
                </c:pt>
                <c:pt idx="12101">
                  <c:v>2510745.5072599999</c:v>
                </c:pt>
                <c:pt idx="12102">
                  <c:v>2496234.9156900002</c:v>
                </c:pt>
                <c:pt idx="12103">
                  <c:v>2481724.32412</c:v>
                </c:pt>
                <c:pt idx="12104">
                  <c:v>2467213.7325499998</c:v>
                </c:pt>
                <c:pt idx="12105">
                  <c:v>2480995.3507500002</c:v>
                </c:pt>
                <c:pt idx="12106">
                  <c:v>2509287.5605100002</c:v>
                </c:pt>
                <c:pt idx="12107">
                  <c:v>2529634.6582599999</c:v>
                </c:pt>
                <c:pt idx="12108">
                  <c:v>2549981.7560200002</c:v>
                </c:pt>
                <c:pt idx="12109">
                  <c:v>2570328.8537699999</c:v>
                </c:pt>
                <c:pt idx="12110">
                  <c:v>2590675.9515200001</c:v>
                </c:pt>
                <c:pt idx="12111">
                  <c:v>2611023.0492799999</c:v>
                </c:pt>
                <c:pt idx="12112">
                  <c:v>2631370.1470300001</c:v>
                </c:pt>
                <c:pt idx="12113">
                  <c:v>2651717.2447799998</c:v>
                </c:pt>
                <c:pt idx="12114">
                  <c:v>2672064.34253</c:v>
                </c:pt>
                <c:pt idx="12115">
                  <c:v>2692411.4402899998</c:v>
                </c:pt>
                <c:pt idx="12116">
                  <c:v>2712758.53804</c:v>
                </c:pt>
                <c:pt idx="12117">
                  <c:v>2733105.6357900002</c:v>
                </c:pt>
                <c:pt idx="12118">
                  <c:v>2725160.5237799999</c:v>
                </c:pt>
                <c:pt idx="12119">
                  <c:v>2720667.63002</c:v>
                </c:pt>
                <c:pt idx="12120">
                  <c:v>2724119.84828</c:v>
                </c:pt>
                <c:pt idx="12121">
                  <c:v>2727572.06653</c:v>
                </c:pt>
                <c:pt idx="12122">
                  <c:v>2727244.9355100002</c:v>
                </c:pt>
                <c:pt idx="12123">
                  <c:v>2726917.8045000001</c:v>
                </c:pt>
                <c:pt idx="12124">
                  <c:v>2726590.6734799999</c:v>
                </c:pt>
                <c:pt idx="12125">
                  <c:v>2726263.5424600001</c:v>
                </c:pt>
                <c:pt idx="12126">
                  <c:v>2725936.41145</c:v>
                </c:pt>
                <c:pt idx="12127">
                  <c:v>2725609.2804299998</c:v>
                </c:pt>
                <c:pt idx="12128">
                  <c:v>2720082.6285100002</c:v>
                </c:pt>
                <c:pt idx="12129">
                  <c:v>2714555.9765900001</c:v>
                </c:pt>
                <c:pt idx="12130">
                  <c:v>2709029.3246800001</c:v>
                </c:pt>
                <c:pt idx="12131">
                  <c:v>2692662.5077399998</c:v>
                </c:pt>
                <c:pt idx="12132">
                  <c:v>2672843.4725500001</c:v>
                </c:pt>
                <c:pt idx="12133">
                  <c:v>2653024.4373699999</c:v>
                </c:pt>
                <c:pt idx="12134">
                  <c:v>2633205.4021800002</c:v>
                </c:pt>
                <c:pt idx="12135">
                  <c:v>2617165.7162600001</c:v>
                </c:pt>
                <c:pt idx="12136">
                  <c:v>2601126.0303500001</c:v>
                </c:pt>
                <c:pt idx="12137">
                  <c:v>2585086.3444300001</c:v>
                </c:pt>
                <c:pt idx="12138">
                  <c:v>2569046.65851</c:v>
                </c:pt>
                <c:pt idx="12139">
                  <c:v>2553006.9726</c:v>
                </c:pt>
                <c:pt idx="12140">
                  <c:v>2535515.9981800001</c:v>
                </c:pt>
                <c:pt idx="12141">
                  <c:v>2523224.5446500001</c:v>
                </c:pt>
                <c:pt idx="12142">
                  <c:v>2510933.0911300001</c:v>
                </c:pt>
                <c:pt idx="12143">
                  <c:v>2498641.6376100001</c:v>
                </c:pt>
                <c:pt idx="12144">
                  <c:v>2497190.3491099998</c:v>
                </c:pt>
                <c:pt idx="12145">
                  <c:v>2495739.0606</c:v>
                </c:pt>
                <c:pt idx="12146">
                  <c:v>2494287.7720900001</c:v>
                </c:pt>
                <c:pt idx="12147">
                  <c:v>2492836.4835899998</c:v>
                </c:pt>
                <c:pt idx="12148">
                  <c:v>2491385.19508</c:v>
                </c:pt>
                <c:pt idx="12149">
                  <c:v>2489933.9065700001</c:v>
                </c:pt>
                <c:pt idx="12150">
                  <c:v>2488482.6180699999</c:v>
                </c:pt>
                <c:pt idx="12151">
                  <c:v>2487031.32956</c:v>
                </c:pt>
                <c:pt idx="12152">
                  <c:v>2504701.1606600001</c:v>
                </c:pt>
                <c:pt idx="12153">
                  <c:v>2523822.2802599999</c:v>
                </c:pt>
                <c:pt idx="12154">
                  <c:v>2542943.3998599998</c:v>
                </c:pt>
                <c:pt idx="12155">
                  <c:v>2562064.5194600001</c:v>
                </c:pt>
                <c:pt idx="12156">
                  <c:v>2581185.63907</c:v>
                </c:pt>
                <c:pt idx="12157">
                  <c:v>2600306.7586699999</c:v>
                </c:pt>
                <c:pt idx="12158">
                  <c:v>2619427.8782700002</c:v>
                </c:pt>
                <c:pt idx="12159">
                  <c:v>2644267.4881000002</c:v>
                </c:pt>
                <c:pt idx="12160">
                  <c:v>2669107.0979300002</c:v>
                </c:pt>
                <c:pt idx="12161">
                  <c:v>2693946.7077600001</c:v>
                </c:pt>
                <c:pt idx="12162">
                  <c:v>2718786.3175900001</c:v>
                </c:pt>
                <c:pt idx="12163">
                  <c:v>2740751.0012500002</c:v>
                </c:pt>
                <c:pt idx="12164">
                  <c:v>2762715.6849099998</c:v>
                </c:pt>
                <c:pt idx="12165">
                  <c:v>2765559.24896</c:v>
                </c:pt>
                <c:pt idx="12166">
                  <c:v>2768402.8130199998</c:v>
                </c:pt>
                <c:pt idx="12167">
                  <c:v>2771246.3770699999</c:v>
                </c:pt>
                <c:pt idx="12168">
                  <c:v>2774089.9411300002</c:v>
                </c:pt>
                <c:pt idx="12169">
                  <c:v>2776933.5051799999</c:v>
                </c:pt>
                <c:pt idx="12170">
                  <c:v>2779777.0692400001</c:v>
                </c:pt>
                <c:pt idx="12171">
                  <c:v>2782620.6332899998</c:v>
                </c:pt>
                <c:pt idx="12172">
                  <c:v>2779745.7071199999</c:v>
                </c:pt>
                <c:pt idx="12173">
                  <c:v>2776870.78095</c:v>
                </c:pt>
                <c:pt idx="12174">
                  <c:v>2773995.8547700001</c:v>
                </c:pt>
                <c:pt idx="12175">
                  <c:v>2793343.4890600001</c:v>
                </c:pt>
                <c:pt idx="12176">
                  <c:v>2815566.04953</c:v>
                </c:pt>
                <c:pt idx="12177">
                  <c:v>2837788.6099899998</c:v>
                </c:pt>
                <c:pt idx="12178">
                  <c:v>2860011.1704600002</c:v>
                </c:pt>
                <c:pt idx="12179">
                  <c:v>2882233.73092</c:v>
                </c:pt>
                <c:pt idx="12180">
                  <c:v>2891717.8889000001</c:v>
                </c:pt>
                <c:pt idx="12181">
                  <c:v>2901202.0468700002</c:v>
                </c:pt>
                <c:pt idx="12182">
                  <c:v>2910686.2048399998</c:v>
                </c:pt>
                <c:pt idx="12183">
                  <c:v>2920170.3628199999</c:v>
                </c:pt>
                <c:pt idx="12184">
                  <c:v>2929654.52079</c:v>
                </c:pt>
                <c:pt idx="12185">
                  <c:v>2939138.67876</c:v>
                </c:pt>
                <c:pt idx="12186">
                  <c:v>2948622.8367400002</c:v>
                </c:pt>
                <c:pt idx="12187">
                  <c:v>2958106.9947100002</c:v>
                </c:pt>
                <c:pt idx="12188">
                  <c:v>2945368.59222</c:v>
                </c:pt>
                <c:pt idx="12189">
                  <c:v>2932630.1897300002</c:v>
                </c:pt>
                <c:pt idx="12190">
                  <c:v>2907903.21856</c:v>
                </c:pt>
                <c:pt idx="12191">
                  <c:v>2883176.2474000002</c:v>
                </c:pt>
                <c:pt idx="12192">
                  <c:v>2858449.27623</c:v>
                </c:pt>
                <c:pt idx="12193">
                  <c:v>2846460.70756</c:v>
                </c:pt>
                <c:pt idx="12194">
                  <c:v>2834472.1388900001</c:v>
                </c:pt>
                <c:pt idx="12195">
                  <c:v>2822483.57021</c:v>
                </c:pt>
                <c:pt idx="12196">
                  <c:v>2810495.0015400001</c:v>
                </c:pt>
                <c:pt idx="12197">
                  <c:v>2798506.4328600001</c:v>
                </c:pt>
                <c:pt idx="12198">
                  <c:v>2786517.8641900001</c:v>
                </c:pt>
                <c:pt idx="12199">
                  <c:v>2774529.2955200002</c:v>
                </c:pt>
                <c:pt idx="12200">
                  <c:v>2762540.7268400001</c:v>
                </c:pt>
                <c:pt idx="12201">
                  <c:v>2750552.1581700002</c:v>
                </c:pt>
                <c:pt idx="12202">
                  <c:v>2770030.2737400001</c:v>
                </c:pt>
                <c:pt idx="12203">
                  <c:v>2797627.3366999999</c:v>
                </c:pt>
                <c:pt idx="12204">
                  <c:v>2825224.39965</c:v>
                </c:pt>
                <c:pt idx="12205">
                  <c:v>2852821.4626000002</c:v>
                </c:pt>
                <c:pt idx="12206">
                  <c:v>2880418.5255499999</c:v>
                </c:pt>
                <c:pt idx="12207">
                  <c:v>2908015.5885100001</c:v>
                </c:pt>
                <c:pt idx="12208">
                  <c:v>2935612.6514599998</c:v>
                </c:pt>
                <c:pt idx="12209">
                  <c:v>2963209.71441</c:v>
                </c:pt>
                <c:pt idx="12210">
                  <c:v>2990806.7773600002</c:v>
                </c:pt>
                <c:pt idx="12211">
                  <c:v>2992095.5532900002</c:v>
                </c:pt>
                <c:pt idx="12212">
                  <c:v>2993384.3292200002</c:v>
                </c:pt>
                <c:pt idx="12213">
                  <c:v>2994673.1051400001</c:v>
                </c:pt>
                <c:pt idx="12214">
                  <c:v>2995961.8810700001</c:v>
                </c:pt>
                <c:pt idx="12215">
                  <c:v>2965783.9727500002</c:v>
                </c:pt>
                <c:pt idx="12216">
                  <c:v>2939475.68572</c:v>
                </c:pt>
                <c:pt idx="12217">
                  <c:v>2913167.3986900002</c:v>
                </c:pt>
                <c:pt idx="12218">
                  <c:v>2886859.11167</c:v>
                </c:pt>
                <c:pt idx="12219">
                  <c:v>2860550.8246399998</c:v>
                </c:pt>
                <c:pt idx="12220">
                  <c:v>2834242.5376200001</c:v>
                </c:pt>
                <c:pt idx="12221">
                  <c:v>2807934.2505899998</c:v>
                </c:pt>
                <c:pt idx="12222">
                  <c:v>2781625.9635700001</c:v>
                </c:pt>
                <c:pt idx="12223">
                  <c:v>2756537.8317499999</c:v>
                </c:pt>
                <c:pt idx="12224">
                  <c:v>2757757.98697</c:v>
                </c:pt>
                <c:pt idx="12225">
                  <c:v>2758978.14218</c:v>
                </c:pt>
                <c:pt idx="12226">
                  <c:v>2760198.2974</c:v>
                </c:pt>
                <c:pt idx="12227">
                  <c:v>2761418.45261</c:v>
                </c:pt>
                <c:pt idx="12228">
                  <c:v>2762638.60782</c:v>
                </c:pt>
                <c:pt idx="12229">
                  <c:v>2763858.7630400001</c:v>
                </c:pt>
                <c:pt idx="12230">
                  <c:v>2765078.9182500001</c:v>
                </c:pt>
                <c:pt idx="12231">
                  <c:v>2766299.0734700002</c:v>
                </c:pt>
                <c:pt idx="12232">
                  <c:v>2767519.2286800002</c:v>
                </c:pt>
                <c:pt idx="12233">
                  <c:v>2768739.3838999998</c:v>
                </c:pt>
                <c:pt idx="12234">
                  <c:v>2771809.8825900001</c:v>
                </c:pt>
                <c:pt idx="12235">
                  <c:v>2774880.3812799999</c:v>
                </c:pt>
                <c:pt idx="12236">
                  <c:v>2776730.7247600001</c:v>
                </c:pt>
                <c:pt idx="12237">
                  <c:v>2778581.0682299999</c:v>
                </c:pt>
                <c:pt idx="12238">
                  <c:v>2780431.4117100001</c:v>
                </c:pt>
                <c:pt idx="12239">
                  <c:v>2782281.7551899999</c:v>
                </c:pt>
                <c:pt idx="12240">
                  <c:v>2784132.0986700002</c:v>
                </c:pt>
                <c:pt idx="12241">
                  <c:v>2785982.44215</c:v>
                </c:pt>
                <c:pt idx="12242">
                  <c:v>2802419.00233</c:v>
                </c:pt>
                <c:pt idx="12243">
                  <c:v>2818855.5625100001</c:v>
                </c:pt>
                <c:pt idx="12244">
                  <c:v>2835292.1227000002</c:v>
                </c:pt>
                <c:pt idx="12245">
                  <c:v>2851728.6828800002</c:v>
                </c:pt>
                <c:pt idx="12246">
                  <c:v>2865726.4528600001</c:v>
                </c:pt>
                <c:pt idx="12247">
                  <c:v>2877873.8793600001</c:v>
                </c:pt>
                <c:pt idx="12248">
                  <c:v>2872277.8396800002</c:v>
                </c:pt>
                <c:pt idx="12249">
                  <c:v>2866681.8</c:v>
                </c:pt>
                <c:pt idx="12250">
                  <c:v>2861085.7603099998</c:v>
                </c:pt>
                <c:pt idx="12251">
                  <c:v>2855489.7206299999</c:v>
                </c:pt>
                <c:pt idx="12252">
                  <c:v>2849893.6809399999</c:v>
                </c:pt>
                <c:pt idx="12253">
                  <c:v>2844297.6412599999</c:v>
                </c:pt>
                <c:pt idx="12254">
                  <c:v>2838701.60158</c:v>
                </c:pt>
                <c:pt idx="12255">
                  <c:v>2818519.3451899998</c:v>
                </c:pt>
                <c:pt idx="12256">
                  <c:v>2798337.0888</c:v>
                </c:pt>
                <c:pt idx="12257">
                  <c:v>2778154.8324099998</c:v>
                </c:pt>
                <c:pt idx="12258">
                  <c:v>2757972.57602</c:v>
                </c:pt>
                <c:pt idx="12259">
                  <c:v>2740229.10983</c:v>
                </c:pt>
                <c:pt idx="12260">
                  <c:v>2734944.41365</c:v>
                </c:pt>
                <c:pt idx="12261">
                  <c:v>2747403.1836700002</c:v>
                </c:pt>
                <c:pt idx="12262">
                  <c:v>2759861.9536799998</c:v>
                </c:pt>
                <c:pt idx="12263">
                  <c:v>2786135.1504199998</c:v>
                </c:pt>
                <c:pt idx="12264">
                  <c:v>2811936.95744</c:v>
                </c:pt>
                <c:pt idx="12265">
                  <c:v>2837738.7644600002</c:v>
                </c:pt>
                <c:pt idx="12266">
                  <c:v>2863540.5714699998</c:v>
                </c:pt>
                <c:pt idx="12267">
                  <c:v>2889342.37849</c:v>
                </c:pt>
                <c:pt idx="12268">
                  <c:v>2910722.8972299998</c:v>
                </c:pt>
                <c:pt idx="12269">
                  <c:v>2932103.41598</c:v>
                </c:pt>
                <c:pt idx="12270">
                  <c:v>2953483.9347199998</c:v>
                </c:pt>
                <c:pt idx="12271">
                  <c:v>2974864.4534700001</c:v>
                </c:pt>
                <c:pt idx="12272">
                  <c:v>2995765.38533</c:v>
                </c:pt>
                <c:pt idx="12273">
                  <c:v>3004207.5471800002</c:v>
                </c:pt>
                <c:pt idx="12274">
                  <c:v>3012649.7090400001</c:v>
                </c:pt>
                <c:pt idx="12275">
                  <c:v>3021091.8708899999</c:v>
                </c:pt>
                <c:pt idx="12276">
                  <c:v>3015719.6060100002</c:v>
                </c:pt>
                <c:pt idx="12277">
                  <c:v>3010818.7308499999</c:v>
                </c:pt>
                <c:pt idx="12278">
                  <c:v>3005917.8557000002</c:v>
                </c:pt>
                <c:pt idx="12279">
                  <c:v>3001016.98055</c:v>
                </c:pt>
                <c:pt idx="12280">
                  <c:v>2996116.1053999998</c:v>
                </c:pt>
                <c:pt idx="12281">
                  <c:v>2995636.5185199999</c:v>
                </c:pt>
                <c:pt idx="12282">
                  <c:v>2971079.82333</c:v>
                </c:pt>
                <c:pt idx="12283">
                  <c:v>2946523.1281400002</c:v>
                </c:pt>
                <c:pt idx="12284">
                  <c:v>2921966.4329599999</c:v>
                </c:pt>
                <c:pt idx="12285">
                  <c:v>2897889.3246499998</c:v>
                </c:pt>
                <c:pt idx="12286">
                  <c:v>2873812.2163499999</c:v>
                </c:pt>
                <c:pt idx="12287">
                  <c:v>2849735.1080399998</c:v>
                </c:pt>
                <c:pt idx="12288">
                  <c:v>2825657.9997399999</c:v>
                </c:pt>
                <c:pt idx="12289">
                  <c:v>2801580.8914299998</c:v>
                </c:pt>
                <c:pt idx="12290">
                  <c:v>2777503.7831299999</c:v>
                </c:pt>
                <c:pt idx="12291">
                  <c:v>2753426.6748199998</c:v>
                </c:pt>
                <c:pt idx="12292">
                  <c:v>2729349.5665199999</c:v>
                </c:pt>
                <c:pt idx="12293">
                  <c:v>2705272.4582099998</c:v>
                </c:pt>
                <c:pt idx="12294">
                  <c:v>2687741.3892399999</c:v>
                </c:pt>
                <c:pt idx="12295">
                  <c:v>2694287.42857</c:v>
                </c:pt>
                <c:pt idx="12296">
                  <c:v>2700833.4679</c:v>
                </c:pt>
                <c:pt idx="12297">
                  <c:v>2707379.5072400002</c:v>
                </c:pt>
                <c:pt idx="12298">
                  <c:v>2713925.5465699998</c:v>
                </c:pt>
                <c:pt idx="12299">
                  <c:v>2698220.25715</c:v>
                </c:pt>
                <c:pt idx="12300">
                  <c:v>2682514.9677300001</c:v>
                </c:pt>
                <c:pt idx="12301">
                  <c:v>2666809.6783099999</c:v>
                </c:pt>
                <c:pt idx="12302">
                  <c:v>2651104.3888900001</c:v>
                </c:pt>
                <c:pt idx="12303">
                  <c:v>2635399.0994699998</c:v>
                </c:pt>
                <c:pt idx="12304">
                  <c:v>2619693.81006</c:v>
                </c:pt>
                <c:pt idx="12305">
                  <c:v>2603988.5206399998</c:v>
                </c:pt>
                <c:pt idx="12306">
                  <c:v>2588283.23122</c:v>
                </c:pt>
                <c:pt idx="12307">
                  <c:v>2566031.9024700001</c:v>
                </c:pt>
                <c:pt idx="12308">
                  <c:v>2543780.5737200002</c:v>
                </c:pt>
                <c:pt idx="12309">
                  <c:v>2521529.2449699999</c:v>
                </c:pt>
                <c:pt idx="12310">
                  <c:v>2499277.9162099999</c:v>
                </c:pt>
                <c:pt idx="12311">
                  <c:v>2505130.14855</c:v>
                </c:pt>
                <c:pt idx="12312">
                  <c:v>2533233.7096299999</c:v>
                </c:pt>
                <c:pt idx="12313">
                  <c:v>2561337.2707199999</c:v>
                </c:pt>
                <c:pt idx="12314">
                  <c:v>2581135.3854499999</c:v>
                </c:pt>
                <c:pt idx="12315">
                  <c:v>2600933.50018</c:v>
                </c:pt>
                <c:pt idx="12316">
                  <c:v>2620731.61491</c:v>
                </c:pt>
                <c:pt idx="12317">
                  <c:v>2640529.72963</c:v>
                </c:pt>
                <c:pt idx="12318">
                  <c:v>2660327.84436</c:v>
                </c:pt>
                <c:pt idx="12319">
                  <c:v>2680125.95909</c:v>
                </c:pt>
                <c:pt idx="12320">
                  <c:v>2699924.07382</c:v>
                </c:pt>
                <c:pt idx="12321">
                  <c:v>2709801.4859799999</c:v>
                </c:pt>
                <c:pt idx="12322">
                  <c:v>2719678.8981300001</c:v>
                </c:pt>
                <c:pt idx="12323">
                  <c:v>2729556.3102899999</c:v>
                </c:pt>
                <c:pt idx="12324">
                  <c:v>2711330.1613599998</c:v>
                </c:pt>
                <c:pt idx="12325">
                  <c:v>2693104.0124300001</c:v>
                </c:pt>
                <c:pt idx="12326">
                  <c:v>2674877.8635</c:v>
                </c:pt>
                <c:pt idx="12327">
                  <c:v>2664957.1609299998</c:v>
                </c:pt>
                <c:pt idx="12328">
                  <c:v>2655036.45836</c:v>
                </c:pt>
                <c:pt idx="12329">
                  <c:v>2645115.7557899999</c:v>
                </c:pt>
                <c:pt idx="12330">
                  <c:v>2635195.05321</c:v>
                </c:pt>
                <c:pt idx="12331">
                  <c:v>2625274.3506399998</c:v>
                </c:pt>
                <c:pt idx="12332">
                  <c:v>2615353.6480700001</c:v>
                </c:pt>
                <c:pt idx="12333">
                  <c:v>2627805.0177199999</c:v>
                </c:pt>
                <c:pt idx="12334">
                  <c:v>2650177.0899299998</c:v>
                </c:pt>
                <c:pt idx="12335">
                  <c:v>2672549.1621500002</c:v>
                </c:pt>
                <c:pt idx="12336">
                  <c:v>2694921.2343700002</c:v>
                </c:pt>
                <c:pt idx="12337">
                  <c:v>2717293.3065900002</c:v>
                </c:pt>
                <c:pt idx="12338">
                  <c:v>2735893.6108400002</c:v>
                </c:pt>
                <c:pt idx="12339">
                  <c:v>2736055.6928500002</c:v>
                </c:pt>
                <c:pt idx="12340">
                  <c:v>2736217.7748699998</c:v>
                </c:pt>
                <c:pt idx="12341">
                  <c:v>2736379.8568799999</c:v>
                </c:pt>
                <c:pt idx="12342">
                  <c:v>2736541.9389</c:v>
                </c:pt>
                <c:pt idx="12343">
                  <c:v>2736704.02091</c:v>
                </c:pt>
                <c:pt idx="12344">
                  <c:v>2736866.10292</c:v>
                </c:pt>
                <c:pt idx="12345">
                  <c:v>2737028.1849400001</c:v>
                </c:pt>
                <c:pt idx="12346">
                  <c:v>2714818.1947300001</c:v>
                </c:pt>
                <c:pt idx="12347">
                  <c:v>2692608.2045300002</c:v>
                </c:pt>
                <c:pt idx="12348">
                  <c:v>2670398.2143199998</c:v>
                </c:pt>
                <c:pt idx="12349">
                  <c:v>2648188.2241199999</c:v>
                </c:pt>
                <c:pt idx="12350">
                  <c:v>2625978.23391</c:v>
                </c:pt>
                <c:pt idx="12351">
                  <c:v>2648903.8658199999</c:v>
                </c:pt>
                <c:pt idx="12352">
                  <c:v>2678008.5969600002</c:v>
                </c:pt>
                <c:pt idx="12353">
                  <c:v>2707113.32809</c:v>
                </c:pt>
                <c:pt idx="12354">
                  <c:v>2729824.7734500002</c:v>
                </c:pt>
                <c:pt idx="12355">
                  <c:v>2752536.2187999999</c:v>
                </c:pt>
                <c:pt idx="12356">
                  <c:v>2775247.6641600002</c:v>
                </c:pt>
                <c:pt idx="12357">
                  <c:v>2797959.1095099999</c:v>
                </c:pt>
                <c:pt idx="12358">
                  <c:v>2820670.55486</c:v>
                </c:pt>
                <c:pt idx="12359">
                  <c:v>2843382.0002199998</c:v>
                </c:pt>
                <c:pt idx="12360">
                  <c:v>2866093.44557</c:v>
                </c:pt>
                <c:pt idx="12361">
                  <c:v>2888804.8909300002</c:v>
                </c:pt>
                <c:pt idx="12362">
                  <c:v>2911516.3362799999</c:v>
                </c:pt>
                <c:pt idx="12363">
                  <c:v>2934227.7816300001</c:v>
                </c:pt>
                <c:pt idx="12364">
                  <c:v>2915575.3728499999</c:v>
                </c:pt>
                <c:pt idx="12365">
                  <c:v>2909182.0870699999</c:v>
                </c:pt>
                <c:pt idx="12366">
                  <c:v>2925610.8459600001</c:v>
                </c:pt>
                <c:pt idx="12367">
                  <c:v>2948432.8906299998</c:v>
                </c:pt>
                <c:pt idx="12368">
                  <c:v>2966029.9236400002</c:v>
                </c:pt>
                <c:pt idx="12369">
                  <c:v>2983626.9566500001</c:v>
                </c:pt>
                <c:pt idx="12370">
                  <c:v>3001223.98967</c:v>
                </c:pt>
                <c:pt idx="12371">
                  <c:v>3018821.0226799999</c:v>
                </c:pt>
                <c:pt idx="12372">
                  <c:v>3036418.0556899998</c:v>
                </c:pt>
                <c:pt idx="12373">
                  <c:v>3052475.9218899999</c:v>
                </c:pt>
                <c:pt idx="12374">
                  <c:v>3061078.9535300001</c:v>
                </c:pt>
                <c:pt idx="12375">
                  <c:v>3069681.9851700002</c:v>
                </c:pt>
                <c:pt idx="12376">
                  <c:v>3078285.0168099999</c:v>
                </c:pt>
                <c:pt idx="12377">
                  <c:v>3086888.0484500001</c:v>
                </c:pt>
                <c:pt idx="12378">
                  <c:v>3095491.0800899998</c:v>
                </c:pt>
                <c:pt idx="12379">
                  <c:v>3081272.0670599998</c:v>
                </c:pt>
                <c:pt idx="12380">
                  <c:v>3067053.0540300002</c:v>
                </c:pt>
                <c:pt idx="12381">
                  <c:v>3031721.8151500002</c:v>
                </c:pt>
                <c:pt idx="12382">
                  <c:v>2996390.5762700001</c:v>
                </c:pt>
                <c:pt idx="12383">
                  <c:v>2961059.3373799999</c:v>
                </c:pt>
                <c:pt idx="12384">
                  <c:v>2925728.0984999998</c:v>
                </c:pt>
                <c:pt idx="12385">
                  <c:v>2890396.8596199998</c:v>
                </c:pt>
                <c:pt idx="12386">
                  <c:v>2856604.78755</c:v>
                </c:pt>
                <c:pt idx="12387">
                  <c:v>2830267.5500400001</c:v>
                </c:pt>
                <c:pt idx="12388">
                  <c:v>2803930.3125300002</c:v>
                </c:pt>
                <c:pt idx="12389">
                  <c:v>2777593.0750199999</c:v>
                </c:pt>
                <c:pt idx="12390">
                  <c:v>2751255.83751</c:v>
                </c:pt>
                <c:pt idx="12391">
                  <c:v>2724918.6</c:v>
                </c:pt>
                <c:pt idx="12392">
                  <c:v>2698581.3624900002</c:v>
                </c:pt>
                <c:pt idx="12393">
                  <c:v>2689351.1625999999</c:v>
                </c:pt>
                <c:pt idx="12394">
                  <c:v>2706458.20022</c:v>
                </c:pt>
                <c:pt idx="12395">
                  <c:v>2723565.2378500002</c:v>
                </c:pt>
                <c:pt idx="12396">
                  <c:v>2755740.0592399999</c:v>
                </c:pt>
                <c:pt idx="12397">
                  <c:v>2787914.8806400001</c:v>
                </c:pt>
                <c:pt idx="12398">
                  <c:v>2820089.7020399999</c:v>
                </c:pt>
                <c:pt idx="12399">
                  <c:v>2852264.5234400001</c:v>
                </c:pt>
                <c:pt idx="12400">
                  <c:v>2884439.3448299998</c:v>
                </c:pt>
                <c:pt idx="12401">
                  <c:v>2916614.1662300001</c:v>
                </c:pt>
                <c:pt idx="12402">
                  <c:v>2948788.9876299999</c:v>
                </c:pt>
                <c:pt idx="12403">
                  <c:v>2980884.5029799999</c:v>
                </c:pt>
                <c:pt idx="12404">
                  <c:v>3011268.8168199998</c:v>
                </c:pt>
                <c:pt idx="12405">
                  <c:v>3041653.1306599998</c:v>
                </c:pt>
                <c:pt idx="12406">
                  <c:v>3054930.4068900002</c:v>
                </c:pt>
                <c:pt idx="12407">
                  <c:v>3068207.6831100001</c:v>
                </c:pt>
                <c:pt idx="12408">
                  <c:v>3081376.0205399999</c:v>
                </c:pt>
                <c:pt idx="12409">
                  <c:v>3079476.5742000001</c:v>
                </c:pt>
                <c:pt idx="12410">
                  <c:v>3077577.1278599999</c:v>
                </c:pt>
                <c:pt idx="12411">
                  <c:v>3075677.68151</c:v>
                </c:pt>
                <c:pt idx="12412">
                  <c:v>3073778.2351700002</c:v>
                </c:pt>
                <c:pt idx="12413">
                  <c:v>3071878.78883</c:v>
                </c:pt>
                <c:pt idx="12414">
                  <c:v>3069979.3424900002</c:v>
                </c:pt>
                <c:pt idx="12415">
                  <c:v>3068079.8961399999</c:v>
                </c:pt>
                <c:pt idx="12416">
                  <c:v>3066259.7558499998</c:v>
                </c:pt>
                <c:pt idx="12417">
                  <c:v>3066150.8170599998</c:v>
                </c:pt>
                <c:pt idx="12418">
                  <c:v>3066041.8782799998</c:v>
                </c:pt>
                <c:pt idx="12419">
                  <c:v>3065932.9394899998</c:v>
                </c:pt>
                <c:pt idx="12420">
                  <c:v>3063644.0061699999</c:v>
                </c:pt>
                <c:pt idx="12421">
                  <c:v>3060750.47181</c:v>
                </c:pt>
                <c:pt idx="12422">
                  <c:v>3044858.96526</c:v>
                </c:pt>
                <c:pt idx="12423">
                  <c:v>3028967.45872</c:v>
                </c:pt>
                <c:pt idx="12424">
                  <c:v>3013075.95218</c:v>
                </c:pt>
                <c:pt idx="12425">
                  <c:v>2997184.44564</c:v>
                </c:pt>
                <c:pt idx="12426">
                  <c:v>2981292.9391000001</c:v>
                </c:pt>
                <c:pt idx="12427">
                  <c:v>2965401.4325600001</c:v>
                </c:pt>
                <c:pt idx="12428">
                  <c:v>2949509.9260200001</c:v>
                </c:pt>
                <c:pt idx="12429">
                  <c:v>2933618.4194800002</c:v>
                </c:pt>
                <c:pt idx="12430">
                  <c:v>2917726.9129300001</c:v>
                </c:pt>
                <c:pt idx="12431">
                  <c:v>2901835.4063900001</c:v>
                </c:pt>
                <c:pt idx="12432">
                  <c:v>2885943.8998500002</c:v>
                </c:pt>
                <c:pt idx="12433">
                  <c:v>2849018.1533900001</c:v>
                </c:pt>
                <c:pt idx="12434">
                  <c:v>2812805.9467699998</c:v>
                </c:pt>
                <c:pt idx="12435">
                  <c:v>2789591.7123199999</c:v>
                </c:pt>
                <c:pt idx="12436">
                  <c:v>2766377.4778800001</c:v>
                </c:pt>
                <c:pt idx="12437">
                  <c:v>2743163.2434299998</c:v>
                </c:pt>
                <c:pt idx="12438">
                  <c:v>2719949.0089799999</c:v>
                </c:pt>
                <c:pt idx="12439">
                  <c:v>2696734.7745400001</c:v>
                </c:pt>
                <c:pt idx="12440">
                  <c:v>2673520.5400899998</c:v>
                </c:pt>
                <c:pt idx="12441">
                  <c:v>2650306.3056399999</c:v>
                </c:pt>
                <c:pt idx="12442">
                  <c:v>2627092.0712000001</c:v>
                </c:pt>
                <c:pt idx="12443">
                  <c:v>2603877.8367499998</c:v>
                </c:pt>
                <c:pt idx="12444">
                  <c:v>2573685.0067699999</c:v>
                </c:pt>
                <c:pt idx="12445">
                  <c:v>2543492.1767899999</c:v>
                </c:pt>
                <c:pt idx="12446">
                  <c:v>2536513.5812599999</c:v>
                </c:pt>
                <c:pt idx="12447">
                  <c:v>2529534.9857200002</c:v>
                </c:pt>
                <c:pt idx="12448">
                  <c:v>2522556.3901900002</c:v>
                </c:pt>
                <c:pt idx="12449">
                  <c:v>2515577.7946600001</c:v>
                </c:pt>
                <c:pt idx="12450">
                  <c:v>2508599.19912</c:v>
                </c:pt>
                <c:pt idx="12451">
                  <c:v>2501620.60359</c:v>
                </c:pt>
                <c:pt idx="12452">
                  <c:v>2494642.0080599999</c:v>
                </c:pt>
                <c:pt idx="12453">
                  <c:v>2487663.4125199998</c:v>
                </c:pt>
                <c:pt idx="12454">
                  <c:v>2480684.8169900002</c:v>
                </c:pt>
                <c:pt idx="12455">
                  <c:v>2473706.2214500001</c:v>
                </c:pt>
                <c:pt idx="12456">
                  <c:v>2474248.59772</c:v>
                </c:pt>
                <c:pt idx="12457">
                  <c:v>2481769.5695199999</c:v>
                </c:pt>
                <c:pt idx="12458">
                  <c:v>2518246.5144099998</c:v>
                </c:pt>
                <c:pt idx="12459">
                  <c:v>2554723.4592900001</c:v>
                </c:pt>
                <c:pt idx="12460">
                  <c:v>2568027.8092499999</c:v>
                </c:pt>
                <c:pt idx="12461">
                  <c:v>2581332.1592100002</c:v>
                </c:pt>
                <c:pt idx="12462">
                  <c:v>2594636.50917</c:v>
                </c:pt>
                <c:pt idx="12463">
                  <c:v>2607940.8591399998</c:v>
                </c:pt>
                <c:pt idx="12464">
                  <c:v>2621245.2091000001</c:v>
                </c:pt>
                <c:pt idx="12465">
                  <c:v>2634549.5590599999</c:v>
                </c:pt>
                <c:pt idx="12466">
                  <c:v>2647853.9090200001</c:v>
                </c:pt>
                <c:pt idx="12467">
                  <c:v>2661158.25899</c:v>
                </c:pt>
                <c:pt idx="12468">
                  <c:v>2674462.6089499998</c:v>
                </c:pt>
                <c:pt idx="12469">
                  <c:v>2680245.9871100001</c:v>
                </c:pt>
                <c:pt idx="12470">
                  <c:v>2686029.36527</c:v>
                </c:pt>
                <c:pt idx="12471">
                  <c:v>2662856.7703499999</c:v>
                </c:pt>
                <c:pt idx="12472">
                  <c:v>2657935.0840699999</c:v>
                </c:pt>
                <c:pt idx="12473">
                  <c:v>2676185.9927099999</c:v>
                </c:pt>
                <c:pt idx="12474">
                  <c:v>2694436.9013499999</c:v>
                </c:pt>
                <c:pt idx="12475">
                  <c:v>2712687.80999</c:v>
                </c:pt>
                <c:pt idx="12476">
                  <c:v>2730938.71863</c:v>
                </c:pt>
                <c:pt idx="12477">
                  <c:v>2756749.9036400001</c:v>
                </c:pt>
                <c:pt idx="12478">
                  <c:v>2782561.0886400002</c:v>
                </c:pt>
                <c:pt idx="12479">
                  <c:v>2808372.2736399998</c:v>
                </c:pt>
                <c:pt idx="12480">
                  <c:v>2831230.5689599998</c:v>
                </c:pt>
                <c:pt idx="12481">
                  <c:v>2854088.8642699998</c:v>
                </c:pt>
                <c:pt idx="12482">
                  <c:v>2876947.1595800002</c:v>
                </c:pt>
                <c:pt idx="12483">
                  <c:v>2899805.4548900002</c:v>
                </c:pt>
                <c:pt idx="12484">
                  <c:v>2922663.7502100002</c:v>
                </c:pt>
                <c:pt idx="12485">
                  <c:v>2927271.1368800001</c:v>
                </c:pt>
                <c:pt idx="12486">
                  <c:v>2931878.52355</c:v>
                </c:pt>
                <c:pt idx="12487">
                  <c:v>2936485.91022</c:v>
                </c:pt>
                <c:pt idx="12488">
                  <c:v>2923821.8821100001</c:v>
                </c:pt>
                <c:pt idx="12489">
                  <c:v>2911157.8539900002</c:v>
                </c:pt>
                <c:pt idx="12490">
                  <c:v>2890933.5495099998</c:v>
                </c:pt>
                <c:pt idx="12491">
                  <c:v>2870709.2450299999</c:v>
                </c:pt>
                <c:pt idx="12492">
                  <c:v>2850484.9405499999</c:v>
                </c:pt>
                <c:pt idx="12493">
                  <c:v>2833213.5257600001</c:v>
                </c:pt>
                <c:pt idx="12494">
                  <c:v>2815942.1109699998</c:v>
                </c:pt>
                <c:pt idx="12495">
                  <c:v>2798670.69618</c:v>
                </c:pt>
                <c:pt idx="12496">
                  <c:v>2781399.2813900001</c:v>
                </c:pt>
                <c:pt idx="12497">
                  <c:v>2764127.8666099999</c:v>
                </c:pt>
                <c:pt idx="12498">
                  <c:v>2746856.4518200001</c:v>
                </c:pt>
                <c:pt idx="12499">
                  <c:v>2729585.0370299998</c:v>
                </c:pt>
                <c:pt idx="12500">
                  <c:v>2713545.6762299999</c:v>
                </c:pt>
                <c:pt idx="12501">
                  <c:v>2714777.7302100002</c:v>
                </c:pt>
                <c:pt idx="12502">
                  <c:v>2716009.7842000001</c:v>
                </c:pt>
                <c:pt idx="12503">
                  <c:v>2717241.83818</c:v>
                </c:pt>
                <c:pt idx="12504">
                  <c:v>2718473.8921699999</c:v>
                </c:pt>
                <c:pt idx="12505">
                  <c:v>2719705.9461599998</c:v>
                </c:pt>
                <c:pt idx="12506">
                  <c:v>2720938.0001400001</c:v>
                </c:pt>
                <c:pt idx="12507">
                  <c:v>2722170.0541300001</c:v>
                </c:pt>
                <c:pt idx="12508">
                  <c:v>2734086.94368</c:v>
                </c:pt>
                <c:pt idx="12509">
                  <c:v>2746003.8332400001</c:v>
                </c:pt>
                <c:pt idx="12510">
                  <c:v>2757920.72279</c:v>
                </c:pt>
                <c:pt idx="12511">
                  <c:v>2769837.6123500001</c:v>
                </c:pt>
                <c:pt idx="12512">
                  <c:v>2781754.5019</c:v>
                </c:pt>
                <c:pt idx="12513">
                  <c:v>2792439.3374700001</c:v>
                </c:pt>
                <c:pt idx="12514">
                  <c:v>2808189.5216100002</c:v>
                </c:pt>
                <c:pt idx="12515">
                  <c:v>2822153.3742900002</c:v>
                </c:pt>
                <c:pt idx="12516">
                  <c:v>2836117.2269600001</c:v>
                </c:pt>
                <c:pt idx="12517">
                  <c:v>2850081.0796300001</c:v>
                </c:pt>
                <c:pt idx="12518">
                  <c:v>2864044.9323</c:v>
                </c:pt>
                <c:pt idx="12519">
                  <c:v>2878008.7849699999</c:v>
                </c:pt>
                <c:pt idx="12520">
                  <c:v>2891972.6376399999</c:v>
                </c:pt>
                <c:pt idx="12521">
                  <c:v>2895251.6547500002</c:v>
                </c:pt>
                <c:pt idx="12522">
                  <c:v>2898530.67185</c:v>
                </c:pt>
                <c:pt idx="12523">
                  <c:v>2901809.6889499999</c:v>
                </c:pt>
                <c:pt idx="12524">
                  <c:v>2903244.4162599999</c:v>
                </c:pt>
                <c:pt idx="12525">
                  <c:v>2904679.1435699998</c:v>
                </c:pt>
                <c:pt idx="12526">
                  <c:v>2906113.8708899999</c:v>
                </c:pt>
                <c:pt idx="12527">
                  <c:v>2902483.2496199999</c:v>
                </c:pt>
                <c:pt idx="12528">
                  <c:v>2900638.9598300001</c:v>
                </c:pt>
                <c:pt idx="12529">
                  <c:v>2885802.96435</c:v>
                </c:pt>
                <c:pt idx="12530">
                  <c:v>2870966.9688800001</c:v>
                </c:pt>
                <c:pt idx="12531">
                  <c:v>2856130.9734</c:v>
                </c:pt>
                <c:pt idx="12532">
                  <c:v>2841294.97792</c:v>
                </c:pt>
                <c:pt idx="12533">
                  <c:v>2826458.98245</c:v>
                </c:pt>
                <c:pt idx="12534">
                  <c:v>2811622.98697</c:v>
                </c:pt>
                <c:pt idx="12535">
                  <c:v>2796786.9914899999</c:v>
                </c:pt>
                <c:pt idx="12536">
                  <c:v>2781950.99602</c:v>
                </c:pt>
                <c:pt idx="12537">
                  <c:v>2768959.2903300002</c:v>
                </c:pt>
                <c:pt idx="12538">
                  <c:v>2755967.5846500001</c:v>
                </c:pt>
                <c:pt idx="12539">
                  <c:v>2742975.8789599999</c:v>
                </c:pt>
                <c:pt idx="12540">
                  <c:v>2729984.1732700001</c:v>
                </c:pt>
                <c:pt idx="12541">
                  <c:v>2720412.8652300001</c:v>
                </c:pt>
                <c:pt idx="12542">
                  <c:v>2723833.2628700002</c:v>
                </c:pt>
                <c:pt idx="12543">
                  <c:v>2727253.6605199999</c:v>
                </c:pt>
                <c:pt idx="12544">
                  <c:v>2730674.05816</c:v>
                </c:pt>
                <c:pt idx="12545">
                  <c:v>2734094.4558100002</c:v>
                </c:pt>
                <c:pt idx="12546">
                  <c:v>2737514.8534499998</c:v>
                </c:pt>
                <c:pt idx="12547">
                  <c:v>2740935.2510899999</c:v>
                </c:pt>
                <c:pt idx="12548">
                  <c:v>2744355.6487400001</c:v>
                </c:pt>
                <c:pt idx="12549">
                  <c:v>2747776.0463800002</c:v>
                </c:pt>
                <c:pt idx="12550">
                  <c:v>2751196.4440199998</c:v>
                </c:pt>
                <c:pt idx="12551">
                  <c:v>2754616.84167</c:v>
                </c:pt>
                <c:pt idx="12552">
                  <c:v>2758037.2393100001</c:v>
                </c:pt>
                <c:pt idx="12553">
                  <c:v>2774251.14989</c:v>
                </c:pt>
                <c:pt idx="12554">
                  <c:v>2787044.6628399999</c:v>
                </c:pt>
                <c:pt idx="12555">
                  <c:v>2799838.1757800002</c:v>
                </c:pt>
                <c:pt idx="12556">
                  <c:v>2812631.68872</c:v>
                </c:pt>
                <c:pt idx="12557">
                  <c:v>2825425.2016599998</c:v>
                </c:pt>
                <c:pt idx="12558">
                  <c:v>2838218.7146000001</c:v>
                </c:pt>
                <c:pt idx="12559">
                  <c:v>2853282.4394399999</c:v>
                </c:pt>
                <c:pt idx="12560">
                  <c:v>2868346.1642700001</c:v>
                </c:pt>
                <c:pt idx="12561">
                  <c:v>2883409.8891099999</c:v>
                </c:pt>
                <c:pt idx="12562">
                  <c:v>2887359.1582900002</c:v>
                </c:pt>
                <c:pt idx="12563">
                  <c:v>2891308.4274800001</c:v>
                </c:pt>
                <c:pt idx="12564">
                  <c:v>2895257.69667</c:v>
                </c:pt>
                <c:pt idx="12565">
                  <c:v>2899206.9658499998</c:v>
                </c:pt>
                <c:pt idx="12566">
                  <c:v>2884245.7999</c:v>
                </c:pt>
                <c:pt idx="12567">
                  <c:v>2869284.6339599998</c:v>
                </c:pt>
                <c:pt idx="12568">
                  <c:v>2854323.46801</c:v>
                </c:pt>
                <c:pt idx="12569">
                  <c:v>2839362.3020600001</c:v>
                </c:pt>
                <c:pt idx="12570">
                  <c:v>2824401.1361099998</c:v>
                </c:pt>
                <c:pt idx="12571">
                  <c:v>2806059.1947499998</c:v>
                </c:pt>
                <c:pt idx="12572">
                  <c:v>2783269.2758200001</c:v>
                </c:pt>
                <c:pt idx="12573">
                  <c:v>2760479.3568899999</c:v>
                </c:pt>
                <c:pt idx="12574">
                  <c:v>2737689.4379599998</c:v>
                </c:pt>
                <c:pt idx="12575">
                  <c:v>2726013.9746699999</c:v>
                </c:pt>
                <c:pt idx="12576">
                  <c:v>2714338.5113900001</c:v>
                </c:pt>
                <c:pt idx="12577">
                  <c:v>2702663.0481099999</c:v>
                </c:pt>
                <c:pt idx="12578">
                  <c:v>2690987.5848300001</c:v>
                </c:pt>
                <c:pt idx="12579">
                  <c:v>2685429.0437400001</c:v>
                </c:pt>
                <c:pt idx="12580">
                  <c:v>2679870.5026500002</c:v>
                </c:pt>
                <c:pt idx="12581">
                  <c:v>2674311.9615600002</c:v>
                </c:pt>
                <c:pt idx="12582">
                  <c:v>2668753.4204699998</c:v>
                </c:pt>
                <c:pt idx="12583">
                  <c:v>2663194.8793899999</c:v>
                </c:pt>
                <c:pt idx="12584">
                  <c:v>2671722.09668</c:v>
                </c:pt>
                <c:pt idx="12585">
                  <c:v>2682427.0796400001</c:v>
                </c:pt>
                <c:pt idx="12586">
                  <c:v>2693132.0625999998</c:v>
                </c:pt>
                <c:pt idx="12587">
                  <c:v>2703837.0455700001</c:v>
                </c:pt>
                <c:pt idx="12588">
                  <c:v>2714542.0285299998</c:v>
                </c:pt>
                <c:pt idx="12589">
                  <c:v>2725247.0115</c:v>
                </c:pt>
                <c:pt idx="12590">
                  <c:v>2735951.9944600002</c:v>
                </c:pt>
                <c:pt idx="12591">
                  <c:v>2746656.97743</c:v>
                </c:pt>
                <c:pt idx="12592">
                  <c:v>2757361.9603900001</c:v>
                </c:pt>
                <c:pt idx="12593">
                  <c:v>2768066.9433599999</c:v>
                </c:pt>
                <c:pt idx="12594">
                  <c:v>2778771.9263200001</c:v>
                </c:pt>
                <c:pt idx="12595">
                  <c:v>2789476.9092899999</c:v>
                </c:pt>
                <c:pt idx="12596">
                  <c:v>2805043.59931</c:v>
                </c:pt>
                <c:pt idx="12597">
                  <c:v>2809905.3063699999</c:v>
                </c:pt>
                <c:pt idx="12598">
                  <c:v>2814767.0134299998</c:v>
                </c:pt>
                <c:pt idx="12599">
                  <c:v>2819628.7204900002</c:v>
                </c:pt>
                <c:pt idx="12600">
                  <c:v>2812309.8179299999</c:v>
                </c:pt>
                <c:pt idx="12601">
                  <c:v>2804990.91536</c:v>
                </c:pt>
                <c:pt idx="12602">
                  <c:v>2797672.0128000001</c:v>
                </c:pt>
                <c:pt idx="12603">
                  <c:v>2790353.1102300002</c:v>
                </c:pt>
                <c:pt idx="12604">
                  <c:v>2783034.2076699999</c:v>
                </c:pt>
                <c:pt idx="12605">
                  <c:v>2775715.3051</c:v>
                </c:pt>
                <c:pt idx="12606">
                  <c:v>2768396.4025400002</c:v>
                </c:pt>
                <c:pt idx="12607">
                  <c:v>2761077.4999699998</c:v>
                </c:pt>
                <c:pt idx="12608">
                  <c:v>2753758.5973999999</c:v>
                </c:pt>
                <c:pt idx="12609">
                  <c:v>2741577.9877800001</c:v>
                </c:pt>
                <c:pt idx="12610">
                  <c:v>2729397.3781499998</c:v>
                </c:pt>
                <c:pt idx="12611">
                  <c:v>2717216.7685199999</c:v>
                </c:pt>
                <c:pt idx="12612">
                  <c:v>2720238.1607300001</c:v>
                </c:pt>
                <c:pt idx="12613">
                  <c:v>2735440.16255</c:v>
                </c:pt>
                <c:pt idx="12614">
                  <c:v>2750642.16438</c:v>
                </c:pt>
                <c:pt idx="12615">
                  <c:v>2771612.0892599998</c:v>
                </c:pt>
                <c:pt idx="12616">
                  <c:v>2792582.0141400001</c:v>
                </c:pt>
                <c:pt idx="12617">
                  <c:v>2813551.9390199999</c:v>
                </c:pt>
                <c:pt idx="12618">
                  <c:v>2834521.8639000002</c:v>
                </c:pt>
                <c:pt idx="12619">
                  <c:v>2855491.7887800001</c:v>
                </c:pt>
                <c:pt idx="12620">
                  <c:v>2876809.7620100002</c:v>
                </c:pt>
                <c:pt idx="12621">
                  <c:v>2901090.8179000001</c:v>
                </c:pt>
                <c:pt idx="12622">
                  <c:v>2925371.8737900001</c:v>
                </c:pt>
                <c:pt idx="12623">
                  <c:v>2949652.9296800001</c:v>
                </c:pt>
                <c:pt idx="12624">
                  <c:v>2973933.9855599999</c:v>
                </c:pt>
                <c:pt idx="12625">
                  <c:v>2973478.9368699999</c:v>
                </c:pt>
                <c:pt idx="12626">
                  <c:v>2973023.8881700002</c:v>
                </c:pt>
                <c:pt idx="12627">
                  <c:v>2972568.8394800001</c:v>
                </c:pt>
                <c:pt idx="12628">
                  <c:v>2966345.8677300001</c:v>
                </c:pt>
                <c:pt idx="12629">
                  <c:v>2960122.89598</c:v>
                </c:pt>
                <c:pt idx="12630">
                  <c:v>2932418.5128500001</c:v>
                </c:pt>
                <c:pt idx="12631">
                  <c:v>2904714.1297200001</c:v>
                </c:pt>
                <c:pt idx="12632">
                  <c:v>2877009.74658</c:v>
                </c:pt>
                <c:pt idx="12633">
                  <c:v>2848957.3150900002</c:v>
                </c:pt>
                <c:pt idx="12634">
                  <c:v>2817941.8009500001</c:v>
                </c:pt>
                <c:pt idx="12635">
                  <c:v>2786926.28681</c:v>
                </c:pt>
                <c:pt idx="12636">
                  <c:v>2755910.7726699999</c:v>
                </c:pt>
                <c:pt idx="12637">
                  <c:v>2724895.2585200001</c:v>
                </c:pt>
                <c:pt idx="12638">
                  <c:v>2703413.8471300001</c:v>
                </c:pt>
                <c:pt idx="12639">
                  <c:v>2681932.4357500002</c:v>
                </c:pt>
                <c:pt idx="12640">
                  <c:v>2660451.0243600002</c:v>
                </c:pt>
                <c:pt idx="12641">
                  <c:v>2638969.6129700001</c:v>
                </c:pt>
                <c:pt idx="12642">
                  <c:v>2621410.3070200002</c:v>
                </c:pt>
                <c:pt idx="12643">
                  <c:v>2625332.4124599998</c:v>
                </c:pt>
                <c:pt idx="12644">
                  <c:v>2629254.5178999999</c:v>
                </c:pt>
                <c:pt idx="12645">
                  <c:v>2633176.6233399999</c:v>
                </c:pt>
                <c:pt idx="12646">
                  <c:v>2637098.72878</c:v>
                </c:pt>
                <c:pt idx="12647">
                  <c:v>2641020.8342200001</c:v>
                </c:pt>
                <c:pt idx="12648">
                  <c:v>2647132.0527900001</c:v>
                </c:pt>
                <c:pt idx="12649">
                  <c:v>2653243.2713700002</c:v>
                </c:pt>
                <c:pt idx="12650">
                  <c:v>2659354.4899400002</c:v>
                </c:pt>
                <c:pt idx="12651">
                  <c:v>2665465.7085099998</c:v>
                </c:pt>
                <c:pt idx="12652">
                  <c:v>2671576.9270799998</c:v>
                </c:pt>
                <c:pt idx="12653">
                  <c:v>2677688.1456599999</c:v>
                </c:pt>
                <c:pt idx="12654">
                  <c:v>2683799.3642299999</c:v>
                </c:pt>
                <c:pt idx="12655">
                  <c:v>2685988.4773599999</c:v>
                </c:pt>
                <c:pt idx="12656">
                  <c:v>2688177.5904899999</c:v>
                </c:pt>
                <c:pt idx="12657">
                  <c:v>2710929.6690500001</c:v>
                </c:pt>
                <c:pt idx="12658">
                  <c:v>2736014.9882299998</c:v>
                </c:pt>
                <c:pt idx="12659">
                  <c:v>2732493.3659700002</c:v>
                </c:pt>
                <c:pt idx="12660">
                  <c:v>2728971.7437100001</c:v>
                </c:pt>
                <c:pt idx="12661">
                  <c:v>2723261.00832</c:v>
                </c:pt>
                <c:pt idx="12662">
                  <c:v>2717550.27293</c:v>
                </c:pt>
                <c:pt idx="12663">
                  <c:v>2711839.5375399999</c:v>
                </c:pt>
                <c:pt idx="12664">
                  <c:v>2706128.8021499999</c:v>
                </c:pt>
                <c:pt idx="12665">
                  <c:v>2700418.0667599998</c:v>
                </c:pt>
                <c:pt idx="12666">
                  <c:v>2694707.3313699998</c:v>
                </c:pt>
                <c:pt idx="12667">
                  <c:v>2688996.5959800002</c:v>
                </c:pt>
                <c:pt idx="12668">
                  <c:v>2683285.8605800001</c:v>
                </c:pt>
                <c:pt idx="12669">
                  <c:v>2677575.12519</c:v>
                </c:pt>
                <c:pt idx="12670">
                  <c:v>2651301.4243800002</c:v>
                </c:pt>
                <c:pt idx="12671">
                  <c:v>2642862.4230599999</c:v>
                </c:pt>
                <c:pt idx="12672">
                  <c:v>2663030.3631799999</c:v>
                </c:pt>
                <c:pt idx="12673">
                  <c:v>2672930.4893800002</c:v>
                </c:pt>
                <c:pt idx="12674">
                  <c:v>2682830.6155699999</c:v>
                </c:pt>
                <c:pt idx="12675">
                  <c:v>2692730.7417700002</c:v>
                </c:pt>
                <c:pt idx="12676">
                  <c:v>2702630.86797</c:v>
                </c:pt>
                <c:pt idx="12677">
                  <c:v>2690544.31415</c:v>
                </c:pt>
                <c:pt idx="12678">
                  <c:v>2678457.7603199999</c:v>
                </c:pt>
                <c:pt idx="12679">
                  <c:v>2666371.2064999999</c:v>
                </c:pt>
                <c:pt idx="12680">
                  <c:v>2654284.6526799998</c:v>
                </c:pt>
                <c:pt idx="12681">
                  <c:v>2642198.0988599998</c:v>
                </c:pt>
                <c:pt idx="12682">
                  <c:v>2630111.5450400002</c:v>
                </c:pt>
                <c:pt idx="12683">
                  <c:v>2618024.9912200002</c:v>
                </c:pt>
                <c:pt idx="12684">
                  <c:v>2585770.4972799998</c:v>
                </c:pt>
                <c:pt idx="12685">
                  <c:v>2553516.0033399998</c:v>
                </c:pt>
                <c:pt idx="12686">
                  <c:v>2531529.32332</c:v>
                </c:pt>
                <c:pt idx="12687">
                  <c:v>2509542.6433000001</c:v>
                </c:pt>
                <c:pt idx="12688">
                  <c:v>2487555.9632899999</c:v>
                </c:pt>
                <c:pt idx="12689">
                  <c:v>2476868.1182499998</c:v>
                </c:pt>
                <c:pt idx="12690">
                  <c:v>2493973.3771099998</c:v>
                </c:pt>
                <c:pt idx="12691">
                  <c:v>2511078.6359700002</c:v>
                </c:pt>
                <c:pt idx="12692">
                  <c:v>2528183.8948400002</c:v>
                </c:pt>
                <c:pt idx="12693">
                  <c:v>2542354.7795099998</c:v>
                </c:pt>
                <c:pt idx="12694">
                  <c:v>2556525.6641799998</c:v>
                </c:pt>
                <c:pt idx="12695">
                  <c:v>2543555.5343399998</c:v>
                </c:pt>
                <c:pt idx="12696">
                  <c:v>2530585.4044900001</c:v>
                </c:pt>
                <c:pt idx="12697">
                  <c:v>2517615.27465</c:v>
                </c:pt>
                <c:pt idx="12698">
                  <c:v>2504645.14481</c:v>
                </c:pt>
                <c:pt idx="12699">
                  <c:v>2491675.0149699999</c:v>
                </c:pt>
                <c:pt idx="12700">
                  <c:v>2478704.8851200002</c:v>
                </c:pt>
                <c:pt idx="12701">
                  <c:v>2465734.7552800002</c:v>
                </c:pt>
                <c:pt idx="12702">
                  <c:v>2441465.7904599998</c:v>
                </c:pt>
                <c:pt idx="12703">
                  <c:v>2411390.4017599998</c:v>
                </c:pt>
                <c:pt idx="12704">
                  <c:v>2381315.0130500002</c:v>
                </c:pt>
                <c:pt idx="12705">
                  <c:v>2351239.6243400001</c:v>
                </c:pt>
                <c:pt idx="12706">
                  <c:v>2324098.60983</c:v>
                </c:pt>
                <c:pt idx="12707">
                  <c:v>2324410.2753699999</c:v>
                </c:pt>
                <c:pt idx="12708">
                  <c:v>2351862.95542</c:v>
                </c:pt>
                <c:pt idx="12709">
                  <c:v>2379315.6354700001</c:v>
                </c:pt>
                <c:pt idx="12710">
                  <c:v>2406768.3155200002</c:v>
                </c:pt>
                <c:pt idx="12711">
                  <c:v>2434220.9955699998</c:v>
                </c:pt>
                <c:pt idx="12712">
                  <c:v>2471687.1528699999</c:v>
                </c:pt>
                <c:pt idx="12713">
                  <c:v>2509153.31018</c:v>
                </c:pt>
                <c:pt idx="12714">
                  <c:v>2546619.4674900002</c:v>
                </c:pt>
                <c:pt idx="12715">
                  <c:v>2584085.6247999999</c:v>
                </c:pt>
                <c:pt idx="12716">
                  <c:v>2622094.7450299999</c:v>
                </c:pt>
                <c:pt idx="12717">
                  <c:v>2658314.18988</c:v>
                </c:pt>
                <c:pt idx="12718">
                  <c:v>2694533.63473</c:v>
                </c:pt>
                <c:pt idx="12719">
                  <c:v>2730753.0795800001</c:v>
                </c:pt>
                <c:pt idx="12720">
                  <c:v>2739519.8443900002</c:v>
                </c:pt>
                <c:pt idx="12721">
                  <c:v>2748286.6091900002</c:v>
                </c:pt>
                <c:pt idx="12722">
                  <c:v>2757053.3739900002</c:v>
                </c:pt>
                <c:pt idx="12723">
                  <c:v>2765820.1387900002</c:v>
                </c:pt>
                <c:pt idx="12724">
                  <c:v>2774586.9035899998</c:v>
                </c:pt>
                <c:pt idx="12725">
                  <c:v>2761315.5855899998</c:v>
                </c:pt>
                <c:pt idx="12726">
                  <c:v>2748044.2675999999</c:v>
                </c:pt>
                <c:pt idx="12727">
                  <c:v>2734772.9495999999</c:v>
                </c:pt>
                <c:pt idx="12728">
                  <c:v>2721501.63161</c:v>
                </c:pt>
                <c:pt idx="12729">
                  <c:v>2707687.3506900002</c:v>
                </c:pt>
                <c:pt idx="12730">
                  <c:v>2695662.7451499999</c:v>
                </c:pt>
                <c:pt idx="12731">
                  <c:v>2677878.7764599998</c:v>
                </c:pt>
                <c:pt idx="12732">
                  <c:v>2660094.8077600002</c:v>
                </c:pt>
                <c:pt idx="12733">
                  <c:v>2642310.8390700002</c:v>
                </c:pt>
                <c:pt idx="12734">
                  <c:v>2624526.8703700001</c:v>
                </c:pt>
                <c:pt idx="12735">
                  <c:v>2606742.9016800001</c:v>
                </c:pt>
                <c:pt idx="12736">
                  <c:v>2588958.9329900001</c:v>
                </c:pt>
                <c:pt idx="12737">
                  <c:v>2571174.96429</c:v>
                </c:pt>
                <c:pt idx="12738">
                  <c:v>2565415.6011399999</c:v>
                </c:pt>
                <c:pt idx="12739">
                  <c:v>2559656.2379800002</c:v>
                </c:pt>
                <c:pt idx="12740">
                  <c:v>2553896.8748300001</c:v>
                </c:pt>
                <c:pt idx="12741">
                  <c:v>2548137.5116699999</c:v>
                </c:pt>
                <c:pt idx="12742">
                  <c:v>2542378.1485100002</c:v>
                </c:pt>
                <c:pt idx="12743">
                  <c:v>2541332.0126499999</c:v>
                </c:pt>
                <c:pt idx="12744">
                  <c:v>2533538.4523800001</c:v>
                </c:pt>
                <c:pt idx="12745">
                  <c:v>2525744.8921099999</c:v>
                </c:pt>
                <c:pt idx="12746">
                  <c:v>2517951.3318500002</c:v>
                </c:pt>
                <c:pt idx="12747">
                  <c:v>2510157.7715799999</c:v>
                </c:pt>
                <c:pt idx="12748">
                  <c:v>2502364.2113100002</c:v>
                </c:pt>
                <c:pt idx="12749">
                  <c:v>2494570.6510399999</c:v>
                </c:pt>
                <c:pt idx="12750">
                  <c:v>2486777.0907800002</c:v>
                </c:pt>
                <c:pt idx="12751">
                  <c:v>2478983.53051</c:v>
                </c:pt>
                <c:pt idx="12752">
                  <c:v>2471189.9702400002</c:v>
                </c:pt>
                <c:pt idx="12753">
                  <c:v>2463396.4099699999</c:v>
                </c:pt>
                <c:pt idx="12754">
                  <c:v>2455602.8497100002</c:v>
                </c:pt>
                <c:pt idx="12755">
                  <c:v>2437809.9262299999</c:v>
                </c:pt>
                <c:pt idx="12756">
                  <c:v>2415303.7754500001</c:v>
                </c:pt>
                <c:pt idx="12757">
                  <c:v>2405304.41224</c:v>
                </c:pt>
                <c:pt idx="12758">
                  <c:v>2395305.0490299999</c:v>
                </c:pt>
                <c:pt idx="12759">
                  <c:v>2385305.6858100002</c:v>
                </c:pt>
                <c:pt idx="12760">
                  <c:v>2375306.3226000001</c:v>
                </c:pt>
                <c:pt idx="12761">
                  <c:v>2365306.95939</c:v>
                </c:pt>
                <c:pt idx="12762">
                  <c:v>2355307.5961699998</c:v>
                </c:pt>
                <c:pt idx="12763">
                  <c:v>2345308.2329600002</c:v>
                </c:pt>
                <c:pt idx="12764">
                  <c:v>2335308.8697500001</c:v>
                </c:pt>
                <c:pt idx="12765">
                  <c:v>2325309.5065299999</c:v>
                </c:pt>
                <c:pt idx="12766">
                  <c:v>2315310.1433199998</c:v>
                </c:pt>
                <c:pt idx="12767">
                  <c:v>2313106.5834599999</c:v>
                </c:pt>
                <c:pt idx="12768">
                  <c:v>2317717.8571500001</c:v>
                </c:pt>
                <c:pt idx="12769">
                  <c:v>2322329.1308400002</c:v>
                </c:pt>
                <c:pt idx="12770">
                  <c:v>2326940.4045299999</c:v>
                </c:pt>
                <c:pt idx="12771">
                  <c:v>2331551.6782200001</c:v>
                </c:pt>
                <c:pt idx="12772">
                  <c:v>2336162.9519099998</c:v>
                </c:pt>
                <c:pt idx="12773">
                  <c:v>2340774.2256</c:v>
                </c:pt>
                <c:pt idx="12774">
                  <c:v>2345385.4992900002</c:v>
                </c:pt>
                <c:pt idx="12775">
                  <c:v>2349996.7729799999</c:v>
                </c:pt>
                <c:pt idx="12776">
                  <c:v>2354608.0466700001</c:v>
                </c:pt>
                <c:pt idx="12777">
                  <c:v>2359219.3203599998</c:v>
                </c:pt>
                <c:pt idx="12778">
                  <c:v>2363830.59405</c:v>
                </c:pt>
                <c:pt idx="12779">
                  <c:v>2368441.8677400001</c:v>
                </c:pt>
                <c:pt idx="12780">
                  <c:v>2369836.0901000001</c:v>
                </c:pt>
                <c:pt idx="12781">
                  <c:v>2374414.8421200002</c:v>
                </c:pt>
                <c:pt idx="12782">
                  <c:v>2377589.04574</c:v>
                </c:pt>
                <c:pt idx="12783">
                  <c:v>2380763.2493500002</c:v>
                </c:pt>
                <c:pt idx="12784">
                  <c:v>2383937.4529599999</c:v>
                </c:pt>
                <c:pt idx="12785">
                  <c:v>2387111.6565800002</c:v>
                </c:pt>
                <c:pt idx="12786">
                  <c:v>2390285.8601899999</c:v>
                </c:pt>
                <c:pt idx="12787">
                  <c:v>2393460.0638100002</c:v>
                </c:pt>
                <c:pt idx="12788">
                  <c:v>2396634.2674199999</c:v>
                </c:pt>
                <c:pt idx="12789">
                  <c:v>2399808.4710300001</c:v>
                </c:pt>
                <c:pt idx="12790">
                  <c:v>2402982.6746499999</c:v>
                </c:pt>
                <c:pt idx="12791">
                  <c:v>2406156.8782600001</c:v>
                </c:pt>
                <c:pt idx="12792">
                  <c:v>2409331.0818699999</c:v>
                </c:pt>
                <c:pt idx="12793">
                  <c:v>2407926.5334700001</c:v>
                </c:pt>
                <c:pt idx="12794">
                  <c:v>2414488.9937100001</c:v>
                </c:pt>
                <c:pt idx="12795">
                  <c:v>2422456.0023599998</c:v>
                </c:pt>
                <c:pt idx="12796">
                  <c:v>2430423.01101</c:v>
                </c:pt>
                <c:pt idx="12797">
                  <c:v>2438390.0196600002</c:v>
                </c:pt>
                <c:pt idx="12798">
                  <c:v>2446357.02831</c:v>
                </c:pt>
                <c:pt idx="12799">
                  <c:v>2454324.0369600002</c:v>
                </c:pt>
                <c:pt idx="12800">
                  <c:v>2462291.0456099999</c:v>
                </c:pt>
                <c:pt idx="12801">
                  <c:v>2470258.0542700002</c:v>
                </c:pt>
                <c:pt idx="12802">
                  <c:v>2478225.0629199999</c:v>
                </c:pt>
                <c:pt idx="12803">
                  <c:v>2486192.0715700001</c:v>
                </c:pt>
                <c:pt idx="12804">
                  <c:v>2487965.9379199999</c:v>
                </c:pt>
                <c:pt idx="12805">
                  <c:v>2489739.8042700002</c:v>
                </c:pt>
                <c:pt idx="12806">
                  <c:v>2491513.67062</c:v>
                </c:pt>
                <c:pt idx="12807">
                  <c:v>2485320.52832</c:v>
                </c:pt>
                <c:pt idx="12808">
                  <c:v>2479127.3860300002</c:v>
                </c:pt>
                <c:pt idx="12809">
                  <c:v>2472934.2437300002</c:v>
                </c:pt>
                <c:pt idx="12810">
                  <c:v>2466741.1014299998</c:v>
                </c:pt>
                <c:pt idx="12811">
                  <c:v>2460547.9591299999</c:v>
                </c:pt>
                <c:pt idx="12812">
                  <c:v>2454354.8168299999</c:v>
                </c:pt>
                <c:pt idx="12813">
                  <c:v>2448161.67453</c:v>
                </c:pt>
                <c:pt idx="12814">
                  <c:v>2441968.53223</c:v>
                </c:pt>
                <c:pt idx="12815">
                  <c:v>2435775.3899300001</c:v>
                </c:pt>
                <c:pt idx="12816">
                  <c:v>2440300.86772</c:v>
                </c:pt>
                <c:pt idx="12817">
                  <c:v>2451019.4878099998</c:v>
                </c:pt>
                <c:pt idx="12818">
                  <c:v>2461738.1078900001</c:v>
                </c:pt>
                <c:pt idx="12819">
                  <c:v>2472456.72798</c:v>
                </c:pt>
                <c:pt idx="12820">
                  <c:v>2483175.3480600002</c:v>
                </c:pt>
                <c:pt idx="12821">
                  <c:v>2493893.9681500001</c:v>
                </c:pt>
                <c:pt idx="12822">
                  <c:v>2504612.58824</c:v>
                </c:pt>
                <c:pt idx="12823">
                  <c:v>2515331.2083200002</c:v>
                </c:pt>
                <c:pt idx="12824">
                  <c:v>2526049.8284100001</c:v>
                </c:pt>
                <c:pt idx="12825">
                  <c:v>2543939.07149</c:v>
                </c:pt>
                <c:pt idx="12826">
                  <c:v>2561828.3145599999</c:v>
                </c:pt>
                <c:pt idx="12827">
                  <c:v>2566315.5879099998</c:v>
                </c:pt>
                <c:pt idx="12828">
                  <c:v>2570802.8612500001</c:v>
                </c:pt>
                <c:pt idx="12829">
                  <c:v>2564571.5145100001</c:v>
                </c:pt>
                <c:pt idx="12830">
                  <c:v>2558340.1677600001</c:v>
                </c:pt>
                <c:pt idx="12831">
                  <c:v>2552108.8210200001</c:v>
                </c:pt>
                <c:pt idx="12832">
                  <c:v>2545877.4742800002</c:v>
                </c:pt>
                <c:pt idx="12833">
                  <c:v>2539646.1275399998</c:v>
                </c:pt>
                <c:pt idx="12834">
                  <c:v>2533414.7807900002</c:v>
                </c:pt>
                <c:pt idx="12835">
                  <c:v>2527183.4340499998</c:v>
                </c:pt>
                <c:pt idx="12836">
                  <c:v>2520952.0873099999</c:v>
                </c:pt>
                <c:pt idx="12837">
                  <c:v>2514720.7405599998</c:v>
                </c:pt>
                <c:pt idx="12838">
                  <c:v>2501318.7708299998</c:v>
                </c:pt>
                <c:pt idx="12839">
                  <c:v>2490702.8163800002</c:v>
                </c:pt>
                <c:pt idx="12840">
                  <c:v>2493488.8316700002</c:v>
                </c:pt>
                <c:pt idx="12841">
                  <c:v>2496274.8469600002</c:v>
                </c:pt>
                <c:pt idx="12842">
                  <c:v>2499060.8622400002</c:v>
                </c:pt>
                <c:pt idx="12843">
                  <c:v>2501846.8775300002</c:v>
                </c:pt>
                <c:pt idx="12844">
                  <c:v>2504632.8928200002</c:v>
                </c:pt>
                <c:pt idx="12845">
                  <c:v>2510102.94405</c:v>
                </c:pt>
                <c:pt idx="12846">
                  <c:v>2495200.1675200001</c:v>
                </c:pt>
                <c:pt idx="12847">
                  <c:v>2480297.3909999998</c:v>
                </c:pt>
                <c:pt idx="12848">
                  <c:v>2465394.61448</c:v>
                </c:pt>
                <c:pt idx="12849">
                  <c:v>2450491.8379600001</c:v>
                </c:pt>
                <c:pt idx="12850">
                  <c:v>2435589.0614399998</c:v>
                </c:pt>
                <c:pt idx="12851">
                  <c:v>2420686.28492</c:v>
                </c:pt>
                <c:pt idx="12852">
                  <c:v>2402997.4931200002</c:v>
                </c:pt>
                <c:pt idx="12853">
                  <c:v>2385308.7013099999</c:v>
                </c:pt>
                <c:pt idx="12854">
                  <c:v>2367619.9095000001</c:v>
                </c:pt>
                <c:pt idx="12855">
                  <c:v>2349931.1176900002</c:v>
                </c:pt>
                <c:pt idx="12856">
                  <c:v>2332242.32589</c:v>
                </c:pt>
                <c:pt idx="12857">
                  <c:v>2314553.5340800001</c:v>
                </c:pt>
                <c:pt idx="12858">
                  <c:v>2303894.2968600001</c:v>
                </c:pt>
                <c:pt idx="12859">
                  <c:v>2313607.8873899998</c:v>
                </c:pt>
                <c:pt idx="12860">
                  <c:v>2323321.47792</c:v>
                </c:pt>
                <c:pt idx="12861">
                  <c:v>2333035.0684400001</c:v>
                </c:pt>
                <c:pt idx="12862">
                  <c:v>2342748.6589700002</c:v>
                </c:pt>
                <c:pt idx="12863">
                  <c:v>2352462.2494999999</c:v>
                </c:pt>
                <c:pt idx="12864">
                  <c:v>2362175.8400300001</c:v>
                </c:pt>
                <c:pt idx="12865">
                  <c:v>2371889.4305500002</c:v>
                </c:pt>
                <c:pt idx="12866">
                  <c:v>2381603.0210799999</c:v>
                </c:pt>
                <c:pt idx="12867">
                  <c:v>2391316.61161</c:v>
                </c:pt>
                <c:pt idx="12868">
                  <c:v>2401030.2021400002</c:v>
                </c:pt>
                <c:pt idx="12869">
                  <c:v>2410743.7926599998</c:v>
                </c:pt>
                <c:pt idx="12870">
                  <c:v>2429652.7667399999</c:v>
                </c:pt>
                <c:pt idx="12871">
                  <c:v>2438848.1502999999</c:v>
                </c:pt>
                <c:pt idx="12872">
                  <c:v>2448043.5338499998</c:v>
                </c:pt>
                <c:pt idx="12873">
                  <c:v>2457238.9174100002</c:v>
                </c:pt>
                <c:pt idx="12874">
                  <c:v>2466434.3009600001</c:v>
                </c:pt>
                <c:pt idx="12875">
                  <c:v>2475629.6845100001</c:v>
                </c:pt>
                <c:pt idx="12876">
                  <c:v>2496055.0519300001</c:v>
                </c:pt>
                <c:pt idx="12877">
                  <c:v>2516480.4193500001</c:v>
                </c:pt>
                <c:pt idx="12878">
                  <c:v>2536905.7867700001</c:v>
                </c:pt>
                <c:pt idx="12879">
                  <c:v>2528220.4764899998</c:v>
                </c:pt>
                <c:pt idx="12880">
                  <c:v>2519535.16622</c:v>
                </c:pt>
                <c:pt idx="12881">
                  <c:v>2510849.8559400002</c:v>
                </c:pt>
                <c:pt idx="12882">
                  <c:v>2502164.5456699999</c:v>
                </c:pt>
                <c:pt idx="12883">
                  <c:v>2484283.8518400001</c:v>
                </c:pt>
                <c:pt idx="12884">
                  <c:v>2466403.1580099999</c:v>
                </c:pt>
                <c:pt idx="12885">
                  <c:v>2448522.4641800001</c:v>
                </c:pt>
                <c:pt idx="12886">
                  <c:v>2430641.7703499999</c:v>
                </c:pt>
                <c:pt idx="12887">
                  <c:v>2412761.0765200001</c:v>
                </c:pt>
                <c:pt idx="12888">
                  <c:v>2394880.3827</c:v>
                </c:pt>
                <c:pt idx="12889">
                  <c:v>2365769.7050000001</c:v>
                </c:pt>
                <c:pt idx="12890">
                  <c:v>2336659.0273099998</c:v>
                </c:pt>
                <c:pt idx="12891">
                  <c:v>2329921.8134599999</c:v>
                </c:pt>
                <c:pt idx="12892">
                  <c:v>2333564.6559000001</c:v>
                </c:pt>
                <c:pt idx="12893">
                  <c:v>2337207.4983399999</c:v>
                </c:pt>
                <c:pt idx="12894">
                  <c:v>2340850.3407899998</c:v>
                </c:pt>
                <c:pt idx="12895">
                  <c:v>2344493.1832300001</c:v>
                </c:pt>
                <c:pt idx="12896">
                  <c:v>2348136.0256699999</c:v>
                </c:pt>
                <c:pt idx="12897">
                  <c:v>2351778.8681100002</c:v>
                </c:pt>
                <c:pt idx="12898">
                  <c:v>2355421.71056</c:v>
                </c:pt>
                <c:pt idx="12899">
                  <c:v>2359064.5529999998</c:v>
                </c:pt>
                <c:pt idx="12900">
                  <c:v>2362707.3954400001</c:v>
                </c:pt>
                <c:pt idx="12901">
                  <c:v>2366350.23789</c:v>
                </c:pt>
                <c:pt idx="12902">
                  <c:v>2369993.0803299998</c:v>
                </c:pt>
                <c:pt idx="12903">
                  <c:v>2373635.9227700001</c:v>
                </c:pt>
                <c:pt idx="12904">
                  <c:v>2359576.14096</c:v>
                </c:pt>
                <c:pt idx="12905">
                  <c:v>2364246.98055</c:v>
                </c:pt>
                <c:pt idx="12906">
                  <c:v>2368917.82014</c:v>
                </c:pt>
                <c:pt idx="12907">
                  <c:v>2373588.65973</c:v>
                </c:pt>
                <c:pt idx="12908">
                  <c:v>2384637.22364</c:v>
                </c:pt>
                <c:pt idx="12909">
                  <c:v>2395685.7875399999</c:v>
                </c:pt>
                <c:pt idx="12910">
                  <c:v>2406734.35145</c:v>
                </c:pt>
                <c:pt idx="12911">
                  <c:v>2417782.9153499999</c:v>
                </c:pt>
                <c:pt idx="12912">
                  <c:v>2428831.4792599999</c:v>
                </c:pt>
                <c:pt idx="12913">
                  <c:v>2439880.04317</c:v>
                </c:pt>
                <c:pt idx="12914">
                  <c:v>2450928.6070699999</c:v>
                </c:pt>
                <c:pt idx="12915">
                  <c:v>2461977.1709799999</c:v>
                </c:pt>
                <c:pt idx="12916">
                  <c:v>2451846.45077</c:v>
                </c:pt>
                <c:pt idx="12917">
                  <c:v>2437044.8909800001</c:v>
                </c:pt>
                <c:pt idx="12918">
                  <c:v>2422243.3311800002</c:v>
                </c:pt>
                <c:pt idx="12919">
                  <c:v>2407441.7713899999</c:v>
                </c:pt>
                <c:pt idx="12920">
                  <c:v>2392640.21159</c:v>
                </c:pt>
                <c:pt idx="12921">
                  <c:v>2371460.9274800001</c:v>
                </c:pt>
                <c:pt idx="12922">
                  <c:v>2350281.6433700002</c:v>
                </c:pt>
                <c:pt idx="12923">
                  <c:v>2329102.3592599998</c:v>
                </c:pt>
                <c:pt idx="12924">
                  <c:v>2307923.0751499999</c:v>
                </c:pt>
                <c:pt idx="12925">
                  <c:v>2286743.79103</c:v>
                </c:pt>
                <c:pt idx="12926">
                  <c:v>2265564.5069200001</c:v>
                </c:pt>
                <c:pt idx="12927">
                  <c:v>2244385.2228100002</c:v>
                </c:pt>
                <c:pt idx="12928">
                  <c:v>2237073.5876099998</c:v>
                </c:pt>
                <c:pt idx="12929">
                  <c:v>2250941.2365199998</c:v>
                </c:pt>
                <c:pt idx="12930">
                  <c:v>2264808.8854299998</c:v>
                </c:pt>
                <c:pt idx="12931">
                  <c:v>2278676.5343399998</c:v>
                </c:pt>
                <c:pt idx="12932">
                  <c:v>2306009.0285499999</c:v>
                </c:pt>
                <c:pt idx="12933">
                  <c:v>2331705.7184100002</c:v>
                </c:pt>
                <c:pt idx="12934">
                  <c:v>2357402.4082599999</c:v>
                </c:pt>
                <c:pt idx="12935">
                  <c:v>2383099.0981100001</c:v>
                </c:pt>
                <c:pt idx="12936">
                  <c:v>2402780.5693999999</c:v>
                </c:pt>
                <c:pt idx="12937">
                  <c:v>2422462.0406800001</c:v>
                </c:pt>
                <c:pt idx="12938">
                  <c:v>2442143.5119699999</c:v>
                </c:pt>
                <c:pt idx="12939">
                  <c:v>2461824.98325</c:v>
                </c:pt>
                <c:pt idx="12940">
                  <c:v>2481506.4545300002</c:v>
                </c:pt>
                <c:pt idx="12941">
                  <c:v>2487320.27691</c:v>
                </c:pt>
                <c:pt idx="12942">
                  <c:v>2481033.1543399999</c:v>
                </c:pt>
                <c:pt idx="12943">
                  <c:v>2474746.0317699998</c:v>
                </c:pt>
                <c:pt idx="12944">
                  <c:v>2468458.9092000001</c:v>
                </c:pt>
                <c:pt idx="12945">
                  <c:v>2448706.9413200002</c:v>
                </c:pt>
                <c:pt idx="12946">
                  <c:v>2430590.7778099999</c:v>
                </c:pt>
                <c:pt idx="12947">
                  <c:v>2412474.6143</c:v>
                </c:pt>
                <c:pt idx="12948">
                  <c:v>2394358.4507800001</c:v>
                </c:pt>
                <c:pt idx="12949">
                  <c:v>2382257.5058400002</c:v>
                </c:pt>
                <c:pt idx="12950">
                  <c:v>2370156.5608999999</c:v>
                </c:pt>
                <c:pt idx="12951">
                  <c:v>2358055.61595</c:v>
                </c:pt>
                <c:pt idx="12952">
                  <c:v>2339357.8126099999</c:v>
                </c:pt>
                <c:pt idx="12953">
                  <c:v>2320660.0092600002</c:v>
                </c:pt>
                <c:pt idx="12954">
                  <c:v>2301962.2059200001</c:v>
                </c:pt>
                <c:pt idx="12955">
                  <c:v>2295365.3475100002</c:v>
                </c:pt>
                <c:pt idx="12956">
                  <c:v>2288768.48911</c:v>
                </c:pt>
                <c:pt idx="12957">
                  <c:v>2282171.6307100002</c:v>
                </c:pt>
                <c:pt idx="12958">
                  <c:v>2275574.7723099999</c:v>
                </c:pt>
                <c:pt idx="12959">
                  <c:v>2268977.9139100001</c:v>
                </c:pt>
                <c:pt idx="12960">
                  <c:v>2262381.0555099999</c:v>
                </c:pt>
                <c:pt idx="12961">
                  <c:v>2255784.1971100001</c:v>
                </c:pt>
                <c:pt idx="12962">
                  <c:v>2249187.3387099998</c:v>
                </c:pt>
                <c:pt idx="12963">
                  <c:v>2242590.48031</c:v>
                </c:pt>
                <c:pt idx="12964">
                  <c:v>2244512.3335799999</c:v>
                </c:pt>
                <c:pt idx="12965">
                  <c:v>2253031.04526</c:v>
                </c:pt>
                <c:pt idx="12966">
                  <c:v>2260754.1123799998</c:v>
                </c:pt>
                <c:pt idx="12967">
                  <c:v>2268477.17949</c:v>
                </c:pt>
                <c:pt idx="12968">
                  <c:v>2276200.2466099998</c:v>
                </c:pt>
                <c:pt idx="12969">
                  <c:v>2283923.31372</c:v>
                </c:pt>
                <c:pt idx="12970">
                  <c:v>2291646.3808300002</c:v>
                </c:pt>
                <c:pt idx="12971">
                  <c:v>2299369.4479499999</c:v>
                </c:pt>
                <c:pt idx="12972">
                  <c:v>2306398.3437700002</c:v>
                </c:pt>
                <c:pt idx="12973">
                  <c:v>2313427.2395899999</c:v>
                </c:pt>
                <c:pt idx="12974">
                  <c:v>2320456.1354200002</c:v>
                </c:pt>
                <c:pt idx="12975">
                  <c:v>2317248.79605</c:v>
                </c:pt>
                <c:pt idx="12976">
                  <c:v>2314041.4566799998</c:v>
                </c:pt>
                <c:pt idx="12977">
                  <c:v>2302315.4056299999</c:v>
                </c:pt>
                <c:pt idx="12978">
                  <c:v>2290589.35458</c:v>
                </c:pt>
                <c:pt idx="12979">
                  <c:v>2279658.9481000002</c:v>
                </c:pt>
                <c:pt idx="12980">
                  <c:v>2262100.0540200002</c:v>
                </c:pt>
                <c:pt idx="12981">
                  <c:v>2244541.1599499998</c:v>
                </c:pt>
                <c:pt idx="12982">
                  <c:v>2226982.2658699998</c:v>
                </c:pt>
                <c:pt idx="12983">
                  <c:v>2209423.3717999998</c:v>
                </c:pt>
                <c:pt idx="12984">
                  <c:v>2191864.4777199998</c:v>
                </c:pt>
                <c:pt idx="12985">
                  <c:v>2172401.0591500001</c:v>
                </c:pt>
                <c:pt idx="12986">
                  <c:v>2152937.6405799999</c:v>
                </c:pt>
                <c:pt idx="12987">
                  <c:v>2133474.2220000001</c:v>
                </c:pt>
                <c:pt idx="12988">
                  <c:v>2124247.0386199998</c:v>
                </c:pt>
                <c:pt idx="12989">
                  <c:v>2115019.8552399999</c:v>
                </c:pt>
                <c:pt idx="12990">
                  <c:v>2105792.6718600001</c:v>
                </c:pt>
                <c:pt idx="12991">
                  <c:v>2096565.4884800001</c:v>
                </c:pt>
                <c:pt idx="12992">
                  <c:v>2087338.3051</c:v>
                </c:pt>
                <c:pt idx="12993">
                  <c:v>2084739.60931</c:v>
                </c:pt>
                <c:pt idx="12994">
                  <c:v>2082140.91353</c:v>
                </c:pt>
                <c:pt idx="12995">
                  <c:v>2079542.21774</c:v>
                </c:pt>
                <c:pt idx="12996">
                  <c:v>2076943.52195</c:v>
                </c:pt>
                <c:pt idx="12997">
                  <c:v>2070005.1422900001</c:v>
                </c:pt>
                <c:pt idx="12998">
                  <c:v>2065665.45842</c:v>
                </c:pt>
                <c:pt idx="12999">
                  <c:v>2061325.77456</c:v>
                </c:pt>
                <c:pt idx="13000">
                  <c:v>2056986.09069</c:v>
                </c:pt>
                <c:pt idx="13001">
                  <c:v>2052646.4068199999</c:v>
                </c:pt>
                <c:pt idx="13002">
                  <c:v>2048306.7229500001</c:v>
                </c:pt>
                <c:pt idx="13003">
                  <c:v>2043967.03908</c:v>
                </c:pt>
                <c:pt idx="13004">
                  <c:v>2039627.35521</c:v>
                </c:pt>
                <c:pt idx="13005">
                  <c:v>2035287.67135</c:v>
                </c:pt>
                <c:pt idx="13006">
                  <c:v>2030947.9874799999</c:v>
                </c:pt>
                <c:pt idx="13007">
                  <c:v>2026608.3036100001</c:v>
                </c:pt>
                <c:pt idx="13008">
                  <c:v>2022268.61974</c:v>
                </c:pt>
                <c:pt idx="13009">
                  <c:v>2032624.00789</c:v>
                </c:pt>
                <c:pt idx="13010">
                  <c:v>2047319.0799</c:v>
                </c:pt>
                <c:pt idx="13011">
                  <c:v>2062014.15191</c:v>
                </c:pt>
                <c:pt idx="13012">
                  <c:v>2087814.5732700001</c:v>
                </c:pt>
                <c:pt idx="13013">
                  <c:v>2113614.9946400002</c:v>
                </c:pt>
                <c:pt idx="13014">
                  <c:v>2138332.8962900001</c:v>
                </c:pt>
                <c:pt idx="13015">
                  <c:v>2163050.79795</c:v>
                </c:pt>
                <c:pt idx="13016">
                  <c:v>2187768.69961</c:v>
                </c:pt>
                <c:pt idx="13017">
                  <c:v>2206334.73037</c:v>
                </c:pt>
                <c:pt idx="13018">
                  <c:v>2224700.4858800001</c:v>
                </c:pt>
                <c:pt idx="13019">
                  <c:v>2243066.2413900001</c:v>
                </c:pt>
                <c:pt idx="13020">
                  <c:v>2261431.9969000001</c:v>
                </c:pt>
                <c:pt idx="13021">
                  <c:v>2273503.6561599998</c:v>
                </c:pt>
                <c:pt idx="13022">
                  <c:v>2270880.2434</c:v>
                </c:pt>
                <c:pt idx="13023">
                  <c:v>2268256.8306399998</c:v>
                </c:pt>
                <c:pt idx="13024">
                  <c:v>2265633.4178800001</c:v>
                </c:pt>
                <c:pt idx="13025">
                  <c:v>2251904.6557800001</c:v>
                </c:pt>
                <c:pt idx="13026">
                  <c:v>2238175.8936700001</c:v>
                </c:pt>
                <c:pt idx="13027">
                  <c:v>2225529.6512699998</c:v>
                </c:pt>
                <c:pt idx="13028">
                  <c:v>2212883.4088699999</c:v>
                </c:pt>
                <c:pt idx="13029">
                  <c:v>2200237.16646</c:v>
                </c:pt>
                <c:pt idx="13030">
                  <c:v>2193742.79495</c:v>
                </c:pt>
                <c:pt idx="13031">
                  <c:v>2176051.5065100002</c:v>
                </c:pt>
                <c:pt idx="13032">
                  <c:v>2158360.2180699999</c:v>
                </c:pt>
                <c:pt idx="13033">
                  <c:v>2140668.9296300001</c:v>
                </c:pt>
                <c:pt idx="13034">
                  <c:v>2129271.7374499999</c:v>
                </c:pt>
                <c:pt idx="13035">
                  <c:v>2117874.54526</c:v>
                </c:pt>
                <c:pt idx="13036">
                  <c:v>2106477.3530799998</c:v>
                </c:pt>
                <c:pt idx="13037">
                  <c:v>2095080.1608899999</c:v>
                </c:pt>
                <c:pt idx="13038">
                  <c:v>2083682.9687099999</c:v>
                </c:pt>
                <c:pt idx="13039">
                  <c:v>2072285.7765200001</c:v>
                </c:pt>
                <c:pt idx="13040">
                  <c:v>2060888.58433</c:v>
                </c:pt>
                <c:pt idx="13041">
                  <c:v>2049491.39215</c:v>
                </c:pt>
                <c:pt idx="13042">
                  <c:v>2038094.1999600001</c:v>
                </c:pt>
                <c:pt idx="13043">
                  <c:v>2039259.18389</c:v>
                </c:pt>
                <c:pt idx="13044">
                  <c:v>2051821.36</c:v>
                </c:pt>
                <c:pt idx="13045">
                  <c:v>2064383.5361200001</c:v>
                </c:pt>
                <c:pt idx="13046">
                  <c:v>2069705.0475300001</c:v>
                </c:pt>
                <c:pt idx="13047">
                  <c:v>2075026.5589399999</c:v>
                </c:pt>
                <c:pt idx="13048">
                  <c:v>2080348.0703499999</c:v>
                </c:pt>
                <c:pt idx="13049">
                  <c:v>2085669.58176</c:v>
                </c:pt>
                <c:pt idx="13050">
                  <c:v>2090991.09317</c:v>
                </c:pt>
                <c:pt idx="13051">
                  <c:v>2096312.60458</c:v>
                </c:pt>
                <c:pt idx="13052">
                  <c:v>2101634.1159899998</c:v>
                </c:pt>
                <c:pt idx="13053">
                  <c:v>2106955.6274000001</c:v>
                </c:pt>
                <c:pt idx="13054">
                  <c:v>2112067.21154</c:v>
                </c:pt>
                <c:pt idx="13055">
                  <c:v>2117178.7956699999</c:v>
                </c:pt>
                <c:pt idx="13056">
                  <c:v>2109728.2037</c:v>
                </c:pt>
                <c:pt idx="13057">
                  <c:v>2102277.6117199999</c:v>
                </c:pt>
                <c:pt idx="13058">
                  <c:v>2094827.0197399999</c:v>
                </c:pt>
                <c:pt idx="13059">
                  <c:v>2094617.09246</c:v>
                </c:pt>
                <c:pt idx="13060">
                  <c:v>2094407.1651900001</c:v>
                </c:pt>
                <c:pt idx="13061">
                  <c:v>2094197.2379099999</c:v>
                </c:pt>
                <c:pt idx="13062">
                  <c:v>2093987.31063</c:v>
                </c:pt>
                <c:pt idx="13063">
                  <c:v>2093777.3833600001</c:v>
                </c:pt>
                <c:pt idx="13064">
                  <c:v>2093567.4560799999</c:v>
                </c:pt>
                <c:pt idx="13065">
                  <c:v>2093357.5288</c:v>
                </c:pt>
                <c:pt idx="13066">
                  <c:v>2097293.7995000002</c:v>
                </c:pt>
                <c:pt idx="13067">
                  <c:v>2101439.9974699998</c:v>
                </c:pt>
                <c:pt idx="13068">
                  <c:v>2101777.6343</c:v>
                </c:pt>
                <c:pt idx="13069">
                  <c:v>2102115.2711399999</c:v>
                </c:pt>
                <c:pt idx="13070">
                  <c:v>2102452.9079800001</c:v>
                </c:pt>
                <c:pt idx="13071">
                  <c:v>2102790.54482</c:v>
                </c:pt>
                <c:pt idx="13072">
                  <c:v>2103128.1816599998</c:v>
                </c:pt>
                <c:pt idx="13073">
                  <c:v>2095501.6762399999</c:v>
                </c:pt>
                <c:pt idx="13074">
                  <c:v>2087875.1708200001</c:v>
                </c:pt>
                <c:pt idx="13075">
                  <c:v>2080248.6654000001</c:v>
                </c:pt>
                <c:pt idx="13076">
                  <c:v>2072622.15998</c:v>
                </c:pt>
                <c:pt idx="13077">
                  <c:v>2064995.6545599999</c:v>
                </c:pt>
                <c:pt idx="13078">
                  <c:v>2057369.1491400001</c:v>
                </c:pt>
                <c:pt idx="13079">
                  <c:v>2045596.44575</c:v>
                </c:pt>
                <c:pt idx="13080">
                  <c:v>2033823.74236</c:v>
                </c:pt>
                <c:pt idx="13081">
                  <c:v>2025859.60011</c:v>
                </c:pt>
                <c:pt idx="13082">
                  <c:v>2017895.4578499999</c:v>
                </c:pt>
                <c:pt idx="13083">
                  <c:v>2009931.31559</c:v>
                </c:pt>
                <c:pt idx="13084">
                  <c:v>2001967.1733299999</c:v>
                </c:pt>
                <c:pt idx="13085">
                  <c:v>1994327.68939</c:v>
                </c:pt>
                <c:pt idx="13086">
                  <c:v>1994535.1010100001</c:v>
                </c:pt>
                <c:pt idx="13087">
                  <c:v>1994742.51263</c:v>
                </c:pt>
                <c:pt idx="13088">
                  <c:v>1994949.9242499999</c:v>
                </c:pt>
                <c:pt idx="13089">
                  <c:v>1995157.3358700001</c:v>
                </c:pt>
                <c:pt idx="13090">
                  <c:v>1995364.74749</c:v>
                </c:pt>
                <c:pt idx="13091">
                  <c:v>1995572.1591099999</c:v>
                </c:pt>
                <c:pt idx="13092">
                  <c:v>1995779.5707400001</c:v>
                </c:pt>
                <c:pt idx="13093">
                  <c:v>1995986.98236</c:v>
                </c:pt>
                <c:pt idx="13094">
                  <c:v>1996194.3939799999</c:v>
                </c:pt>
                <c:pt idx="13095">
                  <c:v>1996401.8056000001</c:v>
                </c:pt>
                <c:pt idx="13096">
                  <c:v>1996609.21722</c:v>
                </c:pt>
                <c:pt idx="13097">
                  <c:v>1996816.6288399999</c:v>
                </c:pt>
                <c:pt idx="13098">
                  <c:v>2005616.1634500001</c:v>
                </c:pt>
                <c:pt idx="13099">
                  <c:v>2014532.94475</c:v>
                </c:pt>
                <c:pt idx="13100">
                  <c:v>2016113.8137699999</c:v>
                </c:pt>
                <c:pt idx="13101">
                  <c:v>2017694.6828000001</c:v>
                </c:pt>
                <c:pt idx="13102">
                  <c:v>2019275.5518199999</c:v>
                </c:pt>
                <c:pt idx="13103">
                  <c:v>2020856.4208500001</c:v>
                </c:pt>
                <c:pt idx="13104">
                  <c:v>2022437.28987</c:v>
                </c:pt>
                <c:pt idx="13105">
                  <c:v>2024018.1588999999</c:v>
                </c:pt>
                <c:pt idx="13106">
                  <c:v>2025599.02792</c:v>
                </c:pt>
                <c:pt idx="13107">
                  <c:v>2027179.89695</c:v>
                </c:pt>
                <c:pt idx="13108">
                  <c:v>2028760.7659700001</c:v>
                </c:pt>
                <c:pt idx="13109">
                  <c:v>2030341.635</c:v>
                </c:pt>
                <c:pt idx="13110">
                  <c:v>2031922.5040200001</c:v>
                </c:pt>
                <c:pt idx="13111">
                  <c:v>2024586.5917499999</c:v>
                </c:pt>
                <c:pt idx="13112">
                  <c:v>2019297.1640000001</c:v>
                </c:pt>
                <c:pt idx="13113">
                  <c:v>2021343.64854</c:v>
                </c:pt>
                <c:pt idx="13114">
                  <c:v>2023390.13307</c:v>
                </c:pt>
                <c:pt idx="13115">
                  <c:v>2026403.3543100001</c:v>
                </c:pt>
                <c:pt idx="13116">
                  <c:v>2029416.57555</c:v>
                </c:pt>
                <c:pt idx="13117">
                  <c:v>2033889.9120400001</c:v>
                </c:pt>
                <c:pt idx="13118">
                  <c:v>2031501.4090499999</c:v>
                </c:pt>
                <c:pt idx="13119">
                  <c:v>2021529.49553</c:v>
                </c:pt>
                <c:pt idx="13120">
                  <c:v>2011557.5819999999</c:v>
                </c:pt>
                <c:pt idx="13121">
                  <c:v>2001585.66848</c:v>
                </c:pt>
                <c:pt idx="13122">
                  <c:v>1991613.75496</c:v>
                </c:pt>
                <c:pt idx="13123">
                  <c:v>1981641.84143</c:v>
                </c:pt>
                <c:pt idx="13124">
                  <c:v>1971669.9279100001</c:v>
                </c:pt>
                <c:pt idx="13125">
                  <c:v>1959651.52985</c:v>
                </c:pt>
                <c:pt idx="13126">
                  <c:v>1947633.13179</c:v>
                </c:pt>
                <c:pt idx="13127">
                  <c:v>1935614.73373</c:v>
                </c:pt>
                <c:pt idx="13128">
                  <c:v>1922629.5989699999</c:v>
                </c:pt>
                <c:pt idx="13129">
                  <c:v>1909644.4642099999</c:v>
                </c:pt>
                <c:pt idx="13130">
                  <c:v>1895199.2142</c:v>
                </c:pt>
                <c:pt idx="13131">
                  <c:v>1897293.4294700001</c:v>
                </c:pt>
                <c:pt idx="13132">
                  <c:v>1895358.5245300001</c:v>
                </c:pt>
                <c:pt idx="13133">
                  <c:v>1893423.61959</c:v>
                </c:pt>
                <c:pt idx="13134">
                  <c:v>1891488.7146399999</c:v>
                </c:pt>
                <c:pt idx="13135">
                  <c:v>1889553.8097000001</c:v>
                </c:pt>
                <c:pt idx="13136">
                  <c:v>1887618.9047600001</c:v>
                </c:pt>
                <c:pt idx="13137">
                  <c:v>1885683.99981</c:v>
                </c:pt>
                <c:pt idx="13138">
                  <c:v>1883749.0948699999</c:v>
                </c:pt>
                <c:pt idx="13139">
                  <c:v>1881814.1899300001</c:v>
                </c:pt>
                <c:pt idx="13140">
                  <c:v>1879879.2849900001</c:v>
                </c:pt>
                <c:pt idx="13141">
                  <c:v>1877944.38004</c:v>
                </c:pt>
                <c:pt idx="13142">
                  <c:v>1876009.4750999999</c:v>
                </c:pt>
                <c:pt idx="13143">
                  <c:v>1874074.5701599999</c:v>
                </c:pt>
                <c:pt idx="13144">
                  <c:v>1862698.2447200001</c:v>
                </c:pt>
                <c:pt idx="13145">
                  <c:v>1862934.45004</c:v>
                </c:pt>
                <c:pt idx="13146">
                  <c:v>1863170.6553499999</c:v>
                </c:pt>
                <c:pt idx="13147">
                  <c:v>1863406.8606700001</c:v>
                </c:pt>
                <c:pt idx="13148">
                  <c:v>1863643.06599</c:v>
                </c:pt>
                <c:pt idx="13149">
                  <c:v>1863879.2712999999</c:v>
                </c:pt>
                <c:pt idx="13150">
                  <c:v>1864115.4766200001</c:v>
                </c:pt>
                <c:pt idx="13151">
                  <c:v>1864351.68194</c:v>
                </c:pt>
                <c:pt idx="13152">
                  <c:v>1864587.8872499999</c:v>
                </c:pt>
                <c:pt idx="13153">
                  <c:v>1864824.0925700001</c:v>
                </c:pt>
                <c:pt idx="13154">
                  <c:v>1872893.59617</c:v>
                </c:pt>
                <c:pt idx="13155">
                  <c:v>1880963.09978</c:v>
                </c:pt>
                <c:pt idx="13156">
                  <c:v>1884331.8258499999</c:v>
                </c:pt>
                <c:pt idx="13157">
                  <c:v>1887464.3466099999</c:v>
                </c:pt>
                <c:pt idx="13158">
                  <c:v>1890596.8673700001</c:v>
                </c:pt>
                <c:pt idx="13159">
                  <c:v>1893729.3881300001</c:v>
                </c:pt>
                <c:pt idx="13160">
                  <c:v>1874769.82978</c:v>
                </c:pt>
                <c:pt idx="13161">
                  <c:v>1855810.27143</c:v>
                </c:pt>
                <c:pt idx="13162">
                  <c:v>1836850.7130799999</c:v>
                </c:pt>
                <c:pt idx="13163">
                  <c:v>1817891.1547300001</c:v>
                </c:pt>
                <c:pt idx="13164">
                  <c:v>1798931.59638</c:v>
                </c:pt>
                <c:pt idx="13165">
                  <c:v>1779972.0380299999</c:v>
                </c:pt>
                <c:pt idx="13166">
                  <c:v>1761012.4796800001</c:v>
                </c:pt>
                <c:pt idx="13167">
                  <c:v>1734219.6230500001</c:v>
                </c:pt>
                <c:pt idx="13168">
                  <c:v>1707426.7664099999</c:v>
                </c:pt>
                <c:pt idx="13169">
                  <c:v>1685334.6873000001</c:v>
                </c:pt>
                <c:pt idx="13170">
                  <c:v>1663242.6081900001</c:v>
                </c:pt>
                <c:pt idx="13171">
                  <c:v>1641150.52908</c:v>
                </c:pt>
                <c:pt idx="13172">
                  <c:v>1633542.2900799999</c:v>
                </c:pt>
                <c:pt idx="13173">
                  <c:v>1648026.1301899999</c:v>
                </c:pt>
                <c:pt idx="13174">
                  <c:v>1662509.9702999999</c:v>
                </c:pt>
                <c:pt idx="13175">
                  <c:v>1676993.8104099999</c:v>
                </c:pt>
                <c:pt idx="13176">
                  <c:v>1691477.6505199999</c:v>
                </c:pt>
                <c:pt idx="13177">
                  <c:v>1705961.4906299999</c:v>
                </c:pt>
                <c:pt idx="13178">
                  <c:v>1704701.91631</c:v>
                </c:pt>
                <c:pt idx="13179">
                  <c:v>1703442.3419999999</c:v>
                </c:pt>
                <c:pt idx="13180">
                  <c:v>1702182.7676899999</c:v>
                </c:pt>
                <c:pt idx="13181">
                  <c:v>1700923.19337</c:v>
                </c:pt>
                <c:pt idx="13182">
                  <c:v>1699663.6190599999</c:v>
                </c:pt>
                <c:pt idx="13183">
                  <c:v>1695200.7338399999</c:v>
                </c:pt>
                <c:pt idx="13184">
                  <c:v>1690737.8486200001</c:v>
                </c:pt>
                <c:pt idx="13185">
                  <c:v>1671791.12329</c:v>
                </c:pt>
                <c:pt idx="13186">
                  <c:v>1652844.39796</c:v>
                </c:pt>
                <c:pt idx="13187">
                  <c:v>1633897.6726299999</c:v>
                </c:pt>
                <c:pt idx="13188">
                  <c:v>1614950.9473000001</c:v>
                </c:pt>
                <c:pt idx="13189">
                  <c:v>1596004.2219700001</c:v>
                </c:pt>
                <c:pt idx="13190">
                  <c:v>1577057.49664</c:v>
                </c:pt>
                <c:pt idx="13191">
                  <c:v>1573854.18573</c:v>
                </c:pt>
                <c:pt idx="13192">
                  <c:v>1570650.87482</c:v>
                </c:pt>
                <c:pt idx="13193">
                  <c:v>1567447.5639200001</c:v>
                </c:pt>
                <c:pt idx="13194">
                  <c:v>1564244.2530100001</c:v>
                </c:pt>
                <c:pt idx="13195">
                  <c:v>1580243.34247</c:v>
                </c:pt>
                <c:pt idx="13196">
                  <c:v>1599445.74284</c:v>
                </c:pt>
                <c:pt idx="13197">
                  <c:v>1618648.1432099999</c:v>
                </c:pt>
                <c:pt idx="13198">
                  <c:v>1636746.75392</c:v>
                </c:pt>
                <c:pt idx="13199">
                  <c:v>1654845.3646199999</c:v>
                </c:pt>
                <c:pt idx="13200">
                  <c:v>1659088.6396600001</c:v>
                </c:pt>
                <c:pt idx="13201">
                  <c:v>1663331.91469</c:v>
                </c:pt>
                <c:pt idx="13202">
                  <c:v>1667575.1897199999</c:v>
                </c:pt>
                <c:pt idx="13203">
                  <c:v>1671818.4647599999</c:v>
                </c:pt>
                <c:pt idx="13204">
                  <c:v>1676061.73979</c:v>
                </c:pt>
                <c:pt idx="13205">
                  <c:v>1680305.0148199999</c:v>
                </c:pt>
                <c:pt idx="13206">
                  <c:v>1684548.2898599999</c:v>
                </c:pt>
                <c:pt idx="13207">
                  <c:v>1688791.56489</c:v>
                </c:pt>
                <c:pt idx="13208">
                  <c:v>1673832.4395600001</c:v>
                </c:pt>
                <c:pt idx="13209">
                  <c:v>1658873.3142200001</c:v>
                </c:pt>
                <c:pt idx="13210">
                  <c:v>1643914.1888900001</c:v>
                </c:pt>
                <c:pt idx="13211">
                  <c:v>1630058.8532100001</c:v>
                </c:pt>
                <c:pt idx="13212">
                  <c:v>1620694.01786</c:v>
                </c:pt>
                <c:pt idx="13213">
                  <c:v>1625184.5181700001</c:v>
                </c:pt>
                <c:pt idx="13214">
                  <c:v>1629675.0184800001</c:v>
                </c:pt>
                <c:pt idx="13215">
                  <c:v>1634165.5188</c:v>
                </c:pt>
                <c:pt idx="13216">
                  <c:v>1638656.01911</c:v>
                </c:pt>
                <c:pt idx="13217">
                  <c:v>1632850.57085</c:v>
                </c:pt>
                <c:pt idx="13218">
                  <c:v>1627045.12259</c:v>
                </c:pt>
                <c:pt idx="13219">
                  <c:v>1621239.6743300001</c:v>
                </c:pt>
                <c:pt idx="13220">
                  <c:v>1615434.22606</c:v>
                </c:pt>
                <c:pt idx="13221">
                  <c:v>1609628.7778</c:v>
                </c:pt>
                <c:pt idx="13222">
                  <c:v>1603823.3295400001</c:v>
                </c:pt>
                <c:pt idx="13223">
                  <c:v>1598017.8812800001</c:v>
                </c:pt>
                <c:pt idx="13224">
                  <c:v>1592212.4330200001</c:v>
                </c:pt>
                <c:pt idx="13225">
                  <c:v>1581916.48444</c:v>
                </c:pt>
                <c:pt idx="13226">
                  <c:v>1571620.53587</c:v>
                </c:pt>
                <c:pt idx="13227">
                  <c:v>1561324.5872899999</c:v>
                </c:pt>
                <c:pt idx="13228">
                  <c:v>1551028.6387100001</c:v>
                </c:pt>
                <c:pt idx="13229">
                  <c:v>1541124.77315</c:v>
                </c:pt>
                <c:pt idx="13230">
                  <c:v>1541516.85617</c:v>
                </c:pt>
                <c:pt idx="13231">
                  <c:v>1541908.93918</c:v>
                </c:pt>
                <c:pt idx="13232">
                  <c:v>1542301.0222</c:v>
                </c:pt>
                <c:pt idx="13233">
                  <c:v>1542693.10521</c:v>
                </c:pt>
                <c:pt idx="13234">
                  <c:v>1546977.23639</c:v>
                </c:pt>
                <c:pt idx="13235">
                  <c:v>1551261.36757</c:v>
                </c:pt>
                <c:pt idx="13236">
                  <c:v>1555545.49875</c:v>
                </c:pt>
                <c:pt idx="13237">
                  <c:v>1559829.6299300001</c:v>
                </c:pt>
                <c:pt idx="13238">
                  <c:v>1564113.7611100001</c:v>
                </c:pt>
                <c:pt idx="13239">
                  <c:v>1568397.8922900001</c:v>
                </c:pt>
                <c:pt idx="13240">
                  <c:v>1572682.0234699999</c:v>
                </c:pt>
                <c:pt idx="13241">
                  <c:v>1576966.1546499999</c:v>
                </c:pt>
                <c:pt idx="13242">
                  <c:v>1580858.2028099999</c:v>
                </c:pt>
                <c:pt idx="13243">
                  <c:v>1587234.32027</c:v>
                </c:pt>
                <c:pt idx="13244">
                  <c:v>1593610.43772</c:v>
                </c:pt>
                <c:pt idx="13245">
                  <c:v>1599986.5551799999</c:v>
                </c:pt>
                <c:pt idx="13246">
                  <c:v>1606362.6726299999</c:v>
                </c:pt>
                <c:pt idx="13247">
                  <c:v>1614319.4430800001</c:v>
                </c:pt>
                <c:pt idx="13248">
                  <c:v>1611637.30501</c:v>
                </c:pt>
                <c:pt idx="13249">
                  <c:v>1608955.1669399999</c:v>
                </c:pt>
                <c:pt idx="13250">
                  <c:v>1606273.0288800001</c:v>
                </c:pt>
                <c:pt idx="13251">
                  <c:v>1603590.89081</c:v>
                </c:pt>
                <c:pt idx="13252">
                  <c:v>1600908.7527399999</c:v>
                </c:pt>
                <c:pt idx="13253">
                  <c:v>1598226.61467</c:v>
                </c:pt>
                <c:pt idx="13254">
                  <c:v>1595544.4765999999</c:v>
                </c:pt>
                <c:pt idx="13255">
                  <c:v>1590892.9671199999</c:v>
                </c:pt>
                <c:pt idx="13256">
                  <c:v>1583757.3883499999</c:v>
                </c:pt>
                <c:pt idx="13257">
                  <c:v>1576621.80959</c:v>
                </c:pt>
                <c:pt idx="13258">
                  <c:v>1569486.2308199999</c:v>
                </c:pt>
                <c:pt idx="13259">
                  <c:v>1562350.65206</c:v>
                </c:pt>
                <c:pt idx="13260">
                  <c:v>1549742.37213</c:v>
                </c:pt>
                <c:pt idx="13261">
                  <c:v>1547773.0007199999</c:v>
                </c:pt>
                <c:pt idx="13262">
                  <c:v>1534855.02663</c:v>
                </c:pt>
                <c:pt idx="13263">
                  <c:v>1521937.05253</c:v>
                </c:pt>
                <c:pt idx="13264">
                  <c:v>1509019.0784400001</c:v>
                </c:pt>
                <c:pt idx="13265">
                  <c:v>1496101.1043499999</c:v>
                </c:pt>
                <c:pt idx="13266">
                  <c:v>1483183.1302499999</c:v>
                </c:pt>
                <c:pt idx="13267">
                  <c:v>1470265.15616</c:v>
                </c:pt>
                <c:pt idx="13268">
                  <c:v>1459316.5534699999</c:v>
                </c:pt>
                <c:pt idx="13269">
                  <c:v>1448367.9507899999</c:v>
                </c:pt>
                <c:pt idx="13270">
                  <c:v>1437419.3481000001</c:v>
                </c:pt>
                <c:pt idx="13271">
                  <c:v>1426470.7454200001</c:v>
                </c:pt>
                <c:pt idx="13272">
                  <c:v>1415522.14273</c:v>
                </c:pt>
                <c:pt idx="13273">
                  <c:v>1404573.5400400001</c:v>
                </c:pt>
                <c:pt idx="13274">
                  <c:v>1406752.73404</c:v>
                </c:pt>
                <c:pt idx="13275">
                  <c:v>1419880.53073</c:v>
                </c:pt>
                <c:pt idx="13276">
                  <c:v>1431669.8165599999</c:v>
                </c:pt>
                <c:pt idx="13277">
                  <c:v>1443459.1024</c:v>
                </c:pt>
                <c:pt idx="13278">
                  <c:v>1455248.3882299999</c:v>
                </c:pt>
                <c:pt idx="13279">
                  <c:v>1467037.67407</c:v>
                </c:pt>
                <c:pt idx="13280">
                  <c:v>1478826.9598999999</c:v>
                </c:pt>
                <c:pt idx="13281">
                  <c:v>1490616.2457399999</c:v>
                </c:pt>
                <c:pt idx="13282">
                  <c:v>1487694.2704799999</c:v>
                </c:pt>
                <c:pt idx="13283">
                  <c:v>1484772.29522</c:v>
                </c:pt>
                <c:pt idx="13284">
                  <c:v>1481850.3199499999</c:v>
                </c:pt>
                <c:pt idx="13285">
                  <c:v>1478928.3446899999</c:v>
                </c:pt>
                <c:pt idx="13286">
                  <c:v>1476006.36943</c:v>
                </c:pt>
                <c:pt idx="13287">
                  <c:v>1459956.5974900001</c:v>
                </c:pt>
                <c:pt idx="13288">
                  <c:v>1443906.8255400001</c:v>
                </c:pt>
                <c:pt idx="13289">
                  <c:v>1429195.5644400001</c:v>
                </c:pt>
                <c:pt idx="13290">
                  <c:v>1409702.8587100001</c:v>
                </c:pt>
                <c:pt idx="13291">
                  <c:v>1390210.1529900001</c:v>
                </c:pt>
                <c:pt idx="13292">
                  <c:v>1370717.44726</c:v>
                </c:pt>
                <c:pt idx="13293">
                  <c:v>1351224.74153</c:v>
                </c:pt>
                <c:pt idx="13294">
                  <c:v>1331732.0358</c:v>
                </c:pt>
                <c:pt idx="13295">
                  <c:v>1326950.5911699999</c:v>
                </c:pt>
                <c:pt idx="13296">
                  <c:v>1322169.14653</c:v>
                </c:pt>
                <c:pt idx="13297">
                  <c:v>1317387.7019</c:v>
                </c:pt>
                <c:pt idx="13298">
                  <c:v>1312606.2572699999</c:v>
                </c:pt>
                <c:pt idx="13299">
                  <c:v>1307824.8126399999</c:v>
                </c:pt>
                <c:pt idx="13300">
                  <c:v>1303043.368</c:v>
                </c:pt>
                <c:pt idx="13301">
                  <c:v>1298261.92337</c:v>
                </c:pt>
                <c:pt idx="13302">
                  <c:v>1299905.17925</c:v>
                </c:pt>
                <c:pt idx="13303">
                  <c:v>1306329.8797599999</c:v>
                </c:pt>
                <c:pt idx="13304">
                  <c:v>1312754.5802800001</c:v>
                </c:pt>
                <c:pt idx="13305">
                  <c:v>1319179.28079</c:v>
                </c:pt>
                <c:pt idx="13306">
                  <c:v>1325603.9813000001</c:v>
                </c:pt>
                <c:pt idx="13307">
                  <c:v>1332028.68181</c:v>
                </c:pt>
                <c:pt idx="13308">
                  <c:v>1338453.3823299999</c:v>
                </c:pt>
                <c:pt idx="13309">
                  <c:v>1344878.08284</c:v>
                </c:pt>
                <c:pt idx="13310">
                  <c:v>1346326.6595000001</c:v>
                </c:pt>
                <c:pt idx="13311">
                  <c:v>1347775.23615</c:v>
                </c:pt>
                <c:pt idx="13312">
                  <c:v>1349223.81281</c:v>
                </c:pt>
                <c:pt idx="13313">
                  <c:v>1350672.3894700001</c:v>
                </c:pt>
                <c:pt idx="13314">
                  <c:v>1352120.9661300001</c:v>
                </c:pt>
                <c:pt idx="13315">
                  <c:v>1347144.84228</c:v>
                </c:pt>
                <c:pt idx="13316">
                  <c:v>1340962.2237199999</c:v>
                </c:pt>
                <c:pt idx="13317">
                  <c:v>1334779.6051700001</c:v>
                </c:pt>
                <c:pt idx="13318">
                  <c:v>1328596.9866200001</c:v>
                </c:pt>
                <c:pt idx="13319">
                  <c:v>1322414.3680700001</c:v>
                </c:pt>
                <c:pt idx="13320">
                  <c:v>1316231.7495200001</c:v>
                </c:pt>
                <c:pt idx="13321">
                  <c:v>1310049.13096</c:v>
                </c:pt>
                <c:pt idx="13322">
                  <c:v>1303866.51241</c:v>
                </c:pt>
                <c:pt idx="13323">
                  <c:v>1302660.01771</c:v>
                </c:pt>
                <c:pt idx="13324">
                  <c:v>1301453.5230099999</c:v>
                </c:pt>
                <c:pt idx="13325">
                  <c:v>1300247.02832</c:v>
                </c:pt>
                <c:pt idx="13326">
                  <c:v>1291661.34901</c:v>
                </c:pt>
                <c:pt idx="13327">
                  <c:v>1283075.6697</c:v>
                </c:pt>
                <c:pt idx="13328">
                  <c:v>1274489.9903800001</c:v>
                </c:pt>
                <c:pt idx="13329">
                  <c:v>1267110.80577</c:v>
                </c:pt>
                <c:pt idx="13330">
                  <c:v>1259731.6211600001</c:v>
                </c:pt>
                <c:pt idx="13331">
                  <c:v>1252352.43655</c:v>
                </c:pt>
                <c:pt idx="13332">
                  <c:v>1244973.2519400001</c:v>
                </c:pt>
                <c:pt idx="13333">
                  <c:v>1237594.0673199999</c:v>
                </c:pt>
                <c:pt idx="13334">
                  <c:v>1230214.88271</c:v>
                </c:pt>
                <c:pt idx="13335">
                  <c:v>1222835.6980999999</c:v>
                </c:pt>
                <c:pt idx="13336">
                  <c:v>1215456.51349</c:v>
                </c:pt>
                <c:pt idx="13337">
                  <c:v>1208077.3288799999</c:v>
                </c:pt>
                <c:pt idx="13338">
                  <c:v>1202650.82333</c:v>
                </c:pt>
                <c:pt idx="13339">
                  <c:v>1204603.5024000001</c:v>
                </c:pt>
                <c:pt idx="13340">
                  <c:v>1206556.18148</c:v>
                </c:pt>
                <c:pt idx="13341">
                  <c:v>1208508.8605500001</c:v>
                </c:pt>
                <c:pt idx="13342">
                  <c:v>1210461.5396199999</c:v>
                </c:pt>
                <c:pt idx="13343">
                  <c:v>1209670.98591</c:v>
                </c:pt>
                <c:pt idx="13344">
                  <c:v>1208880.43221</c:v>
                </c:pt>
                <c:pt idx="13345">
                  <c:v>1208089.87851</c:v>
                </c:pt>
                <c:pt idx="13346">
                  <c:v>1207299.3248000001</c:v>
                </c:pt>
                <c:pt idx="13347">
                  <c:v>1206508.7711</c:v>
                </c:pt>
                <c:pt idx="13348">
                  <c:v>1199249.6353</c:v>
                </c:pt>
                <c:pt idx="13349">
                  <c:v>1191990.49951</c:v>
                </c:pt>
                <c:pt idx="13350">
                  <c:v>1184731.3637099999</c:v>
                </c:pt>
                <c:pt idx="13351">
                  <c:v>1172178.3432199999</c:v>
                </c:pt>
                <c:pt idx="13352">
                  <c:v>1159625.3227200001</c:v>
                </c:pt>
                <c:pt idx="13353">
                  <c:v>1147072.30222</c:v>
                </c:pt>
                <c:pt idx="13354">
                  <c:v>1134519.2817200001</c:v>
                </c:pt>
                <c:pt idx="13355">
                  <c:v>1121966.26122</c:v>
                </c:pt>
                <c:pt idx="13356">
                  <c:v>1112156.4735000001</c:v>
                </c:pt>
                <c:pt idx="13357">
                  <c:v>1102346.6857700001</c:v>
                </c:pt>
                <c:pt idx="13358">
                  <c:v>1092536.89805</c:v>
                </c:pt>
                <c:pt idx="13359">
                  <c:v>1082727.1103300001</c:v>
                </c:pt>
                <c:pt idx="13360">
                  <c:v>1072917.3226000001</c:v>
                </c:pt>
                <c:pt idx="13361">
                  <c:v>1069576.1169700001</c:v>
                </c:pt>
                <c:pt idx="13362">
                  <c:v>1066234.91133</c:v>
                </c:pt>
                <c:pt idx="13363">
                  <c:v>1066426.2670700001</c:v>
                </c:pt>
                <c:pt idx="13364">
                  <c:v>1069958.8284400001</c:v>
                </c:pt>
                <c:pt idx="13365">
                  <c:v>1073213.13904</c:v>
                </c:pt>
                <c:pt idx="13366">
                  <c:v>1076467.44964</c:v>
                </c:pt>
                <c:pt idx="13367">
                  <c:v>1066481.06736</c:v>
                </c:pt>
                <c:pt idx="13368">
                  <c:v>1056494.68508</c:v>
                </c:pt>
                <c:pt idx="13369">
                  <c:v>1046508.3027999999</c:v>
                </c:pt>
                <c:pt idx="13370">
                  <c:v>1036521.92052</c:v>
                </c:pt>
                <c:pt idx="13371">
                  <c:v>1026535.53824</c:v>
                </c:pt>
                <c:pt idx="13372">
                  <c:v>1016549.15596</c:v>
                </c:pt>
                <c:pt idx="13373">
                  <c:v>1004967.2432199999</c:v>
                </c:pt>
                <c:pt idx="13374">
                  <c:v>991261.22873700003</c:v>
                </c:pt>
                <c:pt idx="13375">
                  <c:v>977555.21425800002</c:v>
                </c:pt>
                <c:pt idx="13376">
                  <c:v>960316.63841200003</c:v>
                </c:pt>
                <c:pt idx="13377">
                  <c:v>943078.06256600004</c:v>
                </c:pt>
                <c:pt idx="13378">
                  <c:v>926117.73748400004</c:v>
                </c:pt>
                <c:pt idx="13379">
                  <c:v>909157.41240200005</c:v>
                </c:pt>
                <c:pt idx="13380">
                  <c:v>905437.78020499996</c:v>
                </c:pt>
                <c:pt idx="13381">
                  <c:v>901718.14800699998</c:v>
                </c:pt>
                <c:pt idx="13382">
                  <c:v>897998.51581000001</c:v>
                </c:pt>
                <c:pt idx="13383">
                  <c:v>894278.88361200003</c:v>
                </c:pt>
                <c:pt idx="13384">
                  <c:v>890559.25141499995</c:v>
                </c:pt>
                <c:pt idx="13385">
                  <c:v>886839.61921699997</c:v>
                </c:pt>
                <c:pt idx="13386">
                  <c:v>889908.44729499996</c:v>
                </c:pt>
                <c:pt idx="13387">
                  <c:v>895101.37711</c:v>
                </c:pt>
                <c:pt idx="13388">
                  <c:v>897495.81013799994</c:v>
                </c:pt>
                <c:pt idx="13389">
                  <c:v>899890.243166</c:v>
                </c:pt>
                <c:pt idx="13390">
                  <c:v>902284.67619400006</c:v>
                </c:pt>
                <c:pt idx="13391">
                  <c:v>904679.109222</c:v>
                </c:pt>
                <c:pt idx="13392">
                  <c:v>907073.54225000006</c:v>
                </c:pt>
                <c:pt idx="13393">
                  <c:v>909467.975278</c:v>
                </c:pt>
                <c:pt idx="13394">
                  <c:v>911862.40830600006</c:v>
                </c:pt>
                <c:pt idx="13395">
                  <c:v>909901.95827199996</c:v>
                </c:pt>
                <c:pt idx="13396">
                  <c:v>907941.50823899999</c:v>
                </c:pt>
                <c:pt idx="13397">
                  <c:v>905981.05820600002</c:v>
                </c:pt>
                <c:pt idx="13398">
                  <c:v>904020.60817300004</c:v>
                </c:pt>
                <c:pt idx="13399">
                  <c:v>896867.22832500003</c:v>
                </c:pt>
                <c:pt idx="13400">
                  <c:v>889713.84847700002</c:v>
                </c:pt>
                <c:pt idx="13401">
                  <c:v>885358.96541599999</c:v>
                </c:pt>
                <c:pt idx="13402">
                  <c:v>881004.08235399995</c:v>
                </c:pt>
                <c:pt idx="13403">
                  <c:v>876649.19929300004</c:v>
                </c:pt>
                <c:pt idx="13404">
                  <c:v>872294.31623200001</c:v>
                </c:pt>
                <c:pt idx="13405">
                  <c:v>867939.43317099998</c:v>
                </c:pt>
                <c:pt idx="13406">
                  <c:v>863584.55010899995</c:v>
                </c:pt>
                <c:pt idx="13407">
                  <c:v>859915.63801899995</c:v>
                </c:pt>
                <c:pt idx="13408">
                  <c:v>860601.60898999998</c:v>
                </c:pt>
                <c:pt idx="13409">
                  <c:v>860480.11059199995</c:v>
                </c:pt>
                <c:pt idx="13410">
                  <c:v>860358.61219400004</c:v>
                </c:pt>
                <c:pt idx="13411">
                  <c:v>860237.11379600002</c:v>
                </c:pt>
                <c:pt idx="13412">
                  <c:v>860115.61539799999</c:v>
                </c:pt>
                <c:pt idx="13413">
                  <c:v>859994.11699999997</c:v>
                </c:pt>
                <c:pt idx="13414">
                  <c:v>859872.61860299995</c:v>
                </c:pt>
                <c:pt idx="13415">
                  <c:v>859751.12020500004</c:v>
                </c:pt>
                <c:pt idx="13416">
                  <c:v>859629.62180700002</c:v>
                </c:pt>
                <c:pt idx="13417">
                  <c:v>859508.12340899999</c:v>
                </c:pt>
                <c:pt idx="13418">
                  <c:v>847927.579057</c:v>
                </c:pt>
                <c:pt idx="13419">
                  <c:v>836347.034705</c:v>
                </c:pt>
                <c:pt idx="13420">
                  <c:v>824080.51938199997</c:v>
                </c:pt>
                <c:pt idx="13421">
                  <c:v>811814.00405999995</c:v>
                </c:pt>
                <c:pt idx="13422">
                  <c:v>800354.95810599998</c:v>
                </c:pt>
                <c:pt idx="13423">
                  <c:v>788895.912152</c:v>
                </c:pt>
                <c:pt idx="13424">
                  <c:v>777436.86619800003</c:v>
                </c:pt>
                <c:pt idx="13425">
                  <c:v>765977.82024399994</c:v>
                </c:pt>
                <c:pt idx="13426">
                  <c:v>754518.77428999997</c:v>
                </c:pt>
                <c:pt idx="13427">
                  <c:v>743059.728336</c:v>
                </c:pt>
                <c:pt idx="13428">
                  <c:v>731600.68238200003</c:v>
                </c:pt>
                <c:pt idx="13429">
                  <c:v>720141.63642800006</c:v>
                </c:pt>
                <c:pt idx="13430">
                  <c:v>717214.82455500006</c:v>
                </c:pt>
                <c:pt idx="13431">
                  <c:v>725747.05863500002</c:v>
                </c:pt>
                <c:pt idx="13432">
                  <c:v>732076.50896100001</c:v>
                </c:pt>
                <c:pt idx="13433">
                  <c:v>738405.959286</c:v>
                </c:pt>
                <c:pt idx="13434">
                  <c:v>744735.40961199999</c:v>
                </c:pt>
                <c:pt idx="13435">
                  <c:v>751064.85993699997</c:v>
                </c:pt>
                <c:pt idx="13436">
                  <c:v>748775.02658499999</c:v>
                </c:pt>
                <c:pt idx="13437">
                  <c:v>746485.193233</c:v>
                </c:pt>
                <c:pt idx="13438">
                  <c:v>744195.35988200002</c:v>
                </c:pt>
                <c:pt idx="13439">
                  <c:v>741905.52653000003</c:v>
                </c:pt>
                <c:pt idx="13440">
                  <c:v>739615.69317800005</c:v>
                </c:pt>
                <c:pt idx="13441">
                  <c:v>737325.85982600006</c:v>
                </c:pt>
                <c:pt idx="13442">
                  <c:v>735036.02647399995</c:v>
                </c:pt>
                <c:pt idx="13443">
                  <c:v>724213.95904099999</c:v>
                </c:pt>
                <c:pt idx="13444">
                  <c:v>713391.89160900004</c:v>
                </c:pt>
                <c:pt idx="13445">
                  <c:v>704772.60793199996</c:v>
                </c:pt>
                <c:pt idx="13446">
                  <c:v>696153.32425399998</c:v>
                </c:pt>
                <c:pt idx="13447">
                  <c:v>687534.04057700001</c:v>
                </c:pt>
                <c:pt idx="13448">
                  <c:v>679413.13720999996</c:v>
                </c:pt>
                <c:pt idx="13449">
                  <c:v>679911.51751999999</c:v>
                </c:pt>
                <c:pt idx="13450">
                  <c:v>680409.89783000003</c:v>
                </c:pt>
                <c:pt idx="13451">
                  <c:v>680908.27813999995</c:v>
                </c:pt>
                <c:pt idx="13452">
                  <c:v>681406.65844999999</c:v>
                </c:pt>
                <c:pt idx="13453">
                  <c:v>683538.38824200002</c:v>
                </c:pt>
                <c:pt idx="13454">
                  <c:v>685670.11803400004</c:v>
                </c:pt>
                <c:pt idx="13455">
                  <c:v>687801.84782499995</c:v>
                </c:pt>
                <c:pt idx="13456">
                  <c:v>689933.57761699997</c:v>
                </c:pt>
                <c:pt idx="13457">
                  <c:v>692065.307409</c:v>
                </c:pt>
                <c:pt idx="13458">
                  <c:v>694197.03720100003</c:v>
                </c:pt>
                <c:pt idx="13459">
                  <c:v>695456.25887899997</c:v>
                </c:pt>
                <c:pt idx="13460">
                  <c:v>696715.48055800004</c:v>
                </c:pt>
                <c:pt idx="13461">
                  <c:v>697476.32192599995</c:v>
                </c:pt>
                <c:pt idx="13462">
                  <c:v>698237.16329499998</c:v>
                </c:pt>
                <c:pt idx="13463">
                  <c:v>698998.004663</c:v>
                </c:pt>
                <c:pt idx="13464">
                  <c:v>699758.84603100002</c:v>
                </c:pt>
                <c:pt idx="13465">
                  <c:v>700519.68740000005</c:v>
                </c:pt>
                <c:pt idx="13466">
                  <c:v>699647.17928699998</c:v>
                </c:pt>
                <c:pt idx="13467">
                  <c:v>695817.32105599996</c:v>
                </c:pt>
                <c:pt idx="13468">
                  <c:v>691987.46282599994</c:v>
                </c:pt>
                <c:pt idx="13469">
                  <c:v>684916.75979899999</c:v>
                </c:pt>
                <c:pt idx="13470">
                  <c:v>677846.05677200004</c:v>
                </c:pt>
                <c:pt idx="13471">
                  <c:v>670775.35374599998</c:v>
                </c:pt>
                <c:pt idx="13472">
                  <c:v>664577.15883199999</c:v>
                </c:pt>
                <c:pt idx="13473">
                  <c:v>658378.96391799999</c:v>
                </c:pt>
                <c:pt idx="13474">
                  <c:v>652180.76900500001</c:v>
                </c:pt>
                <c:pt idx="13475">
                  <c:v>645982.57409100002</c:v>
                </c:pt>
                <c:pt idx="13476">
                  <c:v>639784.37917800003</c:v>
                </c:pt>
                <c:pt idx="13477">
                  <c:v>633586.18426400004</c:v>
                </c:pt>
                <c:pt idx="13478">
                  <c:v>627387.98935000005</c:v>
                </c:pt>
                <c:pt idx="13479">
                  <c:v>621189.79443699995</c:v>
                </c:pt>
                <c:pt idx="13480">
                  <c:v>617948.94964000001</c:v>
                </c:pt>
                <c:pt idx="13481">
                  <c:v>620898.57134200004</c:v>
                </c:pt>
                <c:pt idx="13482">
                  <c:v>627089.03784</c:v>
                </c:pt>
                <c:pt idx="13483">
                  <c:v>633279.50433699996</c:v>
                </c:pt>
                <c:pt idx="13484">
                  <c:v>639469.97083500004</c:v>
                </c:pt>
                <c:pt idx="13485">
                  <c:v>645660.43733300001</c:v>
                </c:pt>
                <c:pt idx="13486">
                  <c:v>651850.90383099997</c:v>
                </c:pt>
                <c:pt idx="13487">
                  <c:v>654760.59779300005</c:v>
                </c:pt>
                <c:pt idx="13488">
                  <c:v>657670.29175500001</c:v>
                </c:pt>
                <c:pt idx="13489">
                  <c:v>660579.98571799998</c:v>
                </c:pt>
                <c:pt idx="13490">
                  <c:v>663489.67967999994</c:v>
                </c:pt>
                <c:pt idx="13491">
                  <c:v>666399.37364200002</c:v>
                </c:pt>
                <c:pt idx="13492">
                  <c:v>669309.06760399998</c:v>
                </c:pt>
                <c:pt idx="13493">
                  <c:v>672218.76156699995</c:v>
                </c:pt>
                <c:pt idx="13494">
                  <c:v>668937.98903099995</c:v>
                </c:pt>
                <c:pt idx="13495">
                  <c:v>665657.21649499994</c:v>
                </c:pt>
                <c:pt idx="13496">
                  <c:v>662376.44395999995</c:v>
                </c:pt>
                <c:pt idx="13497">
                  <c:v>659095.67142399994</c:v>
                </c:pt>
                <c:pt idx="13498">
                  <c:v>655814.89888899995</c:v>
                </c:pt>
                <c:pt idx="13499">
                  <c:v>651261.98847700004</c:v>
                </c:pt>
                <c:pt idx="13500">
                  <c:v>649309.51213299995</c:v>
                </c:pt>
                <c:pt idx="13501">
                  <c:v>647357.03578999999</c:v>
                </c:pt>
                <c:pt idx="13502">
                  <c:v>645404.55944600003</c:v>
                </c:pt>
                <c:pt idx="13503">
                  <c:v>643452.08310199995</c:v>
                </c:pt>
                <c:pt idx="13504">
                  <c:v>641499.60675799998</c:v>
                </c:pt>
                <c:pt idx="13505">
                  <c:v>639547.13041400001</c:v>
                </c:pt>
                <c:pt idx="13506">
                  <c:v>637594.65407100006</c:v>
                </c:pt>
                <c:pt idx="13507">
                  <c:v>635642.17772699997</c:v>
                </c:pt>
                <c:pt idx="13508">
                  <c:v>633689.70138300001</c:v>
                </c:pt>
                <c:pt idx="13509">
                  <c:v>631737.22503900004</c:v>
                </c:pt>
                <c:pt idx="13510">
                  <c:v>623624.39904199995</c:v>
                </c:pt>
                <c:pt idx="13511">
                  <c:v>615511.57304399996</c:v>
                </c:pt>
                <c:pt idx="13512">
                  <c:v>608670.88492300001</c:v>
                </c:pt>
                <c:pt idx="13513">
                  <c:v>602510.53526899999</c:v>
                </c:pt>
                <c:pt idx="13514">
                  <c:v>596350.18561499997</c:v>
                </c:pt>
                <c:pt idx="13515">
                  <c:v>590189.83596199995</c:v>
                </c:pt>
                <c:pt idx="13516">
                  <c:v>584029.48630800005</c:v>
                </c:pt>
                <c:pt idx="13517">
                  <c:v>577869.13665400003</c:v>
                </c:pt>
                <c:pt idx="13518">
                  <c:v>571708.78700100002</c:v>
                </c:pt>
                <c:pt idx="13519">
                  <c:v>565548.437347</c:v>
                </c:pt>
                <c:pt idx="13520">
                  <c:v>559388.08769299998</c:v>
                </c:pt>
                <c:pt idx="13521">
                  <c:v>553227.73803899996</c:v>
                </c:pt>
                <c:pt idx="13522">
                  <c:v>548097.77286100003</c:v>
                </c:pt>
                <c:pt idx="13523">
                  <c:v>549128.157336</c:v>
                </c:pt>
                <c:pt idx="13524">
                  <c:v>549311.93755000003</c:v>
                </c:pt>
                <c:pt idx="13525">
                  <c:v>549495.71776399994</c:v>
                </c:pt>
                <c:pt idx="13526">
                  <c:v>549679.49797699996</c:v>
                </c:pt>
                <c:pt idx="13527">
                  <c:v>549863.27819099999</c:v>
                </c:pt>
                <c:pt idx="13528">
                  <c:v>550047.05840500002</c:v>
                </c:pt>
                <c:pt idx="13529">
                  <c:v>550230.83861900005</c:v>
                </c:pt>
                <c:pt idx="13530">
                  <c:v>550414.61883199995</c:v>
                </c:pt>
                <c:pt idx="13531">
                  <c:v>550598.39904599998</c:v>
                </c:pt>
                <c:pt idx="13532">
                  <c:v>550782.17926</c:v>
                </c:pt>
                <c:pt idx="13533">
                  <c:v>550965.95947300002</c:v>
                </c:pt>
                <c:pt idx="13534">
                  <c:v>548016.80858900002</c:v>
                </c:pt>
                <c:pt idx="13535">
                  <c:v>544037.27323000005</c:v>
                </c:pt>
                <c:pt idx="13536">
                  <c:v>540057.73787099996</c:v>
                </c:pt>
                <c:pt idx="13537">
                  <c:v>536924.80677300005</c:v>
                </c:pt>
                <c:pt idx="13538">
                  <c:v>533791.87567500002</c:v>
                </c:pt>
                <c:pt idx="13539">
                  <c:v>530658.94457699999</c:v>
                </c:pt>
                <c:pt idx="13540">
                  <c:v>527526.01347999997</c:v>
                </c:pt>
                <c:pt idx="13541">
                  <c:v>524393.08238200005</c:v>
                </c:pt>
                <c:pt idx="13542">
                  <c:v>521260.15128400002</c:v>
                </c:pt>
                <c:pt idx="13543">
                  <c:v>518127.22018599999</c:v>
                </c:pt>
                <c:pt idx="13544">
                  <c:v>514994.28908900003</c:v>
                </c:pt>
                <c:pt idx="13545">
                  <c:v>511861.357991</c:v>
                </c:pt>
                <c:pt idx="13546">
                  <c:v>511435.69884199998</c:v>
                </c:pt>
                <c:pt idx="13547">
                  <c:v>514142.97078999999</c:v>
                </c:pt>
                <c:pt idx="13548">
                  <c:v>516850.242738</c:v>
                </c:pt>
                <c:pt idx="13549">
                  <c:v>519557.51468600001</c:v>
                </c:pt>
                <c:pt idx="13550">
                  <c:v>522264.78663500003</c:v>
                </c:pt>
                <c:pt idx="13551">
                  <c:v>524972.05858299998</c:v>
                </c:pt>
                <c:pt idx="13552">
                  <c:v>527679.33053100004</c:v>
                </c:pt>
                <c:pt idx="13553">
                  <c:v>530386.60248</c:v>
                </c:pt>
                <c:pt idx="13554">
                  <c:v>533093.87442799995</c:v>
                </c:pt>
                <c:pt idx="13555">
                  <c:v>535801.14637600002</c:v>
                </c:pt>
                <c:pt idx="13556">
                  <c:v>537088.28530500003</c:v>
                </c:pt>
                <c:pt idx="13557">
                  <c:v>538375.42423500004</c:v>
                </c:pt>
                <c:pt idx="13558">
                  <c:v>538301.48927999998</c:v>
                </c:pt>
                <c:pt idx="13559">
                  <c:v>535520.28237599996</c:v>
                </c:pt>
                <c:pt idx="13560">
                  <c:v>532739.07547299995</c:v>
                </c:pt>
                <c:pt idx="13561">
                  <c:v>529957.86857000005</c:v>
                </c:pt>
                <c:pt idx="13562">
                  <c:v>527176.66166600003</c:v>
                </c:pt>
                <c:pt idx="13563">
                  <c:v>524395.45476300002</c:v>
                </c:pt>
                <c:pt idx="13564">
                  <c:v>521614.24786</c:v>
                </c:pt>
                <c:pt idx="13565">
                  <c:v>518833.04095599998</c:v>
                </c:pt>
                <c:pt idx="13566">
                  <c:v>516051.83405300003</c:v>
                </c:pt>
                <c:pt idx="13567">
                  <c:v>511605.01022900001</c:v>
                </c:pt>
                <c:pt idx="13568">
                  <c:v>507158.18640399998</c:v>
                </c:pt>
                <c:pt idx="13569">
                  <c:v>504131.49559900002</c:v>
                </c:pt>
                <c:pt idx="13570">
                  <c:v>497900.56490599999</c:v>
                </c:pt>
                <c:pt idx="13571">
                  <c:v>493030.70809700002</c:v>
                </c:pt>
                <c:pt idx="13572">
                  <c:v>488160.85128900001</c:v>
                </c:pt>
                <c:pt idx="13573">
                  <c:v>483290.99447999999</c:v>
                </c:pt>
                <c:pt idx="13574">
                  <c:v>478421.13767099997</c:v>
                </c:pt>
                <c:pt idx="13575">
                  <c:v>473551.28086200001</c:v>
                </c:pt>
                <c:pt idx="13576">
                  <c:v>468681.424054</c:v>
                </c:pt>
                <c:pt idx="13577">
                  <c:v>463811.56724499998</c:v>
                </c:pt>
                <c:pt idx="13578">
                  <c:v>458941.71043600002</c:v>
                </c:pt>
                <c:pt idx="13579">
                  <c:v>454071.853627</c:v>
                </c:pt>
                <c:pt idx="13580">
                  <c:v>450867.61374</c:v>
                </c:pt>
                <c:pt idx="13581">
                  <c:v>447663.37385199999</c:v>
                </c:pt>
                <c:pt idx="13582">
                  <c:v>445335.04417900002</c:v>
                </c:pt>
                <c:pt idx="13583">
                  <c:v>443764.61788999999</c:v>
                </c:pt>
                <c:pt idx="13584">
                  <c:v>442194.19160100003</c:v>
                </c:pt>
                <c:pt idx="13585">
                  <c:v>440623.765312</c:v>
                </c:pt>
                <c:pt idx="13586">
                  <c:v>439053.33902199997</c:v>
                </c:pt>
                <c:pt idx="13587">
                  <c:v>437482.912733</c:v>
                </c:pt>
                <c:pt idx="13588">
                  <c:v>435912.48644399998</c:v>
                </c:pt>
                <c:pt idx="13589">
                  <c:v>434342.06015500001</c:v>
                </c:pt>
                <c:pt idx="13590">
                  <c:v>432771.63386499998</c:v>
                </c:pt>
                <c:pt idx="13591">
                  <c:v>431201.20757600002</c:v>
                </c:pt>
                <c:pt idx="13592">
                  <c:v>429630.78128699999</c:v>
                </c:pt>
                <c:pt idx="13593">
                  <c:v>427991.113587</c:v>
                </c:pt>
                <c:pt idx="13594">
                  <c:v>426351.445886</c:v>
                </c:pt>
                <c:pt idx="13595">
                  <c:v>423835.86797100003</c:v>
                </c:pt>
                <c:pt idx="13596">
                  <c:v>422864.15734899999</c:v>
                </c:pt>
                <c:pt idx="13597">
                  <c:v>421892.44672599999</c:v>
                </c:pt>
                <c:pt idx="13598">
                  <c:v>420920.73610400001</c:v>
                </c:pt>
                <c:pt idx="13599">
                  <c:v>419949.02548100002</c:v>
                </c:pt>
                <c:pt idx="13600">
                  <c:v>418977.31485800003</c:v>
                </c:pt>
                <c:pt idx="13601">
                  <c:v>418005.60423599998</c:v>
                </c:pt>
                <c:pt idx="13602">
                  <c:v>417033.89361299999</c:v>
                </c:pt>
                <c:pt idx="13603">
                  <c:v>416062.18299100001</c:v>
                </c:pt>
                <c:pt idx="13604">
                  <c:v>415090.47236800002</c:v>
                </c:pt>
                <c:pt idx="13605">
                  <c:v>414118.76174599997</c:v>
                </c:pt>
                <c:pt idx="13606">
                  <c:v>413216.29253400001</c:v>
                </c:pt>
                <c:pt idx="13607">
                  <c:v>412313.82332199998</c:v>
                </c:pt>
                <c:pt idx="13608">
                  <c:v>413826.74951300002</c:v>
                </c:pt>
                <c:pt idx="13609">
                  <c:v>416242.144914</c:v>
                </c:pt>
                <c:pt idx="13610">
                  <c:v>418657.540316</c:v>
                </c:pt>
                <c:pt idx="13611">
                  <c:v>421072.93571799999</c:v>
                </c:pt>
                <c:pt idx="13612">
                  <c:v>423260.97188600001</c:v>
                </c:pt>
                <c:pt idx="13613">
                  <c:v>425449.00805399998</c:v>
                </c:pt>
                <c:pt idx="13614">
                  <c:v>427637.04422099999</c:v>
                </c:pt>
                <c:pt idx="13615">
                  <c:v>426552.42116700002</c:v>
                </c:pt>
                <c:pt idx="13616">
                  <c:v>425467.79811199999</c:v>
                </c:pt>
                <c:pt idx="13617">
                  <c:v>424383.17505700001</c:v>
                </c:pt>
                <c:pt idx="13618">
                  <c:v>423298.55200199998</c:v>
                </c:pt>
                <c:pt idx="13619">
                  <c:v>422213.92894700001</c:v>
                </c:pt>
                <c:pt idx="13620">
                  <c:v>421129.30589299998</c:v>
                </c:pt>
                <c:pt idx="13621">
                  <c:v>417629.28743600001</c:v>
                </c:pt>
                <c:pt idx="13622">
                  <c:v>414129.26897999999</c:v>
                </c:pt>
                <c:pt idx="13623">
                  <c:v>410629.25052300002</c:v>
                </c:pt>
                <c:pt idx="13624">
                  <c:v>407129.232067</c:v>
                </c:pt>
                <c:pt idx="13625">
                  <c:v>403856.57284400001</c:v>
                </c:pt>
                <c:pt idx="13626">
                  <c:v>400583.91362100001</c:v>
                </c:pt>
                <c:pt idx="13627">
                  <c:v>396241.62227599998</c:v>
                </c:pt>
                <c:pt idx="13628">
                  <c:v>395171.990154</c:v>
                </c:pt>
                <c:pt idx="13629">
                  <c:v>394102.35803100001</c:v>
                </c:pt>
                <c:pt idx="13630">
                  <c:v>393032.72590899997</c:v>
                </c:pt>
                <c:pt idx="13631">
                  <c:v>391963.09378599998</c:v>
                </c:pt>
                <c:pt idx="13632">
                  <c:v>390893.461664</c:v>
                </c:pt>
                <c:pt idx="13633">
                  <c:v>389823.82954100001</c:v>
                </c:pt>
                <c:pt idx="13634">
                  <c:v>388754.19741899997</c:v>
                </c:pt>
                <c:pt idx="13635">
                  <c:v>387684.56529599999</c:v>
                </c:pt>
                <c:pt idx="13636">
                  <c:v>386614.93317400001</c:v>
                </c:pt>
                <c:pt idx="13637">
                  <c:v>385545.30105100002</c:v>
                </c:pt>
                <c:pt idx="13638">
                  <c:v>381657.59909899998</c:v>
                </c:pt>
                <c:pt idx="13639">
                  <c:v>377769.89714700001</c:v>
                </c:pt>
                <c:pt idx="13640">
                  <c:v>374951.82731800003</c:v>
                </c:pt>
                <c:pt idx="13641">
                  <c:v>372133.75748899998</c:v>
                </c:pt>
                <c:pt idx="13642">
                  <c:v>369315.68765899999</c:v>
                </c:pt>
                <c:pt idx="13643">
                  <c:v>366497.61783</c:v>
                </c:pt>
                <c:pt idx="13644">
                  <c:v>363679.54800100002</c:v>
                </c:pt>
                <c:pt idx="13645">
                  <c:v>360763.24828</c:v>
                </c:pt>
                <c:pt idx="13646">
                  <c:v>357846.94855899998</c:v>
                </c:pt>
                <c:pt idx="13647">
                  <c:v>354930.64883800002</c:v>
                </c:pt>
                <c:pt idx="13648">
                  <c:v>352014.34911700001</c:v>
                </c:pt>
                <c:pt idx="13649">
                  <c:v>349098.04939599999</c:v>
                </c:pt>
                <c:pt idx="13650">
                  <c:v>346181.74967500003</c:v>
                </c:pt>
                <c:pt idx="13651">
                  <c:v>346083.519783</c:v>
                </c:pt>
                <c:pt idx="13652">
                  <c:v>345985.28989100002</c:v>
                </c:pt>
                <c:pt idx="13653">
                  <c:v>345887.05999899999</c:v>
                </c:pt>
                <c:pt idx="13654">
                  <c:v>345788.83010800002</c:v>
                </c:pt>
                <c:pt idx="13655">
                  <c:v>345690.60021599999</c:v>
                </c:pt>
                <c:pt idx="13656">
                  <c:v>345592.37032400002</c:v>
                </c:pt>
                <c:pt idx="13657">
                  <c:v>346778.97548700002</c:v>
                </c:pt>
                <c:pt idx="13658">
                  <c:v>348063.81054099998</c:v>
                </c:pt>
                <c:pt idx="13659">
                  <c:v>349348.64559500001</c:v>
                </c:pt>
                <c:pt idx="13660">
                  <c:v>350633.48064899998</c:v>
                </c:pt>
                <c:pt idx="13661">
                  <c:v>351918.315703</c:v>
                </c:pt>
                <c:pt idx="13662">
                  <c:v>353203.15075700002</c:v>
                </c:pt>
                <c:pt idx="13663">
                  <c:v>354487.98581099999</c:v>
                </c:pt>
                <c:pt idx="13664">
                  <c:v>355772.82086500002</c:v>
                </c:pt>
                <c:pt idx="13665">
                  <c:v>355287.69322999998</c:v>
                </c:pt>
                <c:pt idx="13666">
                  <c:v>354802.565596</c:v>
                </c:pt>
                <c:pt idx="13667">
                  <c:v>354317.43796100002</c:v>
                </c:pt>
                <c:pt idx="13668">
                  <c:v>353832.31032699998</c:v>
                </c:pt>
                <c:pt idx="13669">
                  <c:v>353347.182692</c:v>
                </c:pt>
                <c:pt idx="13670">
                  <c:v>351577.220004</c:v>
                </c:pt>
                <c:pt idx="13671">
                  <c:v>349807.257315</c:v>
                </c:pt>
                <c:pt idx="13672">
                  <c:v>348037.294627</c:v>
                </c:pt>
                <c:pt idx="13673">
                  <c:v>346267.33193799999</c:v>
                </c:pt>
                <c:pt idx="13674">
                  <c:v>344497.36924999999</c:v>
                </c:pt>
                <c:pt idx="13675">
                  <c:v>342727.40656099998</c:v>
                </c:pt>
                <c:pt idx="13676">
                  <c:v>340957.44387299998</c:v>
                </c:pt>
                <c:pt idx="13677">
                  <c:v>341439.187607</c:v>
                </c:pt>
                <c:pt idx="13678">
                  <c:v>343690.89403000002</c:v>
                </c:pt>
                <c:pt idx="13679">
                  <c:v>345942.60045299999</c:v>
                </c:pt>
                <c:pt idx="13680">
                  <c:v>348194.30687600002</c:v>
                </c:pt>
                <c:pt idx="13681">
                  <c:v>350446.01329799998</c:v>
                </c:pt>
                <c:pt idx="13682">
                  <c:v>352697.719721</c:v>
                </c:pt>
                <c:pt idx="13683">
                  <c:v>354949.42614400003</c:v>
                </c:pt>
                <c:pt idx="13684">
                  <c:v>357201.13256699999</c:v>
                </c:pt>
                <c:pt idx="13685">
                  <c:v>359672.5</c:v>
                </c:pt>
                <c:pt idx="13686">
                  <c:v>363225.79032700002</c:v>
                </c:pt>
                <c:pt idx="13687">
                  <c:v>366779.08065299998</c:v>
                </c:pt>
                <c:pt idx="13688">
                  <c:v>370332.37098000001</c:v>
                </c:pt>
                <c:pt idx="13689">
                  <c:v>373885.66130699997</c:v>
                </c:pt>
                <c:pt idx="13690">
                  <c:v>371152.23877699999</c:v>
                </c:pt>
                <c:pt idx="13691">
                  <c:v>368418.81624800002</c:v>
                </c:pt>
                <c:pt idx="13692">
                  <c:v>365685.39371799998</c:v>
                </c:pt>
                <c:pt idx="13693">
                  <c:v>362951.971189</c:v>
                </c:pt>
                <c:pt idx="13694">
                  <c:v>360218.54865900002</c:v>
                </c:pt>
                <c:pt idx="13695">
                  <c:v>357485.12612999999</c:v>
                </c:pt>
                <c:pt idx="13696">
                  <c:v>354751.70360100002</c:v>
                </c:pt>
                <c:pt idx="13697">
                  <c:v>352018.28107099998</c:v>
                </c:pt>
                <c:pt idx="13698">
                  <c:v>349065.19753200002</c:v>
                </c:pt>
                <c:pt idx="13699">
                  <c:v>345030.19109799998</c:v>
                </c:pt>
                <c:pt idx="13700">
                  <c:v>340995.18466500001</c:v>
                </c:pt>
                <c:pt idx="13701">
                  <c:v>336960.17823199998</c:v>
                </c:pt>
                <c:pt idx="13702">
                  <c:v>337048.93781799998</c:v>
                </c:pt>
                <c:pt idx="13703">
                  <c:v>338118.96249100001</c:v>
                </c:pt>
                <c:pt idx="13704">
                  <c:v>339188.98716299998</c:v>
                </c:pt>
                <c:pt idx="13705">
                  <c:v>340259.01183600002</c:v>
                </c:pt>
                <c:pt idx="13706">
                  <c:v>341329.03650799999</c:v>
                </c:pt>
                <c:pt idx="13707">
                  <c:v>342399.06118100003</c:v>
                </c:pt>
                <c:pt idx="13708">
                  <c:v>343469.085853</c:v>
                </c:pt>
                <c:pt idx="13709">
                  <c:v>344539.11052599997</c:v>
                </c:pt>
                <c:pt idx="13710">
                  <c:v>345609.135198</c:v>
                </c:pt>
                <c:pt idx="13711">
                  <c:v>346679.15986999997</c:v>
                </c:pt>
                <c:pt idx="13712">
                  <c:v>347749.18454300001</c:v>
                </c:pt>
                <c:pt idx="13713">
                  <c:v>348819.20921499998</c:v>
                </c:pt>
                <c:pt idx="13714">
                  <c:v>349889.23388800002</c:v>
                </c:pt>
                <c:pt idx="13715">
                  <c:v>349110.16287599999</c:v>
                </c:pt>
                <c:pt idx="13716">
                  <c:v>351384.83321100002</c:v>
                </c:pt>
                <c:pt idx="13717">
                  <c:v>353659.503547</c:v>
                </c:pt>
                <c:pt idx="13718">
                  <c:v>355934.17388199997</c:v>
                </c:pt>
                <c:pt idx="13719">
                  <c:v>358208.84421700001</c:v>
                </c:pt>
                <c:pt idx="13720">
                  <c:v>360483.51455199998</c:v>
                </c:pt>
                <c:pt idx="13721">
                  <c:v>362758.18488800002</c:v>
                </c:pt>
                <c:pt idx="13722">
                  <c:v>365032.85522299999</c:v>
                </c:pt>
                <c:pt idx="13723">
                  <c:v>361520.91669799999</c:v>
                </c:pt>
                <c:pt idx="13724">
                  <c:v>358008.97817399999</c:v>
                </c:pt>
                <c:pt idx="13725">
                  <c:v>354497.03964899998</c:v>
                </c:pt>
                <c:pt idx="13726">
                  <c:v>350985.10112499999</c:v>
                </c:pt>
                <c:pt idx="13727">
                  <c:v>347473.16260099999</c:v>
                </c:pt>
                <c:pt idx="13728">
                  <c:v>341686.55374100001</c:v>
                </c:pt>
                <c:pt idx="13729">
                  <c:v>335899.94488099997</c:v>
                </c:pt>
                <c:pt idx="13730">
                  <c:v>330113.336021</c:v>
                </c:pt>
                <c:pt idx="13731">
                  <c:v>324326.72716200002</c:v>
                </c:pt>
                <c:pt idx="13732">
                  <c:v>318540.11830199999</c:v>
                </c:pt>
                <c:pt idx="13733">
                  <c:v>312753.50944200001</c:v>
                </c:pt>
                <c:pt idx="13734">
                  <c:v>306966.90058299998</c:v>
                </c:pt>
                <c:pt idx="13735">
                  <c:v>300805.69798400003</c:v>
                </c:pt>
                <c:pt idx="13736">
                  <c:v>299648.55814199999</c:v>
                </c:pt>
                <c:pt idx="13737">
                  <c:v>298491.41830100003</c:v>
                </c:pt>
                <c:pt idx="13738">
                  <c:v>297334.27846</c:v>
                </c:pt>
                <c:pt idx="13739">
                  <c:v>296177.13861899998</c:v>
                </c:pt>
                <c:pt idx="13740">
                  <c:v>295019.99877800001</c:v>
                </c:pt>
                <c:pt idx="13741">
                  <c:v>292048.39930300001</c:v>
                </c:pt>
                <c:pt idx="13742">
                  <c:v>289076.79982800002</c:v>
                </c:pt>
                <c:pt idx="13743">
                  <c:v>286105.20035399997</c:v>
                </c:pt>
                <c:pt idx="13744">
                  <c:v>283133.60087899998</c:v>
                </c:pt>
                <c:pt idx="13745">
                  <c:v>280162.00140399998</c:v>
                </c:pt>
                <c:pt idx="13746">
                  <c:v>277190.40192999999</c:v>
                </c:pt>
                <c:pt idx="13747">
                  <c:v>274218.802455</c:v>
                </c:pt>
                <c:pt idx="13748">
                  <c:v>271621.79671999998</c:v>
                </c:pt>
                <c:pt idx="13749">
                  <c:v>269807.33708700002</c:v>
                </c:pt>
                <c:pt idx="13750">
                  <c:v>267992.87745299999</c:v>
                </c:pt>
                <c:pt idx="13751">
                  <c:v>266178.41781999997</c:v>
                </c:pt>
                <c:pt idx="13752">
                  <c:v>264363.958186</c:v>
                </c:pt>
                <c:pt idx="13753">
                  <c:v>263010.61124499998</c:v>
                </c:pt>
                <c:pt idx="13754">
                  <c:v>263471.72393600002</c:v>
                </c:pt>
                <c:pt idx="13755">
                  <c:v>263932.83662800002</c:v>
                </c:pt>
                <c:pt idx="13756">
                  <c:v>262766.60125399998</c:v>
                </c:pt>
                <c:pt idx="13757">
                  <c:v>261600.36588</c:v>
                </c:pt>
                <c:pt idx="13758">
                  <c:v>260434.13050599999</c:v>
                </c:pt>
                <c:pt idx="13759">
                  <c:v>259267.89513200001</c:v>
                </c:pt>
                <c:pt idx="13760">
                  <c:v>258101.65975799999</c:v>
                </c:pt>
                <c:pt idx="13761">
                  <c:v>256935.42438400001</c:v>
                </c:pt>
                <c:pt idx="13762">
                  <c:v>255769.18901</c:v>
                </c:pt>
                <c:pt idx="13763">
                  <c:v>254602.95363500001</c:v>
                </c:pt>
                <c:pt idx="13764">
                  <c:v>253436.718261</c:v>
                </c:pt>
                <c:pt idx="13765">
                  <c:v>252270.48288699999</c:v>
                </c:pt>
                <c:pt idx="13766">
                  <c:v>250643.13482199999</c:v>
                </c:pt>
                <c:pt idx="13767">
                  <c:v>249015.78675599999</c:v>
                </c:pt>
                <c:pt idx="13768">
                  <c:v>251158.05138799999</c:v>
                </c:pt>
                <c:pt idx="13769">
                  <c:v>254927.664086</c:v>
                </c:pt>
                <c:pt idx="13770">
                  <c:v>257503.36155999999</c:v>
                </c:pt>
                <c:pt idx="13771">
                  <c:v>260079.05903400001</c:v>
                </c:pt>
                <c:pt idx="13772">
                  <c:v>262654.75650800002</c:v>
                </c:pt>
                <c:pt idx="13773">
                  <c:v>265230.45398200001</c:v>
                </c:pt>
                <c:pt idx="13774">
                  <c:v>267806.15145599999</c:v>
                </c:pt>
                <c:pt idx="13775">
                  <c:v>270381.84892999998</c:v>
                </c:pt>
                <c:pt idx="13776">
                  <c:v>272957.54640300001</c:v>
                </c:pt>
                <c:pt idx="13777">
                  <c:v>275533.243877</c:v>
                </c:pt>
                <c:pt idx="13778">
                  <c:v>275990.51312900003</c:v>
                </c:pt>
                <c:pt idx="13779">
                  <c:v>276447.782382</c:v>
                </c:pt>
                <c:pt idx="13780">
                  <c:v>276905.05163399997</c:v>
                </c:pt>
                <c:pt idx="13781">
                  <c:v>273592.70818800002</c:v>
                </c:pt>
                <c:pt idx="13782">
                  <c:v>270280.36474200001</c:v>
                </c:pt>
                <c:pt idx="13783">
                  <c:v>268161.93651999999</c:v>
                </c:pt>
                <c:pt idx="13784">
                  <c:v>266043.50829799997</c:v>
                </c:pt>
                <c:pt idx="13785">
                  <c:v>263925.08007700002</c:v>
                </c:pt>
                <c:pt idx="13786">
                  <c:v>261806.651855</c:v>
                </c:pt>
                <c:pt idx="13787">
                  <c:v>259688.22363299999</c:v>
                </c:pt>
                <c:pt idx="13788">
                  <c:v>257569.795411</c:v>
                </c:pt>
                <c:pt idx="13789">
                  <c:v>255451.36718900001</c:v>
                </c:pt>
                <c:pt idx="13790">
                  <c:v>257460.57007300001</c:v>
                </c:pt>
                <c:pt idx="13791">
                  <c:v>261868.18329399999</c:v>
                </c:pt>
                <c:pt idx="13792">
                  <c:v>266275.79651499999</c:v>
                </c:pt>
                <c:pt idx="13793">
                  <c:v>269648.15241099999</c:v>
                </c:pt>
                <c:pt idx="13794">
                  <c:v>273020.50830699998</c:v>
                </c:pt>
                <c:pt idx="13795">
                  <c:v>276310.03044200002</c:v>
                </c:pt>
                <c:pt idx="13796">
                  <c:v>278580.678678</c:v>
                </c:pt>
                <c:pt idx="13797">
                  <c:v>280851.32691300003</c:v>
                </c:pt>
                <c:pt idx="13798">
                  <c:v>278515.30140599998</c:v>
                </c:pt>
                <c:pt idx="13799">
                  <c:v>276179.275899</c:v>
                </c:pt>
                <c:pt idx="13800">
                  <c:v>265366.16766899999</c:v>
                </c:pt>
                <c:pt idx="13801">
                  <c:v>253989.00464599999</c:v>
                </c:pt>
                <c:pt idx="13802">
                  <c:v>242611.84162299999</c:v>
                </c:pt>
                <c:pt idx="13803">
                  <c:v>227107.04749500001</c:v>
                </c:pt>
                <c:pt idx="13804">
                  <c:v>210571.09159600001</c:v>
                </c:pt>
                <c:pt idx="13805">
                  <c:v>194035.13569699999</c:v>
                </c:pt>
                <c:pt idx="13806">
                  <c:v>178534.43712300001</c:v>
                </c:pt>
                <c:pt idx="13807">
                  <c:v>163033.738549</c:v>
                </c:pt>
                <c:pt idx="13808">
                  <c:v>147615.873735</c:v>
                </c:pt>
                <c:pt idx="13809">
                  <c:v>133216.88282100001</c:v>
                </c:pt>
                <c:pt idx="13810">
                  <c:v>118817.891907</c:v>
                </c:pt>
                <c:pt idx="13811">
                  <c:v>109025.574736</c:v>
                </c:pt>
                <c:pt idx="13812">
                  <c:v>99233.257565299995</c:v>
                </c:pt>
                <c:pt idx="13813">
                  <c:v>97918.023117499994</c:v>
                </c:pt>
                <c:pt idx="13814">
                  <c:v>97166.843462300007</c:v>
                </c:pt>
                <c:pt idx="13815">
                  <c:v>96415.663807200006</c:v>
                </c:pt>
                <c:pt idx="13816">
                  <c:v>95803.355628699996</c:v>
                </c:pt>
                <c:pt idx="13817">
                  <c:v>95942.227105400001</c:v>
                </c:pt>
                <c:pt idx="13818">
                  <c:v>96081.098582100007</c:v>
                </c:pt>
                <c:pt idx="13819">
                  <c:v>96140.109955000007</c:v>
                </c:pt>
                <c:pt idx="13820">
                  <c:v>96199.121327899993</c:v>
                </c:pt>
                <c:pt idx="13821">
                  <c:v>96258.132700700007</c:v>
                </c:pt>
                <c:pt idx="13822">
                  <c:v>96317.144073599993</c:v>
                </c:pt>
                <c:pt idx="13823">
                  <c:v>95555.949895700003</c:v>
                </c:pt>
                <c:pt idx="13824">
                  <c:v>94794.755717699998</c:v>
                </c:pt>
                <c:pt idx="13825">
                  <c:v>94033.561539799994</c:v>
                </c:pt>
                <c:pt idx="13826">
                  <c:v>93272.367361900004</c:v>
                </c:pt>
                <c:pt idx="13827">
                  <c:v>92511.173183999999</c:v>
                </c:pt>
                <c:pt idx="13828">
                  <c:v>91749.979005999994</c:v>
                </c:pt>
                <c:pt idx="13829">
                  <c:v>90849.913351399999</c:v>
                </c:pt>
                <c:pt idx="13830">
                  <c:v>89949.847696800003</c:v>
                </c:pt>
                <c:pt idx="13831">
                  <c:v>89049.782042100007</c:v>
                </c:pt>
                <c:pt idx="13832">
                  <c:v>88229.576491300002</c:v>
                </c:pt>
                <c:pt idx="13833">
                  <c:v>87409.370940499997</c:v>
                </c:pt>
                <c:pt idx="13834">
                  <c:v>86589.165389799993</c:v>
                </c:pt>
                <c:pt idx="13835">
                  <c:v>87416.515097399999</c:v>
                </c:pt>
                <c:pt idx="13836">
                  <c:v>89064.070355799995</c:v>
                </c:pt>
                <c:pt idx="13837">
                  <c:v>90711.625614300006</c:v>
                </c:pt>
                <c:pt idx="13838">
                  <c:v>92359.180872700003</c:v>
                </c:pt>
                <c:pt idx="13839">
                  <c:v>94006.736131199999</c:v>
                </c:pt>
                <c:pt idx="13840">
                  <c:v>95769.546302300005</c:v>
                </c:pt>
                <c:pt idx="13841">
                  <c:v>97532.356473399996</c:v>
                </c:pt>
                <c:pt idx="13842">
                  <c:v>99864.546587300007</c:v>
                </c:pt>
                <c:pt idx="13843">
                  <c:v>102196.736701</c:v>
                </c:pt>
                <c:pt idx="13844">
                  <c:v>104528.926815</c:v>
                </c:pt>
                <c:pt idx="13845">
                  <c:v>106861.116929</c:v>
                </c:pt>
                <c:pt idx="13846">
                  <c:v>109193.30704299999</c:v>
                </c:pt>
                <c:pt idx="13847">
                  <c:v>111525.49715700001</c:v>
                </c:pt>
                <c:pt idx="13848">
                  <c:v>112210.132012</c:v>
                </c:pt>
                <c:pt idx="13849">
                  <c:v>112894.76686800001</c:v>
                </c:pt>
                <c:pt idx="13850">
                  <c:v>113579.401723</c:v>
                </c:pt>
                <c:pt idx="13851">
                  <c:v>117614.481017</c:v>
                </c:pt>
                <c:pt idx="13852">
                  <c:v>121649.56031</c:v>
                </c:pt>
                <c:pt idx="13853">
                  <c:v>127441.99836899999</c:v>
                </c:pt>
                <c:pt idx="13854">
                  <c:v>133234.43642700001</c:v>
                </c:pt>
                <c:pt idx="13855">
                  <c:v>138457.49454300001</c:v>
                </c:pt>
                <c:pt idx="13856">
                  <c:v>143680.55265900001</c:v>
                </c:pt>
                <c:pt idx="13857">
                  <c:v>148903.61077500001</c:v>
                </c:pt>
                <c:pt idx="13858">
                  <c:v>154126.66889100001</c:v>
                </c:pt>
                <c:pt idx="13859">
                  <c:v>162357.720695</c:v>
                </c:pt>
                <c:pt idx="13860">
                  <c:v>170588.77249999999</c:v>
                </c:pt>
                <c:pt idx="13861">
                  <c:v>177659.249522</c:v>
                </c:pt>
                <c:pt idx="13862">
                  <c:v>184729.726544</c:v>
                </c:pt>
                <c:pt idx="13863">
                  <c:v>191800.20356600001</c:v>
                </c:pt>
                <c:pt idx="13864">
                  <c:v>195520.23615000001</c:v>
                </c:pt>
                <c:pt idx="13865">
                  <c:v>199240.26873400001</c:v>
                </c:pt>
                <c:pt idx="13866">
                  <c:v>201087.68763999999</c:v>
                </c:pt>
                <c:pt idx="13867">
                  <c:v>202935.106546</c:v>
                </c:pt>
                <c:pt idx="13868">
                  <c:v>204782.52545300001</c:v>
                </c:pt>
                <c:pt idx="13869">
                  <c:v>206629.94435899999</c:v>
                </c:pt>
                <c:pt idx="13870">
                  <c:v>208477.36326499999</c:v>
                </c:pt>
                <c:pt idx="13871">
                  <c:v>210324.782171</c:v>
                </c:pt>
                <c:pt idx="13872">
                  <c:v>206682.753578</c:v>
                </c:pt>
                <c:pt idx="13873">
                  <c:v>203040.724984</c:v>
                </c:pt>
                <c:pt idx="13874">
                  <c:v>200559.27117399999</c:v>
                </c:pt>
                <c:pt idx="13875">
                  <c:v>198077.81736300001</c:v>
                </c:pt>
                <c:pt idx="13876">
                  <c:v>195596.363552</c:v>
                </c:pt>
                <c:pt idx="13877">
                  <c:v>193114.90974199999</c:v>
                </c:pt>
                <c:pt idx="13878">
                  <c:v>190633.455931</c:v>
                </c:pt>
                <c:pt idx="13879">
                  <c:v>188152.00211999999</c:v>
                </c:pt>
                <c:pt idx="13880">
                  <c:v>185670.54831000001</c:v>
                </c:pt>
                <c:pt idx="13881">
                  <c:v>183189.094499</c:v>
                </c:pt>
                <c:pt idx="13882">
                  <c:v>180707.64068800001</c:v>
                </c:pt>
                <c:pt idx="13883">
                  <c:v>178226.18687800001</c:v>
                </c:pt>
                <c:pt idx="13884">
                  <c:v>178685.02702499999</c:v>
                </c:pt>
                <c:pt idx="13885">
                  <c:v>181625.32098300001</c:v>
                </c:pt>
                <c:pt idx="13886">
                  <c:v>184565.61494100001</c:v>
                </c:pt>
                <c:pt idx="13887">
                  <c:v>187505.908899</c:v>
                </c:pt>
                <c:pt idx="13888">
                  <c:v>190446.202857</c:v>
                </c:pt>
                <c:pt idx="13889">
                  <c:v>193386.49681499999</c:v>
                </c:pt>
                <c:pt idx="13890">
                  <c:v>196326.79077299999</c:v>
                </c:pt>
                <c:pt idx="13891">
                  <c:v>199267.08473100001</c:v>
                </c:pt>
                <c:pt idx="13892">
                  <c:v>202207.378689</c:v>
                </c:pt>
                <c:pt idx="13893">
                  <c:v>202086.95751400001</c:v>
                </c:pt>
                <c:pt idx="13894">
                  <c:v>201966.53633900001</c:v>
                </c:pt>
                <c:pt idx="13895">
                  <c:v>201846.11516399999</c:v>
                </c:pt>
                <c:pt idx="13896">
                  <c:v>201725.69398899999</c:v>
                </c:pt>
                <c:pt idx="13897">
                  <c:v>198664.978856</c:v>
                </c:pt>
                <c:pt idx="13898">
                  <c:v>195604.26372399999</c:v>
                </c:pt>
                <c:pt idx="13899">
                  <c:v>192543.548591</c:v>
                </c:pt>
                <c:pt idx="13900">
                  <c:v>189482.83345800001</c:v>
                </c:pt>
                <c:pt idx="13901">
                  <c:v>186422.11832499999</c:v>
                </c:pt>
                <c:pt idx="13902">
                  <c:v>183361.403192</c:v>
                </c:pt>
                <c:pt idx="13903">
                  <c:v>180300.68805900001</c:v>
                </c:pt>
                <c:pt idx="13904">
                  <c:v>177239.97292599999</c:v>
                </c:pt>
                <c:pt idx="13905">
                  <c:v>176737.18385500001</c:v>
                </c:pt>
                <c:pt idx="13906">
                  <c:v>179295.109918</c:v>
                </c:pt>
                <c:pt idx="13907">
                  <c:v>181853.03597999999</c:v>
                </c:pt>
                <c:pt idx="13908">
                  <c:v>184410.962042</c:v>
                </c:pt>
                <c:pt idx="13909">
                  <c:v>186968.88810499999</c:v>
                </c:pt>
                <c:pt idx="13910">
                  <c:v>189526.814167</c:v>
                </c:pt>
                <c:pt idx="13911">
                  <c:v>192084.74022899999</c:v>
                </c:pt>
                <c:pt idx="13912">
                  <c:v>194642.66629200001</c:v>
                </c:pt>
                <c:pt idx="13913">
                  <c:v>197200.59235399999</c:v>
                </c:pt>
                <c:pt idx="13914">
                  <c:v>199758.51841600001</c:v>
                </c:pt>
                <c:pt idx="13915">
                  <c:v>202316.444479</c:v>
                </c:pt>
                <c:pt idx="13916">
                  <c:v>204874.37054100001</c:v>
                </c:pt>
                <c:pt idx="13917">
                  <c:v>208784.578476</c:v>
                </c:pt>
                <c:pt idx="13918">
                  <c:v>210136.86034799999</c:v>
                </c:pt>
                <c:pt idx="13919">
                  <c:v>211489.14222099999</c:v>
                </c:pt>
                <c:pt idx="13920">
                  <c:v>212841.42409300001</c:v>
                </c:pt>
                <c:pt idx="13921">
                  <c:v>214193.70596600001</c:v>
                </c:pt>
                <c:pt idx="13922">
                  <c:v>217554.79074999999</c:v>
                </c:pt>
                <c:pt idx="13923">
                  <c:v>219580.86848199999</c:v>
                </c:pt>
                <c:pt idx="13924">
                  <c:v>221606.946214</c:v>
                </c:pt>
                <c:pt idx="13925">
                  <c:v>223633.023946</c:v>
                </c:pt>
                <c:pt idx="13926">
                  <c:v>225659.10167800001</c:v>
                </c:pt>
                <c:pt idx="13927">
                  <c:v>227685.17941000001</c:v>
                </c:pt>
                <c:pt idx="13928">
                  <c:v>229711.25714199999</c:v>
                </c:pt>
                <c:pt idx="13929">
                  <c:v>231737.33487399999</c:v>
                </c:pt>
                <c:pt idx="13930">
                  <c:v>232411.130733</c:v>
                </c:pt>
                <c:pt idx="13931">
                  <c:v>231461.798224</c:v>
                </c:pt>
                <c:pt idx="13932">
                  <c:v>230512.46571399999</c:v>
                </c:pt>
                <c:pt idx="13933">
                  <c:v>229563.13320499999</c:v>
                </c:pt>
                <c:pt idx="13934">
                  <c:v>228613.80069500001</c:v>
                </c:pt>
                <c:pt idx="13935">
                  <c:v>225562.02212899999</c:v>
                </c:pt>
                <c:pt idx="13936">
                  <c:v>223845.250616</c:v>
                </c:pt>
                <c:pt idx="13937">
                  <c:v>222039.459504</c:v>
                </c:pt>
                <c:pt idx="13938">
                  <c:v>220233.668393</c:v>
                </c:pt>
                <c:pt idx="13939">
                  <c:v>218427.877282</c:v>
                </c:pt>
                <c:pt idx="13940">
                  <c:v>216622.086171</c:v>
                </c:pt>
                <c:pt idx="13941">
                  <c:v>214816.29506</c:v>
                </c:pt>
                <c:pt idx="13942">
                  <c:v>213010.50394900001</c:v>
                </c:pt>
                <c:pt idx="13943">
                  <c:v>211204.712837</c:v>
                </c:pt>
                <c:pt idx="13944">
                  <c:v>211022.05009500001</c:v>
                </c:pt>
                <c:pt idx="13945">
                  <c:v>210839.387353</c:v>
                </c:pt>
                <c:pt idx="13946">
                  <c:v>209752.88216199999</c:v>
                </c:pt>
                <c:pt idx="13947">
                  <c:v>208666.37697099999</c:v>
                </c:pt>
                <c:pt idx="13948">
                  <c:v>207673.514925</c:v>
                </c:pt>
                <c:pt idx="13949">
                  <c:v>206680.652879</c:v>
                </c:pt>
                <c:pt idx="13950">
                  <c:v>205776.81043000001</c:v>
                </c:pt>
                <c:pt idx="13951">
                  <c:v>204872.96798099999</c:v>
                </c:pt>
                <c:pt idx="13952">
                  <c:v>203969.12553200001</c:v>
                </c:pt>
                <c:pt idx="13953">
                  <c:v>203065.283084</c:v>
                </c:pt>
                <c:pt idx="13954">
                  <c:v>202161.44063500001</c:v>
                </c:pt>
                <c:pt idx="13955">
                  <c:v>201257.59818599999</c:v>
                </c:pt>
                <c:pt idx="13956">
                  <c:v>200353.755737</c:v>
                </c:pt>
                <c:pt idx="13957">
                  <c:v>199449.91328800001</c:v>
                </c:pt>
                <c:pt idx="13958">
                  <c:v>198785.568084</c:v>
                </c:pt>
                <c:pt idx="13959">
                  <c:v>199025.065328</c:v>
                </c:pt>
                <c:pt idx="13960">
                  <c:v>199581.03672999999</c:v>
                </c:pt>
                <c:pt idx="13961">
                  <c:v>200761.56866700001</c:v>
                </c:pt>
                <c:pt idx="13962">
                  <c:v>201942.10060400001</c:v>
                </c:pt>
                <c:pt idx="13963">
                  <c:v>203122.63254200001</c:v>
                </c:pt>
                <c:pt idx="13964">
                  <c:v>204303.164479</c:v>
                </c:pt>
                <c:pt idx="13965">
                  <c:v>205483.69641599999</c:v>
                </c:pt>
                <c:pt idx="13966">
                  <c:v>206664.22835300001</c:v>
                </c:pt>
                <c:pt idx="13967">
                  <c:v>207844.76029000001</c:v>
                </c:pt>
                <c:pt idx="13968">
                  <c:v>208037.57604000001</c:v>
                </c:pt>
                <c:pt idx="13969">
                  <c:v>208230.39178899999</c:v>
                </c:pt>
                <c:pt idx="13970">
                  <c:v>208423.207539</c:v>
                </c:pt>
                <c:pt idx="13971">
                  <c:v>208376.526044</c:v>
                </c:pt>
                <c:pt idx="13972">
                  <c:v>208329.844549</c:v>
                </c:pt>
                <c:pt idx="13973">
                  <c:v>207966.68889600001</c:v>
                </c:pt>
                <c:pt idx="13974">
                  <c:v>206978.97270799999</c:v>
                </c:pt>
                <c:pt idx="13975">
                  <c:v>205991.256521</c:v>
                </c:pt>
                <c:pt idx="13976">
                  <c:v>205003.54033300001</c:v>
                </c:pt>
                <c:pt idx="13977">
                  <c:v>204015.82414499999</c:v>
                </c:pt>
                <c:pt idx="13978">
                  <c:v>203028.107957</c:v>
                </c:pt>
                <c:pt idx="13979">
                  <c:v>202040.39176999999</c:v>
                </c:pt>
                <c:pt idx="13980">
                  <c:v>204758.88580300001</c:v>
                </c:pt>
                <c:pt idx="13981">
                  <c:v>208465.09602299999</c:v>
                </c:pt>
                <c:pt idx="13982">
                  <c:v>212171.30624400001</c:v>
                </c:pt>
                <c:pt idx="13983">
                  <c:v>215929.540592</c:v>
                </c:pt>
                <c:pt idx="13984">
                  <c:v>219687.77494</c:v>
                </c:pt>
                <c:pt idx="13985">
                  <c:v>223446.009288</c:v>
                </c:pt>
                <c:pt idx="13986">
                  <c:v>227326.53311300001</c:v>
                </c:pt>
                <c:pt idx="13987">
                  <c:v>231207.05693799999</c:v>
                </c:pt>
                <c:pt idx="13988">
                  <c:v>235087.58076300001</c:v>
                </c:pt>
                <c:pt idx="13989">
                  <c:v>238968.10458799999</c:v>
                </c:pt>
                <c:pt idx="13990">
                  <c:v>242848.62841199999</c:v>
                </c:pt>
                <c:pt idx="13991">
                  <c:v>245162.23616</c:v>
                </c:pt>
                <c:pt idx="13992">
                  <c:v>247475.843907</c:v>
                </c:pt>
                <c:pt idx="13993">
                  <c:v>246083.24143299999</c:v>
                </c:pt>
                <c:pt idx="13994">
                  <c:v>244199.78819399999</c:v>
                </c:pt>
                <c:pt idx="13995">
                  <c:v>242316.33495600001</c:v>
                </c:pt>
                <c:pt idx="13996">
                  <c:v>240380.85759</c:v>
                </c:pt>
                <c:pt idx="13997">
                  <c:v>238445.38022399999</c:v>
                </c:pt>
                <c:pt idx="13998">
                  <c:v>236509.90285799999</c:v>
                </c:pt>
                <c:pt idx="13999">
                  <c:v>234452.136015</c:v>
                </c:pt>
                <c:pt idx="14000">
                  <c:v>232394.36917200001</c:v>
                </c:pt>
                <c:pt idx="14001">
                  <c:v>230336.60232899999</c:v>
                </c:pt>
                <c:pt idx="14002">
                  <c:v>228278.835487</c:v>
                </c:pt>
                <c:pt idx="14003">
                  <c:v>226221.06864400001</c:v>
                </c:pt>
                <c:pt idx="14004">
                  <c:v>225730.217879</c:v>
                </c:pt>
                <c:pt idx="14005">
                  <c:v>225239.36711399999</c:v>
                </c:pt>
                <c:pt idx="14006">
                  <c:v>225520.93358099999</c:v>
                </c:pt>
                <c:pt idx="14007">
                  <c:v>225308.532714</c:v>
                </c:pt>
                <c:pt idx="14008">
                  <c:v>225096.131846</c:v>
                </c:pt>
                <c:pt idx="14009">
                  <c:v>224883.73097800001</c:v>
                </c:pt>
                <c:pt idx="14010">
                  <c:v>224671.33011000001</c:v>
                </c:pt>
                <c:pt idx="14011">
                  <c:v>224458.92924200001</c:v>
                </c:pt>
                <c:pt idx="14012">
                  <c:v>224246.52837399999</c:v>
                </c:pt>
                <c:pt idx="14013">
                  <c:v>224034.12750599999</c:v>
                </c:pt>
                <c:pt idx="14014">
                  <c:v>223821.72663799999</c:v>
                </c:pt>
                <c:pt idx="14015">
                  <c:v>223609.32577</c:v>
                </c:pt>
                <c:pt idx="14016">
                  <c:v>223396.924902</c:v>
                </c:pt>
                <c:pt idx="14017">
                  <c:v>223184.52403500001</c:v>
                </c:pt>
                <c:pt idx="14018">
                  <c:v>222972.12316700001</c:v>
                </c:pt>
                <c:pt idx="14019">
                  <c:v>223326.12518500001</c:v>
                </c:pt>
                <c:pt idx="14020">
                  <c:v>224664.94530399999</c:v>
                </c:pt>
                <c:pt idx="14021">
                  <c:v>226003.765423</c:v>
                </c:pt>
                <c:pt idx="14022">
                  <c:v>227574.11759899999</c:v>
                </c:pt>
                <c:pt idx="14023">
                  <c:v>229144.46977500001</c:v>
                </c:pt>
                <c:pt idx="14024">
                  <c:v>231766.05937100001</c:v>
                </c:pt>
                <c:pt idx="14025">
                  <c:v>234387.64896699999</c:v>
                </c:pt>
                <c:pt idx="14026">
                  <c:v>234668.10516899999</c:v>
                </c:pt>
                <c:pt idx="14027">
                  <c:v>234948.56137099999</c:v>
                </c:pt>
                <c:pt idx="14028">
                  <c:v>235229.01757200001</c:v>
                </c:pt>
                <c:pt idx="14029">
                  <c:v>235509.47377400001</c:v>
                </c:pt>
                <c:pt idx="14030">
                  <c:v>235789.92997600001</c:v>
                </c:pt>
                <c:pt idx="14031">
                  <c:v>236070.38617799999</c:v>
                </c:pt>
                <c:pt idx="14032">
                  <c:v>235012.02226100001</c:v>
                </c:pt>
                <c:pt idx="14033">
                  <c:v>233953.658344</c:v>
                </c:pt>
                <c:pt idx="14034">
                  <c:v>232895.29442600001</c:v>
                </c:pt>
                <c:pt idx="14035">
                  <c:v>231605.39845199999</c:v>
                </c:pt>
                <c:pt idx="14036">
                  <c:v>230315.50247800001</c:v>
                </c:pt>
                <c:pt idx="14037">
                  <c:v>227974.36908400001</c:v>
                </c:pt>
                <c:pt idx="14038">
                  <c:v>228197.20266899999</c:v>
                </c:pt>
                <c:pt idx="14039">
                  <c:v>230761.16964899999</c:v>
                </c:pt>
                <c:pt idx="14040">
                  <c:v>232073.08795799999</c:v>
                </c:pt>
                <c:pt idx="14041">
                  <c:v>233385.00626600001</c:v>
                </c:pt>
                <c:pt idx="14042">
                  <c:v>234696.92457500001</c:v>
                </c:pt>
                <c:pt idx="14043">
                  <c:v>236008.84288400001</c:v>
                </c:pt>
                <c:pt idx="14044">
                  <c:v>237320.76119300001</c:v>
                </c:pt>
                <c:pt idx="14045">
                  <c:v>238632.67950200001</c:v>
                </c:pt>
                <c:pt idx="14046">
                  <c:v>239944.59781100001</c:v>
                </c:pt>
                <c:pt idx="14047">
                  <c:v>241256.51611999999</c:v>
                </c:pt>
                <c:pt idx="14048">
                  <c:v>242568.43442899999</c:v>
                </c:pt>
                <c:pt idx="14049">
                  <c:v>243880.35273799999</c:v>
                </c:pt>
                <c:pt idx="14050">
                  <c:v>245192.27104699999</c:v>
                </c:pt>
                <c:pt idx="14051">
                  <c:v>243685.48077600001</c:v>
                </c:pt>
                <c:pt idx="14052">
                  <c:v>242178.69050500001</c:v>
                </c:pt>
                <c:pt idx="14053">
                  <c:v>241885.75812499999</c:v>
                </c:pt>
                <c:pt idx="14054">
                  <c:v>241592.825744</c:v>
                </c:pt>
                <c:pt idx="14055">
                  <c:v>241299.89336399999</c:v>
                </c:pt>
                <c:pt idx="14056">
                  <c:v>241006.960984</c:v>
                </c:pt>
                <c:pt idx="14057">
                  <c:v>240714.02860300001</c:v>
                </c:pt>
                <c:pt idx="14058">
                  <c:v>240421.096223</c:v>
                </c:pt>
                <c:pt idx="14059">
                  <c:v>238446.952116</c:v>
                </c:pt>
                <c:pt idx="14060">
                  <c:v>236472.80800799999</c:v>
                </c:pt>
                <c:pt idx="14061">
                  <c:v>234498.66390000001</c:v>
                </c:pt>
                <c:pt idx="14062">
                  <c:v>232524.51979300001</c:v>
                </c:pt>
                <c:pt idx="14063">
                  <c:v>230550.37568500001</c:v>
                </c:pt>
                <c:pt idx="14064">
                  <c:v>228830.97317899999</c:v>
                </c:pt>
                <c:pt idx="14065">
                  <c:v>227111.570672</c:v>
                </c:pt>
                <c:pt idx="14066">
                  <c:v>225430.35894500001</c:v>
                </c:pt>
                <c:pt idx="14067">
                  <c:v>223749.147218</c:v>
                </c:pt>
                <c:pt idx="14068">
                  <c:v>222067.93549</c:v>
                </c:pt>
                <c:pt idx="14069">
                  <c:v>220386.72376299999</c:v>
                </c:pt>
                <c:pt idx="14070">
                  <c:v>218705.512036</c:v>
                </c:pt>
                <c:pt idx="14071">
                  <c:v>216005.67631800001</c:v>
                </c:pt>
                <c:pt idx="14072">
                  <c:v>214987.052326</c:v>
                </c:pt>
                <c:pt idx="14073">
                  <c:v>213968.428335</c:v>
                </c:pt>
                <c:pt idx="14074">
                  <c:v>212949.804344</c:v>
                </c:pt>
                <c:pt idx="14075">
                  <c:v>211931.180353</c:v>
                </c:pt>
                <c:pt idx="14076">
                  <c:v>210912.556362</c:v>
                </c:pt>
                <c:pt idx="14077">
                  <c:v>209893.932371</c:v>
                </c:pt>
                <c:pt idx="14078">
                  <c:v>208875.30838</c:v>
                </c:pt>
                <c:pt idx="14079">
                  <c:v>207856.68438799999</c:v>
                </c:pt>
                <c:pt idx="14080">
                  <c:v>206838.06039699999</c:v>
                </c:pt>
                <c:pt idx="14081">
                  <c:v>205819.43640599999</c:v>
                </c:pt>
                <c:pt idx="14082">
                  <c:v>204800.81241499999</c:v>
                </c:pt>
                <c:pt idx="14083">
                  <c:v>205188.71119900001</c:v>
                </c:pt>
                <c:pt idx="14084">
                  <c:v>206595.233974</c:v>
                </c:pt>
                <c:pt idx="14085">
                  <c:v>208001.75674899999</c:v>
                </c:pt>
                <c:pt idx="14086">
                  <c:v>207965.45111200001</c:v>
                </c:pt>
                <c:pt idx="14087">
                  <c:v>207929.14547600001</c:v>
                </c:pt>
                <c:pt idx="14088">
                  <c:v>207892.83983899999</c:v>
                </c:pt>
                <c:pt idx="14089">
                  <c:v>207856.53420299999</c:v>
                </c:pt>
                <c:pt idx="14090">
                  <c:v>207820.22856700001</c:v>
                </c:pt>
                <c:pt idx="14091">
                  <c:v>207783.92293</c:v>
                </c:pt>
                <c:pt idx="14092">
                  <c:v>207747.617294</c:v>
                </c:pt>
                <c:pt idx="14093">
                  <c:v>207711.31165799999</c:v>
                </c:pt>
                <c:pt idx="14094">
                  <c:v>207675.00602100001</c:v>
                </c:pt>
                <c:pt idx="14095">
                  <c:v>206688.11076499999</c:v>
                </c:pt>
                <c:pt idx="14096">
                  <c:v>204294.69273499999</c:v>
                </c:pt>
                <c:pt idx="14097">
                  <c:v>201901.27470400001</c:v>
                </c:pt>
                <c:pt idx="14098">
                  <c:v>199507.856673</c:v>
                </c:pt>
                <c:pt idx="14099">
                  <c:v>198557.267054</c:v>
                </c:pt>
                <c:pt idx="14100">
                  <c:v>197606.67743400001</c:v>
                </c:pt>
                <c:pt idx="14101">
                  <c:v>196656.08781500001</c:v>
                </c:pt>
                <c:pt idx="14102">
                  <c:v>195705.498196</c:v>
                </c:pt>
                <c:pt idx="14103">
                  <c:v>194754.90857599999</c:v>
                </c:pt>
                <c:pt idx="14104">
                  <c:v>193804.31895700001</c:v>
                </c:pt>
                <c:pt idx="14105">
                  <c:v>192853.729337</c:v>
                </c:pt>
                <c:pt idx="14106">
                  <c:v>191903.13971799999</c:v>
                </c:pt>
                <c:pt idx="14107">
                  <c:v>191650.71326799999</c:v>
                </c:pt>
                <c:pt idx="14108">
                  <c:v>192348.87643800001</c:v>
                </c:pt>
                <c:pt idx="14109">
                  <c:v>193047.03960700001</c:v>
                </c:pt>
                <c:pt idx="14110">
                  <c:v>193745.202777</c:v>
                </c:pt>
                <c:pt idx="14111">
                  <c:v>194195.561422</c:v>
                </c:pt>
                <c:pt idx="14112">
                  <c:v>194645.920067</c:v>
                </c:pt>
                <c:pt idx="14113">
                  <c:v>194294.68179</c:v>
                </c:pt>
                <c:pt idx="14114">
                  <c:v>193943.44351300001</c:v>
                </c:pt>
                <c:pt idx="14115">
                  <c:v>193592.20523600001</c:v>
                </c:pt>
                <c:pt idx="14116">
                  <c:v>193240.96695900001</c:v>
                </c:pt>
                <c:pt idx="14117">
                  <c:v>192889.72868199999</c:v>
                </c:pt>
                <c:pt idx="14118">
                  <c:v>192538.49040499999</c:v>
                </c:pt>
                <c:pt idx="14119">
                  <c:v>192187.25212799999</c:v>
                </c:pt>
                <c:pt idx="14120">
                  <c:v>191137.85068199999</c:v>
                </c:pt>
                <c:pt idx="14121">
                  <c:v>190088.44923500001</c:v>
                </c:pt>
                <c:pt idx="14122">
                  <c:v>189039.047789</c:v>
                </c:pt>
                <c:pt idx="14123">
                  <c:v>187989.64634199999</c:v>
                </c:pt>
                <c:pt idx="14124">
                  <c:v>187188.04942</c:v>
                </c:pt>
                <c:pt idx="14125">
                  <c:v>187449.90743399999</c:v>
                </c:pt>
                <c:pt idx="14126">
                  <c:v>188513.36236900001</c:v>
                </c:pt>
                <c:pt idx="14127">
                  <c:v>189576.817304</c:v>
                </c:pt>
                <c:pt idx="14128">
                  <c:v>190640.27223900001</c:v>
                </c:pt>
                <c:pt idx="14129">
                  <c:v>191703.72717500001</c:v>
                </c:pt>
                <c:pt idx="14130">
                  <c:v>192767.18210999999</c:v>
                </c:pt>
                <c:pt idx="14131">
                  <c:v>193830.63704500001</c:v>
                </c:pt>
                <c:pt idx="14132">
                  <c:v>194894.09198100001</c:v>
                </c:pt>
                <c:pt idx="14133">
                  <c:v>196139.45894099999</c:v>
                </c:pt>
                <c:pt idx="14134">
                  <c:v>195092.003883</c:v>
                </c:pt>
                <c:pt idx="14135">
                  <c:v>194044.54882500001</c:v>
                </c:pt>
                <c:pt idx="14136">
                  <c:v>192997.09376700001</c:v>
                </c:pt>
                <c:pt idx="14137">
                  <c:v>191949.63871</c:v>
                </c:pt>
                <c:pt idx="14138">
                  <c:v>189838.72871699999</c:v>
                </c:pt>
                <c:pt idx="14139">
                  <c:v>187727.81872400001</c:v>
                </c:pt>
                <c:pt idx="14140">
                  <c:v>185616.90873</c:v>
                </c:pt>
                <c:pt idx="14141">
                  <c:v>183505.99873699999</c:v>
                </c:pt>
                <c:pt idx="14142">
                  <c:v>181395.08874400001</c:v>
                </c:pt>
                <c:pt idx="14143">
                  <c:v>179284.178751</c:v>
                </c:pt>
                <c:pt idx="14144">
                  <c:v>177173.26875799999</c:v>
                </c:pt>
                <c:pt idx="14145">
                  <c:v>175062.35876500001</c:v>
                </c:pt>
                <c:pt idx="14146">
                  <c:v>174603.94341800001</c:v>
                </c:pt>
                <c:pt idx="14147">
                  <c:v>176438.35008800001</c:v>
                </c:pt>
                <c:pt idx="14148">
                  <c:v>178272.75675900001</c:v>
                </c:pt>
                <c:pt idx="14149">
                  <c:v>180107.16342999999</c:v>
                </c:pt>
                <c:pt idx="14150">
                  <c:v>181941.57010000001</c:v>
                </c:pt>
                <c:pt idx="14151">
                  <c:v>183775.97677099999</c:v>
                </c:pt>
                <c:pt idx="14152">
                  <c:v>185610.38344199999</c:v>
                </c:pt>
                <c:pt idx="14153">
                  <c:v>187444.79011199999</c:v>
                </c:pt>
                <c:pt idx="14154">
                  <c:v>189279.19678299999</c:v>
                </c:pt>
                <c:pt idx="14155">
                  <c:v>191113.60345299999</c:v>
                </c:pt>
                <c:pt idx="14156">
                  <c:v>192948.01012399999</c:v>
                </c:pt>
                <c:pt idx="14157">
                  <c:v>194782.416795</c:v>
                </c:pt>
                <c:pt idx="14158">
                  <c:v>197005.82752799999</c:v>
                </c:pt>
                <c:pt idx="14159">
                  <c:v>197394.83158999999</c:v>
                </c:pt>
                <c:pt idx="14160">
                  <c:v>197783.83565299999</c:v>
                </c:pt>
                <c:pt idx="14161">
                  <c:v>198172.83971500001</c:v>
                </c:pt>
                <c:pt idx="14162">
                  <c:v>197052.202456</c:v>
                </c:pt>
                <c:pt idx="14163">
                  <c:v>195931.56519699999</c:v>
                </c:pt>
                <c:pt idx="14164">
                  <c:v>194810.92793800001</c:v>
                </c:pt>
                <c:pt idx="14165">
                  <c:v>193690.290679</c:v>
                </c:pt>
                <c:pt idx="14166">
                  <c:v>192569.65341999999</c:v>
                </c:pt>
                <c:pt idx="14167">
                  <c:v>191449.01616100001</c:v>
                </c:pt>
                <c:pt idx="14168">
                  <c:v>190328.378902</c:v>
                </c:pt>
                <c:pt idx="14169">
                  <c:v>189207.74164299999</c:v>
                </c:pt>
                <c:pt idx="14170">
                  <c:v>188087.10438400001</c:v>
                </c:pt>
                <c:pt idx="14171">
                  <c:v>186577.463062</c:v>
                </c:pt>
                <c:pt idx="14172">
                  <c:v>185067.82174099999</c:v>
                </c:pt>
                <c:pt idx="14173">
                  <c:v>183558.18041900001</c:v>
                </c:pt>
                <c:pt idx="14174">
                  <c:v>183670.873784</c:v>
                </c:pt>
                <c:pt idx="14175">
                  <c:v>186106.44229899999</c:v>
                </c:pt>
                <c:pt idx="14176">
                  <c:v>188542.010813</c:v>
                </c:pt>
                <c:pt idx="14177">
                  <c:v>190977.57932799999</c:v>
                </c:pt>
                <c:pt idx="14178">
                  <c:v>192748.32274800001</c:v>
                </c:pt>
                <c:pt idx="14179">
                  <c:v>194519.06616700001</c:v>
                </c:pt>
                <c:pt idx="14180">
                  <c:v>196289.809587</c:v>
                </c:pt>
                <c:pt idx="14181">
                  <c:v>198060.55300700001</c:v>
                </c:pt>
                <c:pt idx="14182">
                  <c:v>199831.29642599999</c:v>
                </c:pt>
                <c:pt idx="14183">
                  <c:v>201602.039846</c:v>
                </c:pt>
                <c:pt idx="14184">
                  <c:v>203372.78326600001</c:v>
                </c:pt>
                <c:pt idx="14185">
                  <c:v>205143.52668499999</c:v>
                </c:pt>
                <c:pt idx="14186">
                  <c:v>206914.270105</c:v>
                </c:pt>
                <c:pt idx="14187">
                  <c:v>207062.67883799999</c:v>
                </c:pt>
                <c:pt idx="14188">
                  <c:v>205327.34939300001</c:v>
                </c:pt>
                <c:pt idx="14189">
                  <c:v>203592.01994699999</c:v>
                </c:pt>
                <c:pt idx="14190">
                  <c:v>201856.69050200001</c:v>
                </c:pt>
                <c:pt idx="14191">
                  <c:v>200786.18615200001</c:v>
                </c:pt>
                <c:pt idx="14192">
                  <c:v>199715.68180200001</c:v>
                </c:pt>
                <c:pt idx="14193">
                  <c:v>198645.177451</c:v>
                </c:pt>
                <c:pt idx="14194">
                  <c:v>197574.67310099999</c:v>
                </c:pt>
                <c:pt idx="14195">
                  <c:v>196504.16875099999</c:v>
                </c:pt>
                <c:pt idx="14196">
                  <c:v>195433.66440000001</c:v>
                </c:pt>
                <c:pt idx="14197">
                  <c:v>194363.16005000001</c:v>
                </c:pt>
                <c:pt idx="14198">
                  <c:v>193292.6557</c:v>
                </c:pt>
                <c:pt idx="14199">
                  <c:v>192222.15134899999</c:v>
                </c:pt>
                <c:pt idx="14200">
                  <c:v>191390.10909799999</c:v>
                </c:pt>
                <c:pt idx="14201">
                  <c:v>191628.57119700001</c:v>
                </c:pt>
                <c:pt idx="14202">
                  <c:v>191867.03329600001</c:v>
                </c:pt>
                <c:pt idx="14203">
                  <c:v>193926.20451400001</c:v>
                </c:pt>
                <c:pt idx="14204">
                  <c:v>195985.37573100001</c:v>
                </c:pt>
                <c:pt idx="14205">
                  <c:v>196631.535539</c:v>
                </c:pt>
                <c:pt idx="14206">
                  <c:v>197277.69534800001</c:v>
                </c:pt>
                <c:pt idx="14207">
                  <c:v>197923.85515600001</c:v>
                </c:pt>
                <c:pt idx="14208">
                  <c:v>198570.014964</c:v>
                </c:pt>
                <c:pt idx="14209">
                  <c:v>199216.17477300001</c:v>
                </c:pt>
                <c:pt idx="14210">
                  <c:v>199862.334581</c:v>
                </c:pt>
                <c:pt idx="14211">
                  <c:v>200508.494389</c:v>
                </c:pt>
                <c:pt idx="14212">
                  <c:v>201154.654198</c:v>
                </c:pt>
                <c:pt idx="14213">
                  <c:v>201562.351907</c:v>
                </c:pt>
                <c:pt idx="14214">
                  <c:v>201970.049616</c:v>
                </c:pt>
                <c:pt idx="14215">
                  <c:v>202377.747325</c:v>
                </c:pt>
                <c:pt idx="14216">
                  <c:v>200964.73591600001</c:v>
                </c:pt>
                <c:pt idx="14217">
                  <c:v>202620.84711500001</c:v>
                </c:pt>
                <c:pt idx="14218">
                  <c:v>204535.05767400001</c:v>
                </c:pt>
                <c:pt idx="14219">
                  <c:v>206449.268232</c:v>
                </c:pt>
                <c:pt idx="14220">
                  <c:v>208363.478791</c:v>
                </c:pt>
                <c:pt idx="14221">
                  <c:v>210277.68935</c:v>
                </c:pt>
                <c:pt idx="14222">
                  <c:v>212191.89990799999</c:v>
                </c:pt>
                <c:pt idx="14223">
                  <c:v>214106.11046699999</c:v>
                </c:pt>
                <c:pt idx="14224">
                  <c:v>216020.32102500001</c:v>
                </c:pt>
                <c:pt idx="14225">
                  <c:v>217934.53158400001</c:v>
                </c:pt>
                <c:pt idx="14226">
                  <c:v>219848.74214300001</c:v>
                </c:pt>
                <c:pt idx="14227">
                  <c:v>221762.952701</c:v>
                </c:pt>
                <c:pt idx="14228">
                  <c:v>223677.16326</c:v>
                </c:pt>
                <c:pt idx="14229">
                  <c:v>225591.37381799999</c:v>
                </c:pt>
                <c:pt idx="14230">
                  <c:v>229968.16938100001</c:v>
                </c:pt>
                <c:pt idx="14231">
                  <c:v>235499.87699300001</c:v>
                </c:pt>
                <c:pt idx="14232">
                  <c:v>241031.584604</c:v>
                </c:pt>
                <c:pt idx="14233">
                  <c:v>246563.292216</c:v>
                </c:pt>
                <c:pt idx="14234">
                  <c:v>252094.99982699999</c:v>
                </c:pt>
                <c:pt idx="14235">
                  <c:v>257626.70743899999</c:v>
                </c:pt>
                <c:pt idx="14236">
                  <c:v>266157.55195300002</c:v>
                </c:pt>
                <c:pt idx="14237">
                  <c:v>274688.39646700001</c:v>
                </c:pt>
                <c:pt idx="14238">
                  <c:v>282450.70296199998</c:v>
                </c:pt>
                <c:pt idx="14239">
                  <c:v>290213.009456</c:v>
                </c:pt>
                <c:pt idx="14240">
                  <c:v>297975.31595000002</c:v>
                </c:pt>
                <c:pt idx="14241">
                  <c:v>304707.76692999998</c:v>
                </c:pt>
                <c:pt idx="14242">
                  <c:v>307817.01852400001</c:v>
                </c:pt>
                <c:pt idx="14243">
                  <c:v>305394.56250599999</c:v>
                </c:pt>
                <c:pt idx="14244">
                  <c:v>302972.10648900003</c:v>
                </c:pt>
                <c:pt idx="14245">
                  <c:v>300549.650471</c:v>
                </c:pt>
                <c:pt idx="14246">
                  <c:v>298127.19445399998</c:v>
                </c:pt>
                <c:pt idx="14247">
                  <c:v>295704.73843700002</c:v>
                </c:pt>
                <c:pt idx="14248">
                  <c:v>293282.282419</c:v>
                </c:pt>
                <c:pt idx="14249">
                  <c:v>287860.68949899997</c:v>
                </c:pt>
                <c:pt idx="14250">
                  <c:v>282439.096579</c:v>
                </c:pt>
                <c:pt idx="14251">
                  <c:v>277786.04167900002</c:v>
                </c:pt>
                <c:pt idx="14252">
                  <c:v>273132.98677800002</c:v>
                </c:pt>
                <c:pt idx="14253">
                  <c:v>268479.93187799997</c:v>
                </c:pt>
                <c:pt idx="14254">
                  <c:v>273456.33735400002</c:v>
                </c:pt>
                <c:pt idx="14255">
                  <c:v>282055.94221399998</c:v>
                </c:pt>
                <c:pt idx="14256">
                  <c:v>288597.90013000002</c:v>
                </c:pt>
                <c:pt idx="14257">
                  <c:v>295139.85804600001</c:v>
                </c:pt>
                <c:pt idx="14258">
                  <c:v>301067.65628499998</c:v>
                </c:pt>
                <c:pt idx="14259">
                  <c:v>306995.454524</c:v>
                </c:pt>
                <c:pt idx="14260">
                  <c:v>312923.25276300003</c:v>
                </c:pt>
                <c:pt idx="14261">
                  <c:v>318822.67105399998</c:v>
                </c:pt>
                <c:pt idx="14262">
                  <c:v>324722.08934599999</c:v>
                </c:pt>
                <c:pt idx="14263">
                  <c:v>330621.507637</c:v>
                </c:pt>
                <c:pt idx="14264">
                  <c:v>336520.92592800001</c:v>
                </c:pt>
                <c:pt idx="14265">
                  <c:v>342420.34422000003</c:v>
                </c:pt>
                <c:pt idx="14266">
                  <c:v>348319.76251099998</c:v>
                </c:pt>
                <c:pt idx="14267">
                  <c:v>344652.44887199998</c:v>
                </c:pt>
                <c:pt idx="14268">
                  <c:v>340985.13523299998</c:v>
                </c:pt>
                <c:pt idx="14269">
                  <c:v>339375.46853900002</c:v>
                </c:pt>
                <c:pt idx="14270">
                  <c:v>337765.801844</c:v>
                </c:pt>
                <c:pt idx="14271">
                  <c:v>336770.29482700001</c:v>
                </c:pt>
                <c:pt idx="14272">
                  <c:v>335774.787809</c:v>
                </c:pt>
                <c:pt idx="14273">
                  <c:v>334779.28079200001</c:v>
                </c:pt>
                <c:pt idx="14274">
                  <c:v>333812.15372200002</c:v>
                </c:pt>
                <c:pt idx="14275">
                  <c:v>332845.02665199997</c:v>
                </c:pt>
                <c:pt idx="14276">
                  <c:v>331877.89958199998</c:v>
                </c:pt>
                <c:pt idx="14277">
                  <c:v>330910.772512</c:v>
                </c:pt>
                <c:pt idx="14278">
                  <c:v>329943.64544200001</c:v>
                </c:pt>
                <c:pt idx="14279">
                  <c:v>330351.01242099999</c:v>
                </c:pt>
                <c:pt idx="14280">
                  <c:v>331725.50646900001</c:v>
                </c:pt>
                <c:pt idx="14281">
                  <c:v>333100.00051699998</c:v>
                </c:pt>
                <c:pt idx="14282">
                  <c:v>334474.49456600001</c:v>
                </c:pt>
                <c:pt idx="14283">
                  <c:v>335973.38702199998</c:v>
                </c:pt>
                <c:pt idx="14284">
                  <c:v>337472.27947800001</c:v>
                </c:pt>
                <c:pt idx="14285">
                  <c:v>340165.92464799999</c:v>
                </c:pt>
                <c:pt idx="14286">
                  <c:v>342859.56981800002</c:v>
                </c:pt>
                <c:pt idx="14287">
                  <c:v>345553.21498699998</c:v>
                </c:pt>
                <c:pt idx="14288">
                  <c:v>348246.86015700002</c:v>
                </c:pt>
                <c:pt idx="14289">
                  <c:v>354886.02307900001</c:v>
                </c:pt>
                <c:pt idx="14290">
                  <c:v>362273.37698</c:v>
                </c:pt>
                <c:pt idx="14291">
                  <c:v>369660.73087999999</c:v>
                </c:pt>
                <c:pt idx="14292">
                  <c:v>375673.59073300002</c:v>
                </c:pt>
                <c:pt idx="14293">
                  <c:v>381686.45058499998</c:v>
                </c:pt>
                <c:pt idx="14294">
                  <c:v>387699.31043800001</c:v>
                </c:pt>
                <c:pt idx="14295">
                  <c:v>393712.17028999998</c:v>
                </c:pt>
                <c:pt idx="14296">
                  <c:v>399600.631734</c:v>
                </c:pt>
                <c:pt idx="14297">
                  <c:v>405489.09317900002</c:v>
                </c:pt>
                <c:pt idx="14298">
                  <c:v>410182.80190999998</c:v>
                </c:pt>
                <c:pt idx="14299">
                  <c:v>424077.39083699998</c:v>
                </c:pt>
                <c:pt idx="14300">
                  <c:v>437971.97976399999</c:v>
                </c:pt>
                <c:pt idx="14301">
                  <c:v>451866.568692</c:v>
                </c:pt>
                <c:pt idx="14302">
                  <c:v>461815.63986599998</c:v>
                </c:pt>
                <c:pt idx="14303">
                  <c:v>471019.66004300001</c:v>
                </c:pt>
                <c:pt idx="14304">
                  <c:v>480223.68021999998</c:v>
                </c:pt>
                <c:pt idx="14305">
                  <c:v>489427.70039700001</c:v>
                </c:pt>
                <c:pt idx="14306">
                  <c:v>501842.51988099999</c:v>
                </c:pt>
                <c:pt idx="14307">
                  <c:v>512806.60387499997</c:v>
                </c:pt>
                <c:pt idx="14308">
                  <c:v>523770.68786900002</c:v>
                </c:pt>
                <c:pt idx="14309">
                  <c:v>534734.771863</c:v>
                </c:pt>
                <c:pt idx="14310">
                  <c:v>545698.85585699999</c:v>
                </c:pt>
                <c:pt idx="14311">
                  <c:v>556662.93985199998</c:v>
                </c:pt>
                <c:pt idx="14312">
                  <c:v>558426.14364899998</c:v>
                </c:pt>
                <c:pt idx="14313">
                  <c:v>560189.34744699998</c:v>
                </c:pt>
                <c:pt idx="14314">
                  <c:v>561952.55124499998</c:v>
                </c:pt>
                <c:pt idx="14315">
                  <c:v>563715.75504299998</c:v>
                </c:pt>
                <c:pt idx="14316">
                  <c:v>565475.81886</c:v>
                </c:pt>
                <c:pt idx="14317">
                  <c:v>567235.88267800002</c:v>
                </c:pt>
                <c:pt idx="14318">
                  <c:v>568995.94649500004</c:v>
                </c:pt>
                <c:pt idx="14319">
                  <c:v>583044.53108900005</c:v>
                </c:pt>
                <c:pt idx="14320">
                  <c:v>602089.40118199994</c:v>
                </c:pt>
                <c:pt idx="14321">
                  <c:v>614421.40875599999</c:v>
                </c:pt>
                <c:pt idx="14322">
                  <c:v>626753.41633000004</c:v>
                </c:pt>
                <c:pt idx="14323">
                  <c:v>639085.42390399997</c:v>
                </c:pt>
                <c:pt idx="14324">
                  <c:v>651417.43147800001</c:v>
                </c:pt>
                <c:pt idx="14325">
                  <c:v>663749.43905199994</c:v>
                </c:pt>
                <c:pt idx="14326">
                  <c:v>676081.44662599999</c:v>
                </c:pt>
                <c:pt idx="14327">
                  <c:v>688413.45420000004</c:v>
                </c:pt>
                <c:pt idx="14328">
                  <c:v>700745.46177399997</c:v>
                </c:pt>
                <c:pt idx="14329">
                  <c:v>713077.46934800001</c:v>
                </c:pt>
                <c:pt idx="14330">
                  <c:v>725409.47692199994</c:v>
                </c:pt>
                <c:pt idx="14331">
                  <c:v>737741.48449599999</c:v>
                </c:pt>
                <c:pt idx="14332">
                  <c:v>734574.17198600003</c:v>
                </c:pt>
                <c:pt idx="14333">
                  <c:v>728757.15370300005</c:v>
                </c:pt>
                <c:pt idx="14334">
                  <c:v>729652.99793900002</c:v>
                </c:pt>
                <c:pt idx="14335">
                  <c:v>730548.84217399999</c:v>
                </c:pt>
                <c:pt idx="14336">
                  <c:v>731444.68640999997</c:v>
                </c:pt>
                <c:pt idx="14337">
                  <c:v>732340.53064500005</c:v>
                </c:pt>
                <c:pt idx="14338">
                  <c:v>733236.37488100003</c:v>
                </c:pt>
                <c:pt idx="14339">
                  <c:v>734132.21911599999</c:v>
                </c:pt>
                <c:pt idx="14340">
                  <c:v>735028.06335199997</c:v>
                </c:pt>
                <c:pt idx="14341">
                  <c:v>735923.90758700005</c:v>
                </c:pt>
                <c:pt idx="14342">
                  <c:v>736819.75182200002</c:v>
                </c:pt>
                <c:pt idx="14343">
                  <c:v>749157.09531899996</c:v>
                </c:pt>
                <c:pt idx="14344">
                  <c:v>761494.438815</c:v>
                </c:pt>
                <c:pt idx="14345">
                  <c:v>773831.78231200005</c:v>
                </c:pt>
                <c:pt idx="14346">
                  <c:v>785273.28157300001</c:v>
                </c:pt>
                <c:pt idx="14347">
                  <c:v>796714.78083399998</c:v>
                </c:pt>
                <c:pt idx="14348">
                  <c:v>808156.28009500005</c:v>
                </c:pt>
                <c:pt idx="14349">
                  <c:v>819597.77935600001</c:v>
                </c:pt>
                <c:pt idx="14350">
                  <c:v>836787.11760100001</c:v>
                </c:pt>
                <c:pt idx="14351">
                  <c:v>856548.65120800002</c:v>
                </c:pt>
                <c:pt idx="14352">
                  <c:v>876310.18481500004</c:v>
                </c:pt>
                <c:pt idx="14353">
                  <c:v>897190.24328099994</c:v>
                </c:pt>
                <c:pt idx="14354">
                  <c:v>918644.54436699999</c:v>
                </c:pt>
                <c:pt idx="14355">
                  <c:v>941779.88777300005</c:v>
                </c:pt>
                <c:pt idx="14356">
                  <c:v>953473.73191800003</c:v>
                </c:pt>
                <c:pt idx="14357">
                  <c:v>965167.57606200001</c:v>
                </c:pt>
                <c:pt idx="14358">
                  <c:v>976861.42020699999</c:v>
                </c:pt>
                <c:pt idx="14359">
                  <c:v>988555.26435199997</c:v>
                </c:pt>
                <c:pt idx="14360">
                  <c:v>1000249.1085</c:v>
                </c:pt>
                <c:pt idx="14361">
                  <c:v>1011942.95264</c:v>
                </c:pt>
                <c:pt idx="14362">
                  <c:v>1023636.7967900001</c:v>
                </c:pt>
                <c:pt idx="14363">
                  <c:v>1029773.30648</c:v>
                </c:pt>
                <c:pt idx="14364">
                  <c:v>1033337.62082</c:v>
                </c:pt>
                <c:pt idx="14365">
                  <c:v>1036901.93516</c:v>
                </c:pt>
                <c:pt idx="14366">
                  <c:v>1039347.72463</c:v>
                </c:pt>
                <c:pt idx="14367">
                  <c:v>1041219.27149</c:v>
                </c:pt>
                <c:pt idx="14368">
                  <c:v>1041409.77602</c:v>
                </c:pt>
                <c:pt idx="14369">
                  <c:v>1041600.28056</c:v>
                </c:pt>
                <c:pt idx="14370">
                  <c:v>1041790.7851</c:v>
                </c:pt>
                <c:pt idx="14371">
                  <c:v>1041981.28964</c:v>
                </c:pt>
                <c:pt idx="14372">
                  <c:v>1042171.79417</c:v>
                </c:pt>
                <c:pt idx="14373">
                  <c:v>1048907.96548</c:v>
                </c:pt>
                <c:pt idx="14374">
                  <c:v>1077873.72743</c:v>
                </c:pt>
                <c:pt idx="14375">
                  <c:v>1106839.48939</c:v>
                </c:pt>
                <c:pt idx="14376">
                  <c:v>1135151.9762599999</c:v>
                </c:pt>
                <c:pt idx="14377">
                  <c:v>1163464.46313</c:v>
                </c:pt>
                <c:pt idx="14378">
                  <c:v>1191776.95</c:v>
                </c:pt>
                <c:pt idx="14379">
                  <c:v>1220089.4368700001</c:v>
                </c:pt>
                <c:pt idx="14380">
                  <c:v>1248401.92374</c:v>
                </c:pt>
                <c:pt idx="14381">
                  <c:v>1276714.4106099999</c:v>
                </c:pt>
                <c:pt idx="14382">
                  <c:v>1305026.8974899999</c:v>
                </c:pt>
                <c:pt idx="14383">
                  <c:v>1333339.38436</c:v>
                </c:pt>
                <c:pt idx="14384">
                  <c:v>1360472.3835100001</c:v>
                </c:pt>
                <c:pt idx="14385">
                  <c:v>1387605.38267</c:v>
                </c:pt>
                <c:pt idx="14386">
                  <c:v>1385280.6663599999</c:v>
                </c:pt>
                <c:pt idx="14387">
                  <c:v>1360726.3593900001</c:v>
                </c:pt>
                <c:pt idx="14388">
                  <c:v>1336172.0524299999</c:v>
                </c:pt>
                <c:pt idx="14389">
                  <c:v>1312080.5160099999</c:v>
                </c:pt>
                <c:pt idx="14390">
                  <c:v>1287988.9795899999</c:v>
                </c:pt>
                <c:pt idx="14391">
                  <c:v>1263897.4431799999</c:v>
                </c:pt>
                <c:pt idx="14392">
                  <c:v>1239805.9067599999</c:v>
                </c:pt>
                <c:pt idx="14393">
                  <c:v>1215714.3703399999</c:v>
                </c:pt>
                <c:pt idx="14394">
                  <c:v>1191622.8339199999</c:v>
                </c:pt>
                <c:pt idx="14395">
                  <c:v>1167531.2975000001</c:v>
                </c:pt>
                <c:pt idx="14396">
                  <c:v>1143439.7610899999</c:v>
                </c:pt>
                <c:pt idx="14397">
                  <c:v>1120527.7123799999</c:v>
                </c:pt>
                <c:pt idx="14398">
                  <c:v>1105066.2076900001</c:v>
                </c:pt>
                <c:pt idx="14399">
                  <c:v>1112516.7516999999</c:v>
                </c:pt>
                <c:pt idx="14400">
                  <c:v>1119967.2956999999</c:v>
                </c:pt>
                <c:pt idx="14401">
                  <c:v>1127417.83971</c:v>
                </c:pt>
                <c:pt idx="14402">
                  <c:v>1148672.5529400001</c:v>
                </c:pt>
                <c:pt idx="14403">
                  <c:v>1169927.26617</c:v>
                </c:pt>
                <c:pt idx="14404">
                  <c:v>1191181.9794000001</c:v>
                </c:pt>
                <c:pt idx="14405">
                  <c:v>1212436.6926200001</c:v>
                </c:pt>
                <c:pt idx="14406">
                  <c:v>1233691.40585</c:v>
                </c:pt>
                <c:pt idx="14407">
                  <c:v>1256326.04721</c:v>
                </c:pt>
                <c:pt idx="14408">
                  <c:v>1278960.6885800001</c:v>
                </c:pt>
                <c:pt idx="14409">
                  <c:v>1302549.1519599999</c:v>
                </c:pt>
                <c:pt idx="14410">
                  <c:v>1326137.6153500001</c:v>
                </c:pt>
                <c:pt idx="14411">
                  <c:v>1342275.53473</c:v>
                </c:pt>
                <c:pt idx="14412">
                  <c:v>1358413.45411</c:v>
                </c:pt>
                <c:pt idx="14413">
                  <c:v>1374551.3734899999</c:v>
                </c:pt>
                <c:pt idx="14414">
                  <c:v>1390689.2928599999</c:v>
                </c:pt>
                <c:pt idx="14415">
                  <c:v>1393023.04302</c:v>
                </c:pt>
                <c:pt idx="14416">
                  <c:v>1395356.79318</c:v>
                </c:pt>
                <c:pt idx="14417">
                  <c:v>1397690.5433400001</c:v>
                </c:pt>
                <c:pt idx="14418">
                  <c:v>1400024.2934999999</c:v>
                </c:pt>
                <c:pt idx="14419">
                  <c:v>1411424.1464199999</c:v>
                </c:pt>
                <c:pt idx="14420">
                  <c:v>1421444.07121</c:v>
                </c:pt>
                <c:pt idx="14421">
                  <c:v>1431463.996</c:v>
                </c:pt>
                <c:pt idx="14422">
                  <c:v>1440530.09876</c:v>
                </c:pt>
                <c:pt idx="14423">
                  <c:v>1451382.92393</c:v>
                </c:pt>
                <c:pt idx="14424">
                  <c:v>1462235.7490900001</c:v>
                </c:pt>
                <c:pt idx="14425">
                  <c:v>1478977.2185200001</c:v>
                </c:pt>
                <c:pt idx="14426">
                  <c:v>1500284.1052900001</c:v>
                </c:pt>
                <c:pt idx="14427">
                  <c:v>1521590.99205</c:v>
                </c:pt>
                <c:pt idx="14428">
                  <c:v>1542897.87882</c:v>
                </c:pt>
                <c:pt idx="14429">
                  <c:v>1564204.7655799999</c:v>
                </c:pt>
                <c:pt idx="14430">
                  <c:v>1585511.6523500001</c:v>
                </c:pt>
                <c:pt idx="14431">
                  <c:v>1606818.5391200001</c:v>
                </c:pt>
                <c:pt idx="14432">
                  <c:v>1619059.3231200001</c:v>
                </c:pt>
                <c:pt idx="14433">
                  <c:v>1631300.1071200001</c:v>
                </c:pt>
                <c:pt idx="14434">
                  <c:v>1643540.89112</c:v>
                </c:pt>
                <c:pt idx="14435">
                  <c:v>1655781.67512</c:v>
                </c:pt>
                <c:pt idx="14436">
                  <c:v>1666235.7367199999</c:v>
                </c:pt>
                <c:pt idx="14437">
                  <c:v>1676689.7983299999</c:v>
                </c:pt>
                <c:pt idx="14438">
                  <c:v>1686386.7387000001</c:v>
                </c:pt>
                <c:pt idx="14439">
                  <c:v>1679287.68805</c:v>
                </c:pt>
                <c:pt idx="14440">
                  <c:v>1672188.63739</c:v>
                </c:pt>
                <c:pt idx="14441">
                  <c:v>1665089.5867399999</c:v>
                </c:pt>
                <c:pt idx="14442">
                  <c:v>1657990.5360900001</c:v>
                </c:pt>
                <c:pt idx="14443">
                  <c:v>1650891.48544</c:v>
                </c:pt>
                <c:pt idx="14444">
                  <c:v>1643792.4347900001</c:v>
                </c:pt>
                <c:pt idx="14445">
                  <c:v>1636693.38414</c:v>
                </c:pt>
                <c:pt idx="14446">
                  <c:v>1629594.3334900001</c:v>
                </c:pt>
                <c:pt idx="14447">
                  <c:v>1622495.2828299999</c:v>
                </c:pt>
                <c:pt idx="14448">
                  <c:v>1615396.23218</c:v>
                </c:pt>
                <c:pt idx="14449">
                  <c:v>1608297.1815299999</c:v>
                </c:pt>
                <c:pt idx="14450">
                  <c:v>1601198.1308800001</c:v>
                </c:pt>
                <c:pt idx="14451">
                  <c:v>1599066.08002</c:v>
                </c:pt>
                <c:pt idx="14452">
                  <c:v>1609164.6028400001</c:v>
                </c:pt>
                <c:pt idx="14453">
                  <c:v>1619263.12567</c:v>
                </c:pt>
                <c:pt idx="14454">
                  <c:v>1629361.6484900001</c:v>
                </c:pt>
                <c:pt idx="14455">
                  <c:v>1639460.17132</c:v>
                </c:pt>
                <c:pt idx="14456">
                  <c:v>1649558.69414</c:v>
                </c:pt>
                <c:pt idx="14457">
                  <c:v>1659657.21697</c:v>
                </c:pt>
                <c:pt idx="14458">
                  <c:v>1669755.73979</c:v>
                </c:pt>
                <c:pt idx="14459">
                  <c:v>1679854.2626199999</c:v>
                </c:pt>
                <c:pt idx="14460">
                  <c:v>1689952.78544</c:v>
                </c:pt>
                <c:pt idx="14461">
                  <c:v>1700051.3082699999</c:v>
                </c:pt>
                <c:pt idx="14462">
                  <c:v>1730652.03953</c:v>
                </c:pt>
                <c:pt idx="14463">
                  <c:v>1763760.7102600001</c:v>
                </c:pt>
                <c:pt idx="14464">
                  <c:v>1786770.8581600001</c:v>
                </c:pt>
                <c:pt idx="14465">
                  <c:v>1809781.00606</c:v>
                </c:pt>
                <c:pt idx="14466">
                  <c:v>1832791.15396</c:v>
                </c:pt>
                <c:pt idx="14467">
                  <c:v>1855801.30186</c:v>
                </c:pt>
                <c:pt idx="14468">
                  <c:v>1878811.44976</c:v>
                </c:pt>
                <c:pt idx="14469">
                  <c:v>1910032.82491</c:v>
                </c:pt>
                <c:pt idx="14470">
                  <c:v>1941254.2000599999</c:v>
                </c:pt>
                <c:pt idx="14471">
                  <c:v>1970838.4442799999</c:v>
                </c:pt>
                <c:pt idx="14472">
                  <c:v>2000422.6884999999</c:v>
                </c:pt>
                <c:pt idx="14473">
                  <c:v>2030006.9327199999</c:v>
                </c:pt>
                <c:pt idx="14474">
                  <c:v>2059591.1769399999</c:v>
                </c:pt>
                <c:pt idx="14475">
                  <c:v>2068673.21272</c:v>
                </c:pt>
                <c:pt idx="14476">
                  <c:v>2075247.30904</c:v>
                </c:pt>
                <c:pt idx="14477">
                  <c:v>2081821.40536</c:v>
                </c:pt>
                <c:pt idx="14478">
                  <c:v>2088395.50168</c:v>
                </c:pt>
                <c:pt idx="14479">
                  <c:v>2094969.598</c:v>
                </c:pt>
                <c:pt idx="14480">
                  <c:v>2101543.6943199998</c:v>
                </c:pt>
                <c:pt idx="14481">
                  <c:v>2108117.7906399998</c:v>
                </c:pt>
                <c:pt idx="14482">
                  <c:v>2106480.6597099998</c:v>
                </c:pt>
                <c:pt idx="14483">
                  <c:v>2121893.8571600001</c:v>
                </c:pt>
                <c:pt idx="14484">
                  <c:v>2138944.18554</c:v>
                </c:pt>
                <c:pt idx="14485">
                  <c:v>2165189.2099000001</c:v>
                </c:pt>
                <c:pt idx="14486">
                  <c:v>2191434.2342599998</c:v>
                </c:pt>
                <c:pt idx="14487">
                  <c:v>2217679.25862</c:v>
                </c:pt>
                <c:pt idx="14488">
                  <c:v>2243924.2829800001</c:v>
                </c:pt>
                <c:pt idx="14489">
                  <c:v>2270169.3073399998</c:v>
                </c:pt>
                <c:pt idx="14490">
                  <c:v>2296414.3317</c:v>
                </c:pt>
                <c:pt idx="14491">
                  <c:v>2322659.3560600001</c:v>
                </c:pt>
                <c:pt idx="14492">
                  <c:v>2348904.3804199998</c:v>
                </c:pt>
                <c:pt idx="14493">
                  <c:v>2375149.40478</c:v>
                </c:pt>
                <c:pt idx="14494">
                  <c:v>2387062.8706999999</c:v>
                </c:pt>
                <c:pt idx="14495">
                  <c:v>2398976.3366100001</c:v>
                </c:pt>
                <c:pt idx="14496">
                  <c:v>2393839.4741500001</c:v>
                </c:pt>
                <c:pt idx="14497">
                  <c:v>2388702.6116800001</c:v>
                </c:pt>
                <c:pt idx="14498">
                  <c:v>2374371.0532399998</c:v>
                </c:pt>
                <c:pt idx="14499">
                  <c:v>2360039.4947899999</c:v>
                </c:pt>
                <c:pt idx="14500">
                  <c:v>2283449.6611600001</c:v>
                </c:pt>
                <c:pt idx="14501">
                  <c:v>2188945.7602599999</c:v>
                </c:pt>
                <c:pt idx="14502">
                  <c:v>2026730.2514500001</c:v>
                </c:pt>
                <c:pt idx="14503">
                  <c:v>1853097.4988500001</c:v>
                </c:pt>
                <c:pt idx="14504">
                  <c:v>1677083.7413399999</c:v>
                </c:pt>
                <c:pt idx="14505">
                  <c:v>1496650.22624</c:v>
                </c:pt>
                <c:pt idx="14506">
                  <c:v>1316216.71113</c:v>
                </c:pt>
                <c:pt idx="14507">
                  <c:v>1150114.75447</c:v>
                </c:pt>
                <c:pt idx="14508">
                  <c:v>984012.797808</c:v>
                </c:pt>
                <c:pt idx="14509">
                  <c:v>817910.84114699997</c:v>
                </c:pt>
                <c:pt idx="14510">
                  <c:v>651808.88448600005</c:v>
                </c:pt>
                <c:pt idx="14511">
                  <c:v>485706.92782400001</c:v>
                </c:pt>
                <c:pt idx="14512">
                  <c:v>319604.97116299998</c:v>
                </c:pt>
                <c:pt idx="14513">
                  <c:v>215761.28969500001</c:v>
                </c:pt>
                <c:pt idx="14514">
                  <c:v>129831.675487</c:v>
                </c:pt>
                <c:pt idx="14515">
                  <c:v>111613.669192</c:v>
                </c:pt>
                <c:pt idx="14516">
                  <c:v>104812.906688</c:v>
                </c:pt>
                <c:pt idx="14517">
                  <c:v>101492.698982</c:v>
                </c:pt>
                <c:pt idx="14518">
                  <c:v>104088.994358</c:v>
                </c:pt>
                <c:pt idx="14519">
                  <c:v>106685.28973400001</c:v>
                </c:pt>
                <c:pt idx="14520">
                  <c:v>116755.978108</c:v>
                </c:pt>
                <c:pt idx="14521">
                  <c:v>126826.666482</c:v>
                </c:pt>
                <c:pt idx="14522">
                  <c:v>149498.36754499999</c:v>
                </c:pt>
                <c:pt idx="14523">
                  <c:v>172170.068608</c:v>
                </c:pt>
                <c:pt idx="14524">
                  <c:v>194841.76967199999</c:v>
                </c:pt>
                <c:pt idx="14525">
                  <c:v>217513.47073500001</c:v>
                </c:pt>
                <c:pt idx="14526">
                  <c:v>240185.171798</c:v>
                </c:pt>
                <c:pt idx="14527">
                  <c:v>264418.48786599998</c:v>
                </c:pt>
                <c:pt idx="14528">
                  <c:v>288651.80393499997</c:v>
                </c:pt>
                <c:pt idx="14529">
                  <c:v>312885.12000300002</c:v>
                </c:pt>
                <c:pt idx="14530">
                  <c:v>342412.08010700002</c:v>
                </c:pt>
                <c:pt idx="14531">
                  <c:v>370442.29473000002</c:v>
                </c:pt>
                <c:pt idx="14532">
                  <c:v>398472.50935200002</c:v>
                </c:pt>
                <c:pt idx="14533">
                  <c:v>419028.330976</c:v>
                </c:pt>
                <c:pt idx="14534">
                  <c:v>464130.53987600002</c:v>
                </c:pt>
                <c:pt idx="14535">
                  <c:v>577814.33152400004</c:v>
                </c:pt>
                <c:pt idx="14536">
                  <c:v>698224.41130699997</c:v>
                </c:pt>
                <c:pt idx="14537">
                  <c:v>842590.15618000005</c:v>
                </c:pt>
                <c:pt idx="14538">
                  <c:v>1036785.61441</c:v>
                </c:pt>
                <c:pt idx="14539">
                  <c:v>1230981.0726399999</c:v>
                </c:pt>
                <c:pt idx="14540">
                  <c:v>1423614.9158600001</c:v>
                </c:pt>
                <c:pt idx="14541">
                  <c:v>1616248.75908</c:v>
                </c:pt>
                <c:pt idx="14542">
                  <c:v>1808882.60231</c:v>
                </c:pt>
                <c:pt idx="14543">
                  <c:v>1995123.2516000001</c:v>
                </c:pt>
                <c:pt idx="14544">
                  <c:v>2181363.9008900002</c:v>
                </c:pt>
                <c:pt idx="14545">
                  <c:v>2363994.7482799999</c:v>
                </c:pt>
                <c:pt idx="14546">
                  <c:v>2546625.5956700002</c:v>
                </c:pt>
                <c:pt idx="14547">
                  <c:v>2704710.0557900001</c:v>
                </c:pt>
                <c:pt idx="14548">
                  <c:v>2781611.9204699998</c:v>
                </c:pt>
                <c:pt idx="14549">
                  <c:v>2851787.4970100001</c:v>
                </c:pt>
                <c:pt idx="14550">
                  <c:v>2898007.4084700001</c:v>
                </c:pt>
                <c:pt idx="14551">
                  <c:v>2860744.0893000001</c:v>
                </c:pt>
                <c:pt idx="14552">
                  <c:v>2823480.7701400002</c:v>
                </c:pt>
                <c:pt idx="14553">
                  <c:v>2786217.4509700001</c:v>
                </c:pt>
                <c:pt idx="14554">
                  <c:v>2748954.1318000001</c:v>
                </c:pt>
                <c:pt idx="14555">
                  <c:v>2711690.8126400001</c:v>
                </c:pt>
                <c:pt idx="14556">
                  <c:v>2674427.4934700001</c:v>
                </c:pt>
                <c:pt idx="14557">
                  <c:v>2637164.1743100001</c:v>
                </c:pt>
                <c:pt idx="14558">
                  <c:v>2603510.65704</c:v>
                </c:pt>
                <c:pt idx="14559">
                  <c:v>2569857.1397799999</c:v>
                </c:pt>
                <c:pt idx="14560">
                  <c:v>2536203.6225100001</c:v>
                </c:pt>
                <c:pt idx="14561">
                  <c:v>2502550.10525</c:v>
                </c:pt>
                <c:pt idx="14562">
                  <c:v>2468896.5879899999</c:v>
                </c:pt>
                <c:pt idx="14563">
                  <c:v>2464853.1739500002</c:v>
                </c:pt>
                <c:pt idx="14564">
                  <c:v>2494463.2771800002</c:v>
                </c:pt>
                <c:pt idx="14565">
                  <c:v>2523228.2288899999</c:v>
                </c:pt>
                <c:pt idx="14566">
                  <c:v>2542697.3066599998</c:v>
                </c:pt>
                <c:pt idx="14567">
                  <c:v>2562166.3844300001</c:v>
                </c:pt>
                <c:pt idx="14568">
                  <c:v>2575836.1673400002</c:v>
                </c:pt>
                <c:pt idx="14569">
                  <c:v>2589505.9502500002</c:v>
                </c:pt>
                <c:pt idx="14570">
                  <c:v>2603175.7331599998</c:v>
                </c:pt>
                <c:pt idx="14571">
                  <c:v>2616845.5160699999</c:v>
                </c:pt>
                <c:pt idx="14572">
                  <c:v>2630515.29898</c:v>
                </c:pt>
                <c:pt idx="14573">
                  <c:v>2644185.08189</c:v>
                </c:pt>
                <c:pt idx="14574">
                  <c:v>2657854.8648000001</c:v>
                </c:pt>
                <c:pt idx="14575">
                  <c:v>2659795.2311800001</c:v>
                </c:pt>
                <c:pt idx="14576">
                  <c:v>2632125.4943300001</c:v>
                </c:pt>
                <c:pt idx="14577">
                  <c:v>2604455.7574700001</c:v>
                </c:pt>
                <c:pt idx="14578">
                  <c:v>2577631.1721399999</c:v>
                </c:pt>
                <c:pt idx="14579">
                  <c:v>2560102.46074</c:v>
                </c:pt>
                <c:pt idx="14580">
                  <c:v>2542573.7493400001</c:v>
                </c:pt>
                <c:pt idx="14581">
                  <c:v>2530844.3328100001</c:v>
                </c:pt>
                <c:pt idx="14582">
                  <c:v>2519114.9162699999</c:v>
                </c:pt>
                <c:pt idx="14583">
                  <c:v>2507385.4997399999</c:v>
                </c:pt>
                <c:pt idx="14584">
                  <c:v>2495656.0832000002</c:v>
                </c:pt>
                <c:pt idx="14585">
                  <c:v>2483926.6666700002</c:v>
                </c:pt>
                <c:pt idx="14586">
                  <c:v>2472197.2501300001</c:v>
                </c:pt>
                <c:pt idx="14587">
                  <c:v>2478353.16591</c:v>
                </c:pt>
                <c:pt idx="14588">
                  <c:v>2496238.49822</c:v>
                </c:pt>
                <c:pt idx="14589">
                  <c:v>2514123.83054</c:v>
                </c:pt>
                <c:pt idx="14590">
                  <c:v>2532009.16285</c:v>
                </c:pt>
                <c:pt idx="14591">
                  <c:v>2549894.4951599999</c:v>
                </c:pt>
                <c:pt idx="14592">
                  <c:v>2556130.6422000001</c:v>
                </c:pt>
                <c:pt idx="14593">
                  <c:v>2562366.7892300002</c:v>
                </c:pt>
                <c:pt idx="14594">
                  <c:v>2568602.9362599999</c:v>
                </c:pt>
                <c:pt idx="14595">
                  <c:v>2574839.08329</c:v>
                </c:pt>
                <c:pt idx="14596">
                  <c:v>2568483.8417400001</c:v>
                </c:pt>
                <c:pt idx="14597">
                  <c:v>2562128.6001900001</c:v>
                </c:pt>
                <c:pt idx="14598">
                  <c:v>2555773.3586499998</c:v>
                </c:pt>
                <c:pt idx="14599">
                  <c:v>2549418.1170999999</c:v>
                </c:pt>
                <c:pt idx="14600">
                  <c:v>2525177.54324</c:v>
                </c:pt>
                <c:pt idx="14601">
                  <c:v>2500936.9693700001</c:v>
                </c:pt>
                <c:pt idx="14602">
                  <c:v>2455716.2118500001</c:v>
                </c:pt>
                <c:pt idx="14603">
                  <c:v>2410495.45432</c:v>
                </c:pt>
                <c:pt idx="14604">
                  <c:v>2365274.69679</c:v>
                </c:pt>
                <c:pt idx="14605">
                  <c:v>2331703.1245499998</c:v>
                </c:pt>
                <c:pt idx="14606">
                  <c:v>2298131.5523000001</c:v>
                </c:pt>
                <c:pt idx="14607">
                  <c:v>2264559.98006</c:v>
                </c:pt>
                <c:pt idx="14608">
                  <c:v>2230988.4078099998</c:v>
                </c:pt>
                <c:pt idx="14609">
                  <c:v>2210008.2241500001</c:v>
                </c:pt>
                <c:pt idx="14610">
                  <c:v>2189028.04048</c:v>
                </c:pt>
                <c:pt idx="14611">
                  <c:v>2168047.8568199999</c:v>
                </c:pt>
                <c:pt idx="14612">
                  <c:v>2147067.6731500002</c:v>
                </c:pt>
                <c:pt idx="14613">
                  <c:v>2126087.4894900001</c:v>
                </c:pt>
                <c:pt idx="14614">
                  <c:v>2124671.1353600002</c:v>
                </c:pt>
                <c:pt idx="14615">
                  <c:v>2144234.9649100001</c:v>
                </c:pt>
                <c:pt idx="14616">
                  <c:v>2163798.7944499999</c:v>
                </c:pt>
                <c:pt idx="14617">
                  <c:v>2183362.6239900002</c:v>
                </c:pt>
                <c:pt idx="14618">
                  <c:v>2202926.4535300001</c:v>
                </c:pt>
                <c:pt idx="14619">
                  <c:v>2226357.8124799998</c:v>
                </c:pt>
                <c:pt idx="14620">
                  <c:v>2239382.7199900001</c:v>
                </c:pt>
                <c:pt idx="14621">
                  <c:v>2252407.6274999999</c:v>
                </c:pt>
                <c:pt idx="14622">
                  <c:v>2265432.5350100002</c:v>
                </c:pt>
                <c:pt idx="14623">
                  <c:v>2278101.6997199999</c:v>
                </c:pt>
                <c:pt idx="14624">
                  <c:v>2290770.8644300001</c:v>
                </c:pt>
                <c:pt idx="14625">
                  <c:v>2303440.0291400002</c:v>
                </c:pt>
                <c:pt idx="14626">
                  <c:v>2316109.1938499999</c:v>
                </c:pt>
                <c:pt idx="14627">
                  <c:v>2309214.5290100002</c:v>
                </c:pt>
                <c:pt idx="14628">
                  <c:v>2302319.86418</c:v>
                </c:pt>
                <c:pt idx="14629">
                  <c:v>2295425.1993499999</c:v>
                </c:pt>
                <c:pt idx="14630">
                  <c:v>2288530.5345200002</c:v>
                </c:pt>
                <c:pt idx="14631">
                  <c:v>2281635.86968</c:v>
                </c:pt>
                <c:pt idx="14632">
                  <c:v>2270873.67545</c:v>
                </c:pt>
                <c:pt idx="14633">
                  <c:v>2270517.9326499999</c:v>
                </c:pt>
                <c:pt idx="14634">
                  <c:v>2270162.1898500002</c:v>
                </c:pt>
                <c:pt idx="14635">
                  <c:v>2278618.3867100002</c:v>
                </c:pt>
                <c:pt idx="14636">
                  <c:v>2287430.3263599998</c:v>
                </c:pt>
                <c:pt idx="14637">
                  <c:v>2296242.26602</c:v>
                </c:pt>
                <c:pt idx="14638">
                  <c:v>2305054.2056700001</c:v>
                </c:pt>
                <c:pt idx="14639">
                  <c:v>2313866.1453300002</c:v>
                </c:pt>
                <c:pt idx="14640">
                  <c:v>2322678.0849799998</c:v>
                </c:pt>
                <c:pt idx="14641">
                  <c:v>2331490.02464</c:v>
                </c:pt>
                <c:pt idx="14642">
                  <c:v>2340301.96429</c:v>
                </c:pt>
                <c:pt idx="14643">
                  <c:v>2349113.9039500002</c:v>
                </c:pt>
                <c:pt idx="14644">
                  <c:v>2360481.8225799999</c:v>
                </c:pt>
                <c:pt idx="14645">
                  <c:v>2382144.4441999998</c:v>
                </c:pt>
                <c:pt idx="14646">
                  <c:v>2403807.0658200001</c:v>
                </c:pt>
                <c:pt idx="14647">
                  <c:v>2425469.68744</c:v>
                </c:pt>
                <c:pt idx="14648">
                  <c:v>2444869.2616300001</c:v>
                </c:pt>
                <c:pt idx="14649">
                  <c:v>2464268.8358300002</c:v>
                </c:pt>
                <c:pt idx="14650">
                  <c:v>2483668.4100199998</c:v>
                </c:pt>
                <c:pt idx="14651">
                  <c:v>2503067.98422</c:v>
                </c:pt>
                <c:pt idx="14652">
                  <c:v>2527591.7002099999</c:v>
                </c:pt>
                <c:pt idx="14653">
                  <c:v>2552115.4162099999</c:v>
                </c:pt>
                <c:pt idx="14654">
                  <c:v>2590889.7110100002</c:v>
                </c:pt>
                <c:pt idx="14655">
                  <c:v>2629664.00581</c:v>
                </c:pt>
                <c:pt idx="14656">
                  <c:v>2668438.3006000002</c:v>
                </c:pt>
                <c:pt idx="14657">
                  <c:v>2704656.6164299999</c:v>
                </c:pt>
                <c:pt idx="14658">
                  <c:v>2737376.1862900001</c:v>
                </c:pt>
                <c:pt idx="14659">
                  <c:v>2770095.7561499998</c:v>
                </c:pt>
                <c:pt idx="14660">
                  <c:v>2803506.4352000002</c:v>
                </c:pt>
                <c:pt idx="14661">
                  <c:v>2830368.2220299998</c:v>
                </c:pt>
                <c:pt idx="14662">
                  <c:v>2862185.6974999998</c:v>
                </c:pt>
                <c:pt idx="14663">
                  <c:v>2894003.1729700002</c:v>
                </c:pt>
                <c:pt idx="14664">
                  <c:v>2925820.6484300001</c:v>
                </c:pt>
                <c:pt idx="14665">
                  <c:v>2952513.9821000001</c:v>
                </c:pt>
                <c:pt idx="14666">
                  <c:v>2979207.3157700002</c:v>
                </c:pt>
                <c:pt idx="14667">
                  <c:v>2991650.07064</c:v>
                </c:pt>
                <c:pt idx="14668">
                  <c:v>3004092.8255099999</c:v>
                </c:pt>
                <c:pt idx="14669">
                  <c:v>3021284.9193199999</c:v>
                </c:pt>
                <c:pt idx="14670">
                  <c:v>3038477.0131299999</c:v>
                </c:pt>
                <c:pt idx="14671">
                  <c:v>3048873.1499100002</c:v>
                </c:pt>
                <c:pt idx="14672">
                  <c:v>3059269.28669</c:v>
                </c:pt>
                <c:pt idx="14673">
                  <c:v>3068974.31428</c:v>
                </c:pt>
                <c:pt idx="14674">
                  <c:v>3078679.3418700001</c:v>
                </c:pt>
                <c:pt idx="14675">
                  <c:v>3083428.6808099998</c:v>
                </c:pt>
                <c:pt idx="14676">
                  <c:v>3088178.0197600001</c:v>
                </c:pt>
                <c:pt idx="14677">
                  <c:v>3092927.3587000002</c:v>
                </c:pt>
                <c:pt idx="14678">
                  <c:v>3104873.7039600001</c:v>
                </c:pt>
                <c:pt idx="14679">
                  <c:v>3116820.04923</c:v>
                </c:pt>
                <c:pt idx="14680">
                  <c:v>3118994.0932999998</c:v>
                </c:pt>
                <c:pt idx="14681">
                  <c:v>3121168.1373800002</c:v>
                </c:pt>
                <c:pt idx="14682">
                  <c:v>3118592.8425199999</c:v>
                </c:pt>
                <c:pt idx="14683">
                  <c:v>3116017.5476500001</c:v>
                </c:pt>
                <c:pt idx="14684">
                  <c:v>3107678.2061000001</c:v>
                </c:pt>
                <c:pt idx="14685">
                  <c:v>3090643.8141399999</c:v>
                </c:pt>
                <c:pt idx="14686">
                  <c:v>3073609.4221899998</c:v>
                </c:pt>
                <c:pt idx="14687">
                  <c:v>3056575.0302400002</c:v>
                </c:pt>
                <c:pt idx="14688">
                  <c:v>3039540.6382800001</c:v>
                </c:pt>
                <c:pt idx="14689">
                  <c:v>3022506.24633</c:v>
                </c:pt>
                <c:pt idx="14690">
                  <c:v>3005471.8543699998</c:v>
                </c:pt>
                <c:pt idx="14691">
                  <c:v>2981240.4561000001</c:v>
                </c:pt>
                <c:pt idx="14692">
                  <c:v>2957009.0578299998</c:v>
                </c:pt>
                <c:pt idx="14693">
                  <c:v>2942549.96074</c:v>
                </c:pt>
                <c:pt idx="14694">
                  <c:v>2928090.8636500002</c:v>
                </c:pt>
                <c:pt idx="14695">
                  <c:v>2913631.76657</c:v>
                </c:pt>
                <c:pt idx="14696">
                  <c:v>2899172.6694800002</c:v>
                </c:pt>
                <c:pt idx="14697">
                  <c:v>2891153.7388800001</c:v>
                </c:pt>
                <c:pt idx="14698">
                  <c:v>2891829.8586900001</c:v>
                </c:pt>
                <c:pt idx="14699">
                  <c:v>2892505.9785000002</c:v>
                </c:pt>
                <c:pt idx="14700">
                  <c:v>2893182.0983000002</c:v>
                </c:pt>
                <c:pt idx="14701">
                  <c:v>2893858.2181099998</c:v>
                </c:pt>
                <c:pt idx="14702">
                  <c:v>2894534.3379099998</c:v>
                </c:pt>
                <c:pt idx="14703">
                  <c:v>2895210.4577199998</c:v>
                </c:pt>
                <c:pt idx="14704">
                  <c:v>2895886.5775199998</c:v>
                </c:pt>
                <c:pt idx="14705">
                  <c:v>2896562.6973299999</c:v>
                </c:pt>
                <c:pt idx="14706">
                  <c:v>2897238.8171399999</c:v>
                </c:pt>
                <c:pt idx="14707">
                  <c:v>2736219.9332900001</c:v>
                </c:pt>
                <c:pt idx="14708">
                  <c:v>2522185.04654</c:v>
                </c:pt>
                <c:pt idx="14709">
                  <c:v>2308150.1598</c:v>
                </c:pt>
                <c:pt idx="14710">
                  <c:v>2093439.1532399999</c:v>
                </c:pt>
                <c:pt idx="14711">
                  <c:v>1878728.1466900001</c:v>
                </c:pt>
                <c:pt idx="14712">
                  <c:v>1664017.14014</c:v>
                </c:pt>
                <c:pt idx="14713">
                  <c:v>1449306.13359</c:v>
                </c:pt>
                <c:pt idx="14714">
                  <c:v>1234595.1270300001</c:v>
                </c:pt>
                <c:pt idx="14715">
                  <c:v>1018697.89994</c:v>
                </c:pt>
                <c:pt idx="14716">
                  <c:v>802800.67285099998</c:v>
                </c:pt>
                <c:pt idx="14717">
                  <c:v>586903.44576100004</c:v>
                </c:pt>
                <c:pt idx="14718">
                  <c:v>371006.21866999997</c:v>
                </c:pt>
                <c:pt idx="14719">
                  <c:v>155108.99158</c:v>
                </c:pt>
                <c:pt idx="14720">
                  <c:v>100906.76813900001</c:v>
                </c:pt>
                <c:pt idx="14721">
                  <c:v>99720.547601600003</c:v>
                </c:pt>
                <c:pt idx="14722">
                  <c:v>98534.327063799996</c:v>
                </c:pt>
                <c:pt idx="14723">
                  <c:v>97348.106526000003</c:v>
                </c:pt>
                <c:pt idx="14724">
                  <c:v>96148.211281800002</c:v>
                </c:pt>
                <c:pt idx="14725">
                  <c:v>94948.316037700002</c:v>
                </c:pt>
                <c:pt idx="14726">
                  <c:v>93748.420793600002</c:v>
                </c:pt>
                <c:pt idx="14727">
                  <c:v>92548.525549500002</c:v>
                </c:pt>
                <c:pt idx="14728">
                  <c:v>92534.850843199994</c:v>
                </c:pt>
                <c:pt idx="14729">
                  <c:v>92521.176136900001</c:v>
                </c:pt>
                <c:pt idx="14730">
                  <c:v>92451.415924999994</c:v>
                </c:pt>
                <c:pt idx="14731">
                  <c:v>92381.655713200002</c:v>
                </c:pt>
                <c:pt idx="14732">
                  <c:v>92311.895501299994</c:v>
                </c:pt>
                <c:pt idx="14733">
                  <c:v>92242.135289500002</c:v>
                </c:pt>
                <c:pt idx="14734">
                  <c:v>92172.375077599994</c:v>
                </c:pt>
                <c:pt idx="14735">
                  <c:v>92102.614865800002</c:v>
                </c:pt>
                <c:pt idx="14736">
                  <c:v>92032.854653999995</c:v>
                </c:pt>
                <c:pt idx="14737">
                  <c:v>91976.769148399995</c:v>
                </c:pt>
                <c:pt idx="14738">
                  <c:v>91920.683642899996</c:v>
                </c:pt>
                <c:pt idx="14739">
                  <c:v>91864.598137399997</c:v>
                </c:pt>
                <c:pt idx="14740">
                  <c:v>91808.512631799997</c:v>
                </c:pt>
                <c:pt idx="14741">
                  <c:v>91752.427126299997</c:v>
                </c:pt>
                <c:pt idx="14742">
                  <c:v>91904.760030799996</c:v>
                </c:pt>
                <c:pt idx="14743">
                  <c:v>92113.178440799995</c:v>
                </c:pt>
                <c:pt idx="14744">
                  <c:v>92321.596850799993</c:v>
                </c:pt>
                <c:pt idx="14745">
                  <c:v>94066.480835299997</c:v>
                </c:pt>
                <c:pt idx="14746">
                  <c:v>95857.165222299998</c:v>
                </c:pt>
                <c:pt idx="14747">
                  <c:v>97647.849609299999</c:v>
                </c:pt>
                <c:pt idx="14748">
                  <c:v>99438.533996400001</c:v>
                </c:pt>
                <c:pt idx="14749">
                  <c:v>101229.218383</c:v>
                </c:pt>
                <c:pt idx="14750">
                  <c:v>103019.90277</c:v>
                </c:pt>
                <c:pt idx="14751">
                  <c:v>104810.587157</c:v>
                </c:pt>
                <c:pt idx="14752">
                  <c:v>106601.271545</c:v>
                </c:pt>
                <c:pt idx="14753">
                  <c:v>108544.339891</c:v>
                </c:pt>
                <c:pt idx="14754">
                  <c:v>110487.408237</c:v>
                </c:pt>
                <c:pt idx="14755">
                  <c:v>112612.161769</c:v>
                </c:pt>
                <c:pt idx="14756">
                  <c:v>121141.722009</c:v>
                </c:pt>
                <c:pt idx="14757">
                  <c:v>142629.37068600001</c:v>
                </c:pt>
                <c:pt idx="14758">
                  <c:v>165879.06948899999</c:v>
                </c:pt>
                <c:pt idx="14759">
                  <c:v>192290.00974499999</c:v>
                </c:pt>
                <c:pt idx="14760">
                  <c:v>218700.95000099999</c:v>
                </c:pt>
                <c:pt idx="14761">
                  <c:v>245111.89025699999</c:v>
                </c:pt>
                <c:pt idx="14762">
                  <c:v>271522.83051300002</c:v>
                </c:pt>
                <c:pt idx="14763">
                  <c:v>297933.770769</c:v>
                </c:pt>
                <c:pt idx="14764">
                  <c:v>324344.71102500003</c:v>
                </c:pt>
                <c:pt idx="14765">
                  <c:v>350755.651281</c:v>
                </c:pt>
                <c:pt idx="14766">
                  <c:v>407606.58731600002</c:v>
                </c:pt>
                <c:pt idx="14767">
                  <c:v>505647.20677799999</c:v>
                </c:pt>
                <c:pt idx="14768">
                  <c:v>631146.70341099997</c:v>
                </c:pt>
                <c:pt idx="14769">
                  <c:v>752161.26979299996</c:v>
                </c:pt>
                <c:pt idx="14770">
                  <c:v>919077.14244800003</c:v>
                </c:pt>
                <c:pt idx="14771">
                  <c:v>1139815.4357799999</c:v>
                </c:pt>
                <c:pt idx="14772">
                  <c:v>1357346.68725</c:v>
                </c:pt>
                <c:pt idx="14773">
                  <c:v>1634100.6462600001</c:v>
                </c:pt>
                <c:pt idx="14774">
                  <c:v>1914194.95679</c:v>
                </c:pt>
                <c:pt idx="14775">
                  <c:v>2194289.2673300002</c:v>
                </c:pt>
                <c:pt idx="14776">
                  <c:v>2490552.1389899999</c:v>
                </c:pt>
                <c:pt idx="14777">
                  <c:v>2786815.0106500001</c:v>
                </c:pt>
                <c:pt idx="14778">
                  <c:v>3083077.8823099998</c:v>
                </c:pt>
                <c:pt idx="14779">
                  <c:v>3348748.3742399998</c:v>
                </c:pt>
                <c:pt idx="14780">
                  <c:v>3573229.18273</c:v>
                </c:pt>
                <c:pt idx="14781">
                  <c:v>3769861.01046</c:v>
                </c:pt>
                <c:pt idx="14782">
                  <c:v>4006098.8885599999</c:v>
                </c:pt>
                <c:pt idx="14783">
                  <c:v>4166619.52018</c:v>
                </c:pt>
                <c:pt idx="14784">
                  <c:v>4270019.2154299999</c:v>
                </c:pt>
                <c:pt idx="14785">
                  <c:v>4350461.92796</c:v>
                </c:pt>
                <c:pt idx="14786">
                  <c:v>4371681.9329599999</c:v>
                </c:pt>
                <c:pt idx="14787">
                  <c:v>4389561.5864300001</c:v>
                </c:pt>
                <c:pt idx="14788">
                  <c:v>4407441.23991</c:v>
                </c:pt>
                <c:pt idx="14789">
                  <c:v>4409152.33225</c:v>
                </c:pt>
                <c:pt idx="14790">
                  <c:v>4410863.4245999996</c:v>
                </c:pt>
                <c:pt idx="14791">
                  <c:v>4412574.5169399995</c:v>
                </c:pt>
                <c:pt idx="14792">
                  <c:v>4414285.6092900001</c:v>
                </c:pt>
                <c:pt idx="14793">
                  <c:v>4415996.70163</c:v>
                </c:pt>
                <c:pt idx="14794">
                  <c:v>4417707.7939799996</c:v>
                </c:pt>
                <c:pt idx="14795">
                  <c:v>4377892.9594999999</c:v>
                </c:pt>
                <c:pt idx="14796">
                  <c:v>4354935.9767800001</c:v>
                </c:pt>
                <c:pt idx="14797">
                  <c:v>4342680.0986799998</c:v>
                </c:pt>
                <c:pt idx="14798">
                  <c:v>4353381.2032899996</c:v>
                </c:pt>
                <c:pt idx="14799">
                  <c:v>4364082.3078899998</c:v>
                </c:pt>
                <c:pt idx="14800">
                  <c:v>4374783.4124999996</c:v>
                </c:pt>
                <c:pt idx="14801">
                  <c:v>4385484.5171100004</c:v>
                </c:pt>
                <c:pt idx="14802">
                  <c:v>4396185.6217200002</c:v>
                </c:pt>
                <c:pt idx="14803">
                  <c:v>4406886.72633</c:v>
                </c:pt>
                <c:pt idx="14804">
                  <c:v>4417587.8309399998</c:v>
                </c:pt>
                <c:pt idx="14805">
                  <c:v>4428288.93554</c:v>
                </c:pt>
                <c:pt idx="14806">
                  <c:v>4415063.5676300004</c:v>
                </c:pt>
                <c:pt idx="14807">
                  <c:v>4401838.1997100003</c:v>
                </c:pt>
                <c:pt idx="14808">
                  <c:v>4388612.8317900002</c:v>
                </c:pt>
                <c:pt idx="14809">
                  <c:v>4375387.4638700001</c:v>
                </c:pt>
                <c:pt idx="14810">
                  <c:v>4351460.9913499998</c:v>
                </c:pt>
                <c:pt idx="14811">
                  <c:v>4327534.5188199999</c:v>
                </c:pt>
                <c:pt idx="14812">
                  <c:v>4303608.0462999996</c:v>
                </c:pt>
                <c:pt idx="14813">
                  <c:v>4279681.5737699997</c:v>
                </c:pt>
                <c:pt idx="14814">
                  <c:v>4255755.1012500003</c:v>
                </c:pt>
                <c:pt idx="14815">
                  <c:v>4231828.6287200004</c:v>
                </c:pt>
                <c:pt idx="14816">
                  <c:v>4207902.1561899995</c:v>
                </c:pt>
                <c:pt idx="14817">
                  <c:v>4183975.6836700002</c:v>
                </c:pt>
                <c:pt idx="14818">
                  <c:v>4175762.0249999999</c:v>
                </c:pt>
                <c:pt idx="14819">
                  <c:v>4191474.8388700001</c:v>
                </c:pt>
                <c:pt idx="14820">
                  <c:v>4207187.6527300002</c:v>
                </c:pt>
                <c:pt idx="14821">
                  <c:v>4222900.4665900003</c:v>
                </c:pt>
                <c:pt idx="14822">
                  <c:v>4238613.2804500004</c:v>
                </c:pt>
                <c:pt idx="14823">
                  <c:v>4254326.0943099996</c:v>
                </c:pt>
                <c:pt idx="14824">
                  <c:v>4270038.9081800003</c:v>
                </c:pt>
                <c:pt idx="14825">
                  <c:v>4285751.7220400004</c:v>
                </c:pt>
                <c:pt idx="14826">
                  <c:v>4327508.8331800001</c:v>
                </c:pt>
                <c:pt idx="14827">
                  <c:v>4369265.9443199998</c:v>
                </c:pt>
                <c:pt idx="14828">
                  <c:v>4411023.0554600004</c:v>
                </c:pt>
                <c:pt idx="14829">
                  <c:v>4452780.1666000001</c:v>
                </c:pt>
                <c:pt idx="14830">
                  <c:v>4494537.2777500004</c:v>
                </c:pt>
                <c:pt idx="14831">
                  <c:v>4520581.5750200003</c:v>
                </c:pt>
                <c:pt idx="14832">
                  <c:v>4495819.9294299996</c:v>
                </c:pt>
                <c:pt idx="14833">
                  <c:v>4471058.2838399997</c:v>
                </c:pt>
                <c:pt idx="14834">
                  <c:v>4446296.6382499998</c:v>
                </c:pt>
                <c:pt idx="14835">
                  <c:v>4421534.99266</c:v>
                </c:pt>
                <c:pt idx="14836">
                  <c:v>4396773.3470599996</c:v>
                </c:pt>
                <c:pt idx="14837">
                  <c:v>4372011.7014699997</c:v>
                </c:pt>
                <c:pt idx="14838">
                  <c:v>4347250.0558799999</c:v>
                </c:pt>
                <c:pt idx="14839">
                  <c:v>4296444.1130100004</c:v>
                </c:pt>
                <c:pt idx="14840">
                  <c:v>4245638.1701300004</c:v>
                </c:pt>
                <c:pt idx="14841">
                  <c:v>4194832.2272600001</c:v>
                </c:pt>
                <c:pt idx="14842">
                  <c:v>4144026.2843900002</c:v>
                </c:pt>
                <c:pt idx="14843">
                  <c:v>4093220.3415199998</c:v>
                </c:pt>
                <c:pt idx="14844">
                  <c:v>4040948.6175500001</c:v>
                </c:pt>
                <c:pt idx="14845">
                  <c:v>4039482.8364499998</c:v>
                </c:pt>
                <c:pt idx="14846">
                  <c:v>4038017.05535</c:v>
                </c:pt>
                <c:pt idx="14847">
                  <c:v>4036551.2742599999</c:v>
                </c:pt>
                <c:pt idx="14848">
                  <c:v>4035085.4931600001</c:v>
                </c:pt>
                <c:pt idx="14849">
                  <c:v>4033619.7120599998</c:v>
                </c:pt>
                <c:pt idx="14850">
                  <c:v>4032153.93096</c:v>
                </c:pt>
                <c:pt idx="14851">
                  <c:v>4030688.1498699998</c:v>
                </c:pt>
                <c:pt idx="14852">
                  <c:v>4029222.3687700001</c:v>
                </c:pt>
                <c:pt idx="14853">
                  <c:v>4027756.5876699998</c:v>
                </c:pt>
                <c:pt idx="14854">
                  <c:v>4026290.80657</c:v>
                </c:pt>
                <c:pt idx="14855">
                  <c:v>4024825.0254700002</c:v>
                </c:pt>
                <c:pt idx="14856">
                  <c:v>4034158.70578</c:v>
                </c:pt>
                <c:pt idx="14857">
                  <c:v>4044958.1671799999</c:v>
                </c:pt>
                <c:pt idx="14858">
                  <c:v>4055757.6285899999</c:v>
                </c:pt>
                <c:pt idx="14859">
                  <c:v>4066557.0899899998</c:v>
                </c:pt>
                <c:pt idx="14860">
                  <c:v>4077627.0562100001</c:v>
                </c:pt>
                <c:pt idx="14861">
                  <c:v>4088697.0224299999</c:v>
                </c:pt>
                <c:pt idx="14862">
                  <c:v>4099766.9886400001</c:v>
                </c:pt>
                <c:pt idx="14863">
                  <c:v>4110836.9548599999</c:v>
                </c:pt>
                <c:pt idx="14864">
                  <c:v>4121906.9210799998</c:v>
                </c:pt>
                <c:pt idx="14865">
                  <c:v>4132976.8873000001</c:v>
                </c:pt>
                <c:pt idx="14866">
                  <c:v>4144046.8535099998</c:v>
                </c:pt>
                <c:pt idx="14867">
                  <c:v>4155116.8197300001</c:v>
                </c:pt>
                <c:pt idx="14868">
                  <c:v>4166186.7859499999</c:v>
                </c:pt>
                <c:pt idx="14869">
                  <c:v>4166457.2907599998</c:v>
                </c:pt>
                <c:pt idx="14870">
                  <c:v>4166727.7955800002</c:v>
                </c:pt>
                <c:pt idx="14871">
                  <c:v>4187041.3879800001</c:v>
                </c:pt>
                <c:pt idx="14872">
                  <c:v>4207354.9803799996</c:v>
                </c:pt>
                <c:pt idx="14873">
                  <c:v>4227398.0679599997</c:v>
                </c:pt>
                <c:pt idx="14874">
                  <c:v>4269690.1079200003</c:v>
                </c:pt>
                <c:pt idx="14875">
                  <c:v>4311982.1478800001</c:v>
                </c:pt>
                <c:pt idx="14876">
                  <c:v>4354274.1878399998</c:v>
                </c:pt>
                <c:pt idx="14877">
                  <c:v>4396566.2277899999</c:v>
                </c:pt>
                <c:pt idx="14878">
                  <c:v>4460121.8964499999</c:v>
                </c:pt>
                <c:pt idx="14879">
                  <c:v>4523677.5651000002</c:v>
                </c:pt>
                <c:pt idx="14880">
                  <c:v>4587233.2337600002</c:v>
                </c:pt>
                <c:pt idx="14881">
                  <c:v>4650788.9024099996</c:v>
                </c:pt>
                <c:pt idx="14882">
                  <c:v>4694113.1678900002</c:v>
                </c:pt>
                <c:pt idx="14883">
                  <c:v>4737437.4333699998</c:v>
                </c:pt>
                <c:pt idx="14884">
                  <c:v>4760718.6112599997</c:v>
                </c:pt>
                <c:pt idx="14885">
                  <c:v>4783999.7891499996</c:v>
                </c:pt>
                <c:pt idx="14886">
                  <c:v>4807280.9670500001</c:v>
                </c:pt>
                <c:pt idx="14887">
                  <c:v>4808313.19257</c:v>
                </c:pt>
                <c:pt idx="14888">
                  <c:v>4809345.4180899998</c:v>
                </c:pt>
                <c:pt idx="14889">
                  <c:v>4810377.6436099997</c:v>
                </c:pt>
                <c:pt idx="14890">
                  <c:v>4790854.2463100003</c:v>
                </c:pt>
                <c:pt idx="14891">
                  <c:v>4750067.2203099998</c:v>
                </c:pt>
                <c:pt idx="14892">
                  <c:v>4709280.1943199998</c:v>
                </c:pt>
                <c:pt idx="14893">
                  <c:v>4668493.1683200002</c:v>
                </c:pt>
                <c:pt idx="14894">
                  <c:v>4627706.1423300002</c:v>
                </c:pt>
                <c:pt idx="14895">
                  <c:v>4607150.51951</c:v>
                </c:pt>
                <c:pt idx="14896">
                  <c:v>4586594.8966899998</c:v>
                </c:pt>
                <c:pt idx="14897">
                  <c:v>4566039.2738800002</c:v>
                </c:pt>
                <c:pt idx="14898">
                  <c:v>4535483.5051800003</c:v>
                </c:pt>
                <c:pt idx="14899">
                  <c:v>4504927.7364699999</c:v>
                </c:pt>
                <c:pt idx="14900">
                  <c:v>4474371.96777</c:v>
                </c:pt>
                <c:pt idx="14901">
                  <c:v>4443816.1990700001</c:v>
                </c:pt>
                <c:pt idx="14902">
                  <c:v>4413260.4303700002</c:v>
                </c:pt>
                <c:pt idx="14903">
                  <c:v>4403260.2844900005</c:v>
                </c:pt>
                <c:pt idx="14904">
                  <c:v>4393260.1386099998</c:v>
                </c:pt>
                <c:pt idx="14905">
                  <c:v>4383259.9927200004</c:v>
                </c:pt>
                <c:pt idx="14906">
                  <c:v>4373259.8468399998</c:v>
                </c:pt>
                <c:pt idx="14907">
                  <c:v>4363259.70096</c:v>
                </c:pt>
                <c:pt idx="14908">
                  <c:v>4353259.5550699998</c:v>
                </c:pt>
                <c:pt idx="14909">
                  <c:v>4343259.40919</c:v>
                </c:pt>
                <c:pt idx="14910">
                  <c:v>4348780.2398100002</c:v>
                </c:pt>
                <c:pt idx="14911">
                  <c:v>4364301.21631</c:v>
                </c:pt>
                <c:pt idx="14912">
                  <c:v>4392251.7768999999</c:v>
                </c:pt>
                <c:pt idx="14913">
                  <c:v>4432602.1338999998</c:v>
                </c:pt>
                <c:pt idx="14914">
                  <c:v>4472952.4908999996</c:v>
                </c:pt>
                <c:pt idx="14915">
                  <c:v>4513302.8479000004</c:v>
                </c:pt>
                <c:pt idx="14916">
                  <c:v>4553653.2049000002</c:v>
                </c:pt>
                <c:pt idx="14917">
                  <c:v>4594003.5619000001</c:v>
                </c:pt>
                <c:pt idx="14918">
                  <c:v>4619683.9854800003</c:v>
                </c:pt>
                <c:pt idx="14919">
                  <c:v>4645364.4090499999</c:v>
                </c:pt>
                <c:pt idx="14920">
                  <c:v>4659901.5029100003</c:v>
                </c:pt>
                <c:pt idx="14921">
                  <c:v>4674438.5967699997</c:v>
                </c:pt>
                <c:pt idx="14922">
                  <c:v>4688975.6906300001</c:v>
                </c:pt>
                <c:pt idx="14923">
                  <c:v>4687991.80798</c:v>
                </c:pt>
                <c:pt idx="14924">
                  <c:v>4687007.9253399996</c:v>
                </c:pt>
                <c:pt idx="14925">
                  <c:v>4673594.4585999995</c:v>
                </c:pt>
                <c:pt idx="14926">
                  <c:v>4647781.1954600001</c:v>
                </c:pt>
                <c:pt idx="14927">
                  <c:v>4621967.9323199997</c:v>
                </c:pt>
                <c:pt idx="14928">
                  <c:v>4596154.6691800002</c:v>
                </c:pt>
                <c:pt idx="14929">
                  <c:v>4553884.67294</c:v>
                </c:pt>
                <c:pt idx="14930">
                  <c:v>4511614.6767100003</c:v>
                </c:pt>
                <c:pt idx="14931">
                  <c:v>4484014.6139000002</c:v>
                </c:pt>
                <c:pt idx="14932">
                  <c:v>4456414.5510999998</c:v>
                </c:pt>
                <c:pt idx="14933">
                  <c:v>4439957.8180099996</c:v>
                </c:pt>
                <c:pt idx="14934">
                  <c:v>4423501.0849200003</c:v>
                </c:pt>
                <c:pt idx="14935">
                  <c:v>4407044.3518300001</c:v>
                </c:pt>
                <c:pt idx="14936">
                  <c:v>4390587.6187399998</c:v>
                </c:pt>
                <c:pt idx="14937">
                  <c:v>4374130.8856499996</c:v>
                </c:pt>
                <c:pt idx="14938">
                  <c:v>4357674.1525600003</c:v>
                </c:pt>
                <c:pt idx="14939">
                  <c:v>4341217.4194700001</c:v>
                </c:pt>
                <c:pt idx="14940">
                  <c:v>4324760.6863799999</c:v>
                </c:pt>
                <c:pt idx="14941">
                  <c:v>4331704.3455600003</c:v>
                </c:pt>
                <c:pt idx="14942">
                  <c:v>4346941.1185799995</c:v>
                </c:pt>
                <c:pt idx="14943">
                  <c:v>4362177.8915999997</c:v>
                </c:pt>
                <c:pt idx="14944">
                  <c:v>4377414.6646199999</c:v>
                </c:pt>
                <c:pt idx="14945">
                  <c:v>4392651.4376400001</c:v>
                </c:pt>
                <c:pt idx="14946">
                  <c:v>4407888.2106600003</c:v>
                </c:pt>
                <c:pt idx="14947">
                  <c:v>4423124.9836799996</c:v>
                </c:pt>
                <c:pt idx="14948">
                  <c:v>4438361.7566999998</c:v>
                </c:pt>
                <c:pt idx="14949">
                  <c:v>4453598.52972</c:v>
                </c:pt>
                <c:pt idx="14950">
                  <c:v>4468835.3027400002</c:v>
                </c:pt>
                <c:pt idx="14951">
                  <c:v>4484072.0757600004</c:v>
                </c:pt>
                <c:pt idx="14952">
                  <c:v>4499308.8487799997</c:v>
                </c:pt>
                <c:pt idx="14953">
                  <c:v>4514545.6218100004</c:v>
                </c:pt>
                <c:pt idx="14954">
                  <c:v>4520579.47377</c:v>
                </c:pt>
                <c:pt idx="14955">
                  <c:v>4546244.9771699999</c:v>
                </c:pt>
                <c:pt idx="14956">
                  <c:v>4567188.3234200003</c:v>
                </c:pt>
                <c:pt idx="14957">
                  <c:v>4573612.1616900004</c:v>
                </c:pt>
                <c:pt idx="14958">
                  <c:v>4580035.9999599997</c:v>
                </c:pt>
                <c:pt idx="14959">
                  <c:v>4551544.4758700002</c:v>
                </c:pt>
                <c:pt idx="14960">
                  <c:v>4523052.9517799998</c:v>
                </c:pt>
                <c:pt idx="14961">
                  <c:v>4494561.4276900003</c:v>
                </c:pt>
                <c:pt idx="14962">
                  <c:v>4466069.9035999998</c:v>
                </c:pt>
                <c:pt idx="14963">
                  <c:v>4437578.3794999998</c:v>
                </c:pt>
                <c:pt idx="14964">
                  <c:v>4409086.8554100003</c:v>
                </c:pt>
                <c:pt idx="14965">
                  <c:v>4380595.3313199999</c:v>
                </c:pt>
                <c:pt idx="14966">
                  <c:v>4352103.8072300004</c:v>
                </c:pt>
                <c:pt idx="14967">
                  <c:v>4309414.8119200002</c:v>
                </c:pt>
                <c:pt idx="14968">
                  <c:v>4255257.78443</c:v>
                </c:pt>
                <c:pt idx="14969">
                  <c:v>4205822.9140900001</c:v>
                </c:pt>
                <c:pt idx="14970">
                  <c:v>4170907.5517199999</c:v>
                </c:pt>
                <c:pt idx="14971">
                  <c:v>4158078.6466000001</c:v>
                </c:pt>
                <c:pt idx="14972">
                  <c:v>4180165.1038299999</c:v>
                </c:pt>
                <c:pt idx="14973">
                  <c:v>4202251.5610699998</c:v>
                </c:pt>
                <c:pt idx="14974">
                  <c:v>4224338.0182999996</c:v>
                </c:pt>
                <c:pt idx="14975">
                  <c:v>4246424.47554</c:v>
                </c:pt>
                <c:pt idx="14976">
                  <c:v>4268510.9327800004</c:v>
                </c:pt>
                <c:pt idx="14977">
                  <c:v>4290597.3900100002</c:v>
                </c:pt>
                <c:pt idx="14978">
                  <c:v>4312313.4339500004</c:v>
                </c:pt>
                <c:pt idx="14979">
                  <c:v>4334029.4778899997</c:v>
                </c:pt>
                <c:pt idx="14980">
                  <c:v>4355745.52183</c:v>
                </c:pt>
                <c:pt idx="14981">
                  <c:v>4377461.5657700002</c:v>
                </c:pt>
                <c:pt idx="14982">
                  <c:v>4399177.6097100005</c:v>
                </c:pt>
                <c:pt idx="14983">
                  <c:v>4420893.6536499998</c:v>
                </c:pt>
                <c:pt idx="14984">
                  <c:v>4420523.2403499996</c:v>
                </c:pt>
                <c:pt idx="14985">
                  <c:v>4420152.82706</c:v>
                </c:pt>
                <c:pt idx="14986">
                  <c:v>4419782.4137599999</c:v>
                </c:pt>
                <c:pt idx="14987">
                  <c:v>4419412.0004599998</c:v>
                </c:pt>
                <c:pt idx="14988">
                  <c:v>4419041.5871700002</c:v>
                </c:pt>
                <c:pt idx="14989">
                  <c:v>4418671.1738700001</c:v>
                </c:pt>
                <c:pt idx="14990">
                  <c:v>4436871.8762100004</c:v>
                </c:pt>
                <c:pt idx="14991">
                  <c:v>4455442.9918400003</c:v>
                </c:pt>
                <c:pt idx="14992">
                  <c:v>4474014.1074700002</c:v>
                </c:pt>
                <c:pt idx="14993">
                  <c:v>4492585.2231000001</c:v>
                </c:pt>
                <c:pt idx="14994">
                  <c:v>4511156.3387399996</c:v>
                </c:pt>
                <c:pt idx="14995">
                  <c:v>4529727.4543700004</c:v>
                </c:pt>
                <c:pt idx="14996">
                  <c:v>4548298.57</c:v>
                </c:pt>
                <c:pt idx="14997">
                  <c:v>4566682.1800899999</c:v>
                </c:pt>
                <c:pt idx="14998">
                  <c:v>4585065.7901799995</c:v>
                </c:pt>
                <c:pt idx="14999">
                  <c:v>4603449.4002700001</c:v>
                </c:pt>
                <c:pt idx="15000">
                  <c:v>4621833.0103500001</c:v>
                </c:pt>
                <c:pt idx="15001">
                  <c:v>4640216.6204399997</c:v>
                </c:pt>
                <c:pt idx="15002">
                  <c:v>4658600.2305300003</c:v>
                </c:pt>
                <c:pt idx="15003">
                  <c:v>4658412.72499</c:v>
                </c:pt>
                <c:pt idx="15004">
                  <c:v>4658225.2194499997</c:v>
                </c:pt>
                <c:pt idx="15005">
                  <c:v>4658037.7138999999</c:v>
                </c:pt>
                <c:pt idx="15006">
                  <c:v>4657850.2083599996</c:v>
                </c:pt>
                <c:pt idx="15007">
                  <c:v>4657662.7028200002</c:v>
                </c:pt>
                <c:pt idx="15008">
                  <c:v>4657475.19728</c:v>
                </c:pt>
                <c:pt idx="15009">
                  <c:v>4663983.0136900004</c:v>
                </c:pt>
                <c:pt idx="15010">
                  <c:v>4670678.3356499998</c:v>
                </c:pt>
                <c:pt idx="15011">
                  <c:v>4677373.6575999996</c:v>
                </c:pt>
                <c:pt idx="15012">
                  <c:v>4638325.88894</c:v>
                </c:pt>
                <c:pt idx="15013">
                  <c:v>4599278.1202699998</c:v>
                </c:pt>
                <c:pt idx="15014">
                  <c:v>4560230.3515999997</c:v>
                </c:pt>
                <c:pt idx="15015">
                  <c:v>4521182.5829400001</c:v>
                </c:pt>
                <c:pt idx="15016">
                  <c:v>4482134.81427</c:v>
                </c:pt>
                <c:pt idx="15017">
                  <c:v>4443087.0455999998</c:v>
                </c:pt>
                <c:pt idx="15018">
                  <c:v>4404039.2769299997</c:v>
                </c:pt>
                <c:pt idx="15019">
                  <c:v>4364991.5082700001</c:v>
                </c:pt>
                <c:pt idx="15020">
                  <c:v>4325943.7396</c:v>
                </c:pt>
                <c:pt idx="15021">
                  <c:v>4286895.9709299998</c:v>
                </c:pt>
                <c:pt idx="15022">
                  <c:v>4241152.8803099999</c:v>
                </c:pt>
                <c:pt idx="15023">
                  <c:v>4195409.78969</c:v>
                </c:pt>
                <c:pt idx="15024">
                  <c:v>4150576.4627999999</c:v>
                </c:pt>
                <c:pt idx="15025">
                  <c:v>4154939.3114900002</c:v>
                </c:pt>
                <c:pt idx="15026">
                  <c:v>4159302.1601800001</c:v>
                </c:pt>
                <c:pt idx="15027">
                  <c:v>4163665.00887</c:v>
                </c:pt>
                <c:pt idx="15028">
                  <c:v>4190621.1600299999</c:v>
                </c:pt>
                <c:pt idx="15029">
                  <c:v>4217577.3111899998</c:v>
                </c:pt>
                <c:pt idx="15030">
                  <c:v>4253380.18346</c:v>
                </c:pt>
                <c:pt idx="15031">
                  <c:v>4289183.0557199996</c:v>
                </c:pt>
                <c:pt idx="15032">
                  <c:v>4329060.63882</c:v>
                </c:pt>
                <c:pt idx="15033">
                  <c:v>4368938.2219099998</c:v>
                </c:pt>
                <c:pt idx="15034">
                  <c:v>4408815.8049999997</c:v>
                </c:pt>
                <c:pt idx="15035">
                  <c:v>4461404.62842</c:v>
                </c:pt>
                <c:pt idx="15036">
                  <c:v>4513993.4518400002</c:v>
                </c:pt>
                <c:pt idx="15037">
                  <c:v>4574898.4076399999</c:v>
                </c:pt>
                <c:pt idx="15038">
                  <c:v>4632350.2785</c:v>
                </c:pt>
                <c:pt idx="15039">
                  <c:v>4689802.1493499996</c:v>
                </c:pt>
                <c:pt idx="15040">
                  <c:v>4754801.5374999996</c:v>
                </c:pt>
                <c:pt idx="15041">
                  <c:v>4806923.2002900001</c:v>
                </c:pt>
                <c:pt idx="15042">
                  <c:v>4859044.8630900001</c:v>
                </c:pt>
                <c:pt idx="15043">
                  <c:v>4902319.8047799999</c:v>
                </c:pt>
                <c:pt idx="15044">
                  <c:v>4960448.9654700002</c:v>
                </c:pt>
                <c:pt idx="15045">
                  <c:v>5014503.4153300002</c:v>
                </c:pt>
                <c:pt idx="15046">
                  <c:v>5110901.8952000001</c:v>
                </c:pt>
                <c:pt idx="15047">
                  <c:v>5207300.3750700001</c:v>
                </c:pt>
                <c:pt idx="15048">
                  <c:v>5290987.6146099996</c:v>
                </c:pt>
                <c:pt idx="15049">
                  <c:v>5374674.85415</c:v>
                </c:pt>
                <c:pt idx="15050">
                  <c:v>5449136.1975699998</c:v>
                </c:pt>
                <c:pt idx="15051">
                  <c:v>5523597.54098</c:v>
                </c:pt>
                <c:pt idx="15052">
                  <c:v>5620885.2247000001</c:v>
                </c:pt>
                <c:pt idx="15053">
                  <c:v>5710625.3911199998</c:v>
                </c:pt>
                <c:pt idx="15054">
                  <c:v>5790649.9804199999</c:v>
                </c:pt>
                <c:pt idx="15055">
                  <c:v>5870674.5697299996</c:v>
                </c:pt>
                <c:pt idx="15056">
                  <c:v>5950699.1590299997</c:v>
                </c:pt>
                <c:pt idx="15057">
                  <c:v>6005113.3588100001</c:v>
                </c:pt>
                <c:pt idx="15058">
                  <c:v>6059527.5585899996</c:v>
                </c:pt>
                <c:pt idx="15059">
                  <c:v>6071597.7283699997</c:v>
                </c:pt>
                <c:pt idx="15060">
                  <c:v>6083667.8981400002</c:v>
                </c:pt>
                <c:pt idx="15061">
                  <c:v>6095738.0679200003</c:v>
                </c:pt>
                <c:pt idx="15062">
                  <c:v>6107808.2376899999</c:v>
                </c:pt>
                <c:pt idx="15063">
                  <c:v>6119878.40747</c:v>
                </c:pt>
                <c:pt idx="15064">
                  <c:v>6131948.5772399995</c:v>
                </c:pt>
                <c:pt idx="15065">
                  <c:v>6089936.5620600004</c:v>
                </c:pt>
                <c:pt idx="15066">
                  <c:v>6047924.5468699997</c:v>
                </c:pt>
                <c:pt idx="15067">
                  <c:v>6005912.5316899996</c:v>
                </c:pt>
                <c:pt idx="15068">
                  <c:v>5963900.5165100005</c:v>
                </c:pt>
                <c:pt idx="15069">
                  <c:v>5921888.5013199998</c:v>
                </c:pt>
                <c:pt idx="15070">
                  <c:v>5890632.6566599999</c:v>
                </c:pt>
                <c:pt idx="15071">
                  <c:v>5859376.8119999999</c:v>
                </c:pt>
                <c:pt idx="15072">
                  <c:v>5828120.96734</c:v>
                </c:pt>
                <c:pt idx="15073">
                  <c:v>5796865.12268</c:v>
                </c:pt>
                <c:pt idx="15074">
                  <c:v>5765609.2780299997</c:v>
                </c:pt>
                <c:pt idx="15075">
                  <c:v>5734353.4333699998</c:v>
                </c:pt>
                <c:pt idx="15076">
                  <c:v>5703097.5887099998</c:v>
                </c:pt>
                <c:pt idx="15077">
                  <c:v>5718390.6877100002</c:v>
                </c:pt>
                <c:pt idx="15078">
                  <c:v>5764939.6313699996</c:v>
                </c:pt>
                <c:pt idx="15079">
                  <c:v>5811488.5750399996</c:v>
                </c:pt>
                <c:pt idx="15080">
                  <c:v>5858037.5186999999</c:v>
                </c:pt>
                <c:pt idx="15081">
                  <c:v>5904586.4623699998</c:v>
                </c:pt>
                <c:pt idx="15082">
                  <c:v>5951135.4060300002</c:v>
                </c:pt>
                <c:pt idx="15083">
                  <c:v>5962132.3669499997</c:v>
                </c:pt>
                <c:pt idx="15084">
                  <c:v>5973129.3278599996</c:v>
                </c:pt>
                <c:pt idx="15085">
                  <c:v>5984126.2887700005</c:v>
                </c:pt>
                <c:pt idx="15086">
                  <c:v>5995123.24969</c:v>
                </c:pt>
                <c:pt idx="15087">
                  <c:v>6006120.2105999999</c:v>
                </c:pt>
                <c:pt idx="15088">
                  <c:v>6017117.1715200003</c:v>
                </c:pt>
                <c:pt idx="15089">
                  <c:v>6010536.2049000002</c:v>
                </c:pt>
                <c:pt idx="15090">
                  <c:v>5957406.2946100002</c:v>
                </c:pt>
                <c:pt idx="15091">
                  <c:v>5904276.3843299998</c:v>
                </c:pt>
                <c:pt idx="15092">
                  <c:v>5851146.4740399998</c:v>
                </c:pt>
                <c:pt idx="15093">
                  <c:v>5798016.5637600003</c:v>
                </c:pt>
                <c:pt idx="15094">
                  <c:v>5744886.6534700003</c:v>
                </c:pt>
                <c:pt idx="15095">
                  <c:v>5691756.7431899998</c:v>
                </c:pt>
                <c:pt idx="15096">
                  <c:v>5674178.8156500002</c:v>
                </c:pt>
                <c:pt idx="15097">
                  <c:v>5643302.0674599996</c:v>
                </c:pt>
                <c:pt idx="15098">
                  <c:v>5611075.9936499996</c:v>
                </c:pt>
                <c:pt idx="15099">
                  <c:v>5578849.9198399996</c:v>
                </c:pt>
                <c:pt idx="15100">
                  <c:v>5546623.8460400002</c:v>
                </c:pt>
                <c:pt idx="15101">
                  <c:v>5514397.7722300002</c:v>
                </c:pt>
                <c:pt idx="15102">
                  <c:v>5463902.6990599995</c:v>
                </c:pt>
                <c:pt idx="15103">
                  <c:v>5394836.0020899996</c:v>
                </c:pt>
                <c:pt idx="15104">
                  <c:v>5325769.3051199997</c:v>
                </c:pt>
                <c:pt idx="15105">
                  <c:v>5256702.6081499998</c:v>
                </c:pt>
                <c:pt idx="15106">
                  <c:v>5187635.9111900004</c:v>
                </c:pt>
                <c:pt idx="15107">
                  <c:v>5118569.2142200004</c:v>
                </c:pt>
                <c:pt idx="15108">
                  <c:v>5049502.5172499996</c:v>
                </c:pt>
                <c:pt idx="15109">
                  <c:v>4980435.8202799996</c:v>
                </c:pt>
                <c:pt idx="15110">
                  <c:v>4912105.7090400001</c:v>
                </c:pt>
                <c:pt idx="15111">
                  <c:v>4845124.9233999997</c:v>
                </c:pt>
                <c:pt idx="15112">
                  <c:v>4756667.9647899996</c:v>
                </c:pt>
                <c:pt idx="15113">
                  <c:v>4668211.0061699999</c:v>
                </c:pt>
                <c:pt idx="15114">
                  <c:v>4579754.0475599999</c:v>
                </c:pt>
                <c:pt idx="15115">
                  <c:v>4527144.0158500001</c:v>
                </c:pt>
                <c:pt idx="15116">
                  <c:v>4493105.6079299999</c:v>
                </c:pt>
                <c:pt idx="15117">
                  <c:v>4427353.0000799997</c:v>
                </c:pt>
                <c:pt idx="15118">
                  <c:v>4361600.39224</c:v>
                </c:pt>
                <c:pt idx="15119">
                  <c:v>4295847.7844000002</c:v>
                </c:pt>
                <c:pt idx="15120">
                  <c:v>4222600.2005899996</c:v>
                </c:pt>
                <c:pt idx="15121">
                  <c:v>4149352.6167899999</c:v>
                </c:pt>
                <c:pt idx="15122">
                  <c:v>4076105.0329900002</c:v>
                </c:pt>
                <c:pt idx="15123">
                  <c:v>4015419.68413</c:v>
                </c:pt>
                <c:pt idx="15124">
                  <c:v>3954734.3352600001</c:v>
                </c:pt>
                <c:pt idx="15125">
                  <c:v>3915525.1593800001</c:v>
                </c:pt>
                <c:pt idx="15126">
                  <c:v>3876315.98349</c:v>
                </c:pt>
                <c:pt idx="15127">
                  <c:v>3837106.80761</c:v>
                </c:pt>
                <c:pt idx="15128">
                  <c:v>3797897.63173</c:v>
                </c:pt>
                <c:pt idx="15129">
                  <c:v>3758688.45584</c:v>
                </c:pt>
                <c:pt idx="15130">
                  <c:v>3751193.47988</c:v>
                </c:pt>
                <c:pt idx="15131">
                  <c:v>3743698.50392</c:v>
                </c:pt>
                <c:pt idx="15132">
                  <c:v>3742426.8834500001</c:v>
                </c:pt>
                <c:pt idx="15133">
                  <c:v>3748650.23893</c:v>
                </c:pt>
                <c:pt idx="15134">
                  <c:v>3754873.5944099999</c:v>
                </c:pt>
                <c:pt idx="15135">
                  <c:v>3761096.9498999999</c:v>
                </c:pt>
                <c:pt idx="15136">
                  <c:v>3767320.3053799998</c:v>
                </c:pt>
                <c:pt idx="15137">
                  <c:v>3773543.6608600002</c:v>
                </c:pt>
                <c:pt idx="15138">
                  <c:v>3779767.0163400001</c:v>
                </c:pt>
                <c:pt idx="15139">
                  <c:v>3785990.3718300001</c:v>
                </c:pt>
                <c:pt idx="15140">
                  <c:v>3792213.72731</c:v>
                </c:pt>
                <c:pt idx="15141">
                  <c:v>3798437.0827899999</c:v>
                </c:pt>
                <c:pt idx="15142">
                  <c:v>3804660.4382699998</c:v>
                </c:pt>
                <c:pt idx="15143">
                  <c:v>3810883.7937500002</c:v>
                </c:pt>
                <c:pt idx="15144">
                  <c:v>3845003.8249900001</c:v>
                </c:pt>
                <c:pt idx="15145">
                  <c:v>3872900.50074</c:v>
                </c:pt>
                <c:pt idx="15146">
                  <c:v>3900797.17649</c:v>
                </c:pt>
                <c:pt idx="15147">
                  <c:v>3928693.85225</c:v>
                </c:pt>
                <c:pt idx="15148">
                  <c:v>3956590.5279999999</c:v>
                </c:pt>
                <c:pt idx="15149">
                  <c:v>3973910.6815499999</c:v>
                </c:pt>
                <c:pt idx="15150">
                  <c:v>3991230.8350900002</c:v>
                </c:pt>
                <c:pt idx="15151">
                  <c:v>4008550.9886400001</c:v>
                </c:pt>
                <c:pt idx="15152">
                  <c:v>4025871.14219</c:v>
                </c:pt>
                <c:pt idx="15153">
                  <c:v>4043191.2957299999</c:v>
                </c:pt>
                <c:pt idx="15154">
                  <c:v>4060511.4492799998</c:v>
                </c:pt>
                <c:pt idx="15155">
                  <c:v>4077831.6028200001</c:v>
                </c:pt>
                <c:pt idx="15156">
                  <c:v>4095151.7563700001</c:v>
                </c:pt>
                <c:pt idx="15157">
                  <c:v>4084575.23416</c:v>
                </c:pt>
                <c:pt idx="15158">
                  <c:v>4064905.4602800002</c:v>
                </c:pt>
                <c:pt idx="15159">
                  <c:v>4045235.6864</c:v>
                </c:pt>
                <c:pt idx="15160">
                  <c:v>3975440.4363799999</c:v>
                </c:pt>
                <c:pt idx="15161">
                  <c:v>3905645.1863600002</c:v>
                </c:pt>
                <c:pt idx="15162">
                  <c:v>3846426.4585500001</c:v>
                </c:pt>
                <c:pt idx="15163">
                  <c:v>3787207.73073</c:v>
                </c:pt>
                <c:pt idx="15164">
                  <c:v>3727989.0029199999</c:v>
                </c:pt>
                <c:pt idx="15165">
                  <c:v>3668770.2751099998</c:v>
                </c:pt>
                <c:pt idx="15166">
                  <c:v>3571137.5867599999</c:v>
                </c:pt>
                <c:pt idx="15167">
                  <c:v>3341584.1175699998</c:v>
                </c:pt>
                <c:pt idx="15168">
                  <c:v>3093080.9132900001</c:v>
                </c:pt>
                <c:pt idx="15169">
                  <c:v>2793585.7256399998</c:v>
                </c:pt>
                <c:pt idx="15170">
                  <c:v>2490517.5919400002</c:v>
                </c:pt>
                <c:pt idx="15171">
                  <c:v>2196542.7099199998</c:v>
                </c:pt>
                <c:pt idx="15172">
                  <c:v>1902567.82791</c:v>
                </c:pt>
                <c:pt idx="15173">
                  <c:v>1658718.4220199999</c:v>
                </c:pt>
                <c:pt idx="15174">
                  <c:v>1414869.01614</c:v>
                </c:pt>
                <c:pt idx="15175">
                  <c:v>1171019.6102499999</c:v>
                </c:pt>
                <c:pt idx="15176">
                  <c:v>927170.20436700003</c:v>
                </c:pt>
                <c:pt idx="15177">
                  <c:v>683320.79848300002</c:v>
                </c:pt>
                <c:pt idx="15178">
                  <c:v>439471.39259800001</c:v>
                </c:pt>
                <c:pt idx="15179">
                  <c:v>234035.94725200001</c:v>
                </c:pt>
                <c:pt idx="15180">
                  <c:v>160521.28274600001</c:v>
                </c:pt>
                <c:pt idx="15181">
                  <c:v>105956.353325</c:v>
                </c:pt>
                <c:pt idx="15182">
                  <c:v>105203.526207</c:v>
                </c:pt>
                <c:pt idx="15183">
                  <c:v>108023.64513</c:v>
                </c:pt>
                <c:pt idx="15184">
                  <c:v>128875.776648</c:v>
                </c:pt>
                <c:pt idx="15185">
                  <c:v>149727.908165</c:v>
                </c:pt>
                <c:pt idx="15186">
                  <c:v>176377.228661</c:v>
                </c:pt>
                <c:pt idx="15187">
                  <c:v>203026.549157</c:v>
                </c:pt>
                <c:pt idx="15188">
                  <c:v>253462.57852499999</c:v>
                </c:pt>
                <c:pt idx="15189">
                  <c:v>304850.896358</c:v>
                </c:pt>
                <c:pt idx="15190">
                  <c:v>348940.07889200002</c:v>
                </c:pt>
                <c:pt idx="15191">
                  <c:v>381492.56308200001</c:v>
                </c:pt>
                <c:pt idx="15192">
                  <c:v>414045.04727099999</c:v>
                </c:pt>
                <c:pt idx="15193">
                  <c:v>446597.53146099998</c:v>
                </c:pt>
                <c:pt idx="15194">
                  <c:v>479150.01565100002</c:v>
                </c:pt>
                <c:pt idx="15195">
                  <c:v>508882.38091800001</c:v>
                </c:pt>
                <c:pt idx="15196">
                  <c:v>538614.74618500005</c:v>
                </c:pt>
                <c:pt idx="15197">
                  <c:v>550315.098856</c:v>
                </c:pt>
                <c:pt idx="15198">
                  <c:v>562015.45152799995</c:v>
                </c:pt>
                <c:pt idx="15199">
                  <c:v>567918.61522200005</c:v>
                </c:pt>
                <c:pt idx="15200">
                  <c:v>573821.77891500003</c:v>
                </c:pt>
                <c:pt idx="15201">
                  <c:v>555938.23373700003</c:v>
                </c:pt>
                <c:pt idx="15202">
                  <c:v>537102.40009400004</c:v>
                </c:pt>
                <c:pt idx="15203">
                  <c:v>552109.59488300001</c:v>
                </c:pt>
                <c:pt idx="15204">
                  <c:v>624925.58184899995</c:v>
                </c:pt>
                <c:pt idx="15205">
                  <c:v>746869.143086</c:v>
                </c:pt>
                <c:pt idx="15206">
                  <c:v>902080.40457899997</c:v>
                </c:pt>
                <c:pt idx="15207">
                  <c:v>1096437.8785300001</c:v>
                </c:pt>
                <c:pt idx="15208">
                  <c:v>1290795.3524799999</c:v>
                </c:pt>
                <c:pt idx="15209">
                  <c:v>1485152.82644</c:v>
                </c:pt>
                <c:pt idx="15210">
                  <c:v>1679510.30039</c:v>
                </c:pt>
                <c:pt idx="15211">
                  <c:v>1873867.77434</c:v>
                </c:pt>
                <c:pt idx="15212">
                  <c:v>2068225.2483000001</c:v>
                </c:pt>
                <c:pt idx="15213">
                  <c:v>2262582.7222500001</c:v>
                </c:pt>
                <c:pt idx="15214">
                  <c:v>2456940.1962000001</c:v>
                </c:pt>
                <c:pt idx="15215">
                  <c:v>2651297.6701500001</c:v>
                </c:pt>
                <c:pt idx="15216">
                  <c:v>2819111.2509699999</c:v>
                </c:pt>
                <c:pt idx="15217">
                  <c:v>2940652.7379600001</c:v>
                </c:pt>
                <c:pt idx="15218">
                  <c:v>3019778.27086</c:v>
                </c:pt>
                <c:pt idx="15219">
                  <c:v>3065636.1035000002</c:v>
                </c:pt>
                <c:pt idx="15220">
                  <c:v>3078719.9201099998</c:v>
                </c:pt>
                <c:pt idx="15221">
                  <c:v>3091803.7367199999</c:v>
                </c:pt>
                <c:pt idx="15222">
                  <c:v>3104887.5533400001</c:v>
                </c:pt>
                <c:pt idx="15223">
                  <c:v>3111052.6650999999</c:v>
                </c:pt>
                <c:pt idx="15224">
                  <c:v>3106744.9527699999</c:v>
                </c:pt>
                <c:pt idx="15225">
                  <c:v>3102437.2404399998</c:v>
                </c:pt>
                <c:pt idx="15226">
                  <c:v>3098129.5281099998</c:v>
                </c:pt>
                <c:pt idx="15227">
                  <c:v>3093821.8157799998</c:v>
                </c:pt>
                <c:pt idx="15228">
                  <c:v>3089514.1034499998</c:v>
                </c:pt>
                <c:pt idx="15229">
                  <c:v>3085206.3911199998</c:v>
                </c:pt>
                <c:pt idx="15230">
                  <c:v>3080898.6787899998</c:v>
                </c:pt>
                <c:pt idx="15231">
                  <c:v>3069879.3462800002</c:v>
                </c:pt>
                <c:pt idx="15232">
                  <c:v>3058860.0137700001</c:v>
                </c:pt>
                <c:pt idx="15233">
                  <c:v>3029144.1295400001</c:v>
                </c:pt>
                <c:pt idx="15234">
                  <c:v>2999428.2453100001</c:v>
                </c:pt>
                <c:pt idx="15235">
                  <c:v>2969712.3610800002</c:v>
                </c:pt>
                <c:pt idx="15236">
                  <c:v>2946915.1817000001</c:v>
                </c:pt>
                <c:pt idx="15237">
                  <c:v>2934590.8264100002</c:v>
                </c:pt>
                <c:pt idx="15238">
                  <c:v>2922266.4711199999</c:v>
                </c:pt>
                <c:pt idx="15239">
                  <c:v>2909942.1158400001</c:v>
                </c:pt>
                <c:pt idx="15240">
                  <c:v>2897617.7605499998</c:v>
                </c:pt>
                <c:pt idx="15241">
                  <c:v>2885293.4052599999</c:v>
                </c:pt>
                <c:pt idx="15242">
                  <c:v>2872969.0499800001</c:v>
                </c:pt>
                <c:pt idx="15243">
                  <c:v>2860644.6946899998</c:v>
                </c:pt>
                <c:pt idx="15244">
                  <c:v>2848320.3393999999</c:v>
                </c:pt>
                <c:pt idx="15245">
                  <c:v>2847536.9884100002</c:v>
                </c:pt>
                <c:pt idx="15246">
                  <c:v>2859077.9926999998</c:v>
                </c:pt>
                <c:pt idx="15247">
                  <c:v>2870618.997</c:v>
                </c:pt>
                <c:pt idx="15248">
                  <c:v>2895444.75881</c:v>
                </c:pt>
                <c:pt idx="15249">
                  <c:v>2932163.2442100001</c:v>
                </c:pt>
                <c:pt idx="15250">
                  <c:v>2968881.7296199999</c:v>
                </c:pt>
                <c:pt idx="15251">
                  <c:v>3026238.8325999998</c:v>
                </c:pt>
                <c:pt idx="15252">
                  <c:v>3083595.9355799998</c:v>
                </c:pt>
                <c:pt idx="15253">
                  <c:v>3140953.0385699999</c:v>
                </c:pt>
                <c:pt idx="15254">
                  <c:v>3198310.1415499998</c:v>
                </c:pt>
                <c:pt idx="15255">
                  <c:v>3255667.2445299998</c:v>
                </c:pt>
                <c:pt idx="15256">
                  <c:v>3363506.54501</c:v>
                </c:pt>
                <c:pt idx="15257">
                  <c:v>3471345.8454999998</c:v>
                </c:pt>
                <c:pt idx="15258">
                  <c:v>3567644.1416799999</c:v>
                </c:pt>
                <c:pt idx="15259">
                  <c:v>3662498.5728699998</c:v>
                </c:pt>
                <c:pt idx="15260">
                  <c:v>3757353.0040600002</c:v>
                </c:pt>
                <c:pt idx="15261">
                  <c:v>3838922.6777400002</c:v>
                </c:pt>
                <c:pt idx="15262">
                  <c:v>3908599.62781</c:v>
                </c:pt>
                <c:pt idx="15263">
                  <c:v>3978276.5778899998</c:v>
                </c:pt>
                <c:pt idx="15264">
                  <c:v>4021260.6007699999</c:v>
                </c:pt>
                <c:pt idx="15265">
                  <c:v>4064244.62365</c:v>
                </c:pt>
                <c:pt idx="15266">
                  <c:v>4107228.64653</c:v>
                </c:pt>
                <c:pt idx="15267">
                  <c:v>4150212.6694100001</c:v>
                </c:pt>
                <c:pt idx="15268">
                  <c:v>4193196.6922900002</c:v>
                </c:pt>
                <c:pt idx="15269">
                  <c:v>4185698.51768</c:v>
                </c:pt>
                <c:pt idx="15270">
                  <c:v>4178200.3430599999</c:v>
                </c:pt>
                <c:pt idx="15271">
                  <c:v>4170702.1684400002</c:v>
                </c:pt>
                <c:pt idx="15272">
                  <c:v>4164647.8588200002</c:v>
                </c:pt>
                <c:pt idx="15273">
                  <c:v>4158593.5491999998</c:v>
                </c:pt>
                <c:pt idx="15274">
                  <c:v>4152539.2395899999</c:v>
                </c:pt>
                <c:pt idx="15275">
                  <c:v>4146484.9299699999</c:v>
                </c:pt>
                <c:pt idx="15276">
                  <c:v>4170401.1298199999</c:v>
                </c:pt>
                <c:pt idx="15277">
                  <c:v>4200371.6392999999</c:v>
                </c:pt>
                <c:pt idx="15278">
                  <c:v>4265417.45682</c:v>
                </c:pt>
                <c:pt idx="15279">
                  <c:v>4330463.2743300004</c:v>
                </c:pt>
                <c:pt idx="15280">
                  <c:v>4395509.0918500004</c:v>
                </c:pt>
                <c:pt idx="15281">
                  <c:v>4315788.6037799995</c:v>
                </c:pt>
                <c:pt idx="15282">
                  <c:v>4094100.72994</c:v>
                </c:pt>
                <c:pt idx="15283">
                  <c:v>3822184.9153399998</c:v>
                </c:pt>
                <c:pt idx="15284">
                  <c:v>3531425.2132799998</c:v>
                </c:pt>
                <c:pt idx="15285">
                  <c:v>3224095.32094</c:v>
                </c:pt>
                <c:pt idx="15286">
                  <c:v>2916765.4285900001</c:v>
                </c:pt>
                <c:pt idx="15287">
                  <c:v>2609435.5362499999</c:v>
                </c:pt>
                <c:pt idx="15288">
                  <c:v>2301783.0255399998</c:v>
                </c:pt>
                <c:pt idx="15289">
                  <c:v>1961349.0815900001</c:v>
                </c:pt>
                <c:pt idx="15290">
                  <c:v>1620915.1376400001</c:v>
                </c:pt>
                <c:pt idx="15291">
                  <c:v>1245405.8856500001</c:v>
                </c:pt>
                <c:pt idx="15292">
                  <c:v>869896.633654</c:v>
                </c:pt>
                <c:pt idx="15293">
                  <c:v>494387.38166000001</c:v>
                </c:pt>
                <c:pt idx="15294">
                  <c:v>263644.43525699998</c:v>
                </c:pt>
                <c:pt idx="15295">
                  <c:v>174868.87461500001</c:v>
                </c:pt>
                <c:pt idx="15296">
                  <c:v>136321.25473799999</c:v>
                </c:pt>
                <c:pt idx="15297">
                  <c:v>116617.522327</c:v>
                </c:pt>
                <c:pt idx="15298">
                  <c:v>113483.980192</c:v>
                </c:pt>
                <c:pt idx="15299">
                  <c:v>110350.438058</c:v>
                </c:pt>
                <c:pt idx="15300">
                  <c:v>107216.895924</c:v>
                </c:pt>
                <c:pt idx="15301">
                  <c:v>128785.858871</c:v>
                </c:pt>
                <c:pt idx="15302">
                  <c:v>170221.69089900001</c:v>
                </c:pt>
                <c:pt idx="15303">
                  <c:v>215216.86356600001</c:v>
                </c:pt>
                <c:pt idx="15304">
                  <c:v>260212.03623299999</c:v>
                </c:pt>
                <c:pt idx="15305">
                  <c:v>305207.20890000003</c:v>
                </c:pt>
                <c:pt idx="15306">
                  <c:v>350202.381567</c:v>
                </c:pt>
                <c:pt idx="15307">
                  <c:v>395197.55423399998</c:v>
                </c:pt>
                <c:pt idx="15308">
                  <c:v>440192.72690100002</c:v>
                </c:pt>
                <c:pt idx="15309">
                  <c:v>485187.89956799999</c:v>
                </c:pt>
                <c:pt idx="15310">
                  <c:v>530183.07223499997</c:v>
                </c:pt>
                <c:pt idx="15311">
                  <c:v>575178.24490199995</c:v>
                </c:pt>
                <c:pt idx="15312">
                  <c:v>620201.82975100004</c:v>
                </c:pt>
                <c:pt idx="15313">
                  <c:v>665225.41460000002</c:v>
                </c:pt>
                <c:pt idx="15314">
                  <c:v>689579.92420400004</c:v>
                </c:pt>
                <c:pt idx="15315">
                  <c:v>696878.48849500006</c:v>
                </c:pt>
                <c:pt idx="15316">
                  <c:v>700617.71214700001</c:v>
                </c:pt>
                <c:pt idx="15317">
                  <c:v>718306.48048999999</c:v>
                </c:pt>
                <c:pt idx="15318">
                  <c:v>797559.83663200005</c:v>
                </c:pt>
                <c:pt idx="15319">
                  <c:v>876813.192774</c:v>
                </c:pt>
                <c:pt idx="15320">
                  <c:v>956066.54891699995</c:v>
                </c:pt>
                <c:pt idx="15321">
                  <c:v>1048990.9779099999</c:v>
                </c:pt>
                <c:pt idx="15322">
                  <c:v>1141915.4069099999</c:v>
                </c:pt>
                <c:pt idx="15323">
                  <c:v>1271229.1558900001</c:v>
                </c:pt>
                <c:pt idx="15324">
                  <c:v>1400542.9048599999</c:v>
                </c:pt>
                <c:pt idx="15325">
                  <c:v>1542506.34265</c:v>
                </c:pt>
                <c:pt idx="15326">
                  <c:v>1720662.3674300001</c:v>
                </c:pt>
                <c:pt idx="15327">
                  <c:v>1895107.58075</c:v>
                </c:pt>
                <c:pt idx="15328">
                  <c:v>2115028.6329399999</c:v>
                </c:pt>
                <c:pt idx="15329">
                  <c:v>2334949.68512</c:v>
                </c:pt>
                <c:pt idx="15330">
                  <c:v>2588497.5012599998</c:v>
                </c:pt>
                <c:pt idx="15331">
                  <c:v>2780480.7295900001</c:v>
                </c:pt>
                <c:pt idx="15332">
                  <c:v>2974340.5575999999</c:v>
                </c:pt>
                <c:pt idx="15333">
                  <c:v>3168200.3856000002</c:v>
                </c:pt>
                <c:pt idx="15334">
                  <c:v>3318904.3032900002</c:v>
                </c:pt>
                <c:pt idx="15335">
                  <c:v>3469608.2209800002</c:v>
                </c:pt>
                <c:pt idx="15336">
                  <c:v>3583922.8186900001</c:v>
                </c:pt>
                <c:pt idx="15337">
                  <c:v>3666612.71801</c:v>
                </c:pt>
                <c:pt idx="15338">
                  <c:v>3736624.5163199999</c:v>
                </c:pt>
                <c:pt idx="15339">
                  <c:v>3753738.56091</c:v>
                </c:pt>
                <c:pt idx="15340">
                  <c:v>3770852.6055000001</c:v>
                </c:pt>
                <c:pt idx="15341">
                  <c:v>3742490.81122</c:v>
                </c:pt>
                <c:pt idx="15342">
                  <c:v>3714129.01694</c:v>
                </c:pt>
                <c:pt idx="15343">
                  <c:v>3635546.2880899999</c:v>
                </c:pt>
                <c:pt idx="15344">
                  <c:v>3556963.5592399999</c:v>
                </c:pt>
                <c:pt idx="15345">
                  <c:v>3476504.2307199999</c:v>
                </c:pt>
                <c:pt idx="15346">
                  <c:v>3396044.9021899998</c:v>
                </c:pt>
                <c:pt idx="15347">
                  <c:v>3345070.4111299999</c:v>
                </c:pt>
                <c:pt idx="15348">
                  <c:v>3294095.92007</c:v>
                </c:pt>
                <c:pt idx="15349">
                  <c:v>3243121.4290100001</c:v>
                </c:pt>
                <c:pt idx="15350">
                  <c:v>3210236.1091800001</c:v>
                </c:pt>
                <c:pt idx="15351">
                  <c:v>3177350.7893500002</c:v>
                </c:pt>
                <c:pt idx="15352">
                  <c:v>3161170.6362600001</c:v>
                </c:pt>
                <c:pt idx="15353">
                  <c:v>3144990.4831599998</c:v>
                </c:pt>
                <c:pt idx="15354">
                  <c:v>3128810.3300600001</c:v>
                </c:pt>
                <c:pt idx="15355">
                  <c:v>3112630.1769699999</c:v>
                </c:pt>
                <c:pt idx="15356">
                  <c:v>3099094.6497999998</c:v>
                </c:pt>
                <c:pt idx="15357">
                  <c:v>3085559.1226400002</c:v>
                </c:pt>
                <c:pt idx="15358">
                  <c:v>3072023.5954700001</c:v>
                </c:pt>
                <c:pt idx="15359">
                  <c:v>3058488.06831</c:v>
                </c:pt>
                <c:pt idx="15360">
                  <c:v>3044952.5411399999</c:v>
                </c:pt>
                <c:pt idx="15361">
                  <c:v>3031417.0139799998</c:v>
                </c:pt>
                <c:pt idx="15362">
                  <c:v>3013640.8969299998</c:v>
                </c:pt>
                <c:pt idx="15363">
                  <c:v>3009400.3070399999</c:v>
                </c:pt>
                <c:pt idx="15364">
                  <c:v>2961409.26633</c:v>
                </c:pt>
                <c:pt idx="15365">
                  <c:v>2913418.2256100001</c:v>
                </c:pt>
                <c:pt idx="15366">
                  <c:v>2865427.1848900001</c:v>
                </c:pt>
                <c:pt idx="15367">
                  <c:v>2817436.1441799998</c:v>
                </c:pt>
                <c:pt idx="15368">
                  <c:v>2769445.1034599999</c:v>
                </c:pt>
                <c:pt idx="15369">
                  <c:v>2721454.06275</c:v>
                </c:pt>
                <c:pt idx="15370">
                  <c:v>2673463.0220300001</c:v>
                </c:pt>
                <c:pt idx="15371">
                  <c:v>2625471.9813100002</c:v>
                </c:pt>
                <c:pt idx="15372">
                  <c:v>2577480.9405999999</c:v>
                </c:pt>
                <c:pt idx="15373">
                  <c:v>2529489.8998799999</c:v>
                </c:pt>
                <c:pt idx="15374">
                  <c:v>2481498.8591700001</c:v>
                </c:pt>
                <c:pt idx="15375">
                  <c:v>2423517.07387</c:v>
                </c:pt>
                <c:pt idx="15376">
                  <c:v>2363188.8453199998</c:v>
                </c:pt>
                <c:pt idx="15377">
                  <c:v>2346611.0676099998</c:v>
                </c:pt>
                <c:pt idx="15378">
                  <c:v>2330033.2898900001</c:v>
                </c:pt>
                <c:pt idx="15379">
                  <c:v>2313455.51217</c:v>
                </c:pt>
                <c:pt idx="15380">
                  <c:v>2296877.7344599999</c:v>
                </c:pt>
                <c:pt idx="15381">
                  <c:v>2280299.9567399998</c:v>
                </c:pt>
                <c:pt idx="15382">
                  <c:v>2263722.1790300002</c:v>
                </c:pt>
                <c:pt idx="15383">
                  <c:v>2246749.2831100002</c:v>
                </c:pt>
                <c:pt idx="15384">
                  <c:v>2229776.3871900002</c:v>
                </c:pt>
                <c:pt idx="15385">
                  <c:v>2212803.4912700001</c:v>
                </c:pt>
                <c:pt idx="15386">
                  <c:v>2195830.5953500001</c:v>
                </c:pt>
                <c:pt idx="15387">
                  <c:v>2168208.4667000002</c:v>
                </c:pt>
                <c:pt idx="15388">
                  <c:v>2154817.6725300001</c:v>
                </c:pt>
                <c:pt idx="15389">
                  <c:v>2143773.3215999999</c:v>
                </c:pt>
                <c:pt idx="15390">
                  <c:v>2132728.9706700002</c:v>
                </c:pt>
                <c:pt idx="15391">
                  <c:v>2119640.7990299999</c:v>
                </c:pt>
                <c:pt idx="15392">
                  <c:v>2106552.62738</c:v>
                </c:pt>
                <c:pt idx="15393">
                  <c:v>2093464.4557399999</c:v>
                </c:pt>
                <c:pt idx="15394">
                  <c:v>2080376.28409</c:v>
                </c:pt>
                <c:pt idx="15395">
                  <c:v>2067288.1124499999</c:v>
                </c:pt>
                <c:pt idx="15396">
                  <c:v>2054595.0589999999</c:v>
                </c:pt>
                <c:pt idx="15397">
                  <c:v>2041902.00556</c:v>
                </c:pt>
                <c:pt idx="15398">
                  <c:v>2029208.95212</c:v>
                </c:pt>
                <c:pt idx="15399">
                  <c:v>2016515.8986800001</c:v>
                </c:pt>
                <c:pt idx="15400">
                  <c:v>2014472.0779599999</c:v>
                </c:pt>
                <c:pt idx="15401">
                  <c:v>2012428.2572399999</c:v>
                </c:pt>
                <c:pt idx="15402">
                  <c:v>2010384.4365300001</c:v>
                </c:pt>
                <c:pt idx="15403">
                  <c:v>2017297.63729</c:v>
                </c:pt>
                <c:pt idx="15404">
                  <c:v>2026254.6587700001</c:v>
                </c:pt>
                <c:pt idx="15405">
                  <c:v>2035211.6802399999</c:v>
                </c:pt>
                <c:pt idx="15406">
                  <c:v>2044168.70172</c:v>
                </c:pt>
                <c:pt idx="15407">
                  <c:v>2053125.7231999999</c:v>
                </c:pt>
                <c:pt idx="15408">
                  <c:v>2062082.74468</c:v>
                </c:pt>
                <c:pt idx="15409">
                  <c:v>2071039.7661600001</c:v>
                </c:pt>
                <c:pt idx="15410">
                  <c:v>2079996.78764</c:v>
                </c:pt>
                <c:pt idx="15411">
                  <c:v>2095548.23908</c:v>
                </c:pt>
                <c:pt idx="15412">
                  <c:v>2111099.6905299998</c:v>
                </c:pt>
                <c:pt idx="15413">
                  <c:v>2126651.1419799998</c:v>
                </c:pt>
                <c:pt idx="15414">
                  <c:v>2142202.5934299999</c:v>
                </c:pt>
                <c:pt idx="15415">
                  <c:v>2157754.0448699999</c:v>
                </c:pt>
                <c:pt idx="15416">
                  <c:v>2164348.4748399998</c:v>
                </c:pt>
                <c:pt idx="15417">
                  <c:v>2170942.9048100002</c:v>
                </c:pt>
                <c:pt idx="15418">
                  <c:v>2177537.3347800002</c:v>
                </c:pt>
                <c:pt idx="15419">
                  <c:v>2184131.7647500001</c:v>
                </c:pt>
                <c:pt idx="15420">
                  <c:v>2190726.19472</c:v>
                </c:pt>
                <c:pt idx="15421">
                  <c:v>2198343.0631200001</c:v>
                </c:pt>
                <c:pt idx="15422">
                  <c:v>2205959.9315200001</c:v>
                </c:pt>
                <c:pt idx="15423">
                  <c:v>2213576.7999200001</c:v>
                </c:pt>
                <c:pt idx="15424">
                  <c:v>2214599.2383500002</c:v>
                </c:pt>
                <c:pt idx="15425">
                  <c:v>2219946.5533799999</c:v>
                </c:pt>
                <c:pt idx="15426">
                  <c:v>2235894.0748100001</c:v>
                </c:pt>
                <c:pt idx="15427">
                  <c:v>2259376.3690300002</c:v>
                </c:pt>
                <c:pt idx="15428">
                  <c:v>2282858.6632500002</c:v>
                </c:pt>
                <c:pt idx="15429">
                  <c:v>2306340.9574699998</c:v>
                </c:pt>
                <c:pt idx="15430">
                  <c:v>2329823.2516899998</c:v>
                </c:pt>
                <c:pt idx="15431">
                  <c:v>2353305.5459099999</c:v>
                </c:pt>
                <c:pt idx="15432">
                  <c:v>2376787.8401299999</c:v>
                </c:pt>
                <c:pt idx="15433">
                  <c:v>2391683.11552</c:v>
                </c:pt>
                <c:pt idx="15434">
                  <c:v>2405555.95248</c:v>
                </c:pt>
                <c:pt idx="15435">
                  <c:v>2419428.78944</c:v>
                </c:pt>
                <c:pt idx="15436">
                  <c:v>2433301.6263899999</c:v>
                </c:pt>
                <c:pt idx="15437">
                  <c:v>2409440.8583800001</c:v>
                </c:pt>
                <c:pt idx="15438">
                  <c:v>2381255.2137600002</c:v>
                </c:pt>
                <c:pt idx="15439">
                  <c:v>2342469.3627399998</c:v>
                </c:pt>
                <c:pt idx="15440">
                  <c:v>2296148.73893</c:v>
                </c:pt>
                <c:pt idx="15441">
                  <c:v>2249828.1151299998</c:v>
                </c:pt>
                <c:pt idx="15442">
                  <c:v>2203507.49132</c:v>
                </c:pt>
                <c:pt idx="15443">
                  <c:v>2157186.8675099998</c:v>
                </c:pt>
                <c:pt idx="15444">
                  <c:v>2110866.2437</c:v>
                </c:pt>
                <c:pt idx="15445">
                  <c:v>2064545.61989</c:v>
                </c:pt>
                <c:pt idx="15446">
                  <c:v>2026812.0149099999</c:v>
                </c:pt>
                <c:pt idx="15447">
                  <c:v>1989078.4099399999</c:v>
                </c:pt>
                <c:pt idx="15448">
                  <c:v>1951344.8049600001</c:v>
                </c:pt>
                <c:pt idx="15449">
                  <c:v>1920896.35473</c:v>
                </c:pt>
                <c:pt idx="15450">
                  <c:v>1928181.5094699999</c:v>
                </c:pt>
                <c:pt idx="15451">
                  <c:v>1935466.6642199999</c:v>
                </c:pt>
                <c:pt idx="15452">
                  <c:v>1942751.8189600001</c:v>
                </c:pt>
                <c:pt idx="15453">
                  <c:v>1950036.97371</c:v>
                </c:pt>
                <c:pt idx="15454">
                  <c:v>1957322.12845</c:v>
                </c:pt>
                <c:pt idx="15455">
                  <c:v>1964607.2831999999</c:v>
                </c:pt>
                <c:pt idx="15456">
                  <c:v>1971892.4379400001</c:v>
                </c:pt>
                <c:pt idx="15457">
                  <c:v>1971263.6960100001</c:v>
                </c:pt>
                <c:pt idx="15458">
                  <c:v>1970634.9540800001</c:v>
                </c:pt>
                <c:pt idx="15459">
                  <c:v>1970006.21215</c:v>
                </c:pt>
                <c:pt idx="15460">
                  <c:v>1957099.80226</c:v>
                </c:pt>
                <c:pt idx="15461">
                  <c:v>1944193.3923800001</c:v>
                </c:pt>
                <c:pt idx="15462">
                  <c:v>1924001.8277499999</c:v>
                </c:pt>
                <c:pt idx="15463">
                  <c:v>1879346.88583</c:v>
                </c:pt>
                <c:pt idx="15464">
                  <c:v>1834691.9439099999</c:v>
                </c:pt>
                <c:pt idx="15465">
                  <c:v>1790037.0020000001</c:v>
                </c:pt>
                <c:pt idx="15466">
                  <c:v>1745382.06008</c:v>
                </c:pt>
                <c:pt idx="15467">
                  <c:v>1700727.1181600001</c:v>
                </c:pt>
                <c:pt idx="15468">
                  <c:v>1656072.17625</c:v>
                </c:pt>
                <c:pt idx="15469">
                  <c:v>1611417.2343299999</c:v>
                </c:pt>
                <c:pt idx="15470">
                  <c:v>1574676.18909</c:v>
                </c:pt>
                <c:pt idx="15471">
                  <c:v>1537935.14386</c:v>
                </c:pt>
                <c:pt idx="15472">
                  <c:v>1501194.0986200001</c:v>
                </c:pt>
                <c:pt idx="15473">
                  <c:v>1476730.7213300001</c:v>
                </c:pt>
                <c:pt idx="15474">
                  <c:v>1452267.34405</c:v>
                </c:pt>
                <c:pt idx="15475">
                  <c:v>1432507.1995999999</c:v>
                </c:pt>
                <c:pt idx="15476">
                  <c:v>1437210.4324399999</c:v>
                </c:pt>
                <c:pt idx="15477">
                  <c:v>1441913.6652800001</c:v>
                </c:pt>
                <c:pt idx="15478">
                  <c:v>1446616.89812</c:v>
                </c:pt>
                <c:pt idx="15479">
                  <c:v>1451320.13096</c:v>
                </c:pt>
                <c:pt idx="15480">
                  <c:v>1456023.3637999999</c:v>
                </c:pt>
                <c:pt idx="15481">
                  <c:v>1460726.5966399999</c:v>
                </c:pt>
                <c:pt idx="15482">
                  <c:v>1465429.8294800001</c:v>
                </c:pt>
                <c:pt idx="15483">
                  <c:v>1495020.8747099999</c:v>
                </c:pt>
                <c:pt idx="15484">
                  <c:v>1524611.9199300001</c:v>
                </c:pt>
                <c:pt idx="15485">
                  <c:v>1554202.9651500001</c:v>
                </c:pt>
                <c:pt idx="15486">
                  <c:v>1583794.01037</c:v>
                </c:pt>
                <c:pt idx="15487">
                  <c:v>1613385.0556000001</c:v>
                </c:pt>
                <c:pt idx="15488">
                  <c:v>1638272.8679800001</c:v>
                </c:pt>
                <c:pt idx="15489">
                  <c:v>1677625.93802</c:v>
                </c:pt>
                <c:pt idx="15490">
                  <c:v>1716979.00807</c:v>
                </c:pt>
                <c:pt idx="15491">
                  <c:v>1756332.07812</c:v>
                </c:pt>
                <c:pt idx="15492">
                  <c:v>1795685.1481600001</c:v>
                </c:pt>
                <c:pt idx="15493">
                  <c:v>1845878.5275399999</c:v>
                </c:pt>
                <c:pt idx="15494">
                  <c:v>1909410.1928900001</c:v>
                </c:pt>
                <c:pt idx="15495">
                  <c:v>1972941.85825</c:v>
                </c:pt>
                <c:pt idx="15496">
                  <c:v>2001762.2657000001</c:v>
                </c:pt>
                <c:pt idx="15497">
                  <c:v>2030582.67316</c:v>
                </c:pt>
                <c:pt idx="15498">
                  <c:v>2059403.0806100001</c:v>
                </c:pt>
                <c:pt idx="15499">
                  <c:v>2082401.9932899999</c:v>
                </c:pt>
                <c:pt idx="15500">
                  <c:v>2104001.9397</c:v>
                </c:pt>
                <c:pt idx="15501">
                  <c:v>2125601.8861199999</c:v>
                </c:pt>
                <c:pt idx="15502">
                  <c:v>2132736.5748800002</c:v>
                </c:pt>
                <c:pt idx="15503">
                  <c:v>2139871.2636299999</c:v>
                </c:pt>
                <c:pt idx="15504">
                  <c:v>2147005.9523900002</c:v>
                </c:pt>
                <c:pt idx="15505">
                  <c:v>2136081.9759800001</c:v>
                </c:pt>
                <c:pt idx="15506">
                  <c:v>2114317.6902399999</c:v>
                </c:pt>
                <c:pt idx="15507">
                  <c:v>2079215.11852</c:v>
                </c:pt>
                <c:pt idx="15508">
                  <c:v>2044112.54681</c:v>
                </c:pt>
                <c:pt idx="15509">
                  <c:v>2018833.4206099999</c:v>
                </c:pt>
                <c:pt idx="15510">
                  <c:v>1993554.2944100001</c:v>
                </c:pt>
                <c:pt idx="15511">
                  <c:v>1968275.16821</c:v>
                </c:pt>
                <c:pt idx="15512">
                  <c:v>1948817.53679</c:v>
                </c:pt>
                <c:pt idx="15513">
                  <c:v>1923864.47245</c:v>
                </c:pt>
                <c:pt idx="15514">
                  <c:v>1898911.40812</c:v>
                </c:pt>
                <c:pt idx="15515">
                  <c:v>1873958.34378</c:v>
                </c:pt>
                <c:pt idx="15516">
                  <c:v>1849005.27944</c:v>
                </c:pt>
                <c:pt idx="15517">
                  <c:v>1824052.2150999999</c:v>
                </c:pt>
                <c:pt idx="15518">
                  <c:v>1817157.81593</c:v>
                </c:pt>
                <c:pt idx="15519">
                  <c:v>1810263.4167500001</c:v>
                </c:pt>
                <c:pt idx="15520">
                  <c:v>1803369.0175699999</c:v>
                </c:pt>
                <c:pt idx="15521">
                  <c:v>1796474.6184</c:v>
                </c:pt>
                <c:pt idx="15522">
                  <c:v>1789580.2192200001</c:v>
                </c:pt>
                <c:pt idx="15523">
                  <c:v>1782685.82005</c:v>
                </c:pt>
                <c:pt idx="15524">
                  <c:v>1775791.42087</c:v>
                </c:pt>
                <c:pt idx="15525">
                  <c:v>1750874.1668</c:v>
                </c:pt>
                <c:pt idx="15526">
                  <c:v>1732851.3119099999</c:v>
                </c:pt>
                <c:pt idx="15527">
                  <c:v>1714828.4570200001</c:v>
                </c:pt>
                <c:pt idx="15528">
                  <c:v>1696805.6021199999</c:v>
                </c:pt>
                <c:pt idx="15529">
                  <c:v>1678782.7472300001</c:v>
                </c:pt>
                <c:pt idx="15530">
                  <c:v>1660759.89234</c:v>
                </c:pt>
                <c:pt idx="15531">
                  <c:v>1642737.0374499999</c:v>
                </c:pt>
                <c:pt idx="15532">
                  <c:v>1624714.18255</c:v>
                </c:pt>
                <c:pt idx="15533">
                  <c:v>1606691.32766</c:v>
                </c:pt>
                <c:pt idx="15534">
                  <c:v>1588668.4727700001</c:v>
                </c:pt>
                <c:pt idx="15535">
                  <c:v>1570645.61787</c:v>
                </c:pt>
                <c:pt idx="15536">
                  <c:v>1552622.7629800001</c:v>
                </c:pt>
                <c:pt idx="15537">
                  <c:v>1555329.23107</c:v>
                </c:pt>
                <c:pt idx="15538">
                  <c:v>1576058.5540499999</c:v>
                </c:pt>
                <c:pt idx="15539">
                  <c:v>1596787.8770300001</c:v>
                </c:pt>
                <c:pt idx="15540">
                  <c:v>1617517.20001</c:v>
                </c:pt>
                <c:pt idx="15541">
                  <c:v>1638246.52299</c:v>
                </c:pt>
                <c:pt idx="15542">
                  <c:v>1658975.84598</c:v>
                </c:pt>
                <c:pt idx="15543">
                  <c:v>1674740.69609</c:v>
                </c:pt>
                <c:pt idx="15544">
                  <c:v>1690505.5462</c:v>
                </c:pt>
                <c:pt idx="15545">
                  <c:v>1706270.3963200001</c:v>
                </c:pt>
                <c:pt idx="15546">
                  <c:v>1722035.2464300001</c:v>
                </c:pt>
                <c:pt idx="15547">
                  <c:v>1735216.9827699999</c:v>
                </c:pt>
                <c:pt idx="15548">
                  <c:v>1748398.7191000001</c:v>
                </c:pt>
                <c:pt idx="15549">
                  <c:v>1761580.4554300001</c:v>
                </c:pt>
                <c:pt idx="15550">
                  <c:v>1754032.86879</c:v>
                </c:pt>
                <c:pt idx="15551">
                  <c:v>1746485.28214</c:v>
                </c:pt>
                <c:pt idx="15552">
                  <c:v>1736012.5733399999</c:v>
                </c:pt>
                <c:pt idx="15553">
                  <c:v>1725539.8645500001</c:v>
                </c:pt>
                <c:pt idx="15554">
                  <c:v>1715067.1557499999</c:v>
                </c:pt>
                <c:pt idx="15555">
                  <c:v>1704594.44695</c:v>
                </c:pt>
                <c:pt idx="15556">
                  <c:v>1699086.21102</c:v>
                </c:pt>
                <c:pt idx="15557">
                  <c:v>1693577.9750900001</c:v>
                </c:pt>
                <c:pt idx="15558">
                  <c:v>1688069.7391600001</c:v>
                </c:pt>
                <c:pt idx="15559">
                  <c:v>1682561.5032299999</c:v>
                </c:pt>
                <c:pt idx="15560">
                  <c:v>1679636.38109</c:v>
                </c:pt>
                <c:pt idx="15561">
                  <c:v>1676711.2589400001</c:v>
                </c:pt>
                <c:pt idx="15562">
                  <c:v>1673786.1367899999</c:v>
                </c:pt>
                <c:pt idx="15563">
                  <c:v>1643792.8105599999</c:v>
                </c:pt>
                <c:pt idx="15564">
                  <c:v>1613799.48432</c:v>
                </c:pt>
                <c:pt idx="15565">
                  <c:v>1586731.28024</c:v>
                </c:pt>
                <c:pt idx="15566">
                  <c:v>1559663.0761599999</c:v>
                </c:pt>
                <c:pt idx="15567">
                  <c:v>1532594.87207</c:v>
                </c:pt>
                <c:pt idx="15568">
                  <c:v>1505526.66799</c:v>
                </c:pt>
                <c:pt idx="15569">
                  <c:v>1478458.4639099999</c:v>
                </c:pt>
                <c:pt idx="15570">
                  <c:v>1451390.25982</c:v>
                </c:pt>
                <c:pt idx="15571">
                  <c:v>1424322.05574</c:v>
                </c:pt>
                <c:pt idx="15572">
                  <c:v>1397253.8516599999</c:v>
                </c:pt>
                <c:pt idx="15573">
                  <c:v>1370185.6475800001</c:v>
                </c:pt>
                <c:pt idx="15574">
                  <c:v>1343117.44349</c:v>
                </c:pt>
                <c:pt idx="15575">
                  <c:v>1322275.42187</c:v>
                </c:pt>
                <c:pt idx="15576">
                  <c:v>1328501.60433</c:v>
                </c:pt>
                <c:pt idx="15577">
                  <c:v>1334727.78678</c:v>
                </c:pt>
                <c:pt idx="15578">
                  <c:v>1340953.96924</c:v>
                </c:pt>
                <c:pt idx="15579">
                  <c:v>1347180.1517</c:v>
                </c:pt>
                <c:pt idx="15580">
                  <c:v>1353354.59818</c:v>
                </c:pt>
                <c:pt idx="15581">
                  <c:v>1359529.0446500001</c:v>
                </c:pt>
                <c:pt idx="15582">
                  <c:v>1365703.49113</c:v>
                </c:pt>
                <c:pt idx="15583">
                  <c:v>1371877.9376099999</c:v>
                </c:pt>
                <c:pt idx="15584">
                  <c:v>1378052.38408</c:v>
                </c:pt>
                <c:pt idx="15585">
                  <c:v>1384226.8305599999</c:v>
                </c:pt>
                <c:pt idx="15586">
                  <c:v>1390401.2770400001</c:v>
                </c:pt>
                <c:pt idx="15587">
                  <c:v>1396575.7235099999</c:v>
                </c:pt>
                <c:pt idx="15588">
                  <c:v>1396523.98753</c:v>
                </c:pt>
                <c:pt idx="15589">
                  <c:v>1396472.2515499999</c:v>
                </c:pt>
                <c:pt idx="15590">
                  <c:v>1396420.51557</c:v>
                </c:pt>
                <c:pt idx="15591">
                  <c:v>1396368.7795899999</c:v>
                </c:pt>
                <c:pt idx="15592">
                  <c:v>1404873.73068</c:v>
                </c:pt>
                <c:pt idx="15593">
                  <c:v>1413430.41775</c:v>
                </c:pt>
                <c:pt idx="15594">
                  <c:v>1421987.1048300001</c:v>
                </c:pt>
                <c:pt idx="15595">
                  <c:v>1430543.7919000001</c:v>
                </c:pt>
                <c:pt idx="15596">
                  <c:v>1450122.6275299999</c:v>
                </c:pt>
                <c:pt idx="15597">
                  <c:v>1473874.0090699999</c:v>
                </c:pt>
                <c:pt idx="15598">
                  <c:v>1497625.3906099999</c:v>
                </c:pt>
                <c:pt idx="15599">
                  <c:v>1521376.7721500001</c:v>
                </c:pt>
                <c:pt idx="15600">
                  <c:v>1548690.74645</c:v>
                </c:pt>
                <c:pt idx="15601">
                  <c:v>1581710.8409800001</c:v>
                </c:pt>
                <c:pt idx="15602">
                  <c:v>1615152.53437</c:v>
                </c:pt>
                <c:pt idx="15603">
                  <c:v>1648594.2277599999</c:v>
                </c:pt>
                <c:pt idx="15604">
                  <c:v>1682035.9211500001</c:v>
                </c:pt>
                <c:pt idx="15605">
                  <c:v>1706920.92747</c:v>
                </c:pt>
                <c:pt idx="15606">
                  <c:v>1724817.7257399999</c:v>
                </c:pt>
                <c:pt idx="15607">
                  <c:v>1735086.3579299999</c:v>
                </c:pt>
                <c:pt idx="15608">
                  <c:v>1745354.99013</c:v>
                </c:pt>
                <c:pt idx="15609">
                  <c:v>1744601.4737799999</c:v>
                </c:pt>
                <c:pt idx="15610">
                  <c:v>1739675.41151</c:v>
                </c:pt>
                <c:pt idx="15611">
                  <c:v>1734749.3492399999</c:v>
                </c:pt>
                <c:pt idx="15612">
                  <c:v>1729823.28697</c:v>
                </c:pt>
                <c:pt idx="15613">
                  <c:v>1721334.63194</c:v>
                </c:pt>
                <c:pt idx="15614">
                  <c:v>1707139.85668</c:v>
                </c:pt>
                <c:pt idx="15615">
                  <c:v>1692523.4825599999</c:v>
                </c:pt>
                <c:pt idx="15616">
                  <c:v>1677907.1084400001</c:v>
                </c:pt>
                <c:pt idx="15617">
                  <c:v>1663290.7343299999</c:v>
                </c:pt>
                <c:pt idx="15618">
                  <c:v>1648674.3602100001</c:v>
                </c:pt>
                <c:pt idx="15619">
                  <c:v>1643524.1753499999</c:v>
                </c:pt>
                <c:pt idx="15620">
                  <c:v>1646002.15658</c:v>
                </c:pt>
                <c:pt idx="15621">
                  <c:v>1648480.1377999999</c:v>
                </c:pt>
                <c:pt idx="15622">
                  <c:v>1650958.1190299999</c:v>
                </c:pt>
                <c:pt idx="15623">
                  <c:v>1657280.5745600001</c:v>
                </c:pt>
                <c:pt idx="15624">
                  <c:v>1658075.9789100001</c:v>
                </c:pt>
                <c:pt idx="15625">
                  <c:v>1658871.38326</c:v>
                </c:pt>
                <c:pt idx="15626">
                  <c:v>1659666.7875999999</c:v>
                </c:pt>
                <c:pt idx="15627">
                  <c:v>1660462.1919499999</c:v>
                </c:pt>
                <c:pt idx="15628">
                  <c:v>1661257.5963000001</c:v>
                </c:pt>
                <c:pt idx="15629">
                  <c:v>1662053.0006500001</c:v>
                </c:pt>
                <c:pt idx="15630">
                  <c:v>1662848.405</c:v>
                </c:pt>
                <c:pt idx="15631">
                  <c:v>1663643.8093399999</c:v>
                </c:pt>
                <c:pt idx="15632">
                  <c:v>1661961.2324699999</c:v>
                </c:pt>
                <c:pt idx="15633">
                  <c:v>1660278.6555900001</c:v>
                </c:pt>
                <c:pt idx="15634">
                  <c:v>1653257.30165</c:v>
                </c:pt>
                <c:pt idx="15635">
                  <c:v>1646235.94771</c:v>
                </c:pt>
                <c:pt idx="15636">
                  <c:v>1631157.9009</c:v>
                </c:pt>
                <c:pt idx="15637">
                  <c:v>1621606.90527</c:v>
                </c:pt>
                <c:pt idx="15638">
                  <c:v>1612055.90965</c:v>
                </c:pt>
                <c:pt idx="15639">
                  <c:v>1602504.91402</c:v>
                </c:pt>
                <c:pt idx="15640">
                  <c:v>1592953.9184000001</c:v>
                </c:pt>
                <c:pt idx="15641">
                  <c:v>1583402.9227700001</c:v>
                </c:pt>
                <c:pt idx="15642">
                  <c:v>1573851.9271499999</c:v>
                </c:pt>
                <c:pt idx="15643">
                  <c:v>1564300.9315200001</c:v>
                </c:pt>
                <c:pt idx="15644">
                  <c:v>1554749.9358999999</c:v>
                </c:pt>
                <c:pt idx="15645">
                  <c:v>1545198.9402699999</c:v>
                </c:pt>
                <c:pt idx="15646">
                  <c:v>1532116.5840499999</c:v>
                </c:pt>
                <c:pt idx="15647">
                  <c:v>1520121.18227</c:v>
                </c:pt>
                <c:pt idx="15648">
                  <c:v>1508125.78049</c:v>
                </c:pt>
                <c:pt idx="15649">
                  <c:v>1500342.59727</c:v>
                </c:pt>
                <c:pt idx="15650">
                  <c:v>1492559.41405</c:v>
                </c:pt>
                <c:pt idx="15651">
                  <c:v>1484776.23083</c:v>
                </c:pt>
                <c:pt idx="15652">
                  <c:v>1476993.04761</c:v>
                </c:pt>
                <c:pt idx="15653">
                  <c:v>1469209.86439</c:v>
                </c:pt>
                <c:pt idx="15654">
                  <c:v>1461426.6811599999</c:v>
                </c:pt>
                <c:pt idx="15655">
                  <c:v>1453643.4979399999</c:v>
                </c:pt>
                <c:pt idx="15656">
                  <c:v>1445860.3147199999</c:v>
                </c:pt>
                <c:pt idx="15657">
                  <c:v>1438077.1314999999</c:v>
                </c:pt>
                <c:pt idx="15658">
                  <c:v>1430293.9482799999</c:v>
                </c:pt>
                <c:pt idx="15659">
                  <c:v>1426823.47432</c:v>
                </c:pt>
                <c:pt idx="15660">
                  <c:v>1418060.8510499999</c:v>
                </c:pt>
                <c:pt idx="15661">
                  <c:v>1409298.22777</c:v>
                </c:pt>
                <c:pt idx="15662">
                  <c:v>1400535.6044999999</c:v>
                </c:pt>
                <c:pt idx="15663">
                  <c:v>1391772.98123</c:v>
                </c:pt>
                <c:pt idx="15664">
                  <c:v>1380318.9663499999</c:v>
                </c:pt>
                <c:pt idx="15665">
                  <c:v>1368864.9514599999</c:v>
                </c:pt>
                <c:pt idx="15666">
                  <c:v>1357410.93658</c:v>
                </c:pt>
                <c:pt idx="15667">
                  <c:v>1345956.92169</c:v>
                </c:pt>
                <c:pt idx="15668">
                  <c:v>1334502.9068100001</c:v>
                </c:pt>
                <c:pt idx="15669">
                  <c:v>1323048.8919299999</c:v>
                </c:pt>
                <c:pt idx="15670">
                  <c:v>1311594.8770399999</c:v>
                </c:pt>
                <c:pt idx="15671">
                  <c:v>1300140.86216</c:v>
                </c:pt>
                <c:pt idx="15672">
                  <c:v>1287905.4986099999</c:v>
                </c:pt>
                <c:pt idx="15673">
                  <c:v>1285214.1070000001</c:v>
                </c:pt>
                <c:pt idx="15674">
                  <c:v>1282522.71539</c:v>
                </c:pt>
                <c:pt idx="15675">
                  <c:v>1279831.3237699999</c:v>
                </c:pt>
                <c:pt idx="15676">
                  <c:v>1292374.7033599999</c:v>
                </c:pt>
                <c:pt idx="15677">
                  <c:v>1307609.47456</c:v>
                </c:pt>
                <c:pt idx="15678">
                  <c:v>1322844.2457600001</c:v>
                </c:pt>
                <c:pt idx="15679">
                  <c:v>1338079.01697</c:v>
                </c:pt>
                <c:pt idx="15680">
                  <c:v>1353313.7881700001</c:v>
                </c:pt>
                <c:pt idx="15681">
                  <c:v>1374738.6389299999</c:v>
                </c:pt>
                <c:pt idx="15682">
                  <c:v>1396163.48969</c:v>
                </c:pt>
                <c:pt idx="15683">
                  <c:v>1417588.3404600001</c:v>
                </c:pt>
                <c:pt idx="15684">
                  <c:v>1439013.1912199999</c:v>
                </c:pt>
                <c:pt idx="15685">
                  <c:v>1469709.55198</c:v>
                </c:pt>
                <c:pt idx="15686">
                  <c:v>1500405.9127400001</c:v>
                </c:pt>
                <c:pt idx="15687">
                  <c:v>1532339.21462</c:v>
                </c:pt>
                <c:pt idx="15688">
                  <c:v>1565762.1461799999</c:v>
                </c:pt>
                <c:pt idx="15689">
                  <c:v>1583950.30654</c:v>
                </c:pt>
                <c:pt idx="15690">
                  <c:v>1602138.4669000001</c:v>
                </c:pt>
                <c:pt idx="15691">
                  <c:v>1620326.62726</c:v>
                </c:pt>
                <c:pt idx="15692">
                  <c:v>1638514.7876200001</c:v>
                </c:pt>
                <c:pt idx="15693">
                  <c:v>1656702.9479700001</c:v>
                </c:pt>
                <c:pt idx="15694">
                  <c:v>1668701.02877</c:v>
                </c:pt>
                <c:pt idx="15695">
                  <c:v>1680699.1095700001</c:v>
                </c:pt>
                <c:pt idx="15696">
                  <c:v>1697415.3659900001</c:v>
                </c:pt>
                <c:pt idx="15697">
                  <c:v>1714131.6224100001</c:v>
                </c:pt>
                <c:pt idx="15698">
                  <c:v>1721576.3688300001</c:v>
                </c:pt>
                <c:pt idx="15699">
                  <c:v>1732381.95518</c:v>
                </c:pt>
                <c:pt idx="15700">
                  <c:v>1741950.6004000001</c:v>
                </c:pt>
                <c:pt idx="15701">
                  <c:v>1740354.8012300001</c:v>
                </c:pt>
                <c:pt idx="15702">
                  <c:v>1738759.0020699999</c:v>
                </c:pt>
                <c:pt idx="15703">
                  <c:v>1737163.2028999999</c:v>
                </c:pt>
                <c:pt idx="15704">
                  <c:v>1735567.4037299999</c:v>
                </c:pt>
                <c:pt idx="15705">
                  <c:v>1733971.6045599999</c:v>
                </c:pt>
                <c:pt idx="15706">
                  <c:v>1732375.8053900001</c:v>
                </c:pt>
                <c:pt idx="15707">
                  <c:v>1730780.0062200001</c:v>
                </c:pt>
                <c:pt idx="15708">
                  <c:v>1729184.2070599999</c:v>
                </c:pt>
                <c:pt idx="15709">
                  <c:v>1722870.23226</c:v>
                </c:pt>
                <c:pt idx="15710">
                  <c:v>1716556.2574700001</c:v>
                </c:pt>
                <c:pt idx="15711">
                  <c:v>1710242.2826799999</c:v>
                </c:pt>
                <c:pt idx="15712">
                  <c:v>1700567.4679700001</c:v>
                </c:pt>
                <c:pt idx="15713">
                  <c:v>1703234.5473499999</c:v>
                </c:pt>
                <c:pt idx="15714">
                  <c:v>1715576.44145</c:v>
                </c:pt>
                <c:pt idx="15715">
                  <c:v>1727918.33555</c:v>
                </c:pt>
                <c:pt idx="15716">
                  <c:v>1731726.22465</c:v>
                </c:pt>
                <c:pt idx="15717">
                  <c:v>1735534.1137600001</c:v>
                </c:pt>
                <c:pt idx="15718">
                  <c:v>1739342.00287</c:v>
                </c:pt>
                <c:pt idx="15719">
                  <c:v>1743149.89197</c:v>
                </c:pt>
                <c:pt idx="15720">
                  <c:v>1746957.7810800001</c:v>
                </c:pt>
                <c:pt idx="15721">
                  <c:v>1750765.67019</c:v>
                </c:pt>
                <c:pt idx="15722">
                  <c:v>1754573.5593000001</c:v>
                </c:pt>
                <c:pt idx="15723">
                  <c:v>1758381.4484000001</c:v>
                </c:pt>
                <c:pt idx="15724">
                  <c:v>1762189.33751</c:v>
                </c:pt>
                <c:pt idx="15725">
                  <c:v>1765997.2266200001</c:v>
                </c:pt>
                <c:pt idx="15726">
                  <c:v>1757463.22163</c:v>
                </c:pt>
                <c:pt idx="15727">
                  <c:v>1748929.21664</c:v>
                </c:pt>
                <c:pt idx="15728">
                  <c:v>1793795.1458699999</c:v>
                </c:pt>
                <c:pt idx="15729">
                  <c:v>1847195.0800999999</c:v>
                </c:pt>
                <c:pt idx="15730">
                  <c:v>1905799.15579</c:v>
                </c:pt>
                <c:pt idx="15731">
                  <c:v>1964403.23147</c:v>
                </c:pt>
                <c:pt idx="15732">
                  <c:v>2023007.3071600001</c:v>
                </c:pt>
                <c:pt idx="15733">
                  <c:v>2081611.3828499999</c:v>
                </c:pt>
                <c:pt idx="15734">
                  <c:v>2146718.84962</c:v>
                </c:pt>
                <c:pt idx="15735">
                  <c:v>2198933.2731900001</c:v>
                </c:pt>
                <c:pt idx="15736">
                  <c:v>2250655.9608200002</c:v>
                </c:pt>
                <c:pt idx="15737">
                  <c:v>2289751.3629299998</c:v>
                </c:pt>
                <c:pt idx="15738">
                  <c:v>2328846.76504</c:v>
                </c:pt>
                <c:pt idx="15739">
                  <c:v>2367942.1671600002</c:v>
                </c:pt>
                <c:pt idx="15740">
                  <c:v>2407037.5692699999</c:v>
                </c:pt>
                <c:pt idx="15741">
                  <c:v>2369464.7570000002</c:v>
                </c:pt>
                <c:pt idx="15742">
                  <c:v>2331891.9447300001</c:v>
                </c:pt>
                <c:pt idx="15743">
                  <c:v>2289114.9909899998</c:v>
                </c:pt>
                <c:pt idx="15744">
                  <c:v>2246338.0372600001</c:v>
                </c:pt>
                <c:pt idx="15745">
                  <c:v>2203561.0835199999</c:v>
                </c:pt>
                <c:pt idx="15746">
                  <c:v>2160784.1297900002</c:v>
                </c:pt>
                <c:pt idx="15747">
                  <c:v>2111503.7849699999</c:v>
                </c:pt>
                <c:pt idx="15748">
                  <c:v>2075116.48336</c:v>
                </c:pt>
                <c:pt idx="15749">
                  <c:v>2039220.91768</c:v>
                </c:pt>
                <c:pt idx="15750">
                  <c:v>2015952.6375200001</c:v>
                </c:pt>
                <c:pt idx="15751">
                  <c:v>1991365.4933199999</c:v>
                </c:pt>
                <c:pt idx="15752">
                  <c:v>1960160.9533299999</c:v>
                </c:pt>
                <c:pt idx="15753">
                  <c:v>1928956.41334</c:v>
                </c:pt>
                <c:pt idx="15754">
                  <c:v>1921020.1535199999</c:v>
                </c:pt>
                <c:pt idx="15755">
                  <c:v>1884505.3511900001</c:v>
                </c:pt>
                <c:pt idx="15756">
                  <c:v>1847990.54886</c:v>
                </c:pt>
                <c:pt idx="15757">
                  <c:v>1811475.74652</c:v>
                </c:pt>
                <c:pt idx="15758">
                  <c:v>1774960.94419</c:v>
                </c:pt>
                <c:pt idx="15759">
                  <c:v>1738446.1418600001</c:v>
                </c:pt>
                <c:pt idx="15760">
                  <c:v>1701931.33953</c:v>
                </c:pt>
                <c:pt idx="15761">
                  <c:v>1665416.5371999999</c:v>
                </c:pt>
                <c:pt idx="15762">
                  <c:v>1628901.73487</c:v>
                </c:pt>
                <c:pt idx="15763">
                  <c:v>1592386.9325300001</c:v>
                </c:pt>
                <c:pt idx="15764">
                  <c:v>1554869.8755399999</c:v>
                </c:pt>
                <c:pt idx="15765">
                  <c:v>1523970.2143300001</c:v>
                </c:pt>
                <c:pt idx="15766">
                  <c:v>1493070.55311</c:v>
                </c:pt>
                <c:pt idx="15767">
                  <c:v>1462170.8918999999</c:v>
                </c:pt>
                <c:pt idx="15768">
                  <c:v>1459849.7731900001</c:v>
                </c:pt>
                <c:pt idx="15769">
                  <c:v>1457528.6544900001</c:v>
                </c:pt>
                <c:pt idx="15770">
                  <c:v>1455207.53578</c:v>
                </c:pt>
                <c:pt idx="15771">
                  <c:v>1452886.41707</c:v>
                </c:pt>
                <c:pt idx="15772">
                  <c:v>1450565.2983599999</c:v>
                </c:pt>
                <c:pt idx="15773">
                  <c:v>1448244.1796599999</c:v>
                </c:pt>
                <c:pt idx="15774">
                  <c:v>1445923.0609500001</c:v>
                </c:pt>
                <c:pt idx="15775">
                  <c:v>1443601.94224</c:v>
                </c:pt>
                <c:pt idx="15776">
                  <c:v>1453816.1492900001</c:v>
                </c:pt>
                <c:pt idx="15777">
                  <c:v>1466351.4750300001</c:v>
                </c:pt>
                <c:pt idx="15778">
                  <c:v>1478886.8007799999</c:v>
                </c:pt>
                <c:pt idx="15779">
                  <c:v>1491422.12653</c:v>
                </c:pt>
                <c:pt idx="15780">
                  <c:v>1503957.4522800001</c:v>
                </c:pt>
                <c:pt idx="15781">
                  <c:v>1516492.7780299999</c:v>
                </c:pt>
                <c:pt idx="15782">
                  <c:v>1529028.10378</c:v>
                </c:pt>
                <c:pt idx="15783">
                  <c:v>1541563.4295300001</c:v>
                </c:pt>
                <c:pt idx="15784">
                  <c:v>1554098.7552700001</c:v>
                </c:pt>
                <c:pt idx="15785">
                  <c:v>1566634.0810199999</c:v>
                </c:pt>
                <c:pt idx="15786">
                  <c:v>1579169.40677</c:v>
                </c:pt>
                <c:pt idx="15787">
                  <c:v>1591704.7325200001</c:v>
                </c:pt>
                <c:pt idx="15788">
                  <c:v>1630259.08531</c:v>
                </c:pt>
                <c:pt idx="15789">
                  <c:v>1656278.1123500001</c:v>
                </c:pt>
                <c:pt idx="15790">
                  <c:v>1697810.97689</c:v>
                </c:pt>
                <c:pt idx="15791">
                  <c:v>1739343.8414400001</c:v>
                </c:pt>
                <c:pt idx="15792">
                  <c:v>1785482.0617500001</c:v>
                </c:pt>
                <c:pt idx="15793">
                  <c:v>1831620.28205</c:v>
                </c:pt>
                <c:pt idx="15794">
                  <c:v>1869764.1804500001</c:v>
                </c:pt>
                <c:pt idx="15795">
                  <c:v>1907908.0788400001</c:v>
                </c:pt>
                <c:pt idx="15796">
                  <c:v>1946051.9772300001</c:v>
                </c:pt>
                <c:pt idx="15797">
                  <c:v>1984195.8756299999</c:v>
                </c:pt>
                <c:pt idx="15798">
                  <c:v>2022339.7740199999</c:v>
                </c:pt>
                <c:pt idx="15799">
                  <c:v>2060483.6724100001</c:v>
                </c:pt>
                <c:pt idx="15800">
                  <c:v>2098627.5708099999</c:v>
                </c:pt>
                <c:pt idx="15801">
                  <c:v>2110752.4421600001</c:v>
                </c:pt>
                <c:pt idx="15802">
                  <c:v>2121913.3179600001</c:v>
                </c:pt>
                <c:pt idx="15803">
                  <c:v>2117560.3562599998</c:v>
                </c:pt>
                <c:pt idx="15804">
                  <c:v>2107706.71686</c:v>
                </c:pt>
                <c:pt idx="15805">
                  <c:v>2093247.72169</c:v>
                </c:pt>
                <c:pt idx="15806">
                  <c:v>2068934.27198</c:v>
                </c:pt>
                <c:pt idx="15807">
                  <c:v>2052615.1441800001</c:v>
                </c:pt>
                <c:pt idx="15808">
                  <c:v>2030572.7582100001</c:v>
                </c:pt>
                <c:pt idx="15809">
                  <c:v>2008530.3722399999</c:v>
                </c:pt>
                <c:pt idx="15810">
                  <c:v>1986487.98627</c:v>
                </c:pt>
                <c:pt idx="15811">
                  <c:v>1964445.6003</c:v>
                </c:pt>
                <c:pt idx="15812">
                  <c:v>1934841.0053300001</c:v>
                </c:pt>
                <c:pt idx="15813">
                  <c:v>1893591.3095</c:v>
                </c:pt>
                <c:pt idx="15814">
                  <c:v>1852341.61368</c:v>
                </c:pt>
                <c:pt idx="15815">
                  <c:v>1812055.9134</c:v>
                </c:pt>
                <c:pt idx="15816">
                  <c:v>1771770.21312</c:v>
                </c:pt>
                <c:pt idx="15817">
                  <c:v>1736985.1905499999</c:v>
                </c:pt>
                <c:pt idx="15818">
                  <c:v>1702200.1679700001</c:v>
                </c:pt>
                <c:pt idx="15819">
                  <c:v>1677269.5999400001</c:v>
                </c:pt>
                <c:pt idx="15820">
                  <c:v>1648988.66968</c:v>
                </c:pt>
                <c:pt idx="15821">
                  <c:v>1626430.99759</c:v>
                </c:pt>
                <c:pt idx="15822">
                  <c:v>1597400.13778</c:v>
                </c:pt>
                <c:pt idx="15823">
                  <c:v>1568369.2779600001</c:v>
                </c:pt>
                <c:pt idx="15824">
                  <c:v>1534473.62885</c:v>
                </c:pt>
                <c:pt idx="15825">
                  <c:v>1499608.6139100001</c:v>
                </c:pt>
                <c:pt idx="15826">
                  <c:v>1476388.69982</c:v>
                </c:pt>
                <c:pt idx="15827">
                  <c:v>1438249.2546999999</c:v>
                </c:pt>
                <c:pt idx="15828">
                  <c:v>1400109.80957</c:v>
                </c:pt>
                <c:pt idx="15829">
                  <c:v>1361970.3644399999</c:v>
                </c:pt>
                <c:pt idx="15830">
                  <c:v>1323830.91931</c:v>
                </c:pt>
                <c:pt idx="15831">
                  <c:v>1285691.47419</c:v>
                </c:pt>
                <c:pt idx="15832">
                  <c:v>1247552.0290600001</c:v>
                </c:pt>
                <c:pt idx="15833">
                  <c:v>1212762.9461699999</c:v>
                </c:pt>
                <c:pt idx="15834">
                  <c:v>1177973.8632700001</c:v>
                </c:pt>
                <c:pt idx="15835">
                  <c:v>1149657.9680999999</c:v>
                </c:pt>
                <c:pt idx="15836">
                  <c:v>1121342.07293</c:v>
                </c:pt>
                <c:pt idx="15837">
                  <c:v>1097890.9670599999</c:v>
                </c:pt>
                <c:pt idx="15838">
                  <c:v>1082971.4360199999</c:v>
                </c:pt>
                <c:pt idx="15839">
                  <c:v>1085511.2869899999</c:v>
                </c:pt>
                <c:pt idx="15840">
                  <c:v>1102970.669</c:v>
                </c:pt>
                <c:pt idx="15841">
                  <c:v>1120430.0510100001</c:v>
                </c:pt>
                <c:pt idx="15842">
                  <c:v>1137889.4330200001</c:v>
                </c:pt>
                <c:pt idx="15843">
                  <c:v>1155348.8150299999</c:v>
                </c:pt>
                <c:pt idx="15844">
                  <c:v>1172808.1970299999</c:v>
                </c:pt>
                <c:pt idx="15845">
                  <c:v>1190267.57904</c:v>
                </c:pt>
                <c:pt idx="15846">
                  <c:v>1207726.96105</c:v>
                </c:pt>
                <c:pt idx="15847">
                  <c:v>1225186.3430600001</c:v>
                </c:pt>
                <c:pt idx="15848">
                  <c:v>1242645.7250699999</c:v>
                </c:pt>
                <c:pt idx="15849">
                  <c:v>1264820.98438</c:v>
                </c:pt>
                <c:pt idx="15850">
                  <c:v>1286996.2436800001</c:v>
                </c:pt>
                <c:pt idx="15851">
                  <c:v>1309171.5029899999</c:v>
                </c:pt>
                <c:pt idx="15852">
                  <c:v>1316778.9926499999</c:v>
                </c:pt>
                <c:pt idx="15853">
                  <c:v>1324386.4823</c:v>
                </c:pt>
                <c:pt idx="15854">
                  <c:v>1331993.97196</c:v>
                </c:pt>
                <c:pt idx="15855">
                  <c:v>1340758.6015000001</c:v>
                </c:pt>
                <c:pt idx="15856">
                  <c:v>1349523.2310500001</c:v>
                </c:pt>
                <c:pt idx="15857">
                  <c:v>1358287.8605899999</c:v>
                </c:pt>
                <c:pt idx="15858">
                  <c:v>1367052.4901399999</c:v>
                </c:pt>
                <c:pt idx="15859">
                  <c:v>1365037.53235</c:v>
                </c:pt>
                <c:pt idx="15860">
                  <c:v>1363022.5745699999</c:v>
                </c:pt>
                <c:pt idx="15861">
                  <c:v>1346137.5980499999</c:v>
                </c:pt>
                <c:pt idx="15862">
                  <c:v>1324536.7442300001</c:v>
                </c:pt>
                <c:pt idx="15863">
                  <c:v>1301240.8319699999</c:v>
                </c:pt>
                <c:pt idx="15864">
                  <c:v>1277944.9197</c:v>
                </c:pt>
                <c:pt idx="15865">
                  <c:v>1251757.3950799999</c:v>
                </c:pt>
                <c:pt idx="15866">
                  <c:v>1225569.87045</c:v>
                </c:pt>
                <c:pt idx="15867">
                  <c:v>1193051.92722</c:v>
                </c:pt>
                <c:pt idx="15868">
                  <c:v>1159376.84409</c:v>
                </c:pt>
                <c:pt idx="15869">
                  <c:v>1125701.7609600001</c:v>
                </c:pt>
                <c:pt idx="15870">
                  <c:v>1092026.67784</c:v>
                </c:pt>
                <c:pt idx="15871">
                  <c:v>1058351.5947100001</c:v>
                </c:pt>
                <c:pt idx="15872">
                  <c:v>1035456.0989099999</c:v>
                </c:pt>
                <c:pt idx="15873">
                  <c:v>1008862.88004</c:v>
                </c:pt>
                <c:pt idx="15874">
                  <c:v>997139.679902</c:v>
                </c:pt>
                <c:pt idx="15875">
                  <c:v>985416.47976599995</c:v>
                </c:pt>
                <c:pt idx="15876">
                  <c:v>975388.33807900001</c:v>
                </c:pt>
                <c:pt idx="15877">
                  <c:v>965360.19639099995</c:v>
                </c:pt>
                <c:pt idx="15878">
                  <c:v>955332.05470400001</c:v>
                </c:pt>
                <c:pt idx="15879">
                  <c:v>945303.91301699996</c:v>
                </c:pt>
                <c:pt idx="15880">
                  <c:v>941606.18994399998</c:v>
                </c:pt>
                <c:pt idx="15881">
                  <c:v>937908.46687200002</c:v>
                </c:pt>
                <c:pt idx="15882">
                  <c:v>934210.74379900005</c:v>
                </c:pt>
                <c:pt idx="15883">
                  <c:v>930513.02072699997</c:v>
                </c:pt>
                <c:pt idx="15884">
                  <c:v>926815.297655</c:v>
                </c:pt>
                <c:pt idx="15885">
                  <c:v>930814.86360299995</c:v>
                </c:pt>
                <c:pt idx="15886">
                  <c:v>935391.76245699998</c:v>
                </c:pt>
                <c:pt idx="15887">
                  <c:v>939968.661311</c:v>
                </c:pt>
                <c:pt idx="15888">
                  <c:v>944545.56016600004</c:v>
                </c:pt>
                <c:pt idx="15889">
                  <c:v>939859.89048099995</c:v>
                </c:pt>
                <c:pt idx="15890">
                  <c:v>935174.22079699999</c:v>
                </c:pt>
                <c:pt idx="15891">
                  <c:v>926205.17140200001</c:v>
                </c:pt>
                <c:pt idx="15892">
                  <c:v>917236.12200700003</c:v>
                </c:pt>
                <c:pt idx="15893">
                  <c:v>908267.07261200005</c:v>
                </c:pt>
                <c:pt idx="15894">
                  <c:v>899298.02321699995</c:v>
                </c:pt>
                <c:pt idx="15895">
                  <c:v>890328.97382199997</c:v>
                </c:pt>
                <c:pt idx="15896">
                  <c:v>881359.924428</c:v>
                </c:pt>
                <c:pt idx="15897">
                  <c:v>872390.87503300002</c:v>
                </c:pt>
                <c:pt idx="15898">
                  <c:v>855724.53661700001</c:v>
                </c:pt>
                <c:pt idx="15899">
                  <c:v>842178.588368</c:v>
                </c:pt>
                <c:pt idx="15900">
                  <c:v>828632.64011899999</c:v>
                </c:pt>
                <c:pt idx="15901">
                  <c:v>815086.69186999998</c:v>
                </c:pt>
                <c:pt idx="15902">
                  <c:v>810803.31215999997</c:v>
                </c:pt>
                <c:pt idx="15903">
                  <c:v>808124.493579</c:v>
                </c:pt>
                <c:pt idx="15904">
                  <c:v>809729.05470800004</c:v>
                </c:pt>
                <c:pt idx="15905">
                  <c:v>811333.61583799997</c:v>
                </c:pt>
                <c:pt idx="15906">
                  <c:v>805482.66254399996</c:v>
                </c:pt>
                <c:pt idx="15907">
                  <c:v>797628.80371400004</c:v>
                </c:pt>
                <c:pt idx="15908">
                  <c:v>789774.944884</c:v>
                </c:pt>
                <c:pt idx="15909">
                  <c:v>781921.08605399996</c:v>
                </c:pt>
                <c:pt idx="15910">
                  <c:v>774067.22722400003</c:v>
                </c:pt>
                <c:pt idx="15911">
                  <c:v>766213.36839399999</c:v>
                </c:pt>
                <c:pt idx="15912">
                  <c:v>758359.50956399995</c:v>
                </c:pt>
                <c:pt idx="15913">
                  <c:v>750505.65073400002</c:v>
                </c:pt>
                <c:pt idx="15914">
                  <c:v>742651.79190399998</c:v>
                </c:pt>
                <c:pt idx="15915">
                  <c:v>734797.93307499995</c:v>
                </c:pt>
                <c:pt idx="15916">
                  <c:v>725339.51311499998</c:v>
                </c:pt>
                <c:pt idx="15917">
                  <c:v>715881.09315600002</c:v>
                </c:pt>
                <c:pt idx="15918">
                  <c:v>706422.67319600005</c:v>
                </c:pt>
                <c:pt idx="15919">
                  <c:v>706552.57137699996</c:v>
                </c:pt>
                <c:pt idx="15920">
                  <c:v>708685.37509500002</c:v>
                </c:pt>
                <c:pt idx="15921">
                  <c:v>710818.17881199997</c:v>
                </c:pt>
                <c:pt idx="15922">
                  <c:v>712950.98252900003</c:v>
                </c:pt>
                <c:pt idx="15923">
                  <c:v>716776.00647899997</c:v>
                </c:pt>
                <c:pt idx="15924">
                  <c:v>722043.46666999999</c:v>
                </c:pt>
                <c:pt idx="15925">
                  <c:v>727310.92686100001</c:v>
                </c:pt>
                <c:pt idx="15926">
                  <c:v>732578.38705100003</c:v>
                </c:pt>
                <c:pt idx="15927">
                  <c:v>738361.02256099996</c:v>
                </c:pt>
                <c:pt idx="15928">
                  <c:v>745590.10766500002</c:v>
                </c:pt>
                <c:pt idx="15929">
                  <c:v>752819.19276799995</c:v>
                </c:pt>
                <c:pt idx="15930">
                  <c:v>760048.277871</c:v>
                </c:pt>
                <c:pt idx="15931">
                  <c:v>772293.733962</c:v>
                </c:pt>
                <c:pt idx="15932">
                  <c:v>785223.696642</c:v>
                </c:pt>
                <c:pt idx="15933">
                  <c:v>798153.659323</c:v>
                </c:pt>
                <c:pt idx="15934">
                  <c:v>811083.622004</c:v>
                </c:pt>
                <c:pt idx="15935">
                  <c:v>824013.584684</c:v>
                </c:pt>
                <c:pt idx="15936">
                  <c:v>835251.327131</c:v>
                </c:pt>
                <c:pt idx="15937">
                  <c:v>845046.63333800004</c:v>
                </c:pt>
                <c:pt idx="15938">
                  <c:v>847431.82834600005</c:v>
                </c:pt>
                <c:pt idx="15939">
                  <c:v>849817.02335499995</c:v>
                </c:pt>
                <c:pt idx="15940">
                  <c:v>851687.04304300004</c:v>
                </c:pt>
                <c:pt idx="15941">
                  <c:v>849253.19382399996</c:v>
                </c:pt>
                <c:pt idx="15942">
                  <c:v>840769.23759000003</c:v>
                </c:pt>
                <c:pt idx="15943">
                  <c:v>832285.28135599999</c:v>
                </c:pt>
                <c:pt idx="15944">
                  <c:v>818784.95413500001</c:v>
                </c:pt>
                <c:pt idx="15945">
                  <c:v>802467.31660599995</c:v>
                </c:pt>
                <c:pt idx="15946">
                  <c:v>786149.67907800002</c:v>
                </c:pt>
                <c:pt idx="15947">
                  <c:v>769832.04154999997</c:v>
                </c:pt>
                <c:pt idx="15948">
                  <c:v>747197.19423499994</c:v>
                </c:pt>
                <c:pt idx="15949">
                  <c:v>722534.98</c:v>
                </c:pt>
                <c:pt idx="15950">
                  <c:v>697872.76576500002</c:v>
                </c:pt>
                <c:pt idx="15951">
                  <c:v>680620.66272899997</c:v>
                </c:pt>
                <c:pt idx="15952">
                  <c:v>663368.55969200004</c:v>
                </c:pt>
                <c:pt idx="15953">
                  <c:v>646116.45665599999</c:v>
                </c:pt>
                <c:pt idx="15954">
                  <c:v>631721.77293500002</c:v>
                </c:pt>
                <c:pt idx="15955">
                  <c:v>623377.19622899999</c:v>
                </c:pt>
                <c:pt idx="15956">
                  <c:v>615032.61952199996</c:v>
                </c:pt>
                <c:pt idx="15957">
                  <c:v>606688.04281500005</c:v>
                </c:pt>
                <c:pt idx="15958">
                  <c:v>598343.46610900003</c:v>
                </c:pt>
                <c:pt idx="15959">
                  <c:v>589998.889402</c:v>
                </c:pt>
                <c:pt idx="15960">
                  <c:v>581654.31269499997</c:v>
                </c:pt>
                <c:pt idx="15961">
                  <c:v>580612.14907100005</c:v>
                </c:pt>
                <c:pt idx="15962">
                  <c:v>581597.35236699996</c:v>
                </c:pt>
                <c:pt idx="15963">
                  <c:v>582582.55566299998</c:v>
                </c:pt>
                <c:pt idx="15964">
                  <c:v>587618.13944000006</c:v>
                </c:pt>
                <c:pt idx="15965">
                  <c:v>592653.72321700002</c:v>
                </c:pt>
                <c:pt idx="15966">
                  <c:v>597689.30699499999</c:v>
                </c:pt>
                <c:pt idx="15967">
                  <c:v>614478.54668899998</c:v>
                </c:pt>
                <c:pt idx="15968">
                  <c:v>631267.78638399998</c:v>
                </c:pt>
                <c:pt idx="15969">
                  <c:v>648057.02607899997</c:v>
                </c:pt>
                <c:pt idx="15970">
                  <c:v>664846.26577399997</c:v>
                </c:pt>
                <c:pt idx="15971">
                  <c:v>681635.50546899997</c:v>
                </c:pt>
                <c:pt idx="15972">
                  <c:v>698709.29785900004</c:v>
                </c:pt>
                <c:pt idx="15973">
                  <c:v>715783.090249</c:v>
                </c:pt>
                <c:pt idx="15974">
                  <c:v>731871.67934300005</c:v>
                </c:pt>
                <c:pt idx="15975">
                  <c:v>747960.26843699999</c:v>
                </c:pt>
                <c:pt idx="15976">
                  <c:v>764048.85753100005</c:v>
                </c:pt>
                <c:pt idx="15977">
                  <c:v>776087.06614400004</c:v>
                </c:pt>
                <c:pt idx="15978">
                  <c:v>788125.27475600003</c:v>
                </c:pt>
                <c:pt idx="15979">
                  <c:v>800312.56389500003</c:v>
                </c:pt>
                <c:pt idx="15980">
                  <c:v>798392.86280300003</c:v>
                </c:pt>
                <c:pt idx="15981">
                  <c:v>796473.16171100002</c:v>
                </c:pt>
                <c:pt idx="15982">
                  <c:v>794553.46062000003</c:v>
                </c:pt>
                <c:pt idx="15983">
                  <c:v>792633.75952800002</c:v>
                </c:pt>
                <c:pt idx="15984">
                  <c:v>790714.05843600002</c:v>
                </c:pt>
                <c:pt idx="15985">
                  <c:v>788509.80464900006</c:v>
                </c:pt>
                <c:pt idx="15986">
                  <c:v>786305.55086299998</c:v>
                </c:pt>
                <c:pt idx="15987">
                  <c:v>784101.29707600002</c:v>
                </c:pt>
                <c:pt idx="15988">
                  <c:v>781897.04328900005</c:v>
                </c:pt>
                <c:pt idx="15989">
                  <c:v>779692.78950199997</c:v>
                </c:pt>
                <c:pt idx="15990">
                  <c:v>777488.53571500001</c:v>
                </c:pt>
                <c:pt idx="15991">
                  <c:v>775284.28192900005</c:v>
                </c:pt>
                <c:pt idx="15992">
                  <c:v>774326.60941000003</c:v>
                </c:pt>
                <c:pt idx="15993">
                  <c:v>780543.26294799999</c:v>
                </c:pt>
                <c:pt idx="15994">
                  <c:v>786759.91648500005</c:v>
                </c:pt>
                <c:pt idx="15995">
                  <c:v>792976.57002300001</c:v>
                </c:pt>
                <c:pt idx="15996">
                  <c:v>799193.22356099996</c:v>
                </c:pt>
                <c:pt idx="15997">
                  <c:v>805409.87709900003</c:v>
                </c:pt>
                <c:pt idx="15998">
                  <c:v>811626.53063599998</c:v>
                </c:pt>
                <c:pt idx="15999">
                  <c:v>817843.18417400005</c:v>
                </c:pt>
                <c:pt idx="16000">
                  <c:v>824059.83771200001</c:v>
                </c:pt>
                <c:pt idx="16001">
                  <c:v>830276.49124999996</c:v>
                </c:pt>
                <c:pt idx="16002">
                  <c:v>838469.48956100002</c:v>
                </c:pt>
                <c:pt idx="16003">
                  <c:v>846662.48787199997</c:v>
                </c:pt>
                <c:pt idx="16004">
                  <c:v>854855.48618300003</c:v>
                </c:pt>
                <c:pt idx="16005">
                  <c:v>863619.46316299995</c:v>
                </c:pt>
                <c:pt idx="16006">
                  <c:v>867562.44839999999</c:v>
                </c:pt>
                <c:pt idx="16007">
                  <c:v>871505.43363700004</c:v>
                </c:pt>
                <c:pt idx="16008">
                  <c:v>875448.41887299996</c:v>
                </c:pt>
                <c:pt idx="16009">
                  <c:v>884211.80504600005</c:v>
                </c:pt>
                <c:pt idx="16010">
                  <c:v>892975.19121900003</c:v>
                </c:pt>
                <c:pt idx="16011">
                  <c:v>898135.74309700006</c:v>
                </c:pt>
                <c:pt idx="16012">
                  <c:v>903296.29497499997</c:v>
                </c:pt>
                <c:pt idx="16013">
                  <c:v>908456.846853</c:v>
                </c:pt>
                <c:pt idx="16014">
                  <c:v>913617.39873100002</c:v>
                </c:pt>
                <c:pt idx="16015">
                  <c:v>913693.51728699997</c:v>
                </c:pt>
                <c:pt idx="16016">
                  <c:v>911028.46300500003</c:v>
                </c:pt>
                <c:pt idx="16017">
                  <c:v>908363.40872299997</c:v>
                </c:pt>
                <c:pt idx="16018">
                  <c:v>901532.55425699998</c:v>
                </c:pt>
                <c:pt idx="16019">
                  <c:v>888884.78823099995</c:v>
                </c:pt>
                <c:pt idx="16020">
                  <c:v>872733.708935</c:v>
                </c:pt>
                <c:pt idx="16021">
                  <c:v>856582.62963800004</c:v>
                </c:pt>
                <c:pt idx="16022">
                  <c:v>835611.14940500003</c:v>
                </c:pt>
                <c:pt idx="16023">
                  <c:v>814639.66917300003</c:v>
                </c:pt>
                <c:pt idx="16024">
                  <c:v>797271.02323499997</c:v>
                </c:pt>
                <c:pt idx="16025">
                  <c:v>779902.37729700003</c:v>
                </c:pt>
                <c:pt idx="16026">
                  <c:v>762533.73135899997</c:v>
                </c:pt>
                <c:pt idx="16027">
                  <c:v>745165.08542200003</c:v>
                </c:pt>
                <c:pt idx="16028">
                  <c:v>730346.83191199997</c:v>
                </c:pt>
                <c:pt idx="16029">
                  <c:v>718269.751239</c:v>
                </c:pt>
                <c:pt idx="16030">
                  <c:v>706192.67056700005</c:v>
                </c:pt>
                <c:pt idx="16031">
                  <c:v>696314.74961499998</c:v>
                </c:pt>
                <c:pt idx="16032">
                  <c:v>692253.74022299994</c:v>
                </c:pt>
                <c:pt idx="16033">
                  <c:v>691477.80837999994</c:v>
                </c:pt>
                <c:pt idx="16034">
                  <c:v>690701.87653600005</c:v>
                </c:pt>
                <c:pt idx="16035">
                  <c:v>689925.94469300006</c:v>
                </c:pt>
                <c:pt idx="16036">
                  <c:v>689150.01285000006</c:v>
                </c:pt>
                <c:pt idx="16037">
                  <c:v>688374.08100600005</c:v>
                </c:pt>
                <c:pt idx="16038">
                  <c:v>687598.14916300005</c:v>
                </c:pt>
                <c:pt idx="16039">
                  <c:v>686822.21731900005</c:v>
                </c:pt>
                <c:pt idx="16040">
                  <c:v>686046.28547600005</c:v>
                </c:pt>
                <c:pt idx="16041">
                  <c:v>685828.04975400004</c:v>
                </c:pt>
                <c:pt idx="16042">
                  <c:v>685609.81403200002</c:v>
                </c:pt>
                <c:pt idx="16043">
                  <c:v>685391.57831000001</c:v>
                </c:pt>
                <c:pt idx="16044">
                  <c:v>685173.342588</c:v>
                </c:pt>
                <c:pt idx="16045">
                  <c:v>687456.81716600002</c:v>
                </c:pt>
                <c:pt idx="16046">
                  <c:v>689958.52746500005</c:v>
                </c:pt>
                <c:pt idx="16047">
                  <c:v>692460.23776499997</c:v>
                </c:pt>
                <c:pt idx="16048">
                  <c:v>706805.651388</c:v>
                </c:pt>
                <c:pt idx="16049">
                  <c:v>721151.06501100003</c:v>
                </c:pt>
                <c:pt idx="16050">
                  <c:v>735496.47863400006</c:v>
                </c:pt>
                <c:pt idx="16051">
                  <c:v>749841.89225699997</c:v>
                </c:pt>
                <c:pt idx="16052">
                  <c:v>764187.30587899999</c:v>
                </c:pt>
                <c:pt idx="16053">
                  <c:v>778744.459653</c:v>
                </c:pt>
                <c:pt idx="16054">
                  <c:v>793301.613427</c:v>
                </c:pt>
                <c:pt idx="16055">
                  <c:v>807858.76720100001</c:v>
                </c:pt>
                <c:pt idx="16056">
                  <c:v>822415.92097500002</c:v>
                </c:pt>
                <c:pt idx="16057">
                  <c:v>836973.07474800001</c:v>
                </c:pt>
                <c:pt idx="16058">
                  <c:v>838379.49458699999</c:v>
                </c:pt>
                <c:pt idx="16059">
                  <c:v>832510.14666900004</c:v>
                </c:pt>
                <c:pt idx="16060">
                  <c:v>826640.79875099997</c:v>
                </c:pt>
                <c:pt idx="16061">
                  <c:v>808927.74751000002</c:v>
                </c:pt>
                <c:pt idx="16062">
                  <c:v>791214.69626800006</c:v>
                </c:pt>
                <c:pt idx="16063">
                  <c:v>773501.64502699999</c:v>
                </c:pt>
                <c:pt idx="16064">
                  <c:v>751151.34079299995</c:v>
                </c:pt>
                <c:pt idx="16065">
                  <c:v>728801.03655900003</c:v>
                </c:pt>
                <c:pt idx="16066">
                  <c:v>706238.99217500002</c:v>
                </c:pt>
                <c:pt idx="16067">
                  <c:v>683676.94779000001</c:v>
                </c:pt>
                <c:pt idx="16068">
                  <c:v>661114.90340499999</c:v>
                </c:pt>
                <c:pt idx="16069">
                  <c:v>638552.85902099998</c:v>
                </c:pt>
                <c:pt idx="16070">
                  <c:v>615990.81463599997</c:v>
                </c:pt>
                <c:pt idx="16071">
                  <c:v>594865.26844599994</c:v>
                </c:pt>
                <c:pt idx="16072">
                  <c:v>581015.49001299997</c:v>
                </c:pt>
                <c:pt idx="16073">
                  <c:v>567165.71158100001</c:v>
                </c:pt>
                <c:pt idx="16074">
                  <c:v>553315.93314800004</c:v>
                </c:pt>
                <c:pt idx="16075">
                  <c:v>539466.15471499995</c:v>
                </c:pt>
                <c:pt idx="16076">
                  <c:v>525616.37628299999</c:v>
                </c:pt>
                <c:pt idx="16077">
                  <c:v>516403.85084199999</c:v>
                </c:pt>
                <c:pt idx="16078">
                  <c:v>507191.32540199999</c:v>
                </c:pt>
                <c:pt idx="16079">
                  <c:v>497978.79996199999</c:v>
                </c:pt>
                <c:pt idx="16080">
                  <c:v>488766.27452199999</c:v>
                </c:pt>
                <c:pt idx="16081">
                  <c:v>479553.74908099999</c:v>
                </c:pt>
                <c:pt idx="16082">
                  <c:v>470341.22364099999</c:v>
                </c:pt>
                <c:pt idx="16083">
                  <c:v>463124.024317</c:v>
                </c:pt>
                <c:pt idx="16084">
                  <c:v>465119.35043300001</c:v>
                </c:pt>
                <c:pt idx="16085">
                  <c:v>462299.94877900003</c:v>
                </c:pt>
                <c:pt idx="16086">
                  <c:v>459480.54712499998</c:v>
                </c:pt>
                <c:pt idx="16087">
                  <c:v>456661.145472</c:v>
                </c:pt>
                <c:pt idx="16088">
                  <c:v>453841.74381800002</c:v>
                </c:pt>
                <c:pt idx="16089">
                  <c:v>451022.34216399997</c:v>
                </c:pt>
                <c:pt idx="16090">
                  <c:v>448202.94051099999</c:v>
                </c:pt>
                <c:pt idx="16091">
                  <c:v>445383.53885700001</c:v>
                </c:pt>
                <c:pt idx="16092">
                  <c:v>442564.13720300002</c:v>
                </c:pt>
                <c:pt idx="16093">
                  <c:v>438101.80540399998</c:v>
                </c:pt>
                <c:pt idx="16094">
                  <c:v>433639.473604</c:v>
                </c:pt>
                <c:pt idx="16095">
                  <c:v>429177.14180500002</c:v>
                </c:pt>
                <c:pt idx="16096">
                  <c:v>416500.57106300001</c:v>
                </c:pt>
                <c:pt idx="16097">
                  <c:v>403824.00031999999</c:v>
                </c:pt>
                <c:pt idx="16098">
                  <c:v>395962.15734799998</c:v>
                </c:pt>
                <c:pt idx="16099">
                  <c:v>388100.31437500002</c:v>
                </c:pt>
                <c:pt idx="16100">
                  <c:v>380238.471402</c:v>
                </c:pt>
                <c:pt idx="16101">
                  <c:v>372376.62842999998</c:v>
                </c:pt>
                <c:pt idx="16102">
                  <c:v>364514.78545700002</c:v>
                </c:pt>
                <c:pt idx="16103">
                  <c:v>356652.942484</c:v>
                </c:pt>
                <c:pt idx="16104">
                  <c:v>348791.09951199999</c:v>
                </c:pt>
                <c:pt idx="16105">
                  <c:v>340929.25653900002</c:v>
                </c:pt>
                <c:pt idx="16106">
                  <c:v>334710.343712</c:v>
                </c:pt>
                <c:pt idx="16107">
                  <c:v>328491.43088499998</c:v>
                </c:pt>
                <c:pt idx="16108">
                  <c:v>324673.47007600003</c:v>
                </c:pt>
                <c:pt idx="16109">
                  <c:v>327074.42209299997</c:v>
                </c:pt>
                <c:pt idx="16110">
                  <c:v>329475.37410999998</c:v>
                </c:pt>
                <c:pt idx="16111">
                  <c:v>331876.32612799999</c:v>
                </c:pt>
                <c:pt idx="16112">
                  <c:v>334277.27814499999</c:v>
                </c:pt>
                <c:pt idx="16113">
                  <c:v>336678.23016199999</c:v>
                </c:pt>
                <c:pt idx="16114">
                  <c:v>339079.18218</c:v>
                </c:pt>
                <c:pt idx="16115">
                  <c:v>341480.13419700001</c:v>
                </c:pt>
                <c:pt idx="16116">
                  <c:v>343881.08621500002</c:v>
                </c:pt>
                <c:pt idx="16117">
                  <c:v>350244.95978400001</c:v>
                </c:pt>
                <c:pt idx="16118">
                  <c:v>356756.76941499999</c:v>
                </c:pt>
                <c:pt idx="16119">
                  <c:v>368104.788321</c:v>
                </c:pt>
                <c:pt idx="16120">
                  <c:v>381207.471678</c:v>
                </c:pt>
                <c:pt idx="16121">
                  <c:v>391909.203018</c:v>
                </c:pt>
                <c:pt idx="16122">
                  <c:v>402610.934358</c:v>
                </c:pt>
                <c:pt idx="16123">
                  <c:v>425294.54330899997</c:v>
                </c:pt>
                <c:pt idx="16124">
                  <c:v>454080.63244700001</c:v>
                </c:pt>
                <c:pt idx="16125">
                  <c:v>484461.23309400002</c:v>
                </c:pt>
                <c:pt idx="16126">
                  <c:v>514841.83374199999</c:v>
                </c:pt>
                <c:pt idx="16127">
                  <c:v>545222.43438999995</c:v>
                </c:pt>
                <c:pt idx="16128">
                  <c:v>575603.03503799997</c:v>
                </c:pt>
                <c:pt idx="16129">
                  <c:v>606616.44854699995</c:v>
                </c:pt>
                <c:pt idx="16130">
                  <c:v>633666.94050300005</c:v>
                </c:pt>
                <c:pt idx="16131">
                  <c:v>660569.49639800005</c:v>
                </c:pt>
                <c:pt idx="16132">
                  <c:v>682635.84301900002</c:v>
                </c:pt>
                <c:pt idx="16133">
                  <c:v>702947.52518700005</c:v>
                </c:pt>
                <c:pt idx="16134">
                  <c:v>723259.20735599997</c:v>
                </c:pt>
                <c:pt idx="16135">
                  <c:v>743570.88952500001</c:v>
                </c:pt>
                <c:pt idx="16136">
                  <c:v>751900.69408299995</c:v>
                </c:pt>
                <c:pt idx="16137">
                  <c:v>755581.24935299996</c:v>
                </c:pt>
                <c:pt idx="16138">
                  <c:v>757667.29311299999</c:v>
                </c:pt>
                <c:pt idx="16139">
                  <c:v>759753.33687300002</c:v>
                </c:pt>
                <c:pt idx="16140">
                  <c:v>761839.38063300005</c:v>
                </c:pt>
                <c:pt idx="16141">
                  <c:v>763925.42439299996</c:v>
                </c:pt>
                <c:pt idx="16142">
                  <c:v>759344.64737400005</c:v>
                </c:pt>
                <c:pt idx="16143">
                  <c:v>754763.87035500002</c:v>
                </c:pt>
                <c:pt idx="16144">
                  <c:v>750183.09333599999</c:v>
                </c:pt>
                <c:pt idx="16145">
                  <c:v>745602.31631699996</c:v>
                </c:pt>
                <c:pt idx="16146">
                  <c:v>741021.53929800005</c:v>
                </c:pt>
                <c:pt idx="16147">
                  <c:v>736440.76228000002</c:v>
                </c:pt>
                <c:pt idx="16148">
                  <c:v>731859.98526099999</c:v>
                </c:pt>
                <c:pt idx="16149">
                  <c:v>715382.92560399999</c:v>
                </c:pt>
                <c:pt idx="16150">
                  <c:v>697452.63504800003</c:v>
                </c:pt>
                <c:pt idx="16151">
                  <c:v>679522.34449199995</c:v>
                </c:pt>
                <c:pt idx="16152">
                  <c:v>661592.05393599998</c:v>
                </c:pt>
                <c:pt idx="16153">
                  <c:v>643661.76338000002</c:v>
                </c:pt>
                <c:pt idx="16154">
                  <c:v>625731.47282400005</c:v>
                </c:pt>
                <c:pt idx="16155">
                  <c:v>613835.19018599996</c:v>
                </c:pt>
                <c:pt idx="16156">
                  <c:v>601938.90754799999</c:v>
                </c:pt>
                <c:pt idx="16157">
                  <c:v>590042.62491000001</c:v>
                </c:pt>
                <c:pt idx="16158">
                  <c:v>578146.34227200004</c:v>
                </c:pt>
                <c:pt idx="16159">
                  <c:v>566250.05963399995</c:v>
                </c:pt>
                <c:pt idx="16160">
                  <c:v>554353.77699599997</c:v>
                </c:pt>
                <c:pt idx="16161">
                  <c:v>542645.05353300006</c:v>
                </c:pt>
                <c:pt idx="16162">
                  <c:v>542832.612708</c:v>
                </c:pt>
                <c:pt idx="16163">
                  <c:v>543020.17188299994</c:v>
                </c:pt>
                <c:pt idx="16164">
                  <c:v>544187.03614700004</c:v>
                </c:pt>
                <c:pt idx="16165">
                  <c:v>545353.90041</c:v>
                </c:pt>
                <c:pt idx="16166">
                  <c:v>542718.736837</c:v>
                </c:pt>
                <c:pt idx="16167">
                  <c:v>540083.573263</c:v>
                </c:pt>
                <c:pt idx="16168">
                  <c:v>537448.40969</c:v>
                </c:pt>
                <c:pt idx="16169">
                  <c:v>534813.24611599999</c:v>
                </c:pt>
                <c:pt idx="16170">
                  <c:v>532178.08254199999</c:v>
                </c:pt>
                <c:pt idx="16171">
                  <c:v>529542.91896899999</c:v>
                </c:pt>
                <c:pt idx="16172">
                  <c:v>526907.75539499999</c:v>
                </c:pt>
                <c:pt idx="16173">
                  <c:v>524272.59182199999</c:v>
                </c:pt>
                <c:pt idx="16174">
                  <c:v>521449.86907299998</c:v>
                </c:pt>
                <c:pt idx="16175">
                  <c:v>518627.14632399997</c:v>
                </c:pt>
                <c:pt idx="16176">
                  <c:v>515804.42357599997</c:v>
                </c:pt>
                <c:pt idx="16177">
                  <c:v>512002.39573799999</c:v>
                </c:pt>
                <c:pt idx="16178">
                  <c:v>509049.28554000001</c:v>
                </c:pt>
                <c:pt idx="16179">
                  <c:v>514040.16159199999</c:v>
                </c:pt>
                <c:pt idx="16180">
                  <c:v>519031.03764400003</c:v>
                </c:pt>
                <c:pt idx="16181">
                  <c:v>524021.913696</c:v>
                </c:pt>
                <c:pt idx="16182">
                  <c:v>529012.78974799998</c:v>
                </c:pt>
                <c:pt idx="16183">
                  <c:v>539943.174352</c:v>
                </c:pt>
                <c:pt idx="16184">
                  <c:v>551208.48864400003</c:v>
                </c:pt>
                <c:pt idx="16185">
                  <c:v>562473.80293500004</c:v>
                </c:pt>
                <c:pt idx="16186">
                  <c:v>576779.83230200002</c:v>
                </c:pt>
                <c:pt idx="16187">
                  <c:v>591192.94512799999</c:v>
                </c:pt>
                <c:pt idx="16188">
                  <c:v>605606.05795399996</c:v>
                </c:pt>
                <c:pt idx="16189">
                  <c:v>620019.17078100005</c:v>
                </c:pt>
                <c:pt idx="16190">
                  <c:v>634432.28360700002</c:v>
                </c:pt>
                <c:pt idx="16191">
                  <c:v>659720.98788300005</c:v>
                </c:pt>
                <c:pt idx="16192">
                  <c:v>680867.73374599998</c:v>
                </c:pt>
                <c:pt idx="16193">
                  <c:v>715882.01579900004</c:v>
                </c:pt>
                <c:pt idx="16194">
                  <c:v>752034.31677699997</c:v>
                </c:pt>
                <c:pt idx="16195">
                  <c:v>788186.61775400001</c:v>
                </c:pt>
                <c:pt idx="16196">
                  <c:v>818399.41018000001</c:v>
                </c:pt>
                <c:pt idx="16197">
                  <c:v>848277.272918</c:v>
                </c:pt>
                <c:pt idx="16198">
                  <c:v>878155.13565700001</c:v>
                </c:pt>
                <c:pt idx="16199">
                  <c:v>904992.28332000005</c:v>
                </c:pt>
                <c:pt idx="16200">
                  <c:v>943561.18645499996</c:v>
                </c:pt>
                <c:pt idx="16201">
                  <c:v>982130.089591</c:v>
                </c:pt>
                <c:pt idx="16202">
                  <c:v>1020698.9927300001</c:v>
                </c:pt>
                <c:pt idx="16203">
                  <c:v>1059267.89586</c:v>
                </c:pt>
                <c:pt idx="16204">
                  <c:v>1086112.2899100001</c:v>
                </c:pt>
                <c:pt idx="16205">
                  <c:v>1112956.6839600001</c:v>
                </c:pt>
                <c:pt idx="16206">
                  <c:v>1125933.5418100001</c:v>
                </c:pt>
                <c:pt idx="16207">
                  <c:v>1137846.98495</c:v>
                </c:pt>
                <c:pt idx="16208">
                  <c:v>1145958.8868100001</c:v>
                </c:pt>
                <c:pt idx="16209">
                  <c:v>1154070.7886699999</c:v>
                </c:pt>
                <c:pt idx="16210">
                  <c:v>1162182.6905400001</c:v>
                </c:pt>
                <c:pt idx="16211">
                  <c:v>1170294.5924</c:v>
                </c:pt>
                <c:pt idx="16212">
                  <c:v>1178406.4942600001</c:v>
                </c:pt>
                <c:pt idx="16213">
                  <c:v>1174679.5571900001</c:v>
                </c:pt>
                <c:pt idx="16214">
                  <c:v>1170952.6201200001</c:v>
                </c:pt>
                <c:pt idx="16215">
                  <c:v>1167225.6830500001</c:v>
                </c:pt>
                <c:pt idx="16216">
                  <c:v>1163498.74597</c:v>
                </c:pt>
                <c:pt idx="16217">
                  <c:v>1159771.8089000001</c:v>
                </c:pt>
                <c:pt idx="16218">
                  <c:v>1155526.5447800001</c:v>
                </c:pt>
                <c:pt idx="16219">
                  <c:v>1151202.09855</c:v>
                </c:pt>
                <c:pt idx="16220">
                  <c:v>1146803.0481100001</c:v>
                </c:pt>
                <c:pt idx="16221">
                  <c:v>1146205.53895</c:v>
                </c:pt>
                <c:pt idx="16222">
                  <c:v>1141924.09904</c:v>
                </c:pt>
                <c:pt idx="16223">
                  <c:v>1126503.47826</c:v>
                </c:pt>
                <c:pt idx="16224">
                  <c:v>1111082.8574900001</c:v>
                </c:pt>
                <c:pt idx="16225">
                  <c:v>1095662.2367199999</c:v>
                </c:pt>
                <c:pt idx="16226">
                  <c:v>1080241.61595</c:v>
                </c:pt>
                <c:pt idx="16227">
                  <c:v>1064745.76779</c:v>
                </c:pt>
                <c:pt idx="16228">
                  <c:v>1049249.9196200001</c:v>
                </c:pt>
                <c:pt idx="16229">
                  <c:v>1033754.07146</c:v>
                </c:pt>
                <c:pt idx="16230">
                  <c:v>1018258.2233</c:v>
                </c:pt>
                <c:pt idx="16231">
                  <c:v>1000274.5390399999</c:v>
                </c:pt>
                <c:pt idx="16232">
                  <c:v>982370.036892</c:v>
                </c:pt>
                <c:pt idx="16233">
                  <c:v>964465.53474499995</c:v>
                </c:pt>
                <c:pt idx="16234">
                  <c:v>946561.03259800002</c:v>
                </c:pt>
                <c:pt idx="16235">
                  <c:v>925570.10563300003</c:v>
                </c:pt>
                <c:pt idx="16236">
                  <c:v>915718.35953000002</c:v>
                </c:pt>
                <c:pt idx="16237">
                  <c:v>905866.613427</c:v>
                </c:pt>
                <c:pt idx="16238">
                  <c:v>896014.86732399999</c:v>
                </c:pt>
                <c:pt idx="16239">
                  <c:v>886163.12122099998</c:v>
                </c:pt>
                <c:pt idx="16240">
                  <c:v>876386.60251</c:v>
                </c:pt>
                <c:pt idx="16241">
                  <c:v>866610.08379900001</c:v>
                </c:pt>
                <c:pt idx="16242">
                  <c:v>856833.56508800003</c:v>
                </c:pt>
                <c:pt idx="16243">
                  <c:v>847057.04637700005</c:v>
                </c:pt>
                <c:pt idx="16244">
                  <c:v>840286.69081199996</c:v>
                </c:pt>
                <c:pt idx="16245">
                  <c:v>833516.33524599997</c:v>
                </c:pt>
                <c:pt idx="16246">
                  <c:v>826745.97967999999</c:v>
                </c:pt>
                <c:pt idx="16247">
                  <c:v>824264.76740500005</c:v>
                </c:pt>
                <c:pt idx="16248">
                  <c:v>828553.91069599998</c:v>
                </c:pt>
                <c:pt idx="16249">
                  <c:v>833029.07491199998</c:v>
                </c:pt>
                <c:pt idx="16250">
                  <c:v>837504.23912899999</c:v>
                </c:pt>
                <c:pt idx="16251">
                  <c:v>841979.40334600001</c:v>
                </c:pt>
                <c:pt idx="16252">
                  <c:v>846454.56756200001</c:v>
                </c:pt>
                <c:pt idx="16253">
                  <c:v>851466.54238300002</c:v>
                </c:pt>
                <c:pt idx="16254">
                  <c:v>856478.51720400003</c:v>
                </c:pt>
                <c:pt idx="16255">
                  <c:v>861490.49202500004</c:v>
                </c:pt>
                <c:pt idx="16256">
                  <c:v>866502.46684600005</c:v>
                </c:pt>
                <c:pt idx="16257">
                  <c:v>873793.41773700004</c:v>
                </c:pt>
                <c:pt idx="16258">
                  <c:v>881084.36862800003</c:v>
                </c:pt>
                <c:pt idx="16259">
                  <c:v>888375.31951900001</c:v>
                </c:pt>
                <c:pt idx="16260">
                  <c:v>891377.12711899995</c:v>
                </c:pt>
                <c:pt idx="16261">
                  <c:v>894378.93471900001</c:v>
                </c:pt>
                <c:pt idx="16262">
                  <c:v>897194.72139299999</c:v>
                </c:pt>
                <c:pt idx="16263">
                  <c:v>903702.82510799996</c:v>
                </c:pt>
                <c:pt idx="16264">
                  <c:v>910210.92882300005</c:v>
                </c:pt>
                <c:pt idx="16265">
                  <c:v>916719.03253800003</c:v>
                </c:pt>
                <c:pt idx="16266">
                  <c:v>922690.32564900001</c:v>
                </c:pt>
                <c:pt idx="16267">
                  <c:v>928661.61875899998</c:v>
                </c:pt>
                <c:pt idx="16268">
                  <c:v>931342.07375400001</c:v>
                </c:pt>
                <c:pt idx="16269">
                  <c:v>934022.52874800004</c:v>
                </c:pt>
                <c:pt idx="16270">
                  <c:v>934424.00767299999</c:v>
                </c:pt>
                <c:pt idx="16271">
                  <c:v>934825.48659800005</c:v>
                </c:pt>
                <c:pt idx="16272">
                  <c:v>935226.96552299999</c:v>
                </c:pt>
                <c:pt idx="16273">
                  <c:v>935628.44444700005</c:v>
                </c:pt>
                <c:pt idx="16274">
                  <c:v>936029.92337199999</c:v>
                </c:pt>
                <c:pt idx="16275">
                  <c:v>936431.40229700005</c:v>
                </c:pt>
                <c:pt idx="16276">
                  <c:v>933140.56418099999</c:v>
                </c:pt>
                <c:pt idx="16277">
                  <c:v>929849.72606500005</c:v>
                </c:pt>
                <c:pt idx="16278">
                  <c:v>926558.887949</c:v>
                </c:pt>
                <c:pt idx="16279">
                  <c:v>923268.04983300006</c:v>
                </c:pt>
                <c:pt idx="16280">
                  <c:v>920647.40438800002</c:v>
                </c:pt>
                <c:pt idx="16281">
                  <c:v>921317.59705800004</c:v>
                </c:pt>
                <c:pt idx="16282">
                  <c:v>921012.03665300005</c:v>
                </c:pt>
                <c:pt idx="16283">
                  <c:v>915185.81614500005</c:v>
                </c:pt>
                <c:pt idx="16284">
                  <c:v>909359.59563800006</c:v>
                </c:pt>
                <c:pt idx="16285">
                  <c:v>894673.41032000002</c:v>
                </c:pt>
                <c:pt idx="16286">
                  <c:v>873728.61165199999</c:v>
                </c:pt>
                <c:pt idx="16287">
                  <c:v>852783.81298399996</c:v>
                </c:pt>
                <c:pt idx="16288">
                  <c:v>831839.01431600004</c:v>
                </c:pt>
                <c:pt idx="16289">
                  <c:v>809401.70331100002</c:v>
                </c:pt>
                <c:pt idx="16290">
                  <c:v>784495.582711</c:v>
                </c:pt>
                <c:pt idx="16291">
                  <c:v>759589.46211199998</c:v>
                </c:pt>
                <c:pt idx="16292">
                  <c:v>734683.34151199996</c:v>
                </c:pt>
                <c:pt idx="16293">
                  <c:v>709107.02824200003</c:v>
                </c:pt>
                <c:pt idx="16294">
                  <c:v>683530.71497199999</c:v>
                </c:pt>
                <c:pt idx="16295">
                  <c:v>658930.15477699996</c:v>
                </c:pt>
                <c:pt idx="16296">
                  <c:v>639850.25468500005</c:v>
                </c:pt>
                <c:pt idx="16297">
                  <c:v>620770.35459300003</c:v>
                </c:pt>
                <c:pt idx="16298">
                  <c:v>610550.41931100003</c:v>
                </c:pt>
                <c:pt idx="16299">
                  <c:v>606589.09737900004</c:v>
                </c:pt>
                <c:pt idx="16300">
                  <c:v>602627.77544799994</c:v>
                </c:pt>
                <c:pt idx="16301">
                  <c:v>598666.45351599995</c:v>
                </c:pt>
                <c:pt idx="16302">
                  <c:v>597381.20187200001</c:v>
                </c:pt>
                <c:pt idx="16303">
                  <c:v>598564.75982299994</c:v>
                </c:pt>
                <c:pt idx="16304">
                  <c:v>603467.68747100001</c:v>
                </c:pt>
                <c:pt idx="16305">
                  <c:v>608370.61511899997</c:v>
                </c:pt>
                <c:pt idx="16306">
                  <c:v>613273.54276700004</c:v>
                </c:pt>
                <c:pt idx="16307">
                  <c:v>618176.47041499999</c:v>
                </c:pt>
                <c:pt idx="16308">
                  <c:v>625844.07195699995</c:v>
                </c:pt>
                <c:pt idx="16309">
                  <c:v>633511.67350000003</c:v>
                </c:pt>
                <c:pt idx="16310">
                  <c:v>641179.275043</c:v>
                </c:pt>
                <c:pt idx="16311">
                  <c:v>648846.87658499996</c:v>
                </c:pt>
                <c:pt idx="16312">
                  <c:v>656514.47812800005</c:v>
                </c:pt>
                <c:pt idx="16313">
                  <c:v>669086.09389899997</c:v>
                </c:pt>
                <c:pt idx="16314">
                  <c:v>685185.70435899997</c:v>
                </c:pt>
                <c:pt idx="16315">
                  <c:v>700101.75686800003</c:v>
                </c:pt>
                <c:pt idx="16316">
                  <c:v>715017.80937799998</c:v>
                </c:pt>
                <c:pt idx="16317">
                  <c:v>737332.34069600003</c:v>
                </c:pt>
                <c:pt idx="16318">
                  <c:v>759646.87201499997</c:v>
                </c:pt>
                <c:pt idx="16319">
                  <c:v>781961.40333400003</c:v>
                </c:pt>
                <c:pt idx="16320">
                  <c:v>804275.93465299997</c:v>
                </c:pt>
                <c:pt idx="16321">
                  <c:v>823825.79207700002</c:v>
                </c:pt>
                <c:pt idx="16322">
                  <c:v>843375.64950099995</c:v>
                </c:pt>
                <c:pt idx="16323">
                  <c:v>862925.506926</c:v>
                </c:pt>
                <c:pt idx="16324">
                  <c:v>882475.36435000005</c:v>
                </c:pt>
                <c:pt idx="16325">
                  <c:v>903711.27602200001</c:v>
                </c:pt>
                <c:pt idx="16326">
                  <c:v>920043.17346600001</c:v>
                </c:pt>
                <c:pt idx="16327">
                  <c:v>932847.07622100005</c:v>
                </c:pt>
                <c:pt idx="16328">
                  <c:v>945174.04141800001</c:v>
                </c:pt>
                <c:pt idx="16329">
                  <c:v>957501.00661499996</c:v>
                </c:pt>
                <c:pt idx="16330">
                  <c:v>958710.12330500002</c:v>
                </c:pt>
                <c:pt idx="16331">
                  <c:v>959919.23999599996</c:v>
                </c:pt>
                <c:pt idx="16332">
                  <c:v>959470.24496499996</c:v>
                </c:pt>
                <c:pt idx="16333">
                  <c:v>959021.24993399996</c:v>
                </c:pt>
                <c:pt idx="16334">
                  <c:v>958572.25490199996</c:v>
                </c:pt>
                <c:pt idx="16335">
                  <c:v>951864.31348300003</c:v>
                </c:pt>
                <c:pt idx="16336">
                  <c:v>945156.37206299999</c:v>
                </c:pt>
                <c:pt idx="16337">
                  <c:v>938448.43064399995</c:v>
                </c:pt>
                <c:pt idx="16338">
                  <c:v>930054.43497599999</c:v>
                </c:pt>
                <c:pt idx="16339">
                  <c:v>921660.43930800003</c:v>
                </c:pt>
                <c:pt idx="16340">
                  <c:v>909409.45263700001</c:v>
                </c:pt>
                <c:pt idx="16341">
                  <c:v>897635.40352299996</c:v>
                </c:pt>
                <c:pt idx="16342">
                  <c:v>885861.35440900002</c:v>
                </c:pt>
                <c:pt idx="16343">
                  <c:v>874087.30529599998</c:v>
                </c:pt>
                <c:pt idx="16344">
                  <c:v>862313.25618200004</c:v>
                </c:pt>
                <c:pt idx="16345">
                  <c:v>852197.31879000005</c:v>
                </c:pt>
                <c:pt idx="16346">
                  <c:v>842081.38139800006</c:v>
                </c:pt>
                <c:pt idx="16347">
                  <c:v>831965.44400599995</c:v>
                </c:pt>
                <c:pt idx="16348">
                  <c:v>828108.45300199999</c:v>
                </c:pt>
                <c:pt idx="16349">
                  <c:v>822188.64762900001</c:v>
                </c:pt>
                <c:pt idx="16350">
                  <c:v>816268.84225600003</c:v>
                </c:pt>
                <c:pt idx="16351">
                  <c:v>807756.80448699999</c:v>
                </c:pt>
                <c:pt idx="16352">
                  <c:v>799244.76671800006</c:v>
                </c:pt>
                <c:pt idx="16353">
                  <c:v>794589.71995299996</c:v>
                </c:pt>
                <c:pt idx="16354">
                  <c:v>789934.67318799999</c:v>
                </c:pt>
                <c:pt idx="16355">
                  <c:v>781593.38117299997</c:v>
                </c:pt>
                <c:pt idx="16356">
                  <c:v>773252.08915799996</c:v>
                </c:pt>
                <c:pt idx="16357">
                  <c:v>764910.79714299995</c:v>
                </c:pt>
                <c:pt idx="16358">
                  <c:v>756569.50512700004</c:v>
                </c:pt>
                <c:pt idx="16359">
                  <c:v>748228.21311200003</c:v>
                </c:pt>
                <c:pt idx="16360">
                  <c:v>739886.92109700001</c:v>
                </c:pt>
                <c:pt idx="16361">
                  <c:v>731545.62908099999</c:v>
                </c:pt>
                <c:pt idx="16362">
                  <c:v>725267.15143600001</c:v>
                </c:pt>
                <c:pt idx="16363">
                  <c:v>718988.67379000003</c:v>
                </c:pt>
                <c:pt idx="16364">
                  <c:v>715302.42853899999</c:v>
                </c:pt>
                <c:pt idx="16365">
                  <c:v>711616.18328899995</c:v>
                </c:pt>
                <c:pt idx="16366">
                  <c:v>707929.93803900003</c:v>
                </c:pt>
                <c:pt idx="16367">
                  <c:v>710281.332635</c:v>
                </c:pt>
                <c:pt idx="16368">
                  <c:v>716318.97248200001</c:v>
                </c:pt>
                <c:pt idx="16369">
                  <c:v>722356.61232800002</c:v>
                </c:pt>
                <c:pt idx="16370">
                  <c:v>731740.43282099999</c:v>
                </c:pt>
                <c:pt idx="16371">
                  <c:v>743410.41475600004</c:v>
                </c:pt>
                <c:pt idx="16372">
                  <c:v>755080.39669099997</c:v>
                </c:pt>
                <c:pt idx="16373">
                  <c:v>766750.37862600002</c:v>
                </c:pt>
                <c:pt idx="16374">
                  <c:v>778420.36056099995</c:v>
                </c:pt>
                <c:pt idx="16375">
                  <c:v>790090.342496</c:v>
                </c:pt>
                <c:pt idx="16376">
                  <c:v>801760.32443100004</c:v>
                </c:pt>
                <c:pt idx="16377">
                  <c:v>813430.30636599998</c:v>
                </c:pt>
                <c:pt idx="16378">
                  <c:v>825100.28830000001</c:v>
                </c:pt>
                <c:pt idx="16379">
                  <c:v>820620.67012400005</c:v>
                </c:pt>
                <c:pt idx="16380">
                  <c:v>810103.41210099997</c:v>
                </c:pt>
                <c:pt idx="16381">
                  <c:v>799586.15407799999</c:v>
                </c:pt>
                <c:pt idx="16382">
                  <c:v>789068.89605500002</c:v>
                </c:pt>
                <c:pt idx="16383">
                  <c:v>775205.45738599997</c:v>
                </c:pt>
                <c:pt idx="16384">
                  <c:v>758035.065237</c:v>
                </c:pt>
                <c:pt idx="16385">
                  <c:v>740864.67308800004</c:v>
                </c:pt>
                <c:pt idx="16386">
                  <c:v>723694.28093899996</c:v>
                </c:pt>
                <c:pt idx="16387">
                  <c:v>706523.88879</c:v>
                </c:pt>
                <c:pt idx="16388">
                  <c:v>689353.49664100003</c:v>
                </c:pt>
                <c:pt idx="16389">
                  <c:v>666299.87479100004</c:v>
                </c:pt>
                <c:pt idx="16390">
                  <c:v>642165.71748899994</c:v>
                </c:pt>
                <c:pt idx="16391">
                  <c:v>618031.56018599996</c:v>
                </c:pt>
                <c:pt idx="16392">
                  <c:v>610047.00299499999</c:v>
                </c:pt>
                <c:pt idx="16393">
                  <c:v>602062.44580500002</c:v>
                </c:pt>
                <c:pt idx="16394">
                  <c:v>594077.88861400005</c:v>
                </c:pt>
                <c:pt idx="16395">
                  <c:v>580754.60083699995</c:v>
                </c:pt>
                <c:pt idx="16396">
                  <c:v>567431.31305999996</c:v>
                </c:pt>
                <c:pt idx="16397">
                  <c:v>555128.81732100004</c:v>
                </c:pt>
                <c:pt idx="16398">
                  <c:v>542826.321582</c:v>
                </c:pt>
                <c:pt idx="16399">
                  <c:v>530523.82584299997</c:v>
                </c:pt>
                <c:pt idx="16400">
                  <c:v>518221.33010299999</c:v>
                </c:pt>
                <c:pt idx="16401">
                  <c:v>505918.83436400001</c:v>
                </c:pt>
                <c:pt idx="16402">
                  <c:v>499499.56832600001</c:v>
                </c:pt>
                <c:pt idx="16403">
                  <c:v>494160.83773999999</c:v>
                </c:pt>
                <c:pt idx="16404">
                  <c:v>488822.10715400003</c:v>
                </c:pt>
                <c:pt idx="16405">
                  <c:v>483483.37656800001</c:v>
                </c:pt>
                <c:pt idx="16406">
                  <c:v>478144.64598299999</c:v>
                </c:pt>
                <c:pt idx="16407">
                  <c:v>473350.535753</c:v>
                </c:pt>
                <c:pt idx="16408">
                  <c:v>473895.15610999998</c:v>
                </c:pt>
                <c:pt idx="16409">
                  <c:v>474439.77646700002</c:v>
                </c:pt>
                <c:pt idx="16410">
                  <c:v>474984.396824</c:v>
                </c:pt>
                <c:pt idx="16411">
                  <c:v>475529.01718099997</c:v>
                </c:pt>
                <c:pt idx="16412">
                  <c:v>476073.637537</c:v>
                </c:pt>
                <c:pt idx="16413">
                  <c:v>477359.20978500001</c:v>
                </c:pt>
                <c:pt idx="16414">
                  <c:v>478644.78203200002</c:v>
                </c:pt>
                <c:pt idx="16415">
                  <c:v>479930.35427900002</c:v>
                </c:pt>
                <c:pt idx="16416">
                  <c:v>481215.92652699997</c:v>
                </c:pt>
                <c:pt idx="16417">
                  <c:v>482501.49877399998</c:v>
                </c:pt>
                <c:pt idx="16418">
                  <c:v>491469.21058999997</c:v>
                </c:pt>
                <c:pt idx="16419">
                  <c:v>500436.92240699998</c:v>
                </c:pt>
                <c:pt idx="16420">
                  <c:v>508860.013867</c:v>
                </c:pt>
                <c:pt idx="16421">
                  <c:v>517283.10532700003</c:v>
                </c:pt>
                <c:pt idx="16422">
                  <c:v>525706.19678600004</c:v>
                </c:pt>
                <c:pt idx="16423">
                  <c:v>534129.28824599995</c:v>
                </c:pt>
                <c:pt idx="16424">
                  <c:v>543619.51789000002</c:v>
                </c:pt>
                <c:pt idx="16425">
                  <c:v>553109.74753499997</c:v>
                </c:pt>
                <c:pt idx="16426">
                  <c:v>557171.00659999996</c:v>
                </c:pt>
                <c:pt idx="16427">
                  <c:v>561232.26566499996</c:v>
                </c:pt>
                <c:pt idx="16428">
                  <c:v>565293.52472999995</c:v>
                </c:pt>
                <c:pt idx="16429">
                  <c:v>569354.78379500005</c:v>
                </c:pt>
                <c:pt idx="16430">
                  <c:v>573416.04286000005</c:v>
                </c:pt>
                <c:pt idx="16431">
                  <c:v>569795.16235600004</c:v>
                </c:pt>
                <c:pt idx="16432">
                  <c:v>566174.28185200004</c:v>
                </c:pt>
                <c:pt idx="16433">
                  <c:v>562553.40134800004</c:v>
                </c:pt>
                <c:pt idx="16434">
                  <c:v>558932.52084400004</c:v>
                </c:pt>
                <c:pt idx="16435">
                  <c:v>555311.64034000004</c:v>
                </c:pt>
                <c:pt idx="16436">
                  <c:v>551690.75983500003</c:v>
                </c:pt>
                <c:pt idx="16437">
                  <c:v>547002.74114699999</c:v>
                </c:pt>
                <c:pt idx="16438">
                  <c:v>550569.91899599996</c:v>
                </c:pt>
                <c:pt idx="16439">
                  <c:v>558825.11553399998</c:v>
                </c:pt>
                <c:pt idx="16440">
                  <c:v>567080.312072</c:v>
                </c:pt>
                <c:pt idx="16441">
                  <c:v>575335.50861100003</c:v>
                </c:pt>
                <c:pt idx="16442">
                  <c:v>587147.21846500004</c:v>
                </c:pt>
                <c:pt idx="16443">
                  <c:v>598958.92831900006</c:v>
                </c:pt>
                <c:pt idx="16444">
                  <c:v>625819.96567499998</c:v>
                </c:pt>
                <c:pt idx="16445">
                  <c:v>652681.00303200004</c:v>
                </c:pt>
                <c:pt idx="16446">
                  <c:v>679542.04038899997</c:v>
                </c:pt>
                <c:pt idx="16447">
                  <c:v>706403.07774500002</c:v>
                </c:pt>
                <c:pt idx="16448">
                  <c:v>732544.22750100004</c:v>
                </c:pt>
                <c:pt idx="16449">
                  <c:v>758685.37725599995</c:v>
                </c:pt>
                <c:pt idx="16450">
                  <c:v>784826.52701199998</c:v>
                </c:pt>
                <c:pt idx="16451">
                  <c:v>802712.48022899998</c:v>
                </c:pt>
                <c:pt idx="16452">
                  <c:v>820598.43344599998</c:v>
                </c:pt>
                <c:pt idx="16453">
                  <c:v>832966.15971899999</c:v>
                </c:pt>
                <c:pt idx="16454">
                  <c:v>845333.885992</c:v>
                </c:pt>
                <c:pt idx="16455">
                  <c:v>854145.09894900001</c:v>
                </c:pt>
                <c:pt idx="16456">
                  <c:v>851222.04676099995</c:v>
                </c:pt>
                <c:pt idx="16457">
                  <c:v>833249.66706899996</c:v>
                </c:pt>
                <c:pt idx="16458">
                  <c:v>815277.28737799998</c:v>
                </c:pt>
                <c:pt idx="16459">
                  <c:v>797304.90768599999</c:v>
                </c:pt>
                <c:pt idx="16460">
                  <c:v>779332.52799500001</c:v>
                </c:pt>
                <c:pt idx="16461">
                  <c:v>762080.03590500006</c:v>
                </c:pt>
                <c:pt idx="16462">
                  <c:v>744827.54381399998</c:v>
                </c:pt>
                <c:pt idx="16463">
                  <c:v>720667.38483300002</c:v>
                </c:pt>
                <c:pt idx="16464">
                  <c:v>696507.22585100005</c:v>
                </c:pt>
                <c:pt idx="16465">
                  <c:v>672347.06686999998</c:v>
                </c:pt>
                <c:pt idx="16466">
                  <c:v>653705.13483300002</c:v>
                </c:pt>
                <c:pt idx="16467">
                  <c:v>635063.20279600006</c:v>
                </c:pt>
                <c:pt idx="16468">
                  <c:v>616421.27075799997</c:v>
                </c:pt>
                <c:pt idx="16469">
                  <c:v>609513.60386699997</c:v>
                </c:pt>
                <c:pt idx="16470">
                  <c:v>602605.93697599997</c:v>
                </c:pt>
                <c:pt idx="16471">
                  <c:v>595698.27008499997</c:v>
                </c:pt>
                <c:pt idx="16472">
                  <c:v>588790.60319399997</c:v>
                </c:pt>
                <c:pt idx="16473">
                  <c:v>581882.93630199996</c:v>
                </c:pt>
                <c:pt idx="16474">
                  <c:v>574975.26941099996</c:v>
                </c:pt>
                <c:pt idx="16475">
                  <c:v>568119.47972599999</c:v>
                </c:pt>
                <c:pt idx="16476">
                  <c:v>568171.35693200002</c:v>
                </c:pt>
                <c:pt idx="16477">
                  <c:v>568223.23413700005</c:v>
                </c:pt>
                <c:pt idx="16478">
                  <c:v>568275.11134299997</c:v>
                </c:pt>
                <c:pt idx="16479">
                  <c:v>568326.988549</c:v>
                </c:pt>
                <c:pt idx="16480">
                  <c:v>568378.86575500004</c:v>
                </c:pt>
                <c:pt idx="16481">
                  <c:v>568430.74296099995</c:v>
                </c:pt>
                <c:pt idx="16482">
                  <c:v>568482.62016699999</c:v>
                </c:pt>
                <c:pt idx="16483">
                  <c:v>568534.49737300002</c:v>
                </c:pt>
                <c:pt idx="16484">
                  <c:v>568586.37457800005</c:v>
                </c:pt>
                <c:pt idx="16485">
                  <c:v>568638.25178399996</c:v>
                </c:pt>
                <c:pt idx="16486">
                  <c:v>576106.26652900001</c:v>
                </c:pt>
                <c:pt idx="16487">
                  <c:v>584580.98891299998</c:v>
                </c:pt>
                <c:pt idx="16488">
                  <c:v>593003.83409100003</c:v>
                </c:pt>
                <c:pt idx="16489">
                  <c:v>601426.67926999996</c:v>
                </c:pt>
                <c:pt idx="16490">
                  <c:v>609849.52444800001</c:v>
                </c:pt>
                <c:pt idx="16491">
                  <c:v>618272.36962699995</c:v>
                </c:pt>
                <c:pt idx="16492">
                  <c:v>626695.214805</c:v>
                </c:pt>
                <c:pt idx="16493">
                  <c:v>635118.05998300004</c:v>
                </c:pt>
                <c:pt idx="16494">
                  <c:v>645656.74908199999</c:v>
                </c:pt>
                <c:pt idx="16495">
                  <c:v>658993.71127199999</c:v>
                </c:pt>
                <c:pt idx="16496">
                  <c:v>672330.67346299998</c:v>
                </c:pt>
                <c:pt idx="16497">
                  <c:v>685667.63565399998</c:v>
                </c:pt>
                <c:pt idx="16498">
                  <c:v>699004.59784399997</c:v>
                </c:pt>
                <c:pt idx="16499">
                  <c:v>704458.85956000001</c:v>
                </c:pt>
                <c:pt idx="16500">
                  <c:v>708906.41363700002</c:v>
                </c:pt>
                <c:pt idx="16501">
                  <c:v>713353.96771300002</c:v>
                </c:pt>
                <c:pt idx="16502">
                  <c:v>717801.52179000003</c:v>
                </c:pt>
                <c:pt idx="16503">
                  <c:v>722249.07586600003</c:v>
                </c:pt>
                <c:pt idx="16504">
                  <c:v>723743.25832100003</c:v>
                </c:pt>
                <c:pt idx="16505">
                  <c:v>725237.44077700004</c:v>
                </c:pt>
                <c:pt idx="16506">
                  <c:v>715860.012506</c:v>
                </c:pt>
                <c:pt idx="16507">
                  <c:v>704366.74031499994</c:v>
                </c:pt>
                <c:pt idx="16508">
                  <c:v>690075.19503099995</c:v>
                </c:pt>
                <c:pt idx="16509">
                  <c:v>675783.64974799997</c:v>
                </c:pt>
                <c:pt idx="16510">
                  <c:v>661492.10446499998</c:v>
                </c:pt>
                <c:pt idx="16511">
                  <c:v>647200.559182</c:v>
                </c:pt>
                <c:pt idx="16512">
                  <c:v>633375.57683399995</c:v>
                </c:pt>
                <c:pt idx="16513">
                  <c:v>619550.59448700002</c:v>
                </c:pt>
                <c:pt idx="16514">
                  <c:v>605725.61213899998</c:v>
                </c:pt>
                <c:pt idx="16515">
                  <c:v>591900.62979200005</c:v>
                </c:pt>
                <c:pt idx="16516">
                  <c:v>578075.647444</c:v>
                </c:pt>
                <c:pt idx="16517">
                  <c:v>567204.03671799996</c:v>
                </c:pt>
                <c:pt idx="16518">
                  <c:v>557282.26511699997</c:v>
                </c:pt>
                <c:pt idx="16519">
                  <c:v>558232.10424200003</c:v>
                </c:pt>
                <c:pt idx="16520">
                  <c:v>559181.94336699997</c:v>
                </c:pt>
                <c:pt idx="16521">
                  <c:v>560131.78249200003</c:v>
                </c:pt>
                <c:pt idx="16522">
                  <c:v>561081.62161799998</c:v>
                </c:pt>
                <c:pt idx="16523">
                  <c:v>556166.02031199995</c:v>
                </c:pt>
                <c:pt idx="16524">
                  <c:v>551250.41900600004</c:v>
                </c:pt>
                <c:pt idx="16525">
                  <c:v>546334.81770000001</c:v>
                </c:pt>
                <c:pt idx="16526">
                  <c:v>541419.21639399999</c:v>
                </c:pt>
                <c:pt idx="16527">
                  <c:v>536503.61508799996</c:v>
                </c:pt>
                <c:pt idx="16528">
                  <c:v>531588.01378200005</c:v>
                </c:pt>
                <c:pt idx="16529">
                  <c:v>526672.41247600003</c:v>
                </c:pt>
                <c:pt idx="16530">
                  <c:v>521756.81117</c:v>
                </c:pt>
                <c:pt idx="16531">
                  <c:v>515891.37073899998</c:v>
                </c:pt>
                <c:pt idx="16532">
                  <c:v>510025.93030800001</c:v>
                </c:pt>
                <c:pt idx="16533">
                  <c:v>504160.48987699999</c:v>
                </c:pt>
                <c:pt idx="16534">
                  <c:v>498295.04944500001</c:v>
                </c:pt>
                <c:pt idx="16535">
                  <c:v>502103.58387700003</c:v>
                </c:pt>
                <c:pt idx="16536">
                  <c:v>511777.55874000001</c:v>
                </c:pt>
                <c:pt idx="16537">
                  <c:v>521451.53360299999</c:v>
                </c:pt>
                <c:pt idx="16538">
                  <c:v>531125.50846499996</c:v>
                </c:pt>
                <c:pt idx="16539">
                  <c:v>531531.86459100002</c:v>
                </c:pt>
                <c:pt idx="16540">
                  <c:v>531938.22071699996</c:v>
                </c:pt>
                <c:pt idx="16541">
                  <c:v>532344.57684300002</c:v>
                </c:pt>
                <c:pt idx="16542">
                  <c:v>532750.93296899996</c:v>
                </c:pt>
                <c:pt idx="16543">
                  <c:v>533157.28909500001</c:v>
                </c:pt>
                <c:pt idx="16544">
                  <c:v>533563.64522099996</c:v>
                </c:pt>
                <c:pt idx="16545">
                  <c:v>533970.00134700001</c:v>
                </c:pt>
                <c:pt idx="16546">
                  <c:v>534376.35747299995</c:v>
                </c:pt>
                <c:pt idx="16547">
                  <c:v>534782.71359900001</c:v>
                </c:pt>
                <c:pt idx="16548">
                  <c:v>525515.09486199997</c:v>
                </c:pt>
                <c:pt idx="16549">
                  <c:v>516247.47612499999</c:v>
                </c:pt>
                <c:pt idx="16550">
                  <c:v>506979.857388</c:v>
                </c:pt>
                <c:pt idx="16551">
                  <c:v>497370.73084700003</c:v>
                </c:pt>
                <c:pt idx="16552">
                  <c:v>497029.22304299998</c:v>
                </c:pt>
                <c:pt idx="16553">
                  <c:v>496687.71523799998</c:v>
                </c:pt>
                <c:pt idx="16554">
                  <c:v>493315.63005699997</c:v>
                </c:pt>
                <c:pt idx="16555">
                  <c:v>489943.54487600003</c:v>
                </c:pt>
                <c:pt idx="16556">
                  <c:v>485183.18439299997</c:v>
                </c:pt>
                <c:pt idx="16557">
                  <c:v>480422.82390999998</c:v>
                </c:pt>
                <c:pt idx="16558">
                  <c:v>463384.704906</c:v>
                </c:pt>
                <c:pt idx="16559">
                  <c:v>446346.58590300003</c:v>
                </c:pt>
                <c:pt idx="16560">
                  <c:v>429308.4669</c:v>
                </c:pt>
                <c:pt idx="16561">
                  <c:v>412270.34789600002</c:v>
                </c:pt>
                <c:pt idx="16562">
                  <c:v>395232.22889299999</c:v>
                </c:pt>
                <c:pt idx="16563">
                  <c:v>378194.10989000002</c:v>
                </c:pt>
                <c:pt idx="16564">
                  <c:v>361497.49869099999</c:v>
                </c:pt>
                <c:pt idx="16565">
                  <c:v>344800.88749200001</c:v>
                </c:pt>
                <c:pt idx="16566">
                  <c:v>328104.27629299997</c:v>
                </c:pt>
                <c:pt idx="16567">
                  <c:v>314438.24247100001</c:v>
                </c:pt>
                <c:pt idx="16568">
                  <c:v>300772.20864899998</c:v>
                </c:pt>
                <c:pt idx="16569">
                  <c:v>288494.450129</c:v>
                </c:pt>
                <c:pt idx="16570">
                  <c:v>279501.58947800001</c:v>
                </c:pt>
                <c:pt idx="16571">
                  <c:v>282446.23765199998</c:v>
                </c:pt>
                <c:pt idx="16572">
                  <c:v>283129.59167400002</c:v>
                </c:pt>
                <c:pt idx="16573">
                  <c:v>279864.85989899997</c:v>
                </c:pt>
                <c:pt idx="16574">
                  <c:v>273665.73348300002</c:v>
                </c:pt>
                <c:pt idx="16575">
                  <c:v>267466.607067</c:v>
                </c:pt>
                <c:pt idx="16576">
                  <c:v>256939.59245299999</c:v>
                </c:pt>
                <c:pt idx="16577">
                  <c:v>246412.57783900001</c:v>
                </c:pt>
                <c:pt idx="16578">
                  <c:v>235885.56322499999</c:v>
                </c:pt>
                <c:pt idx="16579">
                  <c:v>225358.54861100001</c:v>
                </c:pt>
                <c:pt idx="16580">
                  <c:v>214831.53399600001</c:v>
                </c:pt>
                <c:pt idx="16581">
                  <c:v>204304.519382</c:v>
                </c:pt>
                <c:pt idx="16582">
                  <c:v>192979.13411899999</c:v>
                </c:pt>
                <c:pt idx="16583">
                  <c:v>178368.85098399999</c:v>
                </c:pt>
                <c:pt idx="16584">
                  <c:v>164098.81754700001</c:v>
                </c:pt>
                <c:pt idx="16585">
                  <c:v>152090.07826099999</c:v>
                </c:pt>
                <c:pt idx="16586">
                  <c:v>144029.424772</c:v>
                </c:pt>
                <c:pt idx="16587">
                  <c:v>138903.165924</c:v>
                </c:pt>
                <c:pt idx="16588">
                  <c:v>133776.90707700001</c:v>
                </c:pt>
                <c:pt idx="16589">
                  <c:v>132978.53642700001</c:v>
                </c:pt>
                <c:pt idx="16590">
                  <c:v>132180.16577699999</c:v>
                </c:pt>
                <c:pt idx="16591">
                  <c:v>131381.79512699999</c:v>
                </c:pt>
                <c:pt idx="16592">
                  <c:v>130583.42447699999</c:v>
                </c:pt>
                <c:pt idx="16593">
                  <c:v>129785.053827</c:v>
                </c:pt>
                <c:pt idx="16594">
                  <c:v>129175.434974</c:v>
                </c:pt>
                <c:pt idx="16595">
                  <c:v>127668.60434400001</c:v>
                </c:pt>
                <c:pt idx="16596">
                  <c:v>126161.773715</c:v>
                </c:pt>
                <c:pt idx="16597">
                  <c:v>124654.94308500001</c:v>
                </c:pt>
                <c:pt idx="16598">
                  <c:v>123148.112456</c:v>
                </c:pt>
                <c:pt idx="16599">
                  <c:v>121641.28182600001</c:v>
                </c:pt>
                <c:pt idx="16600">
                  <c:v>120134.451197</c:v>
                </c:pt>
                <c:pt idx="16601">
                  <c:v>118627.62056700001</c:v>
                </c:pt>
                <c:pt idx="16602">
                  <c:v>117120.789938</c:v>
                </c:pt>
                <c:pt idx="16603">
                  <c:v>115613.959308</c:v>
                </c:pt>
                <c:pt idx="16604">
                  <c:v>114107.128679</c:v>
                </c:pt>
                <c:pt idx="16605">
                  <c:v>112600.298049</c:v>
                </c:pt>
                <c:pt idx="16606">
                  <c:v>111093.46742</c:v>
                </c:pt>
                <c:pt idx="16607">
                  <c:v>110399.363316</c:v>
                </c:pt>
                <c:pt idx="16608">
                  <c:v>111400.841638</c:v>
                </c:pt>
                <c:pt idx="16609">
                  <c:v>112402.319961</c:v>
                </c:pt>
                <c:pt idx="16610">
                  <c:v>113403.798283</c:v>
                </c:pt>
                <c:pt idx="16611">
                  <c:v>114405.27660500001</c:v>
                </c:pt>
                <c:pt idx="16612">
                  <c:v>115406.75492799999</c:v>
                </c:pt>
                <c:pt idx="16613">
                  <c:v>116062.23616299999</c:v>
                </c:pt>
                <c:pt idx="16614">
                  <c:v>116717.717397</c:v>
                </c:pt>
                <c:pt idx="16615">
                  <c:v>117373.198632</c:v>
                </c:pt>
                <c:pt idx="16616">
                  <c:v>118028.679867</c:v>
                </c:pt>
                <c:pt idx="16617">
                  <c:v>118684.161102</c:v>
                </c:pt>
                <c:pt idx="16618">
                  <c:v>119339.642337</c:v>
                </c:pt>
                <c:pt idx="16619">
                  <c:v>119995.123571</c:v>
                </c:pt>
                <c:pt idx="16620">
                  <c:v>119649.12648399999</c:v>
                </c:pt>
                <c:pt idx="16621">
                  <c:v>119303.129396</c:v>
                </c:pt>
                <c:pt idx="16622">
                  <c:v>118957.13230899999</c:v>
                </c:pt>
                <c:pt idx="16623">
                  <c:v>118611.135221</c:v>
                </c:pt>
                <c:pt idx="16624">
                  <c:v>118265.13813399999</c:v>
                </c:pt>
                <c:pt idx="16625">
                  <c:v>119544.642761</c:v>
                </c:pt>
                <c:pt idx="16626">
                  <c:v>121170.14447499999</c:v>
                </c:pt>
                <c:pt idx="16627">
                  <c:v>122795.64618900001</c:v>
                </c:pt>
                <c:pt idx="16628">
                  <c:v>124421.147903</c:v>
                </c:pt>
                <c:pt idx="16629">
                  <c:v>126046.649617</c:v>
                </c:pt>
                <c:pt idx="16630">
                  <c:v>127672.15133199999</c:v>
                </c:pt>
                <c:pt idx="16631">
                  <c:v>129997.899255</c:v>
                </c:pt>
                <c:pt idx="16632">
                  <c:v>132398.87363399999</c:v>
                </c:pt>
                <c:pt idx="16633">
                  <c:v>134799.84801399999</c:v>
                </c:pt>
                <c:pt idx="16634">
                  <c:v>137200.82239300001</c:v>
                </c:pt>
                <c:pt idx="16635">
                  <c:v>139601.79677300001</c:v>
                </c:pt>
                <c:pt idx="16636">
                  <c:v>142002.771152</c:v>
                </c:pt>
                <c:pt idx="16637">
                  <c:v>143577.12491099999</c:v>
                </c:pt>
                <c:pt idx="16638">
                  <c:v>143525.97695499999</c:v>
                </c:pt>
                <c:pt idx="16639">
                  <c:v>143474.829</c:v>
                </c:pt>
                <c:pt idx="16640">
                  <c:v>143423.681044</c:v>
                </c:pt>
                <c:pt idx="16641">
                  <c:v>143372.533088</c:v>
                </c:pt>
                <c:pt idx="16642">
                  <c:v>143321.385133</c:v>
                </c:pt>
                <c:pt idx="16643">
                  <c:v>143270.237177</c:v>
                </c:pt>
                <c:pt idx="16644">
                  <c:v>142518.843012</c:v>
                </c:pt>
                <c:pt idx="16645">
                  <c:v>141692.22239099999</c:v>
                </c:pt>
                <c:pt idx="16646">
                  <c:v>140865.60177099999</c:v>
                </c:pt>
                <c:pt idx="16647">
                  <c:v>140038.98115000001</c:v>
                </c:pt>
                <c:pt idx="16648">
                  <c:v>139212.360529</c:v>
                </c:pt>
                <c:pt idx="16649">
                  <c:v>138924.56260999999</c:v>
                </c:pt>
                <c:pt idx="16650">
                  <c:v>139463.385312</c:v>
                </c:pt>
                <c:pt idx="16651">
                  <c:v>140002.20801500001</c:v>
                </c:pt>
                <c:pt idx="16652">
                  <c:v>140541.03071699999</c:v>
                </c:pt>
                <c:pt idx="16653">
                  <c:v>141079.85342</c:v>
                </c:pt>
                <c:pt idx="16654">
                  <c:v>141618.676122</c:v>
                </c:pt>
                <c:pt idx="16655">
                  <c:v>143856.80725400001</c:v>
                </c:pt>
                <c:pt idx="16656">
                  <c:v>147924.358377</c:v>
                </c:pt>
                <c:pt idx="16657">
                  <c:v>150550.55582499999</c:v>
                </c:pt>
                <c:pt idx="16658">
                  <c:v>153176.75327300001</c:v>
                </c:pt>
                <c:pt idx="16659">
                  <c:v>155540.28010999999</c:v>
                </c:pt>
                <c:pt idx="16660">
                  <c:v>157903.806947</c:v>
                </c:pt>
                <c:pt idx="16661">
                  <c:v>160267.33378399999</c:v>
                </c:pt>
                <c:pt idx="16662">
                  <c:v>161502.442155</c:v>
                </c:pt>
                <c:pt idx="16663">
                  <c:v>162737.550525</c:v>
                </c:pt>
                <c:pt idx="16664">
                  <c:v>163972.65889600001</c:v>
                </c:pt>
                <c:pt idx="16665">
                  <c:v>165207.76726600001</c:v>
                </c:pt>
                <c:pt idx="16666">
                  <c:v>166442.87563699999</c:v>
                </c:pt>
                <c:pt idx="16667">
                  <c:v>167677.98400699999</c:v>
                </c:pt>
                <c:pt idx="16668">
                  <c:v>167213.783948</c:v>
                </c:pt>
                <c:pt idx="16669">
                  <c:v>164920.163898</c:v>
                </c:pt>
                <c:pt idx="16670">
                  <c:v>164067.89752299999</c:v>
                </c:pt>
                <c:pt idx="16671">
                  <c:v>163215.63114799999</c:v>
                </c:pt>
                <c:pt idx="16672">
                  <c:v>161062.77372100001</c:v>
                </c:pt>
                <c:pt idx="16673">
                  <c:v>158909.916294</c:v>
                </c:pt>
                <c:pt idx="16674">
                  <c:v>156757.05886799999</c:v>
                </c:pt>
                <c:pt idx="16675">
                  <c:v>155193.79720500001</c:v>
                </c:pt>
                <c:pt idx="16676">
                  <c:v>153630.535542</c:v>
                </c:pt>
                <c:pt idx="16677">
                  <c:v>152067.27387899999</c:v>
                </c:pt>
                <c:pt idx="16678">
                  <c:v>150504.01221700001</c:v>
                </c:pt>
                <c:pt idx="16679">
                  <c:v>148940.750554</c:v>
                </c:pt>
                <c:pt idx="16680">
                  <c:v>147377.48889099999</c:v>
                </c:pt>
                <c:pt idx="16681">
                  <c:v>145814.227228</c:v>
                </c:pt>
                <c:pt idx="16682">
                  <c:v>143737.396874</c:v>
                </c:pt>
                <c:pt idx="16683">
                  <c:v>141660.56651900001</c:v>
                </c:pt>
                <c:pt idx="16684">
                  <c:v>139583.73616500001</c:v>
                </c:pt>
                <c:pt idx="16685">
                  <c:v>139070.16747300001</c:v>
                </c:pt>
                <c:pt idx="16686">
                  <c:v>138414.91363600001</c:v>
                </c:pt>
                <c:pt idx="16687">
                  <c:v>137759.65979899999</c:v>
                </c:pt>
                <c:pt idx="16688">
                  <c:v>137104.405963</c:v>
                </c:pt>
                <c:pt idx="16689">
                  <c:v>136449.152126</c:v>
                </c:pt>
                <c:pt idx="16690">
                  <c:v>135793.898289</c:v>
                </c:pt>
                <c:pt idx="16691">
                  <c:v>135138.64445200001</c:v>
                </c:pt>
                <c:pt idx="16692">
                  <c:v>134483.39061500001</c:v>
                </c:pt>
                <c:pt idx="16693">
                  <c:v>133043.47833099999</c:v>
                </c:pt>
                <c:pt idx="16694">
                  <c:v>131603.56604800001</c:v>
                </c:pt>
                <c:pt idx="16695">
                  <c:v>130677.222456</c:v>
                </c:pt>
                <c:pt idx="16696">
                  <c:v>129750.87886500001</c:v>
                </c:pt>
                <c:pt idx="16697">
                  <c:v>128824.535273</c:v>
                </c:pt>
                <c:pt idx="16698">
                  <c:v>127898.191681</c:v>
                </c:pt>
                <c:pt idx="16699">
                  <c:v>127113.533235</c:v>
                </c:pt>
                <c:pt idx="16700">
                  <c:v>126328.87478899999</c:v>
                </c:pt>
                <c:pt idx="16701">
                  <c:v>125544.216342</c:v>
                </c:pt>
                <c:pt idx="16702">
                  <c:v>124759.557896</c:v>
                </c:pt>
                <c:pt idx="16703">
                  <c:v>123974.89945</c:v>
                </c:pt>
                <c:pt idx="16704">
                  <c:v>123190.241003</c:v>
                </c:pt>
                <c:pt idx="16705">
                  <c:v>123937.08708100001</c:v>
                </c:pt>
                <c:pt idx="16706">
                  <c:v>125468.59160499999</c:v>
                </c:pt>
                <c:pt idx="16707">
                  <c:v>127000.09613000001</c:v>
                </c:pt>
                <c:pt idx="16708">
                  <c:v>128531.60065399999</c:v>
                </c:pt>
                <c:pt idx="16709">
                  <c:v>131093.47093099999</c:v>
                </c:pt>
                <c:pt idx="16710">
                  <c:v>133655.341208</c:v>
                </c:pt>
                <c:pt idx="16711">
                  <c:v>136827.311197</c:v>
                </c:pt>
                <c:pt idx="16712">
                  <c:v>139999.28118600001</c:v>
                </c:pt>
                <c:pt idx="16713">
                  <c:v>143171.251174</c:v>
                </c:pt>
                <c:pt idx="16714">
                  <c:v>146343.22116300001</c:v>
                </c:pt>
                <c:pt idx="16715">
                  <c:v>149515.19115200001</c:v>
                </c:pt>
                <c:pt idx="16716">
                  <c:v>152687.16114000001</c:v>
                </c:pt>
                <c:pt idx="16717">
                  <c:v>155859.13112899999</c:v>
                </c:pt>
                <c:pt idx="16718">
                  <c:v>157499.59659299999</c:v>
                </c:pt>
                <c:pt idx="16719">
                  <c:v>159140.062057</c:v>
                </c:pt>
                <c:pt idx="16720">
                  <c:v>160780.52752199999</c:v>
                </c:pt>
                <c:pt idx="16721">
                  <c:v>162420.992986</c:v>
                </c:pt>
                <c:pt idx="16722">
                  <c:v>163859.49954799999</c:v>
                </c:pt>
                <c:pt idx="16723">
                  <c:v>165298.00610999999</c:v>
                </c:pt>
                <c:pt idx="16724">
                  <c:v>165563.871893</c:v>
                </c:pt>
                <c:pt idx="16725">
                  <c:v>165829.73767599999</c:v>
                </c:pt>
                <c:pt idx="16726">
                  <c:v>166095.60345900001</c:v>
                </c:pt>
                <c:pt idx="16727">
                  <c:v>166361.46924199999</c:v>
                </c:pt>
                <c:pt idx="16728">
                  <c:v>166627.33502500001</c:v>
                </c:pt>
                <c:pt idx="16729">
                  <c:v>166893.20080799999</c:v>
                </c:pt>
                <c:pt idx="16730">
                  <c:v>167159.06659100001</c:v>
                </c:pt>
                <c:pt idx="16731">
                  <c:v>167424.932375</c:v>
                </c:pt>
                <c:pt idx="16732">
                  <c:v>167690.79815799999</c:v>
                </c:pt>
                <c:pt idx="16733">
                  <c:v>167956.66394100001</c:v>
                </c:pt>
                <c:pt idx="16734">
                  <c:v>168222.52972399999</c:v>
                </c:pt>
                <c:pt idx="16735">
                  <c:v>167659.988656</c:v>
                </c:pt>
                <c:pt idx="16736">
                  <c:v>171486.55311800001</c:v>
                </c:pt>
                <c:pt idx="16737">
                  <c:v>175875.658647</c:v>
                </c:pt>
                <c:pt idx="16738">
                  <c:v>180264.76417499999</c:v>
                </c:pt>
                <c:pt idx="16739">
                  <c:v>184653.86970400001</c:v>
                </c:pt>
                <c:pt idx="16740">
                  <c:v>189042.975233</c:v>
                </c:pt>
                <c:pt idx="16741">
                  <c:v>193432.08076099999</c:v>
                </c:pt>
                <c:pt idx="16742">
                  <c:v>197448.404175</c:v>
                </c:pt>
                <c:pt idx="16743">
                  <c:v>201464.72758899999</c:v>
                </c:pt>
                <c:pt idx="16744">
                  <c:v>205481.051003</c:v>
                </c:pt>
                <c:pt idx="16745">
                  <c:v>209497.37441700001</c:v>
                </c:pt>
                <c:pt idx="16746">
                  <c:v>213513.697831</c:v>
                </c:pt>
                <c:pt idx="16747">
                  <c:v>214437.39649399999</c:v>
                </c:pt>
                <c:pt idx="16748">
                  <c:v>214897.519646</c:v>
                </c:pt>
                <c:pt idx="16749">
                  <c:v>208696.685119</c:v>
                </c:pt>
                <c:pt idx="16750">
                  <c:v>202495.85059300001</c:v>
                </c:pt>
                <c:pt idx="16751">
                  <c:v>196295.01606699999</c:v>
                </c:pt>
                <c:pt idx="16752">
                  <c:v>190094.18153999999</c:v>
                </c:pt>
                <c:pt idx="16753">
                  <c:v>183893.347014</c:v>
                </c:pt>
                <c:pt idx="16754">
                  <c:v>177692.512487</c:v>
                </c:pt>
                <c:pt idx="16755">
                  <c:v>171864.46007599999</c:v>
                </c:pt>
                <c:pt idx="16756">
                  <c:v>166036.407664</c:v>
                </c:pt>
                <c:pt idx="16757">
                  <c:v>157805.73249299999</c:v>
                </c:pt>
                <c:pt idx="16758">
                  <c:v>149575.057321</c:v>
                </c:pt>
                <c:pt idx="16759">
                  <c:v>141344.38214999999</c:v>
                </c:pt>
                <c:pt idx="16760">
                  <c:v>136206.33173000001</c:v>
                </c:pt>
                <c:pt idx="16761">
                  <c:v>131531.85682099999</c:v>
                </c:pt>
                <c:pt idx="16762">
                  <c:v>129129.234061</c:v>
                </c:pt>
                <c:pt idx="16763">
                  <c:v>126726.611301</c:v>
                </c:pt>
                <c:pt idx="16764">
                  <c:v>124323.988541</c:v>
                </c:pt>
                <c:pt idx="16765">
                  <c:v>121921.36578199999</c:v>
                </c:pt>
                <c:pt idx="16766">
                  <c:v>119518.743022</c:v>
                </c:pt>
                <c:pt idx="16767">
                  <c:v>117116.120262</c:v>
                </c:pt>
                <c:pt idx="16768">
                  <c:v>114713.497502</c:v>
                </c:pt>
                <c:pt idx="16769">
                  <c:v>114791.400796</c:v>
                </c:pt>
                <c:pt idx="16770">
                  <c:v>117704.732149</c:v>
                </c:pt>
                <c:pt idx="16771">
                  <c:v>120618.063501</c:v>
                </c:pt>
                <c:pt idx="16772">
                  <c:v>123531.394854</c:v>
                </c:pt>
                <c:pt idx="16773">
                  <c:v>126444.726207</c:v>
                </c:pt>
                <c:pt idx="16774">
                  <c:v>131842.483343</c:v>
                </c:pt>
                <c:pt idx="16775">
                  <c:v>137240.240479</c:v>
                </c:pt>
                <c:pt idx="16776">
                  <c:v>142644.14296600001</c:v>
                </c:pt>
                <c:pt idx="16777">
                  <c:v>148048.045453</c:v>
                </c:pt>
                <c:pt idx="16778">
                  <c:v>153451.94794000001</c:v>
                </c:pt>
                <c:pt idx="16779">
                  <c:v>158855.85042599999</c:v>
                </c:pt>
                <c:pt idx="16780">
                  <c:v>166307.63722599999</c:v>
                </c:pt>
                <c:pt idx="16781">
                  <c:v>173759.42402599999</c:v>
                </c:pt>
                <c:pt idx="16782">
                  <c:v>186132.88812399999</c:v>
                </c:pt>
                <c:pt idx="16783">
                  <c:v>198073.54692200001</c:v>
                </c:pt>
                <c:pt idx="16784">
                  <c:v>210014.20572100001</c:v>
                </c:pt>
                <c:pt idx="16785">
                  <c:v>221954.86452</c:v>
                </c:pt>
                <c:pt idx="16786">
                  <c:v>233895.523319</c:v>
                </c:pt>
                <c:pt idx="16787">
                  <c:v>243351.75633500001</c:v>
                </c:pt>
                <c:pt idx="16788">
                  <c:v>251879.90526100001</c:v>
                </c:pt>
                <c:pt idx="16789">
                  <c:v>260401.90883599999</c:v>
                </c:pt>
                <c:pt idx="16790">
                  <c:v>268836.317293</c:v>
                </c:pt>
                <c:pt idx="16791">
                  <c:v>277270.72574999998</c:v>
                </c:pt>
                <c:pt idx="16792">
                  <c:v>285705.13420700002</c:v>
                </c:pt>
                <c:pt idx="16793">
                  <c:v>292091.65835099999</c:v>
                </c:pt>
                <c:pt idx="16794">
                  <c:v>298478.18249500002</c:v>
                </c:pt>
                <c:pt idx="16795">
                  <c:v>297462.50328800001</c:v>
                </c:pt>
                <c:pt idx="16796">
                  <c:v>295512.19591100002</c:v>
                </c:pt>
                <c:pt idx="16797">
                  <c:v>293561.88853499998</c:v>
                </c:pt>
                <c:pt idx="16798">
                  <c:v>291611.58115799999</c:v>
                </c:pt>
                <c:pt idx="16799">
                  <c:v>289661.273782</c:v>
                </c:pt>
                <c:pt idx="16800">
                  <c:v>287710.96640600002</c:v>
                </c:pt>
                <c:pt idx="16801">
                  <c:v>286688.74311899999</c:v>
                </c:pt>
                <c:pt idx="16802">
                  <c:v>285666.51983200002</c:v>
                </c:pt>
                <c:pt idx="16803">
                  <c:v>284731.89166299999</c:v>
                </c:pt>
                <c:pt idx="16804">
                  <c:v>283797.26349400001</c:v>
                </c:pt>
                <c:pt idx="16805">
                  <c:v>282862.63532499998</c:v>
                </c:pt>
                <c:pt idx="16806">
                  <c:v>281928.00715700001</c:v>
                </c:pt>
                <c:pt idx="16807">
                  <c:v>280993.37898799998</c:v>
                </c:pt>
                <c:pt idx="16808">
                  <c:v>282150.21112200001</c:v>
                </c:pt>
                <c:pt idx="16809">
                  <c:v>284241.67142500001</c:v>
                </c:pt>
                <c:pt idx="16810">
                  <c:v>286333.13172900002</c:v>
                </c:pt>
                <c:pt idx="16811">
                  <c:v>288424.59203200002</c:v>
                </c:pt>
                <c:pt idx="16812">
                  <c:v>290516.05233500001</c:v>
                </c:pt>
                <c:pt idx="16813">
                  <c:v>292607.51263800001</c:v>
                </c:pt>
                <c:pt idx="16814">
                  <c:v>295442.639234</c:v>
                </c:pt>
                <c:pt idx="16815">
                  <c:v>298277.76582899998</c:v>
                </c:pt>
                <c:pt idx="16816">
                  <c:v>301112.89242500003</c:v>
                </c:pt>
                <c:pt idx="16817">
                  <c:v>303948.01902100001</c:v>
                </c:pt>
                <c:pt idx="16818">
                  <c:v>306783.145617</c:v>
                </c:pt>
                <c:pt idx="16819">
                  <c:v>309618.27221299999</c:v>
                </c:pt>
                <c:pt idx="16820">
                  <c:v>318180.59165100002</c:v>
                </c:pt>
                <c:pt idx="16821">
                  <c:v>324954.54209800001</c:v>
                </c:pt>
                <c:pt idx="16822">
                  <c:v>331728.49254399998</c:v>
                </c:pt>
                <c:pt idx="16823">
                  <c:v>338502.44299100002</c:v>
                </c:pt>
                <c:pt idx="16824">
                  <c:v>345276.393438</c:v>
                </c:pt>
                <c:pt idx="16825">
                  <c:v>352177.90961700003</c:v>
                </c:pt>
                <c:pt idx="16826">
                  <c:v>359079.42579499999</c:v>
                </c:pt>
                <c:pt idx="16827">
                  <c:v>367341.19426999998</c:v>
                </c:pt>
                <c:pt idx="16828">
                  <c:v>375602.96274400002</c:v>
                </c:pt>
                <c:pt idx="16829">
                  <c:v>384304.19793199998</c:v>
                </c:pt>
                <c:pt idx="16830">
                  <c:v>393005.43312</c:v>
                </c:pt>
                <c:pt idx="16831">
                  <c:v>401706.66830700001</c:v>
                </c:pt>
                <c:pt idx="16832">
                  <c:v>410407.90349499998</c:v>
                </c:pt>
                <c:pt idx="16833">
                  <c:v>413381.94584</c:v>
                </c:pt>
                <c:pt idx="16834">
                  <c:v>424572.49524000002</c:v>
                </c:pt>
                <c:pt idx="16835">
                  <c:v>435763.04463999998</c:v>
                </c:pt>
                <c:pt idx="16836">
                  <c:v>446953.594041</c:v>
                </c:pt>
                <c:pt idx="16837">
                  <c:v>458144.14344100002</c:v>
                </c:pt>
                <c:pt idx="16838">
                  <c:v>463690.53942699998</c:v>
                </c:pt>
                <c:pt idx="16839">
                  <c:v>469236.93541199999</c:v>
                </c:pt>
                <c:pt idx="16840">
                  <c:v>472679.41281000001</c:v>
                </c:pt>
                <c:pt idx="16841">
                  <c:v>476121.89020700002</c:v>
                </c:pt>
                <c:pt idx="16842">
                  <c:v>479124.900891</c:v>
                </c:pt>
                <c:pt idx="16843">
                  <c:v>482127.91157499998</c:v>
                </c:pt>
                <c:pt idx="16844">
                  <c:v>485130.92225900001</c:v>
                </c:pt>
                <c:pt idx="16845">
                  <c:v>488133.93294299999</c:v>
                </c:pt>
                <c:pt idx="16846">
                  <c:v>491136.94362699997</c:v>
                </c:pt>
                <c:pt idx="16847">
                  <c:v>485620.35594400001</c:v>
                </c:pt>
                <c:pt idx="16848">
                  <c:v>480103.768262</c:v>
                </c:pt>
                <c:pt idx="16849">
                  <c:v>474587.18057899998</c:v>
                </c:pt>
                <c:pt idx="16850">
                  <c:v>480281.39886700001</c:v>
                </c:pt>
                <c:pt idx="16851">
                  <c:v>492682.436506</c:v>
                </c:pt>
                <c:pt idx="16852">
                  <c:v>505083.47414399998</c:v>
                </c:pt>
                <c:pt idx="16853">
                  <c:v>518271.67761100002</c:v>
                </c:pt>
                <c:pt idx="16854">
                  <c:v>531459.88107799995</c:v>
                </c:pt>
                <c:pt idx="16855">
                  <c:v>544648.08454499999</c:v>
                </c:pt>
                <c:pt idx="16856">
                  <c:v>557836.28801200003</c:v>
                </c:pt>
                <c:pt idx="16857">
                  <c:v>571024.49147899996</c:v>
                </c:pt>
                <c:pt idx="16858">
                  <c:v>584212.694946</c:v>
                </c:pt>
                <c:pt idx="16859">
                  <c:v>598100.41352499998</c:v>
                </c:pt>
                <c:pt idx="16860">
                  <c:v>611988.13210399996</c:v>
                </c:pt>
                <c:pt idx="16861">
                  <c:v>626034.83111799997</c:v>
                </c:pt>
                <c:pt idx="16862">
                  <c:v>640081.53013199999</c:v>
                </c:pt>
                <c:pt idx="16863">
                  <c:v>641360.43546800001</c:v>
                </c:pt>
                <c:pt idx="16864">
                  <c:v>641449.10913500004</c:v>
                </c:pt>
                <c:pt idx="16865">
                  <c:v>641537.78280299995</c:v>
                </c:pt>
                <c:pt idx="16866">
                  <c:v>640839.29064200004</c:v>
                </c:pt>
                <c:pt idx="16867">
                  <c:v>638201.32701799995</c:v>
                </c:pt>
                <c:pt idx="16868">
                  <c:v>635563.36339499999</c:v>
                </c:pt>
                <c:pt idx="16869">
                  <c:v>632925.39977100003</c:v>
                </c:pt>
                <c:pt idx="16870">
                  <c:v>630287.43614699994</c:v>
                </c:pt>
                <c:pt idx="16871">
                  <c:v>627649.47252399998</c:v>
                </c:pt>
                <c:pt idx="16872">
                  <c:v>624311.99378799996</c:v>
                </c:pt>
                <c:pt idx="16873">
                  <c:v>608800.06742600002</c:v>
                </c:pt>
                <c:pt idx="16874">
                  <c:v>593129.16062900005</c:v>
                </c:pt>
                <c:pt idx="16875">
                  <c:v>577458.25383199996</c:v>
                </c:pt>
                <c:pt idx="16876">
                  <c:v>563344.33474299998</c:v>
                </c:pt>
                <c:pt idx="16877">
                  <c:v>549230.41565400001</c:v>
                </c:pt>
                <c:pt idx="16878">
                  <c:v>535116.49656400003</c:v>
                </c:pt>
                <c:pt idx="16879">
                  <c:v>521002.577475</c:v>
                </c:pt>
                <c:pt idx="16880">
                  <c:v>508828.12984900002</c:v>
                </c:pt>
                <c:pt idx="16881">
                  <c:v>489551.12852899998</c:v>
                </c:pt>
                <c:pt idx="16882">
                  <c:v>470274.12721000001</c:v>
                </c:pt>
                <c:pt idx="16883">
                  <c:v>450997.12589000002</c:v>
                </c:pt>
                <c:pt idx="16884">
                  <c:v>431720.12456999999</c:v>
                </c:pt>
                <c:pt idx="16885">
                  <c:v>412443.12325100001</c:v>
                </c:pt>
                <c:pt idx="16886">
                  <c:v>405340.56955700001</c:v>
                </c:pt>
                <c:pt idx="16887">
                  <c:v>398238.01586400002</c:v>
                </c:pt>
                <c:pt idx="16888">
                  <c:v>391135.46217100002</c:v>
                </c:pt>
                <c:pt idx="16889">
                  <c:v>384032.90847800003</c:v>
                </c:pt>
                <c:pt idx="16890">
                  <c:v>376930.35478400002</c:v>
                </c:pt>
                <c:pt idx="16891">
                  <c:v>369827.80109099997</c:v>
                </c:pt>
                <c:pt idx="16892">
                  <c:v>354211.179297</c:v>
                </c:pt>
                <c:pt idx="16893">
                  <c:v>338594.55750300002</c:v>
                </c:pt>
                <c:pt idx="16894">
                  <c:v>330080.48940199998</c:v>
                </c:pt>
                <c:pt idx="16895">
                  <c:v>321566.42130099999</c:v>
                </c:pt>
                <c:pt idx="16896">
                  <c:v>313052.35320000001</c:v>
                </c:pt>
                <c:pt idx="16897">
                  <c:v>304538.28509899997</c:v>
                </c:pt>
                <c:pt idx="16898">
                  <c:v>296024.21699799999</c:v>
                </c:pt>
                <c:pt idx="16899">
                  <c:v>287510.14889700001</c:v>
                </c:pt>
                <c:pt idx="16900">
                  <c:v>278996.08079600002</c:v>
                </c:pt>
                <c:pt idx="16901">
                  <c:v>270482.01269499998</c:v>
                </c:pt>
                <c:pt idx="16902">
                  <c:v>261967.944594</c:v>
                </c:pt>
                <c:pt idx="16903">
                  <c:v>250289.28888899999</c:v>
                </c:pt>
                <c:pt idx="16904">
                  <c:v>238610.63318400001</c:v>
                </c:pt>
                <c:pt idx="16905">
                  <c:v>235446.04558000001</c:v>
                </c:pt>
                <c:pt idx="16906">
                  <c:v>232281.45797600001</c:v>
                </c:pt>
                <c:pt idx="16907">
                  <c:v>229116.870372</c:v>
                </c:pt>
                <c:pt idx="16908">
                  <c:v>225952.282768</c:v>
                </c:pt>
                <c:pt idx="16909">
                  <c:v>222787.695164</c:v>
                </c:pt>
                <c:pt idx="16910">
                  <c:v>219623.10756</c:v>
                </c:pt>
                <c:pt idx="16911">
                  <c:v>216458.519956</c:v>
                </c:pt>
                <c:pt idx="16912">
                  <c:v>213293.932352</c:v>
                </c:pt>
                <c:pt idx="16913">
                  <c:v>210129.344747</c:v>
                </c:pt>
                <c:pt idx="16914">
                  <c:v>206964.757143</c:v>
                </c:pt>
                <c:pt idx="16915">
                  <c:v>203922.84432500001</c:v>
                </c:pt>
                <c:pt idx="16916">
                  <c:v>204045.519111</c:v>
                </c:pt>
                <c:pt idx="16917">
                  <c:v>204168.19389600001</c:v>
                </c:pt>
                <c:pt idx="16918">
                  <c:v>204290.868682</c:v>
                </c:pt>
                <c:pt idx="16919">
                  <c:v>204413.54346799999</c:v>
                </c:pt>
                <c:pt idx="16920">
                  <c:v>204536.21825400001</c:v>
                </c:pt>
                <c:pt idx="16921">
                  <c:v>204658.89304</c:v>
                </c:pt>
                <c:pt idx="16922">
                  <c:v>204781.56782500001</c:v>
                </c:pt>
                <c:pt idx="16923">
                  <c:v>206247.73246500001</c:v>
                </c:pt>
                <c:pt idx="16924">
                  <c:v>207713.89710500001</c:v>
                </c:pt>
                <c:pt idx="16925">
                  <c:v>209180.06174500001</c:v>
                </c:pt>
                <c:pt idx="16926">
                  <c:v>210646.22638499999</c:v>
                </c:pt>
                <c:pt idx="16927">
                  <c:v>212112.39102400001</c:v>
                </c:pt>
                <c:pt idx="16928">
                  <c:v>213455.880878</c:v>
                </c:pt>
                <c:pt idx="16929">
                  <c:v>214799.37073299999</c:v>
                </c:pt>
                <c:pt idx="16930">
                  <c:v>216142.860587</c:v>
                </c:pt>
                <c:pt idx="16931">
                  <c:v>220648.05932999999</c:v>
                </c:pt>
                <c:pt idx="16932">
                  <c:v>225153.258073</c:v>
                </c:pt>
                <c:pt idx="16933">
                  <c:v>229658.45681599999</c:v>
                </c:pt>
                <c:pt idx="16934">
                  <c:v>233008.216422</c:v>
                </c:pt>
                <c:pt idx="16935">
                  <c:v>234177.467435</c:v>
                </c:pt>
                <c:pt idx="16936">
                  <c:v>231110.45804299999</c:v>
                </c:pt>
                <c:pt idx="16937">
                  <c:v>228043.44865100001</c:v>
                </c:pt>
                <c:pt idx="16938">
                  <c:v>224976.43926000001</c:v>
                </c:pt>
                <c:pt idx="16939">
                  <c:v>221909.42986800001</c:v>
                </c:pt>
                <c:pt idx="16940">
                  <c:v>218842.420476</c:v>
                </c:pt>
                <c:pt idx="16941">
                  <c:v>215775.41108399999</c:v>
                </c:pt>
                <c:pt idx="16942">
                  <c:v>212708.40169200001</c:v>
                </c:pt>
                <c:pt idx="16943">
                  <c:v>207169.266194</c:v>
                </c:pt>
                <c:pt idx="16944">
                  <c:v>198468.42180700001</c:v>
                </c:pt>
                <c:pt idx="16945">
                  <c:v>189476.63068500001</c:v>
                </c:pt>
                <c:pt idx="16946">
                  <c:v>180484.83956299999</c:v>
                </c:pt>
                <c:pt idx="16947">
                  <c:v>171513.00161100001</c:v>
                </c:pt>
                <c:pt idx="16948">
                  <c:v>164721.67225</c:v>
                </c:pt>
                <c:pt idx="16949">
                  <c:v>160823.11343999999</c:v>
                </c:pt>
                <c:pt idx="16950">
                  <c:v>156924.55463100001</c:v>
                </c:pt>
                <c:pt idx="16951">
                  <c:v>153025.99582099999</c:v>
                </c:pt>
                <c:pt idx="16952">
                  <c:v>149127.43701200001</c:v>
                </c:pt>
                <c:pt idx="16953">
                  <c:v>145228.878203</c:v>
                </c:pt>
                <c:pt idx="16954">
                  <c:v>141330.31939300001</c:v>
                </c:pt>
                <c:pt idx="16955">
                  <c:v>137431.760584</c:v>
                </c:pt>
                <c:pt idx="16956">
                  <c:v>136005.327881</c:v>
                </c:pt>
                <c:pt idx="16957">
                  <c:v>134578.89517800001</c:v>
                </c:pt>
                <c:pt idx="16958">
                  <c:v>133443.409209</c:v>
                </c:pt>
                <c:pt idx="16959">
                  <c:v>132906.597511</c:v>
                </c:pt>
                <c:pt idx="16960">
                  <c:v>133510.37028900001</c:v>
                </c:pt>
                <c:pt idx="16961">
                  <c:v>134114.143067</c:v>
                </c:pt>
                <c:pt idx="16962">
                  <c:v>134717.91584500001</c:v>
                </c:pt>
                <c:pt idx="16963">
                  <c:v>135321.68862299999</c:v>
                </c:pt>
                <c:pt idx="16964">
                  <c:v>137031.41607899999</c:v>
                </c:pt>
                <c:pt idx="16965">
                  <c:v>138996.916104</c:v>
                </c:pt>
                <c:pt idx="16966">
                  <c:v>140962.41612899999</c:v>
                </c:pt>
                <c:pt idx="16967">
                  <c:v>142927.91615400001</c:v>
                </c:pt>
                <c:pt idx="16968">
                  <c:v>144893.41617899999</c:v>
                </c:pt>
                <c:pt idx="16969">
                  <c:v>146858.91620400001</c:v>
                </c:pt>
                <c:pt idx="16970">
                  <c:v>148967.68806099999</c:v>
                </c:pt>
                <c:pt idx="16971">
                  <c:v>151076.45991899999</c:v>
                </c:pt>
                <c:pt idx="16972">
                  <c:v>152586.55750600001</c:v>
                </c:pt>
                <c:pt idx="16973">
                  <c:v>154091.55658500001</c:v>
                </c:pt>
                <c:pt idx="16974">
                  <c:v>155596.55566499999</c:v>
                </c:pt>
                <c:pt idx="16975">
                  <c:v>158822.15393999999</c:v>
                </c:pt>
                <c:pt idx="16976">
                  <c:v>162047.75221599999</c:v>
                </c:pt>
                <c:pt idx="16977">
                  <c:v>164167.39581399999</c:v>
                </c:pt>
                <c:pt idx="16978">
                  <c:v>166128.16647500001</c:v>
                </c:pt>
                <c:pt idx="16979">
                  <c:v>168088.937137</c:v>
                </c:pt>
                <c:pt idx="16980">
                  <c:v>170049.707799</c:v>
                </c:pt>
                <c:pt idx="16981">
                  <c:v>172738.810341</c:v>
                </c:pt>
                <c:pt idx="16982">
                  <c:v>175427.91288300001</c:v>
                </c:pt>
                <c:pt idx="16983">
                  <c:v>177973.74359200001</c:v>
                </c:pt>
                <c:pt idx="16984">
                  <c:v>183576.993086</c:v>
                </c:pt>
                <c:pt idx="16985">
                  <c:v>189180.24257900001</c:v>
                </c:pt>
                <c:pt idx="16986">
                  <c:v>194783.492073</c:v>
                </c:pt>
                <c:pt idx="16987">
                  <c:v>200386.74156699999</c:v>
                </c:pt>
                <c:pt idx="16988">
                  <c:v>204269.391864</c:v>
                </c:pt>
                <c:pt idx="16989">
                  <c:v>208152.042162</c:v>
                </c:pt>
                <c:pt idx="16990">
                  <c:v>212034.69245900001</c:v>
                </c:pt>
                <c:pt idx="16991">
                  <c:v>218774.089297</c:v>
                </c:pt>
                <c:pt idx="16992">
                  <c:v>225513.48613400001</c:v>
                </c:pt>
                <c:pt idx="16993">
                  <c:v>232252.88297199999</c:v>
                </c:pt>
                <c:pt idx="16994">
                  <c:v>238263.94792899999</c:v>
                </c:pt>
                <c:pt idx="16995">
                  <c:v>245872.47171499999</c:v>
                </c:pt>
                <c:pt idx="16996">
                  <c:v>256487.443065</c:v>
                </c:pt>
                <c:pt idx="16997">
                  <c:v>264044.99563000002</c:v>
                </c:pt>
                <c:pt idx="16998">
                  <c:v>271602.54819599999</c:v>
                </c:pt>
                <c:pt idx="16999">
                  <c:v>279160.10076100001</c:v>
                </c:pt>
                <c:pt idx="17000">
                  <c:v>286717.65332600003</c:v>
                </c:pt>
                <c:pt idx="17001">
                  <c:v>296343.53808899998</c:v>
                </c:pt>
                <c:pt idx="17002">
                  <c:v>305969.42285099998</c:v>
                </c:pt>
                <c:pt idx="17003">
                  <c:v>315595.30761299998</c:v>
                </c:pt>
                <c:pt idx="17004">
                  <c:v>322267.546202</c:v>
                </c:pt>
                <c:pt idx="17005">
                  <c:v>328939.78479200002</c:v>
                </c:pt>
                <c:pt idx="17006">
                  <c:v>335612.02338099998</c:v>
                </c:pt>
                <c:pt idx="17007">
                  <c:v>342284.26196999999</c:v>
                </c:pt>
                <c:pt idx="17008">
                  <c:v>349240.829187</c:v>
                </c:pt>
                <c:pt idx="17009">
                  <c:v>353303.083606</c:v>
                </c:pt>
                <c:pt idx="17010">
                  <c:v>357365.338025</c:v>
                </c:pt>
                <c:pt idx="17011">
                  <c:v>359461.154102</c:v>
                </c:pt>
                <c:pt idx="17012">
                  <c:v>361556.970179</c:v>
                </c:pt>
                <c:pt idx="17013">
                  <c:v>359432.92713999999</c:v>
                </c:pt>
                <c:pt idx="17014">
                  <c:v>355240.551905</c:v>
                </c:pt>
                <c:pt idx="17015">
                  <c:v>351048.17667000002</c:v>
                </c:pt>
                <c:pt idx="17016">
                  <c:v>346855.80143400002</c:v>
                </c:pt>
                <c:pt idx="17017">
                  <c:v>340387.71181200002</c:v>
                </c:pt>
                <c:pt idx="17018">
                  <c:v>333919.62218900002</c:v>
                </c:pt>
                <c:pt idx="17019">
                  <c:v>327451.53256700002</c:v>
                </c:pt>
                <c:pt idx="17020">
                  <c:v>320983.44294500002</c:v>
                </c:pt>
                <c:pt idx="17021">
                  <c:v>312633.56586600002</c:v>
                </c:pt>
                <c:pt idx="17022">
                  <c:v>304171.55402099999</c:v>
                </c:pt>
                <c:pt idx="17023">
                  <c:v>294650.47196300002</c:v>
                </c:pt>
                <c:pt idx="17024">
                  <c:v>281030.34817299998</c:v>
                </c:pt>
                <c:pt idx="17025">
                  <c:v>267410.22438299999</c:v>
                </c:pt>
                <c:pt idx="17026">
                  <c:v>258009.95970899999</c:v>
                </c:pt>
                <c:pt idx="17027">
                  <c:v>248609.695034</c:v>
                </c:pt>
                <c:pt idx="17028">
                  <c:v>239209.43036</c:v>
                </c:pt>
                <c:pt idx="17029">
                  <c:v>229809.16568500001</c:v>
                </c:pt>
                <c:pt idx="17030">
                  <c:v>222684.61539699999</c:v>
                </c:pt>
                <c:pt idx="17031">
                  <c:v>215560.06511</c:v>
                </c:pt>
                <c:pt idx="17032">
                  <c:v>208435.514822</c:v>
                </c:pt>
                <c:pt idx="17033">
                  <c:v>201310.96453500001</c:v>
                </c:pt>
                <c:pt idx="17034">
                  <c:v>194186.41424799999</c:v>
                </c:pt>
                <c:pt idx="17035">
                  <c:v>187061.86395999999</c:v>
                </c:pt>
                <c:pt idx="17036">
                  <c:v>182919.25630800001</c:v>
                </c:pt>
                <c:pt idx="17037">
                  <c:v>184842.12872899999</c:v>
                </c:pt>
                <c:pt idx="17038">
                  <c:v>186765.00115</c:v>
                </c:pt>
                <c:pt idx="17039">
                  <c:v>188687.873571</c:v>
                </c:pt>
                <c:pt idx="17040">
                  <c:v>190610.74599200001</c:v>
                </c:pt>
                <c:pt idx="17041">
                  <c:v>192533.61841299999</c:v>
                </c:pt>
                <c:pt idx="17042">
                  <c:v>195003.83528599999</c:v>
                </c:pt>
                <c:pt idx="17043">
                  <c:v>197474.05215900001</c:v>
                </c:pt>
                <c:pt idx="17044">
                  <c:v>199944.26903200001</c:v>
                </c:pt>
                <c:pt idx="17045">
                  <c:v>202414.48590500001</c:v>
                </c:pt>
                <c:pt idx="17046">
                  <c:v>204884.702777</c:v>
                </c:pt>
                <c:pt idx="17047">
                  <c:v>207354.91965</c:v>
                </c:pt>
                <c:pt idx="17048">
                  <c:v>209825.13652299999</c:v>
                </c:pt>
                <c:pt idx="17049">
                  <c:v>210372.48097500001</c:v>
                </c:pt>
                <c:pt idx="17050">
                  <c:v>210919.825426</c:v>
                </c:pt>
                <c:pt idx="17051">
                  <c:v>212563.229632</c:v>
                </c:pt>
                <c:pt idx="17052">
                  <c:v>214206.63383800001</c:v>
                </c:pt>
                <c:pt idx="17053">
                  <c:v>215850.03804399999</c:v>
                </c:pt>
                <c:pt idx="17054">
                  <c:v>217493.44224999999</c:v>
                </c:pt>
                <c:pt idx="17055">
                  <c:v>218589.50200400001</c:v>
                </c:pt>
                <c:pt idx="17056">
                  <c:v>219432.61978199999</c:v>
                </c:pt>
                <c:pt idx="17057">
                  <c:v>217503.58388799999</c:v>
                </c:pt>
                <c:pt idx="17058">
                  <c:v>215574.54799299999</c:v>
                </c:pt>
                <c:pt idx="17059">
                  <c:v>213645.51209800001</c:v>
                </c:pt>
                <c:pt idx="17060">
                  <c:v>211716.476203</c:v>
                </c:pt>
                <c:pt idx="17061">
                  <c:v>208329.23041700001</c:v>
                </c:pt>
                <c:pt idx="17062">
                  <c:v>204941.98463200001</c:v>
                </c:pt>
                <c:pt idx="17063">
                  <c:v>201554.738847</c:v>
                </c:pt>
                <c:pt idx="17064">
                  <c:v>197071.433307</c:v>
                </c:pt>
                <c:pt idx="17065">
                  <c:v>192588.12776800001</c:v>
                </c:pt>
                <c:pt idx="17066">
                  <c:v>186919.96708900001</c:v>
                </c:pt>
                <c:pt idx="17067">
                  <c:v>181144.754514</c:v>
                </c:pt>
                <c:pt idx="17068">
                  <c:v>175369.54193899999</c:v>
                </c:pt>
                <c:pt idx="17069">
                  <c:v>169847.27134000001</c:v>
                </c:pt>
                <c:pt idx="17070">
                  <c:v>167097.15441399999</c:v>
                </c:pt>
                <c:pt idx="17071">
                  <c:v>164347.037488</c:v>
                </c:pt>
                <c:pt idx="17072">
                  <c:v>161596.92056200001</c:v>
                </c:pt>
                <c:pt idx="17073">
                  <c:v>158736.11048</c:v>
                </c:pt>
                <c:pt idx="17074">
                  <c:v>157333.51028799999</c:v>
                </c:pt>
                <c:pt idx="17075">
                  <c:v>155930.910095</c:v>
                </c:pt>
                <c:pt idx="17076">
                  <c:v>154528.30990299999</c:v>
                </c:pt>
                <c:pt idx="17077">
                  <c:v>153125.709711</c:v>
                </c:pt>
                <c:pt idx="17078">
                  <c:v>151723.10951899999</c:v>
                </c:pt>
                <c:pt idx="17079">
                  <c:v>151505.36446499999</c:v>
                </c:pt>
                <c:pt idx="17080">
                  <c:v>151394.671309</c:v>
                </c:pt>
                <c:pt idx="17081">
                  <c:v>151283.978152</c:v>
                </c:pt>
                <c:pt idx="17082">
                  <c:v>151173.28499499999</c:v>
                </c:pt>
                <c:pt idx="17083">
                  <c:v>151062.59183799999</c:v>
                </c:pt>
                <c:pt idx="17084">
                  <c:v>150951.89868099999</c:v>
                </c:pt>
                <c:pt idx="17085">
                  <c:v>156065.060436</c:v>
                </c:pt>
                <c:pt idx="17086">
                  <c:v>161288.91534899999</c:v>
                </c:pt>
                <c:pt idx="17087">
                  <c:v>166512.770261</c:v>
                </c:pt>
                <c:pt idx="17088">
                  <c:v>171736.62517300001</c:v>
                </c:pt>
                <c:pt idx="17089">
                  <c:v>176960.480086</c:v>
                </c:pt>
                <c:pt idx="17090">
                  <c:v>182184.33499800001</c:v>
                </c:pt>
                <c:pt idx="17091">
                  <c:v>187408.18990999999</c:v>
                </c:pt>
                <c:pt idx="17092">
                  <c:v>192632.044823</c:v>
                </c:pt>
                <c:pt idx="17093">
                  <c:v>197855.89973500001</c:v>
                </c:pt>
                <c:pt idx="17094">
                  <c:v>204793.142184</c:v>
                </c:pt>
                <c:pt idx="17095">
                  <c:v>211730.38463399999</c:v>
                </c:pt>
                <c:pt idx="17096">
                  <c:v>218667.62708400001</c:v>
                </c:pt>
                <c:pt idx="17097">
                  <c:v>225604.86953299999</c:v>
                </c:pt>
                <c:pt idx="17098">
                  <c:v>227318.25706999999</c:v>
                </c:pt>
                <c:pt idx="17099">
                  <c:v>229031.644608</c:v>
                </c:pt>
                <c:pt idx="17100">
                  <c:v>228233.00260800001</c:v>
                </c:pt>
                <c:pt idx="17101">
                  <c:v>227434.36060799999</c:v>
                </c:pt>
                <c:pt idx="17102">
                  <c:v>226635.718608</c:v>
                </c:pt>
                <c:pt idx="17103">
                  <c:v>225837.076608</c:v>
                </c:pt>
                <c:pt idx="17104">
                  <c:v>225038.43460800001</c:v>
                </c:pt>
                <c:pt idx="17105">
                  <c:v>224239.79260799999</c:v>
                </c:pt>
                <c:pt idx="17106">
                  <c:v>223441.150608</c:v>
                </c:pt>
                <c:pt idx="17107">
                  <c:v>220929.12106999999</c:v>
                </c:pt>
                <c:pt idx="17108">
                  <c:v>218417.091533</c:v>
                </c:pt>
                <c:pt idx="17109">
                  <c:v>215905.061996</c:v>
                </c:pt>
                <c:pt idx="17110">
                  <c:v>213393.032458</c:v>
                </c:pt>
                <c:pt idx="17111">
                  <c:v>210881.00292100001</c:v>
                </c:pt>
                <c:pt idx="17112">
                  <c:v>208652.468655</c:v>
                </c:pt>
                <c:pt idx="17113">
                  <c:v>208935.963926</c:v>
                </c:pt>
                <c:pt idx="17114">
                  <c:v>209219.45919699999</c:v>
                </c:pt>
                <c:pt idx="17115">
                  <c:v>209527.40401699999</c:v>
                </c:pt>
                <c:pt idx="17116">
                  <c:v>209895.43710400001</c:v>
                </c:pt>
                <c:pt idx="17117">
                  <c:v>210263.470191</c:v>
                </c:pt>
                <c:pt idx="17118">
                  <c:v>212219.43086600001</c:v>
                </c:pt>
                <c:pt idx="17119">
                  <c:v>214175.391542</c:v>
                </c:pt>
                <c:pt idx="17120">
                  <c:v>216131.35221800001</c:v>
                </c:pt>
                <c:pt idx="17121">
                  <c:v>218087.31289299999</c:v>
                </c:pt>
                <c:pt idx="17122">
                  <c:v>220043.27356900001</c:v>
                </c:pt>
                <c:pt idx="17123">
                  <c:v>221999.234245</c:v>
                </c:pt>
                <c:pt idx="17124">
                  <c:v>223955.19492099999</c:v>
                </c:pt>
                <c:pt idx="17125">
                  <c:v>225162.79873000001</c:v>
                </c:pt>
                <c:pt idx="17126">
                  <c:v>226370.40254000001</c:v>
                </c:pt>
                <c:pt idx="17127">
                  <c:v>227578.00635000001</c:v>
                </c:pt>
                <c:pt idx="17128">
                  <c:v>228761.160611</c:v>
                </c:pt>
                <c:pt idx="17129">
                  <c:v>229884.226605</c:v>
                </c:pt>
                <c:pt idx="17130">
                  <c:v>231007.29259900001</c:v>
                </c:pt>
                <c:pt idx="17131">
                  <c:v>230542.43100400001</c:v>
                </c:pt>
                <c:pt idx="17132">
                  <c:v>230077.56940899999</c:v>
                </c:pt>
                <c:pt idx="17133">
                  <c:v>229612.707815</c:v>
                </c:pt>
                <c:pt idx="17134">
                  <c:v>229147.84622000001</c:v>
                </c:pt>
                <c:pt idx="17135">
                  <c:v>228682.98462500001</c:v>
                </c:pt>
                <c:pt idx="17136">
                  <c:v>228218.12302999999</c:v>
                </c:pt>
                <c:pt idx="17137">
                  <c:v>228725.48040500001</c:v>
                </c:pt>
                <c:pt idx="17138">
                  <c:v>234522.58191899999</c:v>
                </c:pt>
                <c:pt idx="17139">
                  <c:v>240319.68343199999</c:v>
                </c:pt>
                <c:pt idx="17140">
                  <c:v>246116.78494499999</c:v>
                </c:pt>
                <c:pt idx="17141">
                  <c:v>251913.886459</c:v>
                </c:pt>
                <c:pt idx="17142">
                  <c:v>259023.51888799999</c:v>
                </c:pt>
                <c:pt idx="17143">
                  <c:v>266133.15131799999</c:v>
                </c:pt>
                <c:pt idx="17144">
                  <c:v>273242.78374799999</c:v>
                </c:pt>
                <c:pt idx="17145">
                  <c:v>279651.35808099998</c:v>
                </c:pt>
                <c:pt idx="17146">
                  <c:v>284498.50171300001</c:v>
                </c:pt>
                <c:pt idx="17147">
                  <c:v>289345.64534599998</c:v>
                </c:pt>
                <c:pt idx="17148">
                  <c:v>294192.788978</c:v>
                </c:pt>
                <c:pt idx="17149">
                  <c:v>299039.93261100003</c:v>
                </c:pt>
                <c:pt idx="17150">
                  <c:v>302914.857273</c:v>
                </c:pt>
                <c:pt idx="17151">
                  <c:v>297616.83758300002</c:v>
                </c:pt>
                <c:pt idx="17152">
                  <c:v>292318.81789300003</c:v>
                </c:pt>
                <c:pt idx="17153">
                  <c:v>287020.79820299998</c:v>
                </c:pt>
                <c:pt idx="17154">
                  <c:v>281722.778513</c:v>
                </c:pt>
                <c:pt idx="17155">
                  <c:v>275112.22790699999</c:v>
                </c:pt>
                <c:pt idx="17156">
                  <c:v>268501.67730099999</c:v>
                </c:pt>
                <c:pt idx="17157">
                  <c:v>261891.12669400001</c:v>
                </c:pt>
                <c:pt idx="17158">
                  <c:v>255981.634184</c:v>
                </c:pt>
                <c:pt idx="17159">
                  <c:v>251633.57237499999</c:v>
                </c:pt>
                <c:pt idx="17160">
                  <c:v>247285.51056600001</c:v>
                </c:pt>
                <c:pt idx="17161">
                  <c:v>242937.44875700001</c:v>
                </c:pt>
                <c:pt idx="17162">
                  <c:v>238589.386948</c:v>
                </c:pt>
                <c:pt idx="17163">
                  <c:v>236473.22528899999</c:v>
                </c:pt>
                <c:pt idx="17164">
                  <c:v>238705.125439</c:v>
                </c:pt>
                <c:pt idx="17165">
                  <c:v>240937.02558799999</c:v>
                </c:pt>
                <c:pt idx="17166">
                  <c:v>243168.92573799999</c:v>
                </c:pt>
                <c:pt idx="17167">
                  <c:v>245400.82588799999</c:v>
                </c:pt>
                <c:pt idx="17168">
                  <c:v>247621.723058</c:v>
                </c:pt>
                <c:pt idx="17169">
                  <c:v>249842.62022899999</c:v>
                </c:pt>
                <c:pt idx="17170">
                  <c:v>252063.51740000001</c:v>
                </c:pt>
                <c:pt idx="17171">
                  <c:v>254284.41456999999</c:v>
                </c:pt>
                <c:pt idx="17172">
                  <c:v>256505.31174100001</c:v>
                </c:pt>
                <c:pt idx="17173">
                  <c:v>258726.20891099999</c:v>
                </c:pt>
                <c:pt idx="17174">
                  <c:v>260947.10608200001</c:v>
                </c:pt>
                <c:pt idx="17175">
                  <c:v>263168.00325200002</c:v>
                </c:pt>
                <c:pt idx="17176">
                  <c:v>262802.01159399998</c:v>
                </c:pt>
                <c:pt idx="17177">
                  <c:v>262436.01993499999</c:v>
                </c:pt>
                <c:pt idx="17178">
                  <c:v>259699.98245099999</c:v>
                </c:pt>
                <c:pt idx="17179">
                  <c:v>256963.94496699999</c:v>
                </c:pt>
                <c:pt idx="17180">
                  <c:v>253916.52561800001</c:v>
                </c:pt>
                <c:pt idx="17181">
                  <c:v>250880.109249</c:v>
                </c:pt>
                <c:pt idx="17182">
                  <c:v>247843.69287900001</c:v>
                </c:pt>
                <c:pt idx="17183">
                  <c:v>244807.27650899999</c:v>
                </c:pt>
                <c:pt idx="17184">
                  <c:v>241770.86014</c:v>
                </c:pt>
                <c:pt idx="17185">
                  <c:v>238734.44377000001</c:v>
                </c:pt>
                <c:pt idx="17186">
                  <c:v>234729.325472</c:v>
                </c:pt>
                <c:pt idx="17187">
                  <c:v>230724.20717400001</c:v>
                </c:pt>
                <c:pt idx="17188">
                  <c:v>226719.08887599999</c:v>
                </c:pt>
                <c:pt idx="17189">
                  <c:v>223068.959256</c:v>
                </c:pt>
                <c:pt idx="17190">
                  <c:v>219418.82963699999</c:v>
                </c:pt>
                <c:pt idx="17191">
                  <c:v>218138.74584399999</c:v>
                </c:pt>
                <c:pt idx="17192">
                  <c:v>216858.66205099999</c:v>
                </c:pt>
                <c:pt idx="17193">
                  <c:v>215889.96012199999</c:v>
                </c:pt>
                <c:pt idx="17194">
                  <c:v>214921.25819299999</c:v>
                </c:pt>
                <c:pt idx="17195">
                  <c:v>213952.55626499999</c:v>
                </c:pt>
                <c:pt idx="17196">
                  <c:v>212983.85433599999</c:v>
                </c:pt>
                <c:pt idx="17197">
                  <c:v>212015.15240699999</c:v>
                </c:pt>
                <c:pt idx="17198">
                  <c:v>212856.97170299999</c:v>
                </c:pt>
                <c:pt idx="17199">
                  <c:v>214667.49292600001</c:v>
                </c:pt>
                <c:pt idx="17200">
                  <c:v>219773.499281</c:v>
                </c:pt>
                <c:pt idx="17201">
                  <c:v>224879.50563500001</c:v>
                </c:pt>
                <c:pt idx="17202">
                  <c:v>229985.51198899999</c:v>
                </c:pt>
                <c:pt idx="17203">
                  <c:v>237054.544039</c:v>
                </c:pt>
                <c:pt idx="17204">
                  <c:v>244123.57608900001</c:v>
                </c:pt>
                <c:pt idx="17205">
                  <c:v>251192.60813899999</c:v>
                </c:pt>
                <c:pt idx="17206">
                  <c:v>258261.640189</c:v>
                </c:pt>
                <c:pt idx="17207">
                  <c:v>265330.67223899998</c:v>
                </c:pt>
                <c:pt idx="17208">
                  <c:v>273012.53776400001</c:v>
                </c:pt>
                <c:pt idx="17209">
                  <c:v>280694.40328999999</c:v>
                </c:pt>
                <c:pt idx="17210">
                  <c:v>291427.22786400001</c:v>
                </c:pt>
                <c:pt idx="17211">
                  <c:v>300349.53121500002</c:v>
                </c:pt>
                <c:pt idx="17212">
                  <c:v>309271.83456599998</c:v>
                </c:pt>
                <c:pt idx="17213">
                  <c:v>316822.96209400002</c:v>
                </c:pt>
                <c:pt idx="17214">
                  <c:v>328667.48194999999</c:v>
                </c:pt>
                <c:pt idx="17215">
                  <c:v>340512.00180600001</c:v>
                </c:pt>
                <c:pt idx="17216">
                  <c:v>350393.49596700002</c:v>
                </c:pt>
                <c:pt idx="17217">
                  <c:v>360274.99012799998</c:v>
                </c:pt>
                <c:pt idx="17218">
                  <c:v>370156.48428799998</c:v>
                </c:pt>
                <c:pt idx="17219">
                  <c:v>380037.97844899999</c:v>
                </c:pt>
                <c:pt idx="17220">
                  <c:v>391347.35947199998</c:v>
                </c:pt>
                <c:pt idx="17221">
                  <c:v>402043.90701899998</c:v>
                </c:pt>
                <c:pt idx="17222">
                  <c:v>412740.45456599997</c:v>
                </c:pt>
                <c:pt idx="17223">
                  <c:v>420386.04306400003</c:v>
                </c:pt>
                <c:pt idx="17224">
                  <c:v>428031.63156100002</c:v>
                </c:pt>
                <c:pt idx="17225">
                  <c:v>435677.22005900001</c:v>
                </c:pt>
                <c:pt idx="17226">
                  <c:v>441398.49924999999</c:v>
                </c:pt>
                <c:pt idx="17227">
                  <c:v>443201.91341099999</c:v>
                </c:pt>
                <c:pt idx="17228">
                  <c:v>445713.56929499999</c:v>
                </c:pt>
                <c:pt idx="17229">
                  <c:v>441356.33575899998</c:v>
                </c:pt>
                <c:pt idx="17230">
                  <c:v>436999.10222200002</c:v>
                </c:pt>
                <c:pt idx="17231">
                  <c:v>432641.868686</c:v>
                </c:pt>
                <c:pt idx="17232">
                  <c:v>428284.63514999999</c:v>
                </c:pt>
                <c:pt idx="17233">
                  <c:v>420753.87956600002</c:v>
                </c:pt>
                <c:pt idx="17234">
                  <c:v>413223.12398099998</c:v>
                </c:pt>
                <c:pt idx="17235">
                  <c:v>405692.36839700001</c:v>
                </c:pt>
                <c:pt idx="17236">
                  <c:v>398161.61281299999</c:v>
                </c:pt>
                <c:pt idx="17237">
                  <c:v>390630.85722900002</c:v>
                </c:pt>
                <c:pt idx="17238">
                  <c:v>383100.10164499999</c:v>
                </c:pt>
                <c:pt idx="17239">
                  <c:v>373656.51616499998</c:v>
                </c:pt>
                <c:pt idx="17240">
                  <c:v>363837.40338600002</c:v>
                </c:pt>
                <c:pt idx="17241">
                  <c:v>353310.048885</c:v>
                </c:pt>
                <c:pt idx="17242">
                  <c:v>349651.58380299999</c:v>
                </c:pt>
                <c:pt idx="17243">
                  <c:v>345993.11872199998</c:v>
                </c:pt>
                <c:pt idx="17244">
                  <c:v>337512.76322199998</c:v>
                </c:pt>
                <c:pt idx="17245">
                  <c:v>329032.40772299998</c:v>
                </c:pt>
                <c:pt idx="17246">
                  <c:v>322297.68740900001</c:v>
                </c:pt>
                <c:pt idx="17247">
                  <c:v>315555.43972600001</c:v>
                </c:pt>
                <c:pt idx="17248">
                  <c:v>308813.19204300002</c:v>
                </c:pt>
                <c:pt idx="17249">
                  <c:v>302070.94436000002</c:v>
                </c:pt>
                <c:pt idx="17250">
                  <c:v>295328.69667700003</c:v>
                </c:pt>
                <c:pt idx="17251">
                  <c:v>288586.44899399998</c:v>
                </c:pt>
                <c:pt idx="17252">
                  <c:v>283757.03120700002</c:v>
                </c:pt>
                <c:pt idx="17253">
                  <c:v>275023.56917099998</c:v>
                </c:pt>
                <c:pt idx="17254">
                  <c:v>266290.10713399999</c:v>
                </c:pt>
                <c:pt idx="17255">
                  <c:v>257556.64509800001</c:v>
                </c:pt>
                <c:pt idx="17256">
                  <c:v>248823.18306099999</c:v>
                </c:pt>
                <c:pt idx="17257">
                  <c:v>244911.61144199999</c:v>
                </c:pt>
                <c:pt idx="17258">
                  <c:v>240360.86709700001</c:v>
                </c:pt>
                <c:pt idx="17259">
                  <c:v>235810.12275099999</c:v>
                </c:pt>
                <c:pt idx="17260">
                  <c:v>231266.90577499999</c:v>
                </c:pt>
                <c:pt idx="17261">
                  <c:v>226723.6888</c:v>
                </c:pt>
                <c:pt idx="17262">
                  <c:v>222180.47182400001</c:v>
                </c:pt>
                <c:pt idx="17263">
                  <c:v>217637.25484800001</c:v>
                </c:pt>
                <c:pt idx="17264">
                  <c:v>213094.03787199999</c:v>
                </c:pt>
                <c:pt idx="17265">
                  <c:v>208550.82089599999</c:v>
                </c:pt>
                <c:pt idx="17266">
                  <c:v>207911.64816899999</c:v>
                </c:pt>
                <c:pt idx="17267">
                  <c:v>207272.475443</c:v>
                </c:pt>
                <c:pt idx="17268">
                  <c:v>206633.30271600001</c:v>
                </c:pt>
                <c:pt idx="17269">
                  <c:v>205994.12998900001</c:v>
                </c:pt>
                <c:pt idx="17270">
                  <c:v>207240.108699</c:v>
                </c:pt>
                <c:pt idx="17271">
                  <c:v>209125.26013499999</c:v>
                </c:pt>
                <c:pt idx="17272">
                  <c:v>211010.41157200001</c:v>
                </c:pt>
                <c:pt idx="17273">
                  <c:v>212895.563008</c:v>
                </c:pt>
                <c:pt idx="17274">
                  <c:v>214780.71444499999</c:v>
                </c:pt>
                <c:pt idx="17275">
                  <c:v>217060.109038</c:v>
                </c:pt>
                <c:pt idx="17276">
                  <c:v>219339.50362999999</c:v>
                </c:pt>
                <c:pt idx="17277">
                  <c:v>221618.898223</c:v>
                </c:pt>
                <c:pt idx="17278">
                  <c:v>223898.292816</c:v>
                </c:pt>
                <c:pt idx="17279">
                  <c:v>228724.979861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1428742848"/>
        <c:axId val="-1428728160"/>
      </c:lineChart>
      <c:catAx>
        <c:axId val="-1428742848"/>
        <c:scaling>
          <c:orientation val="minMax"/>
        </c:scaling>
        <c:delete val="0"/>
        <c:axPos val="b"/>
        <c:numFmt formatCode="[$-F400]h:mm:ss\ AM/PM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428728160"/>
        <c:crosses val="autoZero"/>
        <c:auto val="1"/>
        <c:lblAlgn val="ctr"/>
        <c:lblOffset val="100"/>
        <c:noMultiLvlLbl val="0"/>
      </c:catAx>
      <c:valAx>
        <c:axId val="-1428728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4287428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10B40-8843-4258-B81F-493BE48FB816}" type="datetimeFigureOut">
              <a:rPr lang="en-US" smtClean="0"/>
              <a:t>24/2/2017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1BE65-84D8-4087-92FF-62A998799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288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10B40-8843-4258-B81F-493BE48FB816}" type="datetimeFigureOut">
              <a:rPr lang="en-US" smtClean="0"/>
              <a:t>24/2/2017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1BE65-84D8-4087-92FF-62A998799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817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10B40-8843-4258-B81F-493BE48FB816}" type="datetimeFigureOut">
              <a:rPr lang="en-US" smtClean="0"/>
              <a:t>24/2/2017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1BE65-84D8-4087-92FF-62A998799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053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10B40-8843-4258-B81F-493BE48FB816}" type="datetimeFigureOut">
              <a:rPr lang="en-US" smtClean="0"/>
              <a:t>24/2/2017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1BE65-84D8-4087-92FF-62A998799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402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10B40-8843-4258-B81F-493BE48FB816}" type="datetimeFigureOut">
              <a:rPr lang="en-US" smtClean="0"/>
              <a:t>24/2/2017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1BE65-84D8-4087-92FF-62A998799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395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10B40-8843-4258-B81F-493BE48FB816}" type="datetimeFigureOut">
              <a:rPr lang="en-US" smtClean="0"/>
              <a:t>24/2/2017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1BE65-84D8-4087-92FF-62A998799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39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10B40-8843-4258-B81F-493BE48FB816}" type="datetimeFigureOut">
              <a:rPr lang="en-US" smtClean="0"/>
              <a:t>24/2/2017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1BE65-84D8-4087-92FF-62A998799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164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10B40-8843-4258-B81F-493BE48FB816}" type="datetimeFigureOut">
              <a:rPr lang="en-US" smtClean="0"/>
              <a:t>24/2/2017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1BE65-84D8-4087-92FF-62A998799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232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10B40-8843-4258-B81F-493BE48FB816}" type="datetimeFigureOut">
              <a:rPr lang="en-US" smtClean="0"/>
              <a:t>24/2/2017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1BE65-84D8-4087-92FF-62A998799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02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10B40-8843-4258-B81F-493BE48FB816}" type="datetimeFigureOut">
              <a:rPr lang="en-US" smtClean="0"/>
              <a:t>24/2/2017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1BE65-84D8-4087-92FF-62A998799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616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10B40-8843-4258-B81F-493BE48FB816}" type="datetimeFigureOut">
              <a:rPr lang="en-US" smtClean="0"/>
              <a:t>24/2/2017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1BE65-84D8-4087-92FF-62A998799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754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510B40-8843-4258-B81F-493BE48FB816}" type="datetimeFigureOut">
              <a:rPr lang="en-US" smtClean="0"/>
              <a:t>24/2/2017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B1BE65-84D8-4087-92FF-62A998799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461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03428"/>
              </p:ext>
            </p:extLst>
          </p:nvPr>
        </p:nvGraphicFramePr>
        <p:xfrm>
          <a:off x="83127" y="259773"/>
          <a:ext cx="11923386" cy="62372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0" y="290946"/>
            <a:ext cx="24314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Received Signal Power (Watt)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3350977" y="6458590"/>
            <a:ext cx="53876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Local Time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58240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/>
          </p:nvPr>
        </p:nvGraphicFramePr>
        <p:xfrm>
          <a:off x="247650" y="207817"/>
          <a:ext cx="11696700" cy="61306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0" y="290946"/>
            <a:ext cx="24314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Received Signal Power (Watt)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3350977" y="6458590"/>
            <a:ext cx="53876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Local Time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301280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52" y="277378"/>
            <a:ext cx="12130543" cy="5936385"/>
          </a:xfrm>
        </p:spPr>
      </p:pic>
    </p:spTree>
    <p:extLst>
      <p:ext uri="{BB962C8B-B14F-4D97-AF65-F5344CB8AC3E}">
        <p14:creationId xmlns:p14="http://schemas.microsoft.com/office/powerpoint/2010/main" val="3485517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7818"/>
            <a:ext cx="12192000" cy="6412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572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7427"/>
            <a:ext cx="12192000" cy="6214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5679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26</Words>
  <Application>Microsoft Office PowerPoint</Application>
  <PresentationFormat>Widescreen</PresentationFormat>
  <Paragraphs>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UiTM Staff</dc:creator>
  <cp:lastModifiedBy>UiTM Staff</cp:lastModifiedBy>
  <cp:revision>2</cp:revision>
  <dcterms:created xsi:type="dcterms:W3CDTF">2017-02-24T07:08:48Z</dcterms:created>
  <dcterms:modified xsi:type="dcterms:W3CDTF">2017-02-24T07:14:06Z</dcterms:modified>
</cp:coreProperties>
</file>