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9" r:id="rId3"/>
    <p:sldId id="268" r:id="rId4"/>
    <p:sldId id="271" r:id="rId5"/>
    <p:sldId id="270" r:id="rId6"/>
    <p:sldId id="274" r:id="rId7"/>
    <p:sldId id="272" r:id="rId8"/>
    <p:sldId id="273" r:id="rId9"/>
    <p:sldId id="275" r:id="rId10"/>
    <p:sldId id="265" r:id="rId11"/>
    <p:sldId id="267" r:id="rId12"/>
  </p:sldIdLst>
  <p:sldSz cx="9144000" cy="6858000" type="screen4x3"/>
  <p:notesSz cx="9637713" cy="6858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76342" cy="3434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59141" y="0"/>
            <a:ext cx="4176342" cy="3434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C4D9A-201F-471F-945A-92B02B020708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462"/>
            <a:ext cx="4176342" cy="343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59141" y="6513462"/>
            <a:ext cx="4176342" cy="343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B2D4-31D4-48B6-A1D2-1D134B9CF25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5955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76342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59141" y="0"/>
            <a:ext cx="4176342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E4D07-B6EF-4369-A853-5330BD2DC4C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03563" y="514350"/>
            <a:ext cx="3430587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3772" y="3257551"/>
            <a:ext cx="771017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09"/>
            <a:ext cx="4176342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59141" y="6513909"/>
            <a:ext cx="4176342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B4248-7F0A-442D-B03A-89B6C2D804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52240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B4248-7F0A-442D-B03A-89B6C2D804D6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7515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E0042E-7E54-434B-9699-6D3E2DDB5E02}" type="datetimeFigureOut">
              <a:rPr lang="id-ID" smtClean="0"/>
              <a:t>12/09/2014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EE6C57-A3CE-4AE0-9D82-94569633A909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1720" y="1052736"/>
            <a:ext cx="7092280" cy="4814664"/>
          </a:xfrm>
        </p:spPr>
        <p:txBody>
          <a:bodyPr>
            <a:normAutofit fontScale="90000"/>
          </a:bodyPr>
          <a:lstStyle/>
          <a:p>
            <a:r>
              <a:rPr lang="id-ID" b="1" dirty="0" smtClean="0"/>
              <a:t>LAPORAN </a:t>
            </a:r>
            <a:br>
              <a:rPr lang="id-ID" b="1" dirty="0" smtClean="0"/>
            </a:br>
            <a:r>
              <a:rPr lang="id-ID" b="1" dirty="0" smtClean="0"/>
              <a:t>PERSEKUTUAN GURU</a:t>
            </a:r>
            <a:br>
              <a:rPr lang="id-ID" b="1" dirty="0" smtClean="0"/>
            </a:br>
            <a:r>
              <a:rPr lang="id-ID" b="1" dirty="0" smtClean="0"/>
              <a:t>SEKOLAH MINGGU DISTRIK</a:t>
            </a:r>
            <a:br>
              <a:rPr lang="id-ID" b="1" dirty="0" smtClean="0"/>
            </a:br>
            <a:r>
              <a:rPr lang="id-ID" b="1" dirty="0" smtClean="0"/>
              <a:t/>
            </a:r>
            <a:br>
              <a:rPr lang="id-ID" b="1" dirty="0" smtClean="0"/>
            </a:br>
            <a:r>
              <a:rPr lang="id-ID" b="1" dirty="0" smtClean="0"/>
              <a:t>HKBP DISTRIK 8 DKI JAKARTA</a:t>
            </a:r>
            <a:br>
              <a:rPr lang="id-ID" b="1" dirty="0" smtClean="0"/>
            </a:br>
            <a:r>
              <a:rPr lang="id-ID" b="1" dirty="0" smtClean="0"/>
              <a:t>REALISASI TAHUN </a:t>
            </a:r>
            <a:r>
              <a:rPr lang="id-ID" b="1" dirty="0" smtClean="0"/>
              <a:t>2013-2014</a:t>
            </a:r>
            <a:r>
              <a:rPr lang="id-ID" b="1" dirty="0" smtClean="0"/>
              <a:t/>
            </a:r>
            <a:br>
              <a:rPr lang="id-ID" b="1" dirty="0" smtClean="0"/>
            </a:br>
            <a:r>
              <a:rPr lang="id-ID" b="1" dirty="0" smtClean="0"/>
              <a:t>RENCANA TAHUN 2015</a:t>
            </a:r>
            <a:endParaRPr lang="id-ID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b="1" dirty="0" smtClean="0"/>
              <a:t>MENYIAPKAN GENERASI ANAK ANAK SEKOLAH MINGGU YANG BERKARAKTER KRISTIANI</a:t>
            </a:r>
            <a:endParaRPr lang="id-ID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6" y="6072206"/>
            <a:ext cx="1714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/>
              <a:t>SABTU, </a:t>
            </a:r>
          </a:p>
          <a:p>
            <a:r>
              <a:rPr lang="id-ID" sz="2000" b="1" dirty="0" smtClean="0"/>
              <a:t>13 SEPT 2014</a:t>
            </a:r>
            <a:endParaRPr lang="id-ID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Usulan program unggulan PGSMD </a:t>
            </a:r>
            <a:br>
              <a:rPr lang="id-ID" sz="2800" dirty="0" smtClean="0">
                <a:latin typeface="Arial Rounded MT Bold" pitchFamily="34" charset="0"/>
              </a:rPr>
            </a:br>
            <a:r>
              <a:rPr lang="id-ID" sz="2800" dirty="0" smtClean="0">
                <a:latin typeface="Arial Rounded MT Bold" pitchFamily="34" charset="0"/>
              </a:rPr>
              <a:t>HKBP Distrik 8 DKI Jakarta th 2015</a:t>
            </a:r>
            <a:endParaRPr lang="id-ID" sz="2800" dirty="0">
              <a:latin typeface="Arial Rounded MT Bold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12514362"/>
              </p:ext>
            </p:extLst>
          </p:nvPr>
        </p:nvGraphicFramePr>
        <p:xfrm>
          <a:off x="142878" y="1600200"/>
          <a:ext cx="8928000" cy="4056782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14490"/>
                <a:gridCol w="1317870"/>
                <a:gridCol w="6995640"/>
              </a:tblGrid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No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Uraian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Keterangan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1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Jenis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>
                          <a:latin typeface="Arial Rounded MT Bold" pitchFamily="34" charset="0"/>
                        </a:rPr>
                        <a:t>Training atau Retreat </a:t>
                      </a:r>
                      <a:r>
                        <a:rPr lang="en-US" sz="1400" dirty="0" smtClean="0">
                          <a:latin typeface="Arial Rounded MT Bold" pitchFamily="34" charset="0"/>
                        </a:rPr>
                        <a:t>Guru SM</a:t>
                      </a:r>
                      <a:endParaRPr lang="id-ID" sz="1400" dirty="0" smtClean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2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Lokasi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marR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sz="1400" dirty="0" smtClean="0">
                          <a:latin typeface="Arial Rounded MT Bold" pitchFamily="34" charset="0"/>
                        </a:rPr>
                        <a:t>Di luar Jabotabek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3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Jadwal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Persiapan Oktober 2014</a:t>
                      </a:r>
                    </a:p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Pengumuman dan Pendaftaran November-Desember 2014</a:t>
                      </a:r>
                    </a:p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Pelaksanaan Februari 2015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4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Panitia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sz="1400" dirty="0" smtClean="0">
                          <a:latin typeface="Arial Rounded MT Bold" pitchFamily="34" charset="0"/>
                        </a:rPr>
                        <a:t> Dari masing masing Huria yg bersedia </a:t>
                      </a:r>
                      <a:r>
                        <a:rPr lang="id-ID" sz="1400" baseline="0" dirty="0" smtClean="0">
                          <a:latin typeface="Arial Rounded MT Bold" pitchFamily="34" charset="0"/>
                        </a:rPr>
                        <a:t>dan perwakilan Distrik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09474"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5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Kuota Peserta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sz="1400" dirty="0" smtClean="0">
                          <a:latin typeface="Arial Rounded MT Bold" pitchFamily="34" charset="0"/>
                        </a:rPr>
                        <a:t>Target 70 Huria yg terlibat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sz="1400" dirty="0" smtClean="0">
                          <a:latin typeface="Arial Rounded MT Bold" pitchFamily="34" charset="0"/>
                        </a:rPr>
                        <a:t>Ada 5-10  Guru SM/ huria</a:t>
                      </a:r>
                    </a:p>
                    <a:p>
                      <a:pPr marL="179388" indent="-179388" algn="l">
                        <a:buFont typeface="Arial" pitchFamily="34" charset="0"/>
                        <a:buChar char="•"/>
                      </a:pPr>
                      <a:r>
                        <a:rPr lang="id-ID" sz="1400" baseline="0" dirty="0" smtClean="0">
                          <a:latin typeface="Arial Rounded MT Bold" pitchFamily="34" charset="0"/>
                        </a:rPr>
                        <a:t>Total  500-700 Guru SM yg berpartisipasi</a:t>
                      </a:r>
                      <a:endParaRPr lang="id-ID" sz="1400" dirty="0" smtClean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6632"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6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Biaya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Daftar =Rp 350 ribu / guru SM</a:t>
                      </a:r>
                    </a:p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Kontribusi huria = Rp .... /</a:t>
                      </a:r>
                      <a:r>
                        <a:rPr lang="id-ID" sz="1400" baseline="0" dirty="0" smtClean="0">
                          <a:latin typeface="Arial Rounded MT Bold" pitchFamily="34" charset="0"/>
                        </a:rPr>
                        <a:t> huria</a:t>
                      </a:r>
                      <a:endParaRPr lang="id-ID" sz="1400" dirty="0" smtClean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3789"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7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Keterangan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400" dirty="0" smtClean="0">
                          <a:latin typeface="Arial Rounded MT Bold" pitchFamily="34" charset="0"/>
                        </a:rPr>
                        <a:t>Dalam rangka meningkatkan kualitas pengetahuan Guru SM</a:t>
                      </a:r>
                      <a:endParaRPr lang="id-ID" sz="1400" dirty="0"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Penutup</a:t>
            </a:r>
            <a:endParaRPr lang="id-ID" sz="28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id-ID" sz="2000" dirty="0" smtClean="0">
                <a:latin typeface="Arial Rounded MT Bold" pitchFamily="34" charset="0"/>
              </a:rPr>
              <a:t>Mohon masukan untuk mewujudkan pelayanan anak sekolah minggu di HKBP Distrik 8 DKI Jakarta yang berkualitas sehingga muncul generasi baru jemaat HKBP yang setia dalam iman, pengharapan dan kasih Kristus</a:t>
            </a:r>
          </a:p>
          <a:p>
            <a:r>
              <a:rPr lang="id-ID" sz="2000" dirty="0" smtClean="0">
                <a:latin typeface="Arial Rounded MT Bold" pitchFamily="34" charset="0"/>
              </a:rPr>
              <a:t>Semoga program SM 2015 semakin berkualitas dan dapat dipersiapan dengan baik oleh Pengurus GSM HKBP Distrik 8 DKI Jakarta</a:t>
            </a:r>
          </a:p>
          <a:p>
            <a:r>
              <a:rPr lang="id-ID" sz="2000" dirty="0" smtClean="0">
                <a:latin typeface="Arial Rounded MT Bold" pitchFamily="34" charset="0"/>
              </a:rPr>
              <a:t>Terima kasih atas perhatiannya Tuhan memberkati</a:t>
            </a:r>
            <a:endParaRPr lang="id-ID" sz="2000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153400" cy="990600"/>
          </a:xfrm>
        </p:spPr>
        <p:txBody>
          <a:bodyPr>
            <a:norm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SK Praeses ttg Pengangkatan PGSMD </a:t>
            </a:r>
            <a:br>
              <a:rPr lang="id-ID" sz="2800" dirty="0" smtClean="0">
                <a:latin typeface="Arial Rounded MT Bold" pitchFamily="34" charset="0"/>
              </a:rPr>
            </a:br>
            <a:r>
              <a:rPr lang="id-ID" sz="2800" dirty="0" smtClean="0">
                <a:latin typeface="Arial Rounded MT Bold" pitchFamily="34" charset="0"/>
              </a:rPr>
              <a:t>Periode 2012-2014, pada 14 Maret 2013</a:t>
            </a:r>
            <a:endParaRPr lang="id-ID" sz="2800" dirty="0"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37078"/>
            <a:ext cx="3142945" cy="4384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637078"/>
            <a:ext cx="3177482" cy="447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7504" y="1695097"/>
            <a:ext cx="25202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Arial Rounded MT Bold" pitchFamily="34" charset="0"/>
              </a:rPr>
              <a:t>Pengurus Guru Sekolah Minggu Distrik (PGSMD) HKBP Distrik 8 DKI Jakarta diangkat melalui Keputusan Praeses HKBP Distrik 28 DKI Jakarta nomor </a:t>
            </a:r>
            <a:r>
              <a:rPr lang="id-ID" dirty="0" smtClean="0">
                <a:latin typeface="Arial Rounded MT Bold" pitchFamily="34" charset="0"/>
              </a:rPr>
              <a:t>082/D.XXI-DKI/SK/III/2013 </a:t>
            </a:r>
            <a:r>
              <a:rPr lang="id-ID" dirty="0">
                <a:latin typeface="Arial Rounded MT Bold" pitchFamily="34" charset="0"/>
              </a:rPr>
              <a:t>pada tanggal 14 Maret </a:t>
            </a:r>
            <a:r>
              <a:rPr lang="id-ID" dirty="0" smtClean="0">
                <a:latin typeface="Arial Rounded MT Bold" pitchFamily="34" charset="0"/>
              </a:rPr>
              <a:t>2013 yang beranggotakan 13 Guru Sekolah Minggu dari 9 gereja</a:t>
            </a:r>
            <a:endParaRPr lang="id-ID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686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Laporan Kegiatan PGSMD </a:t>
            </a:r>
            <a:br>
              <a:rPr lang="id-ID" sz="2800" dirty="0" smtClean="0">
                <a:latin typeface="Arial Rounded MT Bold" pitchFamily="34" charset="0"/>
              </a:rPr>
            </a:br>
            <a:r>
              <a:rPr lang="id-ID" sz="2800" dirty="0" smtClean="0">
                <a:latin typeface="Arial Rounded MT Bold" pitchFamily="34" charset="0"/>
              </a:rPr>
              <a:t>Periode Tahun 2013</a:t>
            </a:r>
            <a:endParaRPr lang="id-ID" sz="2800" dirty="0"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72816"/>
            <a:ext cx="835292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d-ID" dirty="0" smtClean="0">
                <a:latin typeface="Arial Rounded MT Bold" pitchFamily="34" charset="0"/>
              </a:rPr>
              <a:t>Pada tahun 2013 telah dilakukan beberapa kegiatan bersama yaitu 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d-ID" dirty="0" smtClean="0">
                <a:latin typeface="Arial Rounded MT Bold" pitchFamily="34" charset="0"/>
              </a:rPr>
              <a:t>Pelaksanaan Jambore anak sekolah Minggu Distrik pada tgl hari Jumat sd Minggu tanggal 5-7 Juli 2013 di Pasir Mukti Citeureup Bogor yang diikuti oleh 600 orang dari 41 gereja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d-ID" dirty="0" smtClean="0">
                <a:latin typeface="Arial Rounded MT Bold" pitchFamily="34" charset="0"/>
              </a:rPr>
              <a:t>Perayaan bersama Hari Raya Kemerdekaan Republik Indonesia pada Sabtu 17 Agustus 2013 di Pantai Ancol Jakarta Utara yang diikuti oleh 80 Guru Sekolah Minggu dari 26 gereja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d-ID" dirty="0" smtClean="0">
                <a:latin typeface="Arial Rounded MT Bold" pitchFamily="34" charset="0"/>
              </a:rPr>
              <a:t>Training Guru Sekolah Minggu se-Distrik pada hari Sabtu 28 September 2013 di HKBP Menteng Jl Jambu yang diikuti oleh 150 orang dan pada Sabtu 5 dan 12 Oktober 2013 di HKBP Kebayoran Baru yang diikuti oleh 120 orang dan 80 orang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d-ID" dirty="0" smtClean="0">
                <a:latin typeface="Arial Rounded MT Bold" pitchFamily="34" charset="0"/>
              </a:rPr>
              <a:t>Pemberangkatan Tim </a:t>
            </a:r>
            <a:r>
              <a:rPr lang="id-ID" dirty="0">
                <a:latin typeface="Arial Rounded MT Bold" pitchFamily="34" charset="0"/>
              </a:rPr>
              <a:t>perwakilan </a:t>
            </a:r>
            <a:r>
              <a:rPr lang="id-ID" dirty="0" smtClean="0">
                <a:latin typeface="Arial Rounded MT Bold" pitchFamily="34" charset="0"/>
              </a:rPr>
              <a:t>Anak Sekolah Minggu dan Guru Sekolah Minggu dari HKBP Distrik DKI Jakarta pada 1 Desember 2013 untuk mengikuti acara Puncak Tahun Anak di Sigumpar yang terdiri dari 12 orang</a:t>
            </a:r>
          </a:p>
        </p:txBody>
      </p:sp>
    </p:spTree>
    <p:extLst>
      <p:ext uri="{BB962C8B-B14F-4D97-AF65-F5344CB8AC3E}">
        <p14:creationId xmlns:p14="http://schemas.microsoft.com/office/powerpoint/2010/main" val="2656367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Laporan Kegiatan PGSMD </a:t>
            </a:r>
            <a:br>
              <a:rPr lang="id-ID" sz="2800" dirty="0" smtClean="0">
                <a:latin typeface="Arial Rounded MT Bold" pitchFamily="34" charset="0"/>
              </a:rPr>
            </a:br>
            <a:r>
              <a:rPr lang="id-ID" sz="2800" dirty="0" smtClean="0">
                <a:latin typeface="Arial Rounded MT Bold" pitchFamily="34" charset="0"/>
              </a:rPr>
              <a:t>Periode Tahun 2014</a:t>
            </a:r>
            <a:endParaRPr lang="id-ID" sz="2800" dirty="0"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556792"/>
            <a:ext cx="4752528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latin typeface="Arial Rounded MT Bold" pitchFamily="34" charset="0"/>
              </a:rPr>
              <a:t>Pada tahun 2014 telah dilakukan beberapa kegiatan bersama yaitu 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d-ID" dirty="0" smtClean="0">
                <a:latin typeface="Arial Rounded MT Bold" pitchFamily="34" charset="0"/>
              </a:rPr>
              <a:t>Perayaan Ucapan Syukur dan Bona Taon Guru Sekolah Minggu se-Distrik DKI Jakarta pada Sabtu 11 Januari 2014 di HKBP Sudirman yang diikuti oleh 150 orang dari 38 gereja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d-ID" dirty="0">
                <a:latin typeface="Arial Rounded MT Bold" pitchFamily="34" charset="0"/>
              </a:rPr>
              <a:t>Sharing Session Guru Sekolah Minggu se-Distrik dan Ibadah Perayaan Paskah pada hari Sabtu tanggal 26 April 2014 di HKBP Kebayoran Baru yang diikuti oleh 120 orang orang dari 33 gereja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d-ID" dirty="0" smtClean="0">
                <a:latin typeface="Arial Rounded MT Bold" pitchFamily="34" charset="0"/>
              </a:rPr>
              <a:t>Pembentukan Tim Penyusun/Penulis Pedoman Sekolah Minggu HKBP Distrik DKI Jakarta pada 3 Maret 2014</a:t>
            </a:r>
          </a:p>
        </p:txBody>
      </p:sp>
      <p:pic>
        <p:nvPicPr>
          <p:cNvPr id="5122" name="Picture 2" descr="D:\03. FILE PRIBADI KB MPT\P1. FILE NXT - SM\P1.6 FILE NXT - SM 2014\02. BONA TAON 2014\Propic Ibadah Syukur GSM 2014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069" y="1556792"/>
            <a:ext cx="378904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191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655496" cy="1256184"/>
          </a:xfrm>
        </p:spPr>
        <p:txBody>
          <a:bodyPr>
            <a:no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Jambore Anak Sekolah Minggu HKBP Distrik 8 DKI Jakarta di Pasir Mukti pada 5-7 Juli 2013</a:t>
            </a:r>
            <a:endParaRPr lang="id-ID" sz="2800" dirty="0">
              <a:latin typeface="Arial Rounded MT Bold" pitchFamily="34" charset="0"/>
            </a:endParaRPr>
          </a:p>
        </p:txBody>
      </p:sp>
      <p:pic>
        <p:nvPicPr>
          <p:cNvPr id="2054" name="Picture 6" descr="D:\03. FILE PRIBADI KB MPT\P1. FILE NXT - SM\P1.5 FILE NXT - SM 2013\01. JAMBORE SM 2013\03. POSTER JAMBORE\nuPOSTER rev 6-4-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3905135" cy="459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03. FILE PRIBADI KB MPT\P1. FILE NXT - SM\P1.5 FILE NXT - SM 2013\01. JAMBORE SM 2013\11. DOKUMENTASI\08. FOTO JAMBORE\Foto bersama GSM HKBP dgn Praeses di Pasir Mukt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00808"/>
            <a:ext cx="4352032" cy="326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03. FILE PRIBADI KB MPT\P1. FILE NXT - SM\P1.5 FILE NXT - SM 2013\01. JAMBORE SM 2013\11. DOKUMENTASI\08. FOTO JAMBORE\IMG-20130707-016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788" y="4221088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888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655496" cy="1256184"/>
          </a:xfrm>
        </p:spPr>
        <p:txBody>
          <a:bodyPr>
            <a:no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SK Praeses ttg Tim ASM dan GSM HKBP Distrik 8 DKI Jakarta ke Sigumpar pada 1 Desember 2013</a:t>
            </a:r>
            <a:endParaRPr lang="id-ID" sz="2800" dirty="0">
              <a:latin typeface="Arial Rounded MT Bold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3398457" cy="5016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D:\03. FILE PRIBADI KB MPT\P1. FILE NXT - SM\P1.5 FILE NXT - SM 2013\38. Foto Sigumpar\foto sigumpar\nael\PC0102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00808"/>
            <a:ext cx="3536039" cy="265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03. FILE PRIBADI KB MPT\P1. FILE NXT - SM\P1.5 FILE NXT - SM 2013\38. Foto Sigumpar\foto sigumpar\CIMG188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7"/>
          <a:stretch/>
        </p:blipFill>
        <p:spPr bwMode="auto">
          <a:xfrm>
            <a:off x="5004048" y="3791894"/>
            <a:ext cx="3598566" cy="292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688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576"/>
            <a:ext cx="8655496" cy="1256184"/>
          </a:xfrm>
        </p:spPr>
        <p:txBody>
          <a:bodyPr>
            <a:no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Training Guru Sekolah Minggu se-Distrik</a:t>
            </a:r>
            <a:br>
              <a:rPr lang="id-ID" sz="2800" dirty="0" smtClean="0">
                <a:latin typeface="Arial Rounded MT Bold" pitchFamily="34" charset="0"/>
              </a:rPr>
            </a:br>
            <a:r>
              <a:rPr lang="id-ID" sz="2800" dirty="0" smtClean="0">
                <a:latin typeface="Arial Rounded MT Bold" pitchFamily="34" charset="0"/>
              </a:rPr>
              <a:t>Tahun 2013-2014 di HKBP Kebayoran Baru dan HKBP Menteng Jl Jambu</a:t>
            </a:r>
            <a:endParaRPr lang="id-ID" sz="2800" dirty="0">
              <a:latin typeface="Arial Rounded MT Bold" pitchFamily="34" charset="0"/>
            </a:endParaRPr>
          </a:p>
        </p:txBody>
      </p:sp>
      <p:pic>
        <p:nvPicPr>
          <p:cNvPr id="3074" name="Picture 2" descr="D:\03. FILE PRIBADI KB MPT\P1. FILE NXT - SM\P1.6 FILE NXT - SM 2014\27. PGSMD SHARING SESSION\Brosur-Poster Sharing Session GSM dg Praeses 26-4-2014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17" y="1534867"/>
            <a:ext cx="3204211" cy="427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03. FILE PRIBADI KB MPT\P1. FILE NXT - SM\P1.5 FILE NXT - SM 2013\13. KEGIATAN DISTRIK\5. Training GSM\IMG_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85" y="4834333"/>
            <a:ext cx="1496003" cy="190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03. FILE PRIBADI KB MPT\P3. FILE NXT - SITORUS\remaja SM\Ayo GSM D-28 DKI\Training GSM HKBP se-Distrik di HKBP Kby Baru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5" t="29166" b="30339"/>
          <a:stretch/>
        </p:blipFill>
        <p:spPr bwMode="auto">
          <a:xfrm>
            <a:off x="3540228" y="3928556"/>
            <a:ext cx="5297016" cy="217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D:\03. FILE PRIBADI KB MPT\P1. FILE NXT - SM\P1.6 FILE NXT - SM 2014\27. PGSMD SHARING SESSION\FOTO SHARING SESSION IBADAH PASKAH GSM 2014\IMG_833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3" b="20174"/>
          <a:stretch/>
        </p:blipFill>
        <p:spPr bwMode="auto">
          <a:xfrm>
            <a:off x="3533754" y="1700808"/>
            <a:ext cx="530349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03. FILE PRIBADI KB MPT\P1. FILE NXT - SM\P1.5 FILE NXT - SM 2013\13. KEGIATAN DISTRIK\5. Training GSM\IMG_00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869160"/>
            <a:ext cx="146868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190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8" y="44624"/>
            <a:ext cx="9036496" cy="1256184"/>
          </a:xfrm>
        </p:spPr>
        <p:txBody>
          <a:bodyPr>
            <a:no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Perayaan Hari Kemerdekaan RI oleh GSM se Distrik</a:t>
            </a:r>
            <a:br>
              <a:rPr lang="id-ID" sz="2800" dirty="0" smtClean="0">
                <a:latin typeface="Arial Rounded MT Bold" pitchFamily="34" charset="0"/>
              </a:rPr>
            </a:br>
            <a:r>
              <a:rPr lang="id-ID" sz="2800" dirty="0" smtClean="0">
                <a:latin typeface="Arial Rounded MT Bold" pitchFamily="34" charset="0"/>
              </a:rPr>
              <a:t>Sabtu 17 Ags 2013 di Pantai Ancol</a:t>
            </a:r>
            <a:endParaRPr lang="id-ID" sz="2800" dirty="0">
              <a:latin typeface="Arial Rounded MT Bold" pitchFamily="34" charset="0"/>
            </a:endParaRPr>
          </a:p>
        </p:txBody>
      </p:sp>
      <p:pic>
        <p:nvPicPr>
          <p:cNvPr id="4098" name="Picture 2" descr="D:\03. FILE PRIBADI KB MPT\P1. FILE NXT - SM\P1.5 FILE NXT - SM 2013\13. KEGIATAN DISTRIK\3. lomba 17 ags\Logo 17 Ags utk GSM HKBP D28 D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1" y="1672177"/>
            <a:ext cx="41764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03. FILE PRIBADI KB MPT\P1. FILE NXT - SM\P1.5 FILE NXT - SM 2013\13. KEGIATAN DISTRIK\3. lomba 17 ags\Penutupan acara GSM HKBP D-28 DKI di Anc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1701165"/>
            <a:ext cx="4736075" cy="355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03. FILE PRIBADI KB MPT\P1. FILE NXT - SM\P1.5 FILE NXT - SM 2013\13. KEGIATAN DISTRIK\3. lomba 17 ags\GSM laki laki yg dihias semakin cantik dan menari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65104"/>
            <a:ext cx="2976128" cy="223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087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8" y="44624"/>
            <a:ext cx="9036496" cy="1256184"/>
          </a:xfrm>
        </p:spPr>
        <p:txBody>
          <a:bodyPr>
            <a:noAutofit/>
          </a:bodyPr>
          <a:lstStyle/>
          <a:p>
            <a:r>
              <a:rPr lang="id-ID" sz="2800" dirty="0" smtClean="0">
                <a:latin typeface="Arial Rounded MT Bold" pitchFamily="34" charset="0"/>
              </a:rPr>
              <a:t>SK Praeses tentang pembentukan Tim Penyusun / Penulis Pedoman Sekolah Minggu </a:t>
            </a:r>
            <a:br>
              <a:rPr lang="id-ID" sz="2800" dirty="0" smtClean="0">
                <a:latin typeface="Arial Rounded MT Bold" pitchFamily="34" charset="0"/>
              </a:rPr>
            </a:br>
            <a:r>
              <a:rPr lang="id-ID" sz="2800" dirty="0" smtClean="0">
                <a:latin typeface="Arial Rounded MT Bold" pitchFamily="34" charset="0"/>
              </a:rPr>
              <a:t>HKBP Distrik 8 DKI Jakarta th 2014</a:t>
            </a:r>
            <a:endParaRPr lang="id-ID" sz="2800" dirty="0">
              <a:latin typeface="Arial Rounded MT Bold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9512" y="1628800"/>
            <a:ext cx="3079160" cy="4329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491880" y="1714455"/>
            <a:ext cx="25202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 smtClean="0">
                <a:latin typeface="Arial Rounded MT Bold" pitchFamily="34" charset="0"/>
              </a:rPr>
              <a:t>Tim Penyusun dan Pedoman Sekolah Minggu HKBP </a:t>
            </a:r>
            <a:r>
              <a:rPr lang="id-ID" dirty="0">
                <a:latin typeface="Arial Rounded MT Bold" pitchFamily="34" charset="0"/>
              </a:rPr>
              <a:t>Distrik 8 DKI Jakarta diangkat melalui Keputusan Praeses HKBP Distrik 28 DKI Jakarta nomor </a:t>
            </a:r>
            <a:r>
              <a:rPr lang="id-ID" dirty="0" smtClean="0">
                <a:latin typeface="Arial Rounded MT Bold" pitchFamily="34" charset="0"/>
              </a:rPr>
              <a:t>0857D.VIII-DKI/SK/III/2014 </a:t>
            </a:r>
            <a:r>
              <a:rPr lang="id-ID" dirty="0">
                <a:latin typeface="Arial Rounded MT Bold" pitchFamily="34" charset="0"/>
              </a:rPr>
              <a:t>pada tanggal </a:t>
            </a:r>
            <a:r>
              <a:rPr lang="id-ID" dirty="0" smtClean="0">
                <a:latin typeface="Arial Rounded MT Bold" pitchFamily="34" charset="0"/>
              </a:rPr>
              <a:t>3 </a:t>
            </a:r>
            <a:r>
              <a:rPr lang="id-ID" dirty="0">
                <a:latin typeface="Arial Rounded MT Bold" pitchFamily="34" charset="0"/>
              </a:rPr>
              <a:t>Maret </a:t>
            </a:r>
            <a:r>
              <a:rPr lang="id-ID" dirty="0" smtClean="0">
                <a:latin typeface="Arial Rounded MT Bold" pitchFamily="34" charset="0"/>
              </a:rPr>
              <a:t>2014 yang beranggotakan Guru Sekolah Minggu dan Pendeta.</a:t>
            </a:r>
          </a:p>
          <a:p>
            <a:endParaRPr lang="id-ID" dirty="0">
              <a:latin typeface="Arial Rounded MT Bold" pitchFamily="34" charset="0"/>
            </a:endParaRPr>
          </a:p>
          <a:p>
            <a:r>
              <a:rPr lang="id-ID" dirty="0" smtClean="0">
                <a:latin typeface="Arial Rounded MT Bold" pitchFamily="34" charset="0"/>
              </a:rPr>
              <a:t>Sudah ada 3 kali pertemuan Tim ini</a:t>
            </a:r>
            <a:endParaRPr lang="id-ID" dirty="0">
              <a:latin typeface="Arial Rounded MT Bold" pitchFamily="34" charset="0"/>
            </a:endParaRPr>
          </a:p>
        </p:txBody>
      </p:sp>
      <p:pic>
        <p:nvPicPr>
          <p:cNvPr id="6147" name="Picture 3" descr="D:\03. FILE PRIBADI KB MPT\P1. FILE NXT - SM\P1.6 FILE NXT - SM 2014\42. Foto Samsung\05. Foto Tim SM\20140503_1559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266" y="1752341"/>
            <a:ext cx="2751298" cy="206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03. FILE PRIBADI KB MPT\P1. FILE NXT - SM\P1.6 FILE NXT - SM 2014\42. Foto Samsung\05. Foto Tim SM\20140503_1559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267" y="4077072"/>
            <a:ext cx="2723794" cy="204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8538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159</TotalTime>
  <Words>533</Words>
  <Application>Microsoft Office PowerPoint</Application>
  <PresentationFormat>On-screen Show (4:3)</PresentationFormat>
  <Paragraphs>60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LAPORAN  PERSEKUTUAN GURU SEKOLAH MINGGU DISTRIK  HKBP DISTRIK 8 DKI JAKARTA REALISASI TAHUN 2013-2014 RENCANA TAHUN 2015</vt:lpstr>
      <vt:lpstr>SK Praeses ttg Pengangkatan PGSMD  Periode 2012-2014, pada 14 Maret 2013</vt:lpstr>
      <vt:lpstr>Laporan Kegiatan PGSMD  Periode Tahun 2013</vt:lpstr>
      <vt:lpstr>Laporan Kegiatan PGSMD  Periode Tahun 2014</vt:lpstr>
      <vt:lpstr>Jambore Anak Sekolah Minggu HKBP Distrik 8 DKI Jakarta di Pasir Mukti pada 5-7 Juli 2013</vt:lpstr>
      <vt:lpstr>SK Praeses ttg Tim ASM dan GSM HKBP Distrik 8 DKI Jakarta ke Sigumpar pada 1 Desember 2013</vt:lpstr>
      <vt:lpstr>Training Guru Sekolah Minggu se-Distrik Tahun 2013-2014 di HKBP Kebayoran Baru dan HKBP Menteng Jl Jambu</vt:lpstr>
      <vt:lpstr>Perayaan Hari Kemerdekaan RI oleh GSM se Distrik Sabtu 17 Ags 2013 di Pantai Ancol</vt:lpstr>
      <vt:lpstr>SK Praeses tentang pembentukan Tim Penyusun / Penulis Pedoman Sekolah Minggu  HKBP Distrik 8 DKI Jakarta th 2014</vt:lpstr>
      <vt:lpstr>Usulan program unggulan PGSMD  HKBP Distrik 8 DKI Jakarta th 2015</vt:lpstr>
      <vt:lpstr>Penutup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KERJA SEKOLAH MINGGU HKBP DISTRIK 28 DKI JAKARTA TAHUN 2014</dc:title>
  <dc:creator>User</dc:creator>
  <cp:lastModifiedBy>ismail - [2010]</cp:lastModifiedBy>
  <cp:revision>106</cp:revision>
  <cp:lastPrinted>2014-09-12T12:29:25Z</cp:lastPrinted>
  <dcterms:created xsi:type="dcterms:W3CDTF">2013-10-09T10:39:57Z</dcterms:created>
  <dcterms:modified xsi:type="dcterms:W3CDTF">2014-09-12T12:29:27Z</dcterms:modified>
</cp:coreProperties>
</file>