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00FF"/>
    <a:srgbClr val="FF0066"/>
    <a:srgbClr val="003366"/>
    <a:srgbClr val="CC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7DFC7B-F52B-4526-A235-62AD5DBD66B7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BFC76A04-3F32-4F13-AEF7-8E624F2B2027}">
      <dgm:prSet phldrT="[Text]"/>
      <dgm:spPr>
        <a:solidFill>
          <a:srgbClr val="FF0066"/>
        </a:solidFill>
      </dgm:spPr>
      <dgm:t>
        <a:bodyPr/>
        <a:lstStyle/>
        <a:p>
          <a:r>
            <a:rPr lang="sv-SE" b="0" i="0" dirty="0" smtClean="0"/>
            <a:t>Di wilayah HKBP Distrik 8 DKI Jakarta ini, terdapat 47 ressort dan 29 pagaran, atau total 76 gereja</a:t>
          </a:r>
          <a:r>
            <a:rPr lang="id-ID" b="0" i="0" dirty="0" smtClean="0"/>
            <a:t> (status September 2014)</a:t>
          </a:r>
          <a:r>
            <a:rPr lang="sv-SE" b="0" i="0" dirty="0" smtClean="0"/>
            <a:t>.</a:t>
          </a:r>
          <a:endParaRPr lang="id-ID" dirty="0"/>
        </a:p>
      </dgm:t>
    </dgm:pt>
    <dgm:pt modelId="{04C948D1-5063-4CD4-BEAA-D40854543879}" type="parTrans" cxnId="{04AF384B-4708-494E-A2F5-C92C45B55709}">
      <dgm:prSet/>
      <dgm:spPr/>
      <dgm:t>
        <a:bodyPr/>
        <a:lstStyle/>
        <a:p>
          <a:endParaRPr lang="id-ID"/>
        </a:p>
      </dgm:t>
    </dgm:pt>
    <dgm:pt modelId="{9C4CC5BE-98BC-474E-8587-9C9B17896C89}" type="sibTrans" cxnId="{04AF384B-4708-494E-A2F5-C92C45B55709}">
      <dgm:prSet/>
      <dgm:spPr/>
      <dgm:t>
        <a:bodyPr/>
        <a:lstStyle/>
        <a:p>
          <a:endParaRPr lang="id-ID"/>
        </a:p>
      </dgm:t>
    </dgm:pt>
    <dgm:pt modelId="{DB26FFF9-9C64-4440-9557-B565DDC00210}">
      <dgm:prSet phldrT="[Text]"/>
      <dgm:spPr>
        <a:solidFill>
          <a:srgbClr val="FF0066"/>
        </a:solidFill>
      </dgm:spPr>
      <dgm:t>
        <a:bodyPr/>
        <a:lstStyle/>
        <a:p>
          <a:r>
            <a:rPr lang="id-ID" b="0" i="0" dirty="0" smtClean="0"/>
            <a:t>Dalam struktur organisasi Persekutuan Guru Sekolah Minggu Distrik PGSMD, maka 76 gereja tsb dibagi dalam 5 wilayah koordinasi pelayanan kerja di DKI Jakarta ini</a:t>
          </a:r>
          <a:endParaRPr lang="id-ID" dirty="0"/>
        </a:p>
      </dgm:t>
    </dgm:pt>
    <dgm:pt modelId="{9E54DB2F-149D-4B3E-AFE8-2DC5B24757A8}" type="parTrans" cxnId="{5C61F4A9-9A14-4E57-AD69-02DF12E70F2C}">
      <dgm:prSet/>
      <dgm:spPr/>
      <dgm:t>
        <a:bodyPr/>
        <a:lstStyle/>
        <a:p>
          <a:endParaRPr lang="id-ID"/>
        </a:p>
      </dgm:t>
    </dgm:pt>
    <dgm:pt modelId="{B46B7196-004B-4891-9954-78D807708BD6}" type="sibTrans" cxnId="{5C61F4A9-9A14-4E57-AD69-02DF12E70F2C}">
      <dgm:prSet/>
      <dgm:spPr/>
      <dgm:t>
        <a:bodyPr/>
        <a:lstStyle/>
        <a:p>
          <a:endParaRPr lang="id-ID"/>
        </a:p>
      </dgm:t>
    </dgm:pt>
    <dgm:pt modelId="{4D8D2D5F-295D-4DAD-8E25-9131D9A09C7E}">
      <dgm:prSet phldrT="[Text]"/>
      <dgm:spPr>
        <a:solidFill>
          <a:srgbClr val="FF0066"/>
        </a:solidFill>
      </dgm:spPr>
      <dgm:t>
        <a:bodyPr/>
        <a:lstStyle/>
        <a:p>
          <a:r>
            <a:rPr lang="id-ID" b="0" i="0" dirty="0" smtClean="0"/>
            <a:t>Faktor pertimbangan menentukan posisi gereja di dalam wilayah:</a:t>
          </a:r>
        </a:p>
        <a:p>
          <a:r>
            <a:rPr lang="id-ID" b="0" i="0" dirty="0" smtClean="0"/>
            <a:t>1. Kedekatan antar gereja. </a:t>
          </a:r>
        </a:p>
        <a:p>
          <a:r>
            <a:rPr lang="id-ID" b="0" i="0" dirty="0" smtClean="0"/>
            <a:t>2. Kemudahan koordinasi ressort-pagaran. </a:t>
          </a:r>
        </a:p>
        <a:p>
          <a:r>
            <a:rPr lang="id-ID" b="0" i="0" dirty="0" smtClean="0"/>
            <a:t>3. Keseimbangan jumlah tiap wilayah</a:t>
          </a:r>
          <a:endParaRPr lang="id-ID" dirty="0"/>
        </a:p>
      </dgm:t>
    </dgm:pt>
    <dgm:pt modelId="{4B534BA9-4559-49A3-94C3-D2FB77B02436}" type="parTrans" cxnId="{C77A468F-4CDA-4620-9D14-15350092E834}">
      <dgm:prSet/>
      <dgm:spPr/>
      <dgm:t>
        <a:bodyPr/>
        <a:lstStyle/>
        <a:p>
          <a:endParaRPr lang="id-ID"/>
        </a:p>
      </dgm:t>
    </dgm:pt>
    <dgm:pt modelId="{C8542B0F-2948-4168-B1D5-B8B3F833370E}" type="sibTrans" cxnId="{C77A468F-4CDA-4620-9D14-15350092E834}">
      <dgm:prSet/>
      <dgm:spPr/>
      <dgm:t>
        <a:bodyPr/>
        <a:lstStyle/>
        <a:p>
          <a:endParaRPr lang="id-ID"/>
        </a:p>
      </dgm:t>
    </dgm:pt>
    <dgm:pt modelId="{8E2144E3-94A8-45F3-869F-B3C38FFFB31E}" type="pres">
      <dgm:prSet presAssocID="{F57DFC7B-F52B-4526-A235-62AD5DBD66B7}" presName="Name0" presStyleCnt="0">
        <dgm:presLayoutVars>
          <dgm:chMax val="7"/>
          <dgm:chPref val="7"/>
          <dgm:dir/>
        </dgm:presLayoutVars>
      </dgm:prSet>
      <dgm:spPr/>
    </dgm:pt>
    <dgm:pt modelId="{8029BC99-5268-4616-B24C-33068106FD43}" type="pres">
      <dgm:prSet presAssocID="{F57DFC7B-F52B-4526-A235-62AD5DBD66B7}" presName="Name1" presStyleCnt="0"/>
      <dgm:spPr/>
    </dgm:pt>
    <dgm:pt modelId="{D0FC4DC3-2F79-424F-AEA2-FC5973EA0656}" type="pres">
      <dgm:prSet presAssocID="{F57DFC7B-F52B-4526-A235-62AD5DBD66B7}" presName="cycle" presStyleCnt="0"/>
      <dgm:spPr/>
    </dgm:pt>
    <dgm:pt modelId="{F3B73C5A-0D74-4738-8799-45DD724ACBF5}" type="pres">
      <dgm:prSet presAssocID="{F57DFC7B-F52B-4526-A235-62AD5DBD66B7}" presName="srcNode" presStyleLbl="node1" presStyleIdx="0" presStyleCnt="3"/>
      <dgm:spPr/>
    </dgm:pt>
    <dgm:pt modelId="{BAFF324A-F665-46EA-B51D-9711EC1545C4}" type="pres">
      <dgm:prSet presAssocID="{F57DFC7B-F52B-4526-A235-62AD5DBD66B7}" presName="conn" presStyleLbl="parChTrans1D2" presStyleIdx="0" presStyleCnt="1"/>
      <dgm:spPr/>
    </dgm:pt>
    <dgm:pt modelId="{87ED6487-22E2-4B0C-BB1D-8425D4214707}" type="pres">
      <dgm:prSet presAssocID="{F57DFC7B-F52B-4526-A235-62AD5DBD66B7}" presName="extraNode" presStyleLbl="node1" presStyleIdx="0" presStyleCnt="3"/>
      <dgm:spPr/>
    </dgm:pt>
    <dgm:pt modelId="{A39CA623-A420-483A-9CEF-CBBD834F1B99}" type="pres">
      <dgm:prSet presAssocID="{F57DFC7B-F52B-4526-A235-62AD5DBD66B7}" presName="dstNode" presStyleLbl="node1" presStyleIdx="0" presStyleCnt="3"/>
      <dgm:spPr/>
    </dgm:pt>
    <dgm:pt modelId="{B0D52283-4627-4C78-9A07-89952DB144D0}" type="pres">
      <dgm:prSet presAssocID="{BFC76A04-3F32-4F13-AEF7-8E624F2B2027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EAF3C84-71C1-4C15-A39D-950807DC736F}" type="pres">
      <dgm:prSet presAssocID="{BFC76A04-3F32-4F13-AEF7-8E624F2B2027}" presName="accent_1" presStyleCnt="0"/>
      <dgm:spPr/>
    </dgm:pt>
    <dgm:pt modelId="{44D741F4-DE10-458E-A1DE-AAAA7A608161}" type="pres">
      <dgm:prSet presAssocID="{BFC76A04-3F32-4F13-AEF7-8E624F2B2027}" presName="accentRepeatNode" presStyleLbl="solidFgAcc1" presStyleIdx="0" presStyleCnt="3"/>
      <dgm:spPr/>
    </dgm:pt>
    <dgm:pt modelId="{3C813168-CB13-47FE-A141-7774D68682A9}" type="pres">
      <dgm:prSet presAssocID="{DB26FFF9-9C64-4440-9557-B565DDC00210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3845B38-5CDD-4375-A2C5-972BD5DC1206}" type="pres">
      <dgm:prSet presAssocID="{DB26FFF9-9C64-4440-9557-B565DDC00210}" presName="accent_2" presStyleCnt="0"/>
      <dgm:spPr/>
    </dgm:pt>
    <dgm:pt modelId="{218DC589-B1EA-4BA8-A4C7-57CCEE3AE836}" type="pres">
      <dgm:prSet presAssocID="{DB26FFF9-9C64-4440-9557-B565DDC00210}" presName="accentRepeatNode" presStyleLbl="solidFgAcc1" presStyleIdx="1" presStyleCnt="3"/>
      <dgm:spPr/>
    </dgm:pt>
    <dgm:pt modelId="{4984617B-0939-4BAB-9F94-D6ADB6BB0642}" type="pres">
      <dgm:prSet presAssocID="{4D8D2D5F-295D-4DAD-8E25-9131D9A09C7E}" presName="text_3" presStyleLbl="node1" presStyleIdx="2" presStyleCnt="3" custScaleY="16622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5B6D268-0F14-42BE-A3F9-4E3B1A7B76E3}" type="pres">
      <dgm:prSet presAssocID="{4D8D2D5F-295D-4DAD-8E25-9131D9A09C7E}" presName="accent_3" presStyleCnt="0"/>
      <dgm:spPr/>
    </dgm:pt>
    <dgm:pt modelId="{407AEBFE-3255-410C-9054-0A7DAAA20969}" type="pres">
      <dgm:prSet presAssocID="{4D8D2D5F-295D-4DAD-8E25-9131D9A09C7E}" presName="accentRepeatNode" presStyleLbl="solidFgAcc1" presStyleIdx="2" presStyleCnt="3"/>
      <dgm:spPr/>
    </dgm:pt>
  </dgm:ptLst>
  <dgm:cxnLst>
    <dgm:cxn modelId="{E9658D7A-BED3-4F03-A4B3-D8F9C2698BDA}" type="presOf" srcId="{9C4CC5BE-98BC-474E-8587-9C9B17896C89}" destId="{BAFF324A-F665-46EA-B51D-9711EC1545C4}" srcOrd="0" destOrd="0" presId="urn:microsoft.com/office/officeart/2008/layout/VerticalCurvedList"/>
    <dgm:cxn modelId="{C77A468F-4CDA-4620-9D14-15350092E834}" srcId="{F57DFC7B-F52B-4526-A235-62AD5DBD66B7}" destId="{4D8D2D5F-295D-4DAD-8E25-9131D9A09C7E}" srcOrd="2" destOrd="0" parTransId="{4B534BA9-4559-49A3-94C3-D2FB77B02436}" sibTransId="{C8542B0F-2948-4168-B1D5-B8B3F833370E}"/>
    <dgm:cxn modelId="{5C61F4A9-9A14-4E57-AD69-02DF12E70F2C}" srcId="{F57DFC7B-F52B-4526-A235-62AD5DBD66B7}" destId="{DB26FFF9-9C64-4440-9557-B565DDC00210}" srcOrd="1" destOrd="0" parTransId="{9E54DB2F-149D-4B3E-AFE8-2DC5B24757A8}" sibTransId="{B46B7196-004B-4891-9954-78D807708BD6}"/>
    <dgm:cxn modelId="{17E9D381-A8F7-4906-A3A8-42110237260F}" type="presOf" srcId="{F57DFC7B-F52B-4526-A235-62AD5DBD66B7}" destId="{8E2144E3-94A8-45F3-869F-B3C38FFFB31E}" srcOrd="0" destOrd="0" presId="urn:microsoft.com/office/officeart/2008/layout/VerticalCurvedList"/>
    <dgm:cxn modelId="{04AF384B-4708-494E-A2F5-C92C45B55709}" srcId="{F57DFC7B-F52B-4526-A235-62AD5DBD66B7}" destId="{BFC76A04-3F32-4F13-AEF7-8E624F2B2027}" srcOrd="0" destOrd="0" parTransId="{04C948D1-5063-4CD4-BEAA-D40854543879}" sibTransId="{9C4CC5BE-98BC-474E-8587-9C9B17896C89}"/>
    <dgm:cxn modelId="{1254EF8F-4E84-4FFA-92F7-E0C2B70D5B2C}" type="presOf" srcId="{BFC76A04-3F32-4F13-AEF7-8E624F2B2027}" destId="{B0D52283-4627-4C78-9A07-89952DB144D0}" srcOrd="0" destOrd="0" presId="urn:microsoft.com/office/officeart/2008/layout/VerticalCurvedList"/>
    <dgm:cxn modelId="{958D1EAA-22AF-4BCA-A0F1-A862A7B93E52}" type="presOf" srcId="{DB26FFF9-9C64-4440-9557-B565DDC00210}" destId="{3C813168-CB13-47FE-A141-7774D68682A9}" srcOrd="0" destOrd="0" presId="urn:microsoft.com/office/officeart/2008/layout/VerticalCurvedList"/>
    <dgm:cxn modelId="{ED31F2F8-FC23-4EC6-8452-1C14D0074C24}" type="presOf" srcId="{4D8D2D5F-295D-4DAD-8E25-9131D9A09C7E}" destId="{4984617B-0939-4BAB-9F94-D6ADB6BB0642}" srcOrd="0" destOrd="0" presId="urn:microsoft.com/office/officeart/2008/layout/VerticalCurvedList"/>
    <dgm:cxn modelId="{72FFFE69-E219-4864-ADAD-1B5A8CE54794}" type="presParOf" srcId="{8E2144E3-94A8-45F3-869F-B3C38FFFB31E}" destId="{8029BC99-5268-4616-B24C-33068106FD43}" srcOrd="0" destOrd="0" presId="urn:microsoft.com/office/officeart/2008/layout/VerticalCurvedList"/>
    <dgm:cxn modelId="{EA533432-ECBE-407C-8487-F05D20CF3FEC}" type="presParOf" srcId="{8029BC99-5268-4616-B24C-33068106FD43}" destId="{D0FC4DC3-2F79-424F-AEA2-FC5973EA0656}" srcOrd="0" destOrd="0" presId="urn:microsoft.com/office/officeart/2008/layout/VerticalCurvedList"/>
    <dgm:cxn modelId="{55EC0CFE-7F21-400B-8D19-931A5552CFC6}" type="presParOf" srcId="{D0FC4DC3-2F79-424F-AEA2-FC5973EA0656}" destId="{F3B73C5A-0D74-4738-8799-45DD724ACBF5}" srcOrd="0" destOrd="0" presId="urn:microsoft.com/office/officeart/2008/layout/VerticalCurvedList"/>
    <dgm:cxn modelId="{F4C734ED-B342-4805-8A2A-4936BB968F6D}" type="presParOf" srcId="{D0FC4DC3-2F79-424F-AEA2-FC5973EA0656}" destId="{BAFF324A-F665-46EA-B51D-9711EC1545C4}" srcOrd="1" destOrd="0" presId="urn:microsoft.com/office/officeart/2008/layout/VerticalCurvedList"/>
    <dgm:cxn modelId="{C5884C56-8103-4DFD-BD10-56EE70B59A94}" type="presParOf" srcId="{D0FC4DC3-2F79-424F-AEA2-FC5973EA0656}" destId="{87ED6487-22E2-4B0C-BB1D-8425D4214707}" srcOrd="2" destOrd="0" presId="urn:microsoft.com/office/officeart/2008/layout/VerticalCurvedList"/>
    <dgm:cxn modelId="{F49C63E1-F986-4FF1-98AB-78619EB660A2}" type="presParOf" srcId="{D0FC4DC3-2F79-424F-AEA2-FC5973EA0656}" destId="{A39CA623-A420-483A-9CEF-CBBD834F1B99}" srcOrd="3" destOrd="0" presId="urn:microsoft.com/office/officeart/2008/layout/VerticalCurvedList"/>
    <dgm:cxn modelId="{BF9868AF-75EB-4EAB-8ACD-82607C50FF4E}" type="presParOf" srcId="{8029BC99-5268-4616-B24C-33068106FD43}" destId="{B0D52283-4627-4C78-9A07-89952DB144D0}" srcOrd="1" destOrd="0" presId="urn:microsoft.com/office/officeart/2008/layout/VerticalCurvedList"/>
    <dgm:cxn modelId="{A683E509-254F-46A1-8A61-BE0126CA19CB}" type="presParOf" srcId="{8029BC99-5268-4616-B24C-33068106FD43}" destId="{6EAF3C84-71C1-4C15-A39D-950807DC736F}" srcOrd="2" destOrd="0" presId="urn:microsoft.com/office/officeart/2008/layout/VerticalCurvedList"/>
    <dgm:cxn modelId="{5B710E50-1906-4977-BE04-DD21BCEBCA67}" type="presParOf" srcId="{6EAF3C84-71C1-4C15-A39D-950807DC736F}" destId="{44D741F4-DE10-458E-A1DE-AAAA7A608161}" srcOrd="0" destOrd="0" presId="urn:microsoft.com/office/officeart/2008/layout/VerticalCurvedList"/>
    <dgm:cxn modelId="{E9D8AC0D-E43A-45D5-840B-01AAA8E30D25}" type="presParOf" srcId="{8029BC99-5268-4616-B24C-33068106FD43}" destId="{3C813168-CB13-47FE-A141-7774D68682A9}" srcOrd="3" destOrd="0" presId="urn:microsoft.com/office/officeart/2008/layout/VerticalCurvedList"/>
    <dgm:cxn modelId="{22A43D35-C41E-459F-B1F5-BA243019151C}" type="presParOf" srcId="{8029BC99-5268-4616-B24C-33068106FD43}" destId="{83845B38-5CDD-4375-A2C5-972BD5DC1206}" srcOrd="4" destOrd="0" presId="urn:microsoft.com/office/officeart/2008/layout/VerticalCurvedList"/>
    <dgm:cxn modelId="{FFD817DB-A79C-4BA5-8C16-B49621BD7345}" type="presParOf" srcId="{83845B38-5CDD-4375-A2C5-972BD5DC1206}" destId="{218DC589-B1EA-4BA8-A4C7-57CCEE3AE836}" srcOrd="0" destOrd="0" presId="urn:microsoft.com/office/officeart/2008/layout/VerticalCurvedList"/>
    <dgm:cxn modelId="{3D0A41DC-FEF1-4A2E-96DE-B71EC63C1813}" type="presParOf" srcId="{8029BC99-5268-4616-B24C-33068106FD43}" destId="{4984617B-0939-4BAB-9F94-D6ADB6BB0642}" srcOrd="5" destOrd="0" presId="urn:microsoft.com/office/officeart/2008/layout/VerticalCurvedList"/>
    <dgm:cxn modelId="{1B7C719D-82BF-4B16-B12C-341C6FD14C8E}" type="presParOf" srcId="{8029BC99-5268-4616-B24C-33068106FD43}" destId="{35B6D268-0F14-42BE-A3F9-4E3B1A7B76E3}" srcOrd="6" destOrd="0" presId="urn:microsoft.com/office/officeart/2008/layout/VerticalCurvedList"/>
    <dgm:cxn modelId="{D8A0AA57-852E-4EBF-8E41-2B0684E0A432}" type="presParOf" srcId="{35B6D268-0F14-42BE-A3F9-4E3B1A7B76E3}" destId="{407AEBFE-3255-410C-9054-0A7DAAA2096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B4BB56-2FC0-4DFB-B2CB-F425B7335251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C0F4B340-E474-48E2-A8FF-F2011242F84A}">
      <dgm:prSet phldrT="[Text]" custT="1"/>
      <dgm:spPr/>
      <dgm:t>
        <a:bodyPr/>
        <a:lstStyle/>
        <a:p>
          <a:r>
            <a:rPr lang="id-ID" sz="3200" b="1" dirty="0" smtClean="0">
              <a:solidFill>
                <a:srgbClr val="003300"/>
              </a:solidFill>
              <a:latin typeface="+mj-lt"/>
            </a:rPr>
            <a:t>Ressort</a:t>
          </a:r>
          <a:endParaRPr lang="id-ID" sz="3200" b="1" dirty="0">
            <a:solidFill>
              <a:srgbClr val="003300"/>
            </a:solidFill>
            <a:latin typeface="+mj-lt"/>
          </a:endParaRPr>
        </a:p>
      </dgm:t>
    </dgm:pt>
    <dgm:pt modelId="{8121B626-917E-4D4C-81A2-50F9A59A4C7F}" type="parTrans" cxnId="{DBFE1CC7-B53B-4A73-A75F-FB5F5E2D0B06}">
      <dgm:prSet/>
      <dgm:spPr/>
      <dgm:t>
        <a:bodyPr/>
        <a:lstStyle/>
        <a:p>
          <a:endParaRPr lang="id-ID" sz="2400"/>
        </a:p>
      </dgm:t>
    </dgm:pt>
    <dgm:pt modelId="{12208C5D-4FC1-4C64-AF5A-FF5022EEFA13}" type="sibTrans" cxnId="{DBFE1CC7-B53B-4A73-A75F-FB5F5E2D0B06}">
      <dgm:prSet/>
      <dgm:spPr/>
      <dgm:t>
        <a:bodyPr/>
        <a:lstStyle/>
        <a:p>
          <a:endParaRPr lang="id-ID" sz="2400"/>
        </a:p>
      </dgm:t>
    </dgm:pt>
    <dgm:pt modelId="{556C95C4-5460-4C55-9299-0DB71879DB06}">
      <dgm:prSet phldrT="[Text]" custT="1"/>
      <dgm:spPr>
        <a:solidFill>
          <a:srgbClr val="003300"/>
        </a:solidFill>
      </dgm:spPr>
      <dgm:t>
        <a:bodyPr/>
        <a:lstStyle/>
        <a:p>
          <a:r>
            <a:rPr lang="id-ID" sz="1600" dirty="0" smtClean="0"/>
            <a:t>1. Jakarta Kernolong</a:t>
          </a:r>
          <a:endParaRPr lang="id-ID" sz="1600" dirty="0"/>
        </a:p>
      </dgm:t>
    </dgm:pt>
    <dgm:pt modelId="{4D5706A7-20C2-4EC2-B1EE-4B38CD877F01}" type="parTrans" cxnId="{53F485E7-FF16-42E6-840B-98D1BDF3C379}">
      <dgm:prSet/>
      <dgm:spPr/>
      <dgm:t>
        <a:bodyPr/>
        <a:lstStyle/>
        <a:p>
          <a:endParaRPr lang="id-ID" sz="2400"/>
        </a:p>
      </dgm:t>
    </dgm:pt>
    <dgm:pt modelId="{2A9436F9-0EAE-4A87-A462-D3A59BBB90C6}" type="sibTrans" cxnId="{53F485E7-FF16-42E6-840B-98D1BDF3C379}">
      <dgm:prSet/>
      <dgm:spPr/>
      <dgm:t>
        <a:bodyPr/>
        <a:lstStyle/>
        <a:p>
          <a:endParaRPr lang="id-ID" sz="2400"/>
        </a:p>
      </dgm:t>
    </dgm:pt>
    <dgm:pt modelId="{E5355E6A-340D-421F-AFA1-8B97A025557C}">
      <dgm:prSet phldrT="[Text]" custT="1"/>
      <dgm:spPr/>
      <dgm:t>
        <a:bodyPr/>
        <a:lstStyle/>
        <a:p>
          <a:r>
            <a:rPr lang="id-ID" sz="3200" dirty="0" smtClean="0">
              <a:solidFill>
                <a:srgbClr val="003300"/>
              </a:solidFill>
              <a:latin typeface="+mj-lt"/>
            </a:rPr>
            <a:t>Pagaran</a:t>
          </a:r>
          <a:endParaRPr lang="id-ID" sz="3200" dirty="0">
            <a:solidFill>
              <a:srgbClr val="003300"/>
            </a:solidFill>
            <a:latin typeface="+mj-lt"/>
          </a:endParaRPr>
        </a:p>
      </dgm:t>
    </dgm:pt>
    <dgm:pt modelId="{61B94CD7-B898-488F-BF23-B71A5B9C2970}" type="parTrans" cxnId="{3A8DDF77-5652-40A3-BB11-9416F38FE0E1}">
      <dgm:prSet/>
      <dgm:spPr/>
      <dgm:t>
        <a:bodyPr/>
        <a:lstStyle/>
        <a:p>
          <a:endParaRPr lang="id-ID" sz="2400"/>
        </a:p>
      </dgm:t>
    </dgm:pt>
    <dgm:pt modelId="{3C93E342-9E97-47F0-B6B1-09ACC14BC0BA}" type="sibTrans" cxnId="{3A8DDF77-5652-40A3-BB11-9416F38FE0E1}">
      <dgm:prSet/>
      <dgm:spPr/>
      <dgm:t>
        <a:bodyPr/>
        <a:lstStyle/>
        <a:p>
          <a:endParaRPr lang="id-ID" sz="2400"/>
        </a:p>
      </dgm:t>
    </dgm:pt>
    <dgm:pt modelId="{32328A0A-CC38-4CCD-9E19-BC080D381AD6}">
      <dgm:prSet phldrT="[Text]" custT="1"/>
      <dgm:spPr>
        <a:solidFill>
          <a:srgbClr val="003300"/>
        </a:solidFill>
      </dgm:spPr>
      <dgm:t>
        <a:bodyPr/>
        <a:lstStyle/>
        <a:p>
          <a:r>
            <a:rPr lang="id-ID" sz="1600" b="0" i="0" dirty="0" smtClean="0"/>
            <a:t>10. Menteng Gembira (pagaran Palpet)</a:t>
          </a:r>
          <a:endParaRPr lang="id-ID" sz="1600" dirty="0"/>
        </a:p>
      </dgm:t>
    </dgm:pt>
    <dgm:pt modelId="{527B2580-39A3-4AEE-8615-0447FD827553}" type="parTrans" cxnId="{574A5906-11CE-4657-9D22-FB1D2342FDBA}">
      <dgm:prSet/>
      <dgm:spPr/>
      <dgm:t>
        <a:bodyPr/>
        <a:lstStyle/>
        <a:p>
          <a:endParaRPr lang="id-ID" sz="2400"/>
        </a:p>
      </dgm:t>
    </dgm:pt>
    <dgm:pt modelId="{42599506-AC12-4C94-977E-CD1FDFF277AF}" type="sibTrans" cxnId="{574A5906-11CE-4657-9D22-FB1D2342FDBA}">
      <dgm:prSet/>
      <dgm:spPr/>
      <dgm:t>
        <a:bodyPr/>
        <a:lstStyle/>
        <a:p>
          <a:endParaRPr lang="id-ID" sz="2400"/>
        </a:p>
      </dgm:t>
    </dgm:pt>
    <dgm:pt modelId="{0DD44585-15A6-4460-806A-0CA975E94307}">
      <dgm:prSet phldrT="[Text]" custT="1"/>
      <dgm:spPr/>
      <dgm:t>
        <a:bodyPr/>
        <a:lstStyle/>
        <a:p>
          <a:r>
            <a:rPr lang="id-ID" sz="3200" dirty="0" smtClean="0">
              <a:solidFill>
                <a:srgbClr val="003300"/>
              </a:solidFill>
              <a:latin typeface="+mj-lt"/>
            </a:rPr>
            <a:t>Jumlah gereja</a:t>
          </a:r>
          <a:endParaRPr lang="id-ID" sz="3200" dirty="0">
            <a:solidFill>
              <a:srgbClr val="003300"/>
            </a:solidFill>
            <a:latin typeface="+mj-lt"/>
          </a:endParaRPr>
        </a:p>
      </dgm:t>
    </dgm:pt>
    <dgm:pt modelId="{AB8BB81E-B1F5-4A27-97A3-0EABEC0BE79C}" type="parTrans" cxnId="{76165C7E-89D5-4607-B69D-4940934B5617}">
      <dgm:prSet/>
      <dgm:spPr/>
      <dgm:t>
        <a:bodyPr/>
        <a:lstStyle/>
        <a:p>
          <a:endParaRPr lang="id-ID" sz="2400"/>
        </a:p>
      </dgm:t>
    </dgm:pt>
    <dgm:pt modelId="{58366F75-B1E9-4461-BDA1-0D44CE41C186}" type="sibTrans" cxnId="{76165C7E-89D5-4607-B69D-4940934B5617}">
      <dgm:prSet/>
      <dgm:spPr/>
      <dgm:t>
        <a:bodyPr/>
        <a:lstStyle/>
        <a:p>
          <a:endParaRPr lang="id-ID" sz="2400"/>
        </a:p>
      </dgm:t>
    </dgm:pt>
    <dgm:pt modelId="{A79DB09A-5E14-472A-8816-76449498062F}">
      <dgm:prSet phldrT="[Text]" custT="1"/>
      <dgm:spPr>
        <a:solidFill>
          <a:srgbClr val="003300"/>
        </a:solidFill>
      </dgm:spPr>
      <dgm:t>
        <a:bodyPr/>
        <a:lstStyle/>
        <a:p>
          <a:r>
            <a:rPr lang="id-ID" sz="1600" b="0" i="0" dirty="0" smtClean="0"/>
            <a:t>9 ressort</a:t>
          </a:r>
          <a:endParaRPr lang="id-ID" sz="1600" dirty="0"/>
        </a:p>
      </dgm:t>
    </dgm:pt>
    <dgm:pt modelId="{07A97F04-FBF2-48C6-A742-1180EB5627D5}" type="parTrans" cxnId="{31ECEC75-BF29-42BC-BCB8-52D8902E12E5}">
      <dgm:prSet/>
      <dgm:spPr/>
      <dgm:t>
        <a:bodyPr/>
        <a:lstStyle/>
        <a:p>
          <a:endParaRPr lang="id-ID" sz="2400"/>
        </a:p>
      </dgm:t>
    </dgm:pt>
    <dgm:pt modelId="{46A8969A-BF34-45AB-90D2-C6F01BB1DFA0}" type="sibTrans" cxnId="{31ECEC75-BF29-42BC-BCB8-52D8902E12E5}">
      <dgm:prSet/>
      <dgm:spPr/>
      <dgm:t>
        <a:bodyPr/>
        <a:lstStyle/>
        <a:p>
          <a:endParaRPr lang="id-ID" sz="2400"/>
        </a:p>
      </dgm:t>
    </dgm:pt>
    <dgm:pt modelId="{73AE69F8-A52C-4497-819D-1CA2C7644AAA}">
      <dgm:prSet custT="1"/>
      <dgm:spPr>
        <a:solidFill>
          <a:srgbClr val="003300"/>
        </a:solidFill>
      </dgm:spPr>
      <dgm:t>
        <a:bodyPr/>
        <a:lstStyle/>
        <a:p>
          <a:r>
            <a:rPr lang="id-ID" sz="1600" dirty="0" smtClean="0"/>
            <a:t>2. Menteng Jl Jambu</a:t>
          </a:r>
          <a:endParaRPr lang="id-ID" sz="1600" dirty="0"/>
        </a:p>
      </dgm:t>
    </dgm:pt>
    <dgm:pt modelId="{FE12BD3B-0E9D-4B8D-B7A1-C7E6483AC30E}" type="parTrans" cxnId="{99049112-E7D2-4906-B000-088BD30EC3BA}">
      <dgm:prSet/>
      <dgm:spPr/>
      <dgm:t>
        <a:bodyPr/>
        <a:lstStyle/>
        <a:p>
          <a:endParaRPr lang="id-ID" sz="2400"/>
        </a:p>
      </dgm:t>
    </dgm:pt>
    <dgm:pt modelId="{47414389-7E8F-4F1B-B1E3-D09ED3A76552}" type="sibTrans" cxnId="{99049112-E7D2-4906-B000-088BD30EC3BA}">
      <dgm:prSet/>
      <dgm:spPr/>
      <dgm:t>
        <a:bodyPr/>
        <a:lstStyle/>
        <a:p>
          <a:endParaRPr lang="id-ID" sz="2400"/>
        </a:p>
      </dgm:t>
    </dgm:pt>
    <dgm:pt modelId="{CC59A71B-C889-4D0D-91C0-E29D66B14F42}">
      <dgm:prSet custT="1"/>
      <dgm:spPr>
        <a:solidFill>
          <a:srgbClr val="003300"/>
        </a:solidFill>
      </dgm:spPr>
      <dgm:t>
        <a:bodyPr/>
        <a:lstStyle/>
        <a:p>
          <a:r>
            <a:rPr lang="id-ID" sz="1600" dirty="0" smtClean="0"/>
            <a:t>3. Menteng Lama (Halimun)</a:t>
          </a:r>
          <a:endParaRPr lang="id-ID" sz="1600" dirty="0"/>
        </a:p>
      </dgm:t>
    </dgm:pt>
    <dgm:pt modelId="{19A34BC2-E063-4693-AA81-7556822852E4}" type="parTrans" cxnId="{B3EA3A75-7135-4BB6-9409-7B3FFC9A008D}">
      <dgm:prSet/>
      <dgm:spPr/>
      <dgm:t>
        <a:bodyPr/>
        <a:lstStyle/>
        <a:p>
          <a:endParaRPr lang="id-ID" sz="2400"/>
        </a:p>
      </dgm:t>
    </dgm:pt>
    <dgm:pt modelId="{D076F1B1-1FA2-48A1-8E56-FBDEACFF682E}" type="sibTrans" cxnId="{B3EA3A75-7135-4BB6-9409-7B3FFC9A008D}">
      <dgm:prSet/>
      <dgm:spPr/>
      <dgm:t>
        <a:bodyPr/>
        <a:lstStyle/>
        <a:p>
          <a:endParaRPr lang="id-ID" sz="2400"/>
        </a:p>
      </dgm:t>
    </dgm:pt>
    <dgm:pt modelId="{E62905C3-F9AB-4F8F-8005-1CA05CBEB3BC}">
      <dgm:prSet custT="1"/>
      <dgm:spPr>
        <a:solidFill>
          <a:srgbClr val="003300"/>
        </a:solidFill>
      </dgm:spPr>
      <dgm:t>
        <a:bodyPr/>
        <a:lstStyle/>
        <a:p>
          <a:r>
            <a:rPr lang="id-ID" sz="1600" dirty="0" smtClean="0"/>
            <a:t>4. Sudirman</a:t>
          </a:r>
          <a:endParaRPr lang="id-ID" sz="1600" dirty="0"/>
        </a:p>
      </dgm:t>
    </dgm:pt>
    <dgm:pt modelId="{E6290ABD-C8DE-431F-AE03-6F58C5EBF139}" type="parTrans" cxnId="{E924F9E9-64C4-4760-B635-580FBBBE8D6A}">
      <dgm:prSet/>
      <dgm:spPr/>
      <dgm:t>
        <a:bodyPr/>
        <a:lstStyle/>
        <a:p>
          <a:endParaRPr lang="id-ID" sz="2400"/>
        </a:p>
      </dgm:t>
    </dgm:pt>
    <dgm:pt modelId="{34794556-8996-40CC-AE65-207F01DDEEAF}" type="sibTrans" cxnId="{E924F9E9-64C4-4760-B635-580FBBBE8D6A}">
      <dgm:prSet/>
      <dgm:spPr/>
      <dgm:t>
        <a:bodyPr/>
        <a:lstStyle/>
        <a:p>
          <a:endParaRPr lang="id-ID" sz="2400"/>
        </a:p>
      </dgm:t>
    </dgm:pt>
    <dgm:pt modelId="{EE6ED9CF-02DD-4836-8F7A-5CA16BCE20D4}">
      <dgm:prSet custT="1"/>
      <dgm:spPr>
        <a:solidFill>
          <a:srgbClr val="003300"/>
        </a:solidFill>
      </dgm:spPr>
      <dgm:t>
        <a:bodyPr/>
        <a:lstStyle/>
        <a:p>
          <a:r>
            <a:rPr lang="id-ID" sz="1600" dirty="0" smtClean="0"/>
            <a:t>5. Kebayoran Baru</a:t>
          </a:r>
          <a:endParaRPr lang="id-ID" sz="1600" dirty="0"/>
        </a:p>
      </dgm:t>
    </dgm:pt>
    <dgm:pt modelId="{89B0E6A9-2F56-4FF5-A509-DB95041870D8}" type="parTrans" cxnId="{8F1D57F7-7A63-4E14-BF68-AFC9225A6D06}">
      <dgm:prSet/>
      <dgm:spPr/>
      <dgm:t>
        <a:bodyPr/>
        <a:lstStyle/>
        <a:p>
          <a:endParaRPr lang="id-ID" sz="2400"/>
        </a:p>
      </dgm:t>
    </dgm:pt>
    <dgm:pt modelId="{157AA1F0-3963-4141-AEDF-13807B0B89AD}" type="sibTrans" cxnId="{8F1D57F7-7A63-4E14-BF68-AFC9225A6D06}">
      <dgm:prSet/>
      <dgm:spPr/>
      <dgm:t>
        <a:bodyPr/>
        <a:lstStyle/>
        <a:p>
          <a:endParaRPr lang="id-ID" sz="2400"/>
        </a:p>
      </dgm:t>
    </dgm:pt>
    <dgm:pt modelId="{5F40E040-B771-4C65-B0A6-6B1A313D19D0}">
      <dgm:prSet custT="1"/>
      <dgm:spPr>
        <a:solidFill>
          <a:srgbClr val="003300"/>
        </a:solidFill>
      </dgm:spPr>
      <dgm:t>
        <a:bodyPr/>
        <a:lstStyle/>
        <a:p>
          <a:r>
            <a:rPr lang="id-ID" sz="1600" dirty="0" smtClean="0"/>
            <a:t>6. Kebayoran Lama</a:t>
          </a:r>
          <a:endParaRPr lang="id-ID" sz="1600" dirty="0"/>
        </a:p>
      </dgm:t>
    </dgm:pt>
    <dgm:pt modelId="{19438488-EAD5-4239-98F7-5CA079ED41F3}" type="parTrans" cxnId="{5CFA4A3D-27F4-4B6B-B72F-9314B9146B05}">
      <dgm:prSet/>
      <dgm:spPr/>
      <dgm:t>
        <a:bodyPr/>
        <a:lstStyle/>
        <a:p>
          <a:endParaRPr lang="id-ID" sz="2400"/>
        </a:p>
      </dgm:t>
    </dgm:pt>
    <dgm:pt modelId="{E46CC78F-5CD4-4A75-AF90-7CEE1C533F3D}" type="sibTrans" cxnId="{5CFA4A3D-27F4-4B6B-B72F-9314B9146B05}">
      <dgm:prSet/>
      <dgm:spPr/>
      <dgm:t>
        <a:bodyPr/>
        <a:lstStyle/>
        <a:p>
          <a:endParaRPr lang="id-ID" sz="2400"/>
        </a:p>
      </dgm:t>
    </dgm:pt>
    <dgm:pt modelId="{6EB6E5CB-E731-4932-90AF-752B78F1F650}">
      <dgm:prSet custT="1"/>
      <dgm:spPr>
        <a:solidFill>
          <a:srgbClr val="003300"/>
        </a:solidFill>
      </dgm:spPr>
      <dgm:t>
        <a:bodyPr/>
        <a:lstStyle/>
        <a:p>
          <a:r>
            <a:rPr lang="id-ID" sz="1600" dirty="0" smtClean="0"/>
            <a:t>7. Kebayoran Selatan</a:t>
          </a:r>
          <a:endParaRPr lang="id-ID" sz="1600" dirty="0"/>
        </a:p>
      </dgm:t>
    </dgm:pt>
    <dgm:pt modelId="{0E330EEC-B1A5-4C46-8A76-BCF441136F72}" type="parTrans" cxnId="{4FC824ED-B2FD-4D1F-BB7C-A086D8CF1E60}">
      <dgm:prSet/>
      <dgm:spPr/>
      <dgm:t>
        <a:bodyPr/>
        <a:lstStyle/>
        <a:p>
          <a:endParaRPr lang="id-ID" sz="2400"/>
        </a:p>
      </dgm:t>
    </dgm:pt>
    <dgm:pt modelId="{F4F956A9-4BB4-4B74-ABEF-283029CA73CD}" type="sibTrans" cxnId="{4FC824ED-B2FD-4D1F-BB7C-A086D8CF1E60}">
      <dgm:prSet/>
      <dgm:spPr/>
      <dgm:t>
        <a:bodyPr/>
        <a:lstStyle/>
        <a:p>
          <a:endParaRPr lang="id-ID" sz="2400"/>
        </a:p>
      </dgm:t>
    </dgm:pt>
    <dgm:pt modelId="{062F2D94-F218-4CFE-91F1-8527BF5486AC}">
      <dgm:prSet custT="1"/>
      <dgm:spPr>
        <a:solidFill>
          <a:srgbClr val="003300"/>
        </a:solidFill>
      </dgm:spPr>
      <dgm:t>
        <a:bodyPr/>
        <a:lstStyle/>
        <a:p>
          <a:r>
            <a:rPr lang="id-ID" sz="1600" dirty="0" smtClean="0"/>
            <a:t>8. Tebet</a:t>
          </a:r>
          <a:endParaRPr lang="id-ID" sz="1600" dirty="0"/>
        </a:p>
      </dgm:t>
    </dgm:pt>
    <dgm:pt modelId="{B5E01CCA-AA88-4E25-8115-03EDC983EC1F}" type="parTrans" cxnId="{6585B351-8D88-4BD7-9574-B434439CD0C9}">
      <dgm:prSet/>
      <dgm:spPr/>
      <dgm:t>
        <a:bodyPr/>
        <a:lstStyle/>
        <a:p>
          <a:endParaRPr lang="id-ID" sz="2400"/>
        </a:p>
      </dgm:t>
    </dgm:pt>
    <dgm:pt modelId="{BD0354A3-D344-4BB2-A474-EC98F35A1213}" type="sibTrans" cxnId="{6585B351-8D88-4BD7-9574-B434439CD0C9}">
      <dgm:prSet/>
      <dgm:spPr/>
      <dgm:t>
        <a:bodyPr/>
        <a:lstStyle/>
        <a:p>
          <a:endParaRPr lang="id-ID" sz="2400"/>
        </a:p>
      </dgm:t>
    </dgm:pt>
    <dgm:pt modelId="{2CE61AD6-58B1-4346-B30A-FE8656C2F71C}">
      <dgm:prSet custT="1"/>
      <dgm:spPr>
        <a:solidFill>
          <a:srgbClr val="003300"/>
        </a:solidFill>
      </dgm:spPr>
      <dgm:t>
        <a:bodyPr/>
        <a:lstStyle/>
        <a:p>
          <a:r>
            <a:rPr lang="id-ID" sz="1600" dirty="0" smtClean="0"/>
            <a:t>9. Pasar Minggu</a:t>
          </a:r>
          <a:endParaRPr lang="id-ID" sz="1600" dirty="0"/>
        </a:p>
      </dgm:t>
    </dgm:pt>
    <dgm:pt modelId="{716A919C-405B-4438-8A60-D672FD0441BC}" type="parTrans" cxnId="{A0CFFCEA-CD33-4C1B-A37B-E60FBD6553C4}">
      <dgm:prSet/>
      <dgm:spPr/>
      <dgm:t>
        <a:bodyPr/>
        <a:lstStyle/>
        <a:p>
          <a:endParaRPr lang="id-ID" sz="2400"/>
        </a:p>
      </dgm:t>
    </dgm:pt>
    <dgm:pt modelId="{F3E758AE-AAC3-4391-9C41-437C0B6029D1}" type="sibTrans" cxnId="{A0CFFCEA-CD33-4C1B-A37B-E60FBD6553C4}">
      <dgm:prSet/>
      <dgm:spPr/>
      <dgm:t>
        <a:bodyPr/>
        <a:lstStyle/>
        <a:p>
          <a:endParaRPr lang="id-ID" sz="2400"/>
        </a:p>
      </dgm:t>
    </dgm:pt>
    <dgm:pt modelId="{6F17D6ED-3099-4D19-B68C-DAB6362958B8}">
      <dgm:prSet custT="1"/>
      <dgm:spPr>
        <a:solidFill>
          <a:srgbClr val="003300"/>
        </a:solidFill>
      </dgm:spPr>
      <dgm:t>
        <a:bodyPr/>
        <a:lstStyle/>
        <a:p>
          <a:r>
            <a:rPr lang="id-ID" sz="1600" b="0" i="0" smtClean="0"/>
            <a:t>11. Menteng Atas (pagaran Menteng Jl Jambu)</a:t>
          </a:r>
          <a:endParaRPr lang="id-ID" sz="1600" b="0" i="0"/>
        </a:p>
      </dgm:t>
    </dgm:pt>
    <dgm:pt modelId="{3855EFC6-59C8-4A01-ABCB-D0FD2EEDE0BB}" type="parTrans" cxnId="{DCE80497-E5D5-4152-A6E1-6B5D988863DD}">
      <dgm:prSet/>
      <dgm:spPr/>
      <dgm:t>
        <a:bodyPr/>
        <a:lstStyle/>
        <a:p>
          <a:endParaRPr lang="id-ID" sz="2400"/>
        </a:p>
      </dgm:t>
    </dgm:pt>
    <dgm:pt modelId="{A9EFA589-3F4D-4D9C-97DE-96FF01A415DE}" type="sibTrans" cxnId="{DCE80497-E5D5-4152-A6E1-6B5D988863DD}">
      <dgm:prSet/>
      <dgm:spPr/>
      <dgm:t>
        <a:bodyPr/>
        <a:lstStyle/>
        <a:p>
          <a:endParaRPr lang="id-ID" sz="2400"/>
        </a:p>
      </dgm:t>
    </dgm:pt>
    <dgm:pt modelId="{EDFC6129-AF65-43D3-9443-51AB9B775316}">
      <dgm:prSet custT="1"/>
      <dgm:spPr>
        <a:solidFill>
          <a:srgbClr val="003300"/>
        </a:solidFill>
      </dgm:spPr>
      <dgm:t>
        <a:bodyPr/>
        <a:lstStyle/>
        <a:p>
          <a:r>
            <a:rPr lang="id-ID" sz="1600" b="0" i="0" dirty="0" smtClean="0"/>
            <a:t>12. Tridarma (pagaran Kebayoran Baru)</a:t>
          </a:r>
          <a:endParaRPr lang="id-ID" sz="1600" b="0" i="0" dirty="0"/>
        </a:p>
      </dgm:t>
    </dgm:pt>
    <dgm:pt modelId="{A8022759-3338-44E7-8D62-6A16DA88A892}" type="parTrans" cxnId="{FA0C6A5F-E199-40E5-8C1A-3007EB6B5D8F}">
      <dgm:prSet/>
      <dgm:spPr/>
      <dgm:t>
        <a:bodyPr/>
        <a:lstStyle/>
        <a:p>
          <a:endParaRPr lang="id-ID" sz="2400"/>
        </a:p>
      </dgm:t>
    </dgm:pt>
    <dgm:pt modelId="{C46F34E7-976A-4565-9EB6-595E5AEB0B3D}" type="sibTrans" cxnId="{FA0C6A5F-E199-40E5-8C1A-3007EB6B5D8F}">
      <dgm:prSet/>
      <dgm:spPr/>
      <dgm:t>
        <a:bodyPr/>
        <a:lstStyle/>
        <a:p>
          <a:endParaRPr lang="id-ID" sz="2400"/>
        </a:p>
      </dgm:t>
    </dgm:pt>
    <dgm:pt modelId="{08279E0C-6804-4AE9-ADFC-A07A129F5174}">
      <dgm:prSet custT="1"/>
      <dgm:spPr>
        <a:solidFill>
          <a:srgbClr val="003300"/>
        </a:solidFill>
      </dgm:spPr>
      <dgm:t>
        <a:bodyPr/>
        <a:lstStyle/>
        <a:p>
          <a:r>
            <a:rPr lang="id-ID" sz="1600" b="0" i="0" dirty="0" smtClean="0"/>
            <a:t>13. Gandaria (pagaran Kebayoran Baru)</a:t>
          </a:r>
          <a:endParaRPr lang="id-ID" sz="1600" b="0" i="0" dirty="0"/>
        </a:p>
      </dgm:t>
    </dgm:pt>
    <dgm:pt modelId="{F1BA75A1-5834-4ECF-A9EE-11582BE4270A}" type="parTrans" cxnId="{8A128362-F5DB-4DEF-B0E4-6E1A9C105032}">
      <dgm:prSet/>
      <dgm:spPr/>
      <dgm:t>
        <a:bodyPr/>
        <a:lstStyle/>
        <a:p>
          <a:endParaRPr lang="id-ID" sz="2400"/>
        </a:p>
      </dgm:t>
    </dgm:pt>
    <dgm:pt modelId="{D390B093-42C0-4996-9301-71C2E52D0631}" type="sibTrans" cxnId="{8A128362-F5DB-4DEF-B0E4-6E1A9C105032}">
      <dgm:prSet/>
      <dgm:spPr/>
      <dgm:t>
        <a:bodyPr/>
        <a:lstStyle/>
        <a:p>
          <a:endParaRPr lang="id-ID" sz="2400"/>
        </a:p>
      </dgm:t>
    </dgm:pt>
    <dgm:pt modelId="{DE121C95-6ED6-4349-AE43-3C6728325B6F}">
      <dgm:prSet custT="1"/>
      <dgm:spPr>
        <a:solidFill>
          <a:srgbClr val="003300"/>
        </a:solidFill>
      </dgm:spPr>
      <dgm:t>
        <a:bodyPr/>
        <a:lstStyle/>
        <a:p>
          <a:r>
            <a:rPr lang="id-ID" sz="1600" b="0" i="0" smtClean="0"/>
            <a:t>14. Srengseng Sawah (pagaran Pasar Minggu)</a:t>
          </a:r>
          <a:endParaRPr lang="id-ID" sz="1600" b="0" i="0"/>
        </a:p>
      </dgm:t>
    </dgm:pt>
    <dgm:pt modelId="{F0A2FC1D-137F-4E5C-A948-C16071291117}" type="parTrans" cxnId="{48A8FB76-EAEF-4371-9F22-F9DEEE54CEFF}">
      <dgm:prSet/>
      <dgm:spPr/>
      <dgm:t>
        <a:bodyPr/>
        <a:lstStyle/>
        <a:p>
          <a:endParaRPr lang="id-ID" sz="2400"/>
        </a:p>
      </dgm:t>
    </dgm:pt>
    <dgm:pt modelId="{901AEBE4-2D40-4176-85CB-AF0941BD8467}" type="sibTrans" cxnId="{48A8FB76-EAEF-4371-9F22-F9DEEE54CEFF}">
      <dgm:prSet/>
      <dgm:spPr/>
      <dgm:t>
        <a:bodyPr/>
        <a:lstStyle/>
        <a:p>
          <a:endParaRPr lang="id-ID" sz="2400"/>
        </a:p>
      </dgm:t>
    </dgm:pt>
    <dgm:pt modelId="{DD20AD3E-B62A-499E-BFDE-39363CB81B12}">
      <dgm:prSet custT="1"/>
      <dgm:spPr>
        <a:solidFill>
          <a:srgbClr val="003300"/>
        </a:solidFill>
      </dgm:spPr>
      <dgm:t>
        <a:bodyPr/>
        <a:lstStyle/>
        <a:p>
          <a:r>
            <a:rPr lang="es-ES" sz="1600" b="0" i="0" smtClean="0"/>
            <a:t>15. Jatipadang (pagaran Pasar Minggu)</a:t>
          </a:r>
          <a:endParaRPr lang="es-ES" sz="1600" b="0" i="0"/>
        </a:p>
      </dgm:t>
    </dgm:pt>
    <dgm:pt modelId="{3D25BB6A-78BF-4A0A-BE00-2E65804797C7}" type="parTrans" cxnId="{9AA36731-C123-4F68-9A47-E36B8CE1D15C}">
      <dgm:prSet/>
      <dgm:spPr/>
      <dgm:t>
        <a:bodyPr/>
        <a:lstStyle/>
        <a:p>
          <a:endParaRPr lang="id-ID" sz="2400"/>
        </a:p>
      </dgm:t>
    </dgm:pt>
    <dgm:pt modelId="{E43A45E4-2784-403B-BCB2-7F897348FCF9}" type="sibTrans" cxnId="{9AA36731-C123-4F68-9A47-E36B8CE1D15C}">
      <dgm:prSet/>
      <dgm:spPr/>
      <dgm:t>
        <a:bodyPr/>
        <a:lstStyle/>
        <a:p>
          <a:endParaRPr lang="id-ID" sz="2400"/>
        </a:p>
      </dgm:t>
    </dgm:pt>
    <dgm:pt modelId="{317D057C-8FBC-452D-96C6-E19FD02856F6}">
      <dgm:prSet custT="1"/>
      <dgm:spPr>
        <a:solidFill>
          <a:srgbClr val="003300"/>
        </a:solidFill>
      </dgm:spPr>
      <dgm:t>
        <a:bodyPr/>
        <a:lstStyle/>
        <a:p>
          <a:r>
            <a:rPr lang="es-ES" sz="1600" b="0" i="0" dirty="0" smtClean="0"/>
            <a:t>16. </a:t>
          </a:r>
          <a:r>
            <a:rPr lang="es-ES" sz="1600" b="0" i="0" dirty="0" err="1" smtClean="0"/>
            <a:t>Ciganjur</a:t>
          </a:r>
          <a:r>
            <a:rPr lang="es-ES" sz="1600" b="0" i="0" dirty="0" smtClean="0"/>
            <a:t> (pagaran Pasar </a:t>
          </a:r>
          <a:r>
            <a:rPr lang="es-ES" sz="1600" b="0" i="0" dirty="0" err="1" smtClean="0"/>
            <a:t>Minggu</a:t>
          </a:r>
          <a:r>
            <a:rPr lang="es-ES" sz="1600" b="0" i="0" dirty="0" smtClean="0"/>
            <a:t>)</a:t>
          </a:r>
          <a:endParaRPr lang="es-ES" sz="1600" b="0" i="0" dirty="0"/>
        </a:p>
      </dgm:t>
    </dgm:pt>
    <dgm:pt modelId="{C03FDD24-7DD5-4F37-9F56-F0EA384EC367}" type="parTrans" cxnId="{E57B44A9-A536-49AA-AD2A-7447CCE4F8DB}">
      <dgm:prSet/>
      <dgm:spPr/>
      <dgm:t>
        <a:bodyPr/>
        <a:lstStyle/>
        <a:p>
          <a:endParaRPr lang="id-ID" sz="2400"/>
        </a:p>
      </dgm:t>
    </dgm:pt>
    <dgm:pt modelId="{5A6D02FD-5660-4151-B52F-36B78CEA9252}" type="sibTrans" cxnId="{E57B44A9-A536-49AA-AD2A-7447CCE4F8DB}">
      <dgm:prSet/>
      <dgm:spPr/>
      <dgm:t>
        <a:bodyPr/>
        <a:lstStyle/>
        <a:p>
          <a:endParaRPr lang="id-ID" sz="2400"/>
        </a:p>
      </dgm:t>
    </dgm:pt>
    <dgm:pt modelId="{8D7DED18-D6DB-464C-8FD6-206EF89C098F}">
      <dgm:prSet custT="1"/>
      <dgm:spPr>
        <a:solidFill>
          <a:srgbClr val="003300"/>
        </a:solidFill>
      </dgm:spPr>
      <dgm:t>
        <a:bodyPr/>
        <a:lstStyle/>
        <a:p>
          <a:r>
            <a:rPr lang="id-ID" sz="1600" b="0" i="0" dirty="0" smtClean="0"/>
            <a:t>7 pagaran</a:t>
          </a:r>
          <a:endParaRPr lang="id-ID" sz="1600" b="0" i="0" dirty="0"/>
        </a:p>
      </dgm:t>
    </dgm:pt>
    <dgm:pt modelId="{A6078322-C498-47EA-9BFC-524647356C20}" type="parTrans" cxnId="{4D53065F-4E73-4E3D-805B-CB1E040EB7F4}">
      <dgm:prSet/>
      <dgm:spPr/>
      <dgm:t>
        <a:bodyPr/>
        <a:lstStyle/>
        <a:p>
          <a:endParaRPr lang="id-ID" sz="2400"/>
        </a:p>
      </dgm:t>
    </dgm:pt>
    <dgm:pt modelId="{6FDBA2C3-4AE5-40DF-808E-52E5CCCECEB2}" type="sibTrans" cxnId="{4D53065F-4E73-4E3D-805B-CB1E040EB7F4}">
      <dgm:prSet/>
      <dgm:spPr/>
      <dgm:t>
        <a:bodyPr/>
        <a:lstStyle/>
        <a:p>
          <a:endParaRPr lang="id-ID" sz="2400"/>
        </a:p>
      </dgm:t>
    </dgm:pt>
    <dgm:pt modelId="{8E03B914-3BF8-4475-9139-07E73EB438C2}">
      <dgm:prSet custT="1"/>
      <dgm:spPr>
        <a:solidFill>
          <a:srgbClr val="003300"/>
        </a:solidFill>
      </dgm:spPr>
      <dgm:t>
        <a:bodyPr/>
        <a:lstStyle/>
        <a:p>
          <a:r>
            <a:rPr lang="id-ID" sz="1600" b="0" i="0" dirty="0" smtClean="0"/>
            <a:t>16 gereja</a:t>
          </a:r>
          <a:endParaRPr lang="id-ID" sz="1600" b="0" i="0" dirty="0"/>
        </a:p>
      </dgm:t>
    </dgm:pt>
    <dgm:pt modelId="{F3E3FF72-2CCC-4BF4-A060-D2ED9D97E832}" type="parTrans" cxnId="{AB41347A-610D-4194-96B7-55DB84184C1F}">
      <dgm:prSet/>
      <dgm:spPr/>
      <dgm:t>
        <a:bodyPr/>
        <a:lstStyle/>
        <a:p>
          <a:endParaRPr lang="id-ID" sz="2400"/>
        </a:p>
      </dgm:t>
    </dgm:pt>
    <dgm:pt modelId="{D69D85AA-8527-4583-9891-5673F3EDA961}" type="sibTrans" cxnId="{AB41347A-610D-4194-96B7-55DB84184C1F}">
      <dgm:prSet/>
      <dgm:spPr/>
      <dgm:t>
        <a:bodyPr/>
        <a:lstStyle/>
        <a:p>
          <a:endParaRPr lang="id-ID" sz="2400"/>
        </a:p>
      </dgm:t>
    </dgm:pt>
    <dgm:pt modelId="{DACF4F50-8810-49D4-A637-8ED507829BAB}">
      <dgm:prSet phldrT="[Text]" custT="1"/>
      <dgm:spPr>
        <a:solidFill>
          <a:srgbClr val="003300"/>
        </a:solidFill>
      </dgm:spPr>
      <dgm:t>
        <a:bodyPr/>
        <a:lstStyle/>
        <a:p>
          <a:endParaRPr lang="id-ID" sz="1600" dirty="0"/>
        </a:p>
      </dgm:t>
    </dgm:pt>
    <dgm:pt modelId="{AB5E6287-6877-4817-BC7C-648834FE8F9A}" type="parTrans" cxnId="{D16A82B2-C972-410C-B971-F38CD73943BB}">
      <dgm:prSet/>
      <dgm:spPr/>
      <dgm:t>
        <a:bodyPr/>
        <a:lstStyle/>
        <a:p>
          <a:endParaRPr lang="id-ID"/>
        </a:p>
      </dgm:t>
    </dgm:pt>
    <dgm:pt modelId="{3A18B804-F318-4BFE-AA87-8B487C33FC07}" type="sibTrans" cxnId="{D16A82B2-C972-410C-B971-F38CD73943BB}">
      <dgm:prSet/>
      <dgm:spPr/>
      <dgm:t>
        <a:bodyPr/>
        <a:lstStyle/>
        <a:p>
          <a:endParaRPr lang="id-ID"/>
        </a:p>
      </dgm:t>
    </dgm:pt>
    <dgm:pt modelId="{9CC01A78-6076-47CD-A4D0-07051D40D5E9}">
      <dgm:prSet phldrT="[Text]" custT="1"/>
      <dgm:spPr>
        <a:solidFill>
          <a:srgbClr val="003300"/>
        </a:solidFill>
      </dgm:spPr>
      <dgm:t>
        <a:bodyPr/>
        <a:lstStyle/>
        <a:p>
          <a:endParaRPr lang="id-ID" sz="1600" dirty="0"/>
        </a:p>
      </dgm:t>
    </dgm:pt>
    <dgm:pt modelId="{68C9BEBA-8785-4F43-8BBC-1C316ED6807B}" type="parTrans" cxnId="{5B923558-D6E3-40AB-A9AF-5747E180A5D8}">
      <dgm:prSet/>
      <dgm:spPr/>
      <dgm:t>
        <a:bodyPr/>
        <a:lstStyle/>
        <a:p>
          <a:endParaRPr lang="id-ID"/>
        </a:p>
      </dgm:t>
    </dgm:pt>
    <dgm:pt modelId="{DECBCE38-EFB9-455E-BB4B-43A3C0D5A51F}" type="sibTrans" cxnId="{5B923558-D6E3-40AB-A9AF-5747E180A5D8}">
      <dgm:prSet/>
      <dgm:spPr/>
      <dgm:t>
        <a:bodyPr/>
        <a:lstStyle/>
        <a:p>
          <a:endParaRPr lang="id-ID"/>
        </a:p>
      </dgm:t>
    </dgm:pt>
    <dgm:pt modelId="{DBA4F5AC-EB1D-41EB-A1D0-B7D1785D47CF}">
      <dgm:prSet phldrT="[Text]" custT="1"/>
      <dgm:spPr>
        <a:solidFill>
          <a:srgbClr val="003300"/>
        </a:solidFill>
      </dgm:spPr>
      <dgm:t>
        <a:bodyPr/>
        <a:lstStyle/>
        <a:p>
          <a:endParaRPr lang="id-ID" sz="1600" dirty="0"/>
        </a:p>
      </dgm:t>
    </dgm:pt>
    <dgm:pt modelId="{8648BA67-E9F5-4ADE-9582-850A634C8C00}" type="parTrans" cxnId="{799BB82A-7DAB-4F79-861E-5D4C036CCADD}">
      <dgm:prSet/>
      <dgm:spPr/>
      <dgm:t>
        <a:bodyPr/>
        <a:lstStyle/>
        <a:p>
          <a:endParaRPr lang="id-ID"/>
        </a:p>
      </dgm:t>
    </dgm:pt>
    <dgm:pt modelId="{26302BD5-98C5-4ADC-9B5D-6835B4B8DADD}" type="sibTrans" cxnId="{799BB82A-7DAB-4F79-861E-5D4C036CCADD}">
      <dgm:prSet/>
      <dgm:spPr/>
      <dgm:t>
        <a:bodyPr/>
        <a:lstStyle/>
        <a:p>
          <a:endParaRPr lang="id-ID"/>
        </a:p>
      </dgm:t>
    </dgm:pt>
    <dgm:pt modelId="{8BC5B740-FDE8-4948-A075-35301A11F794}" type="pres">
      <dgm:prSet presAssocID="{73B4BB56-2FC0-4DFB-B2CB-F425B7335251}" presName="linearFlow" presStyleCnt="0">
        <dgm:presLayoutVars>
          <dgm:dir/>
          <dgm:animLvl val="lvl"/>
          <dgm:resizeHandles/>
        </dgm:presLayoutVars>
      </dgm:prSet>
      <dgm:spPr/>
    </dgm:pt>
    <dgm:pt modelId="{DA5730C7-A280-491E-A27D-7902C644FF41}" type="pres">
      <dgm:prSet presAssocID="{C0F4B340-E474-48E2-A8FF-F2011242F84A}" presName="compositeNode" presStyleCnt="0">
        <dgm:presLayoutVars>
          <dgm:bulletEnabled val="1"/>
        </dgm:presLayoutVars>
      </dgm:prSet>
      <dgm:spPr/>
    </dgm:pt>
    <dgm:pt modelId="{4DC24688-3DB6-4CB6-BCFE-51705CC78FFF}" type="pres">
      <dgm:prSet presAssocID="{C0F4B340-E474-48E2-A8FF-F2011242F84A}" presName="image" presStyleLbl="fgImgPlace1" presStyleIdx="0" presStyleCnt="3" custLinFactNeighborX="8044" custLinFactNeighborY="356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EF6139BD-E991-4439-B201-AC8F9A453CF6}" type="pres">
      <dgm:prSet presAssocID="{C0F4B340-E474-48E2-A8FF-F2011242F84A}" presName="childNode" presStyleLbl="node1" presStyleIdx="0" presStyleCnt="3" custScaleX="125719" custLinFactNeighborX="18671" custLinFactNeighborY="-184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71722D7-50D3-4F15-88CB-1A5964401E06}" type="pres">
      <dgm:prSet presAssocID="{C0F4B340-E474-48E2-A8FF-F2011242F84A}" presName="parentNode" presStyleLbl="revTx" presStyleIdx="0" presStyleCnt="3">
        <dgm:presLayoutVars>
          <dgm:chMax val="0"/>
          <dgm:bulletEnabled val="1"/>
        </dgm:presLayoutVars>
      </dgm:prSet>
      <dgm:spPr/>
    </dgm:pt>
    <dgm:pt modelId="{DC2E76C4-6F6A-4E2F-B092-8EE6B39E2386}" type="pres">
      <dgm:prSet presAssocID="{12208C5D-4FC1-4C64-AF5A-FF5022EEFA13}" presName="sibTrans" presStyleCnt="0"/>
      <dgm:spPr/>
    </dgm:pt>
    <dgm:pt modelId="{45D2AE5E-2892-441C-902B-783F3E2AD4D5}" type="pres">
      <dgm:prSet presAssocID="{E5355E6A-340D-421F-AFA1-8B97A025557C}" presName="compositeNode" presStyleCnt="0">
        <dgm:presLayoutVars>
          <dgm:bulletEnabled val="1"/>
        </dgm:presLayoutVars>
      </dgm:prSet>
      <dgm:spPr/>
    </dgm:pt>
    <dgm:pt modelId="{9AE77FEA-9F95-43E2-817A-2B5B49AA93FF}" type="pres">
      <dgm:prSet presAssocID="{E5355E6A-340D-421F-AFA1-8B97A025557C}" presName="imag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7991974-34F2-4246-95C0-0EE96DFC9C04}" type="pres">
      <dgm:prSet presAssocID="{E5355E6A-340D-421F-AFA1-8B97A025557C}" presName="childNode" presStyleLbl="node1" presStyleIdx="1" presStyleCnt="3" custScaleX="150771" custLinFactNeighborX="30276" custLinFactNeighborY="-213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3F18AF8-DA0E-4115-866A-CE5121112AB7}" type="pres">
      <dgm:prSet presAssocID="{E5355E6A-340D-421F-AFA1-8B97A025557C}" presName="parentNode" presStyleLbl="revTx" presStyleIdx="1" presStyleCnt="3">
        <dgm:presLayoutVars>
          <dgm:chMax val="0"/>
          <dgm:bulletEnabled val="1"/>
        </dgm:presLayoutVars>
      </dgm:prSet>
      <dgm:spPr/>
    </dgm:pt>
    <dgm:pt modelId="{55459904-7813-460B-BC6D-954EB79B7AA0}" type="pres">
      <dgm:prSet presAssocID="{3C93E342-9E97-47F0-B6B1-09ACC14BC0BA}" presName="sibTrans" presStyleCnt="0"/>
      <dgm:spPr/>
    </dgm:pt>
    <dgm:pt modelId="{26C9E490-6679-4D0A-B393-B9B92A000312}" type="pres">
      <dgm:prSet presAssocID="{0DD44585-15A6-4460-806A-0CA975E94307}" presName="compositeNode" presStyleCnt="0">
        <dgm:presLayoutVars>
          <dgm:bulletEnabled val="1"/>
        </dgm:presLayoutVars>
      </dgm:prSet>
      <dgm:spPr/>
    </dgm:pt>
    <dgm:pt modelId="{FBD7E528-D7E4-4E73-B299-4BF313ED374A}" type="pres">
      <dgm:prSet presAssocID="{0DD44585-15A6-4460-806A-0CA975E94307}" presName="image" presStyleLbl="fgImgPlace1" presStyleIdx="2" presStyleCnt="3" custLinFactNeighborX="3142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00D108E9-24B8-4218-A9AC-6760176A0A0B}" type="pres">
      <dgm:prSet presAssocID="{0DD44585-15A6-4460-806A-0CA975E94307}" presName="childNode" presStyleLbl="node1" presStyleIdx="2" presStyleCnt="3" custScaleX="76162" custLinFactNeighborX="15517" custLinFactNeighborY="-7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C1BA211-A038-4B2A-836A-5CAA6B79CEC1}" type="pres">
      <dgm:prSet presAssocID="{0DD44585-15A6-4460-806A-0CA975E94307}" presName="parentNode" presStyleLbl="revTx" presStyleIdx="2" presStyleCnt="3" custLinFactNeighborX="83120">
        <dgm:presLayoutVars>
          <dgm:chMax val="0"/>
          <dgm:bulletEnabled val="1"/>
        </dgm:presLayoutVars>
      </dgm:prSet>
      <dgm:spPr/>
    </dgm:pt>
  </dgm:ptLst>
  <dgm:cxnLst>
    <dgm:cxn modelId="{B53E8080-2BE1-4904-A1F8-37F1A4AEC812}" type="presOf" srcId="{EDFC6129-AF65-43D3-9443-51AB9B775316}" destId="{D7991974-34F2-4246-95C0-0EE96DFC9C04}" srcOrd="0" destOrd="3" presId="urn:microsoft.com/office/officeart/2005/8/layout/hList2"/>
    <dgm:cxn modelId="{5B923558-D6E3-40AB-A9AF-5747E180A5D8}" srcId="{E5355E6A-340D-421F-AFA1-8B97A025557C}" destId="{9CC01A78-6076-47CD-A4D0-07051D40D5E9}" srcOrd="0" destOrd="0" parTransId="{68C9BEBA-8785-4F43-8BBC-1C316ED6807B}" sibTransId="{DECBCE38-EFB9-455E-BB4B-43A3C0D5A51F}"/>
    <dgm:cxn modelId="{3A8DDF77-5652-40A3-BB11-9416F38FE0E1}" srcId="{73B4BB56-2FC0-4DFB-B2CB-F425B7335251}" destId="{E5355E6A-340D-421F-AFA1-8B97A025557C}" srcOrd="1" destOrd="0" parTransId="{61B94CD7-B898-488F-BF23-B71A5B9C2970}" sibTransId="{3C93E342-9E97-47F0-B6B1-09ACC14BC0BA}"/>
    <dgm:cxn modelId="{4FC824ED-B2FD-4D1F-BB7C-A086D8CF1E60}" srcId="{C0F4B340-E474-48E2-A8FF-F2011242F84A}" destId="{6EB6E5CB-E731-4932-90AF-752B78F1F650}" srcOrd="7" destOrd="0" parTransId="{0E330EEC-B1A5-4C46-8A76-BCF441136F72}" sibTransId="{F4F956A9-4BB4-4B74-ABEF-283029CA73CD}"/>
    <dgm:cxn modelId="{53F485E7-FF16-42E6-840B-98D1BDF3C379}" srcId="{C0F4B340-E474-48E2-A8FF-F2011242F84A}" destId="{556C95C4-5460-4C55-9299-0DB71879DB06}" srcOrd="1" destOrd="0" parTransId="{4D5706A7-20C2-4EC2-B1EE-4B38CD877F01}" sibTransId="{2A9436F9-0EAE-4A87-A462-D3A59BBB90C6}"/>
    <dgm:cxn modelId="{3A0413C5-4681-4E0C-8964-DEAB2DAD3CF3}" type="presOf" srcId="{A79DB09A-5E14-472A-8816-76449498062F}" destId="{00D108E9-24B8-4218-A9AC-6760176A0A0B}" srcOrd="0" destOrd="1" presId="urn:microsoft.com/office/officeart/2005/8/layout/hList2"/>
    <dgm:cxn modelId="{FA0C6A5F-E199-40E5-8C1A-3007EB6B5D8F}" srcId="{E5355E6A-340D-421F-AFA1-8B97A025557C}" destId="{EDFC6129-AF65-43D3-9443-51AB9B775316}" srcOrd="3" destOrd="0" parTransId="{A8022759-3338-44E7-8D62-6A16DA88A892}" sibTransId="{C46F34E7-976A-4565-9EB6-595E5AEB0B3D}"/>
    <dgm:cxn modelId="{D16A82B2-C972-410C-B971-F38CD73943BB}" srcId="{C0F4B340-E474-48E2-A8FF-F2011242F84A}" destId="{DACF4F50-8810-49D4-A637-8ED507829BAB}" srcOrd="0" destOrd="0" parTransId="{AB5E6287-6877-4817-BC7C-648834FE8F9A}" sibTransId="{3A18B804-F318-4BFE-AA87-8B487C33FC07}"/>
    <dgm:cxn modelId="{AA8F5A2D-46A7-4D06-8BF9-2ABD8EDAFD46}" type="presOf" srcId="{E5355E6A-340D-421F-AFA1-8B97A025557C}" destId="{93F18AF8-DA0E-4115-866A-CE5121112AB7}" srcOrd="0" destOrd="0" presId="urn:microsoft.com/office/officeart/2005/8/layout/hList2"/>
    <dgm:cxn modelId="{FC691F8F-8B8C-4DB3-99DC-C6AD7C4225B0}" type="presOf" srcId="{062F2D94-F218-4CFE-91F1-8527BF5486AC}" destId="{EF6139BD-E991-4439-B201-AC8F9A453CF6}" srcOrd="0" destOrd="8" presId="urn:microsoft.com/office/officeart/2005/8/layout/hList2"/>
    <dgm:cxn modelId="{D869A827-11A4-4CB6-BBFC-7795297FDE06}" type="presOf" srcId="{E62905C3-F9AB-4F8F-8005-1CA05CBEB3BC}" destId="{EF6139BD-E991-4439-B201-AC8F9A453CF6}" srcOrd="0" destOrd="4" presId="urn:microsoft.com/office/officeart/2005/8/layout/hList2"/>
    <dgm:cxn modelId="{1BF9BFDF-526F-444B-86EE-39CEEAA842D0}" type="presOf" srcId="{DE121C95-6ED6-4349-AE43-3C6728325B6F}" destId="{D7991974-34F2-4246-95C0-0EE96DFC9C04}" srcOrd="0" destOrd="5" presId="urn:microsoft.com/office/officeart/2005/8/layout/hList2"/>
    <dgm:cxn modelId="{6585B351-8D88-4BD7-9574-B434439CD0C9}" srcId="{C0F4B340-E474-48E2-A8FF-F2011242F84A}" destId="{062F2D94-F218-4CFE-91F1-8527BF5486AC}" srcOrd="8" destOrd="0" parTransId="{B5E01CCA-AA88-4E25-8115-03EDC983EC1F}" sibTransId="{BD0354A3-D344-4BB2-A474-EC98F35A1213}"/>
    <dgm:cxn modelId="{B3EA3A75-7135-4BB6-9409-7B3FFC9A008D}" srcId="{C0F4B340-E474-48E2-A8FF-F2011242F84A}" destId="{CC59A71B-C889-4D0D-91C0-E29D66B14F42}" srcOrd="3" destOrd="0" parTransId="{19A34BC2-E063-4693-AA81-7556822852E4}" sibTransId="{D076F1B1-1FA2-48A1-8E56-FBDEACFF682E}"/>
    <dgm:cxn modelId="{DCE80497-E5D5-4152-A6E1-6B5D988863DD}" srcId="{E5355E6A-340D-421F-AFA1-8B97A025557C}" destId="{6F17D6ED-3099-4D19-B68C-DAB6362958B8}" srcOrd="2" destOrd="0" parTransId="{3855EFC6-59C8-4A01-ABCB-D0FD2EEDE0BB}" sibTransId="{A9EFA589-3F4D-4D9C-97DE-96FF01A415DE}"/>
    <dgm:cxn modelId="{DA0CAFD9-35B9-448D-9285-B53543A97AB6}" type="presOf" srcId="{EE6ED9CF-02DD-4836-8F7A-5CA16BCE20D4}" destId="{EF6139BD-E991-4439-B201-AC8F9A453CF6}" srcOrd="0" destOrd="5" presId="urn:microsoft.com/office/officeart/2005/8/layout/hList2"/>
    <dgm:cxn modelId="{72260EFE-50D4-4DDF-8248-931E26A648AE}" type="presOf" srcId="{2CE61AD6-58B1-4346-B30A-FE8656C2F71C}" destId="{EF6139BD-E991-4439-B201-AC8F9A453CF6}" srcOrd="0" destOrd="9" presId="urn:microsoft.com/office/officeart/2005/8/layout/hList2"/>
    <dgm:cxn modelId="{E57B44A9-A536-49AA-AD2A-7447CCE4F8DB}" srcId="{E5355E6A-340D-421F-AFA1-8B97A025557C}" destId="{317D057C-8FBC-452D-96C6-E19FD02856F6}" srcOrd="7" destOrd="0" parTransId="{C03FDD24-7DD5-4F37-9F56-F0EA384EC367}" sibTransId="{5A6D02FD-5660-4151-B52F-36B78CEA9252}"/>
    <dgm:cxn modelId="{E924F9E9-64C4-4760-B635-580FBBBE8D6A}" srcId="{C0F4B340-E474-48E2-A8FF-F2011242F84A}" destId="{E62905C3-F9AB-4F8F-8005-1CA05CBEB3BC}" srcOrd="4" destOrd="0" parTransId="{E6290ABD-C8DE-431F-AE03-6F58C5EBF139}" sibTransId="{34794556-8996-40CC-AE65-207F01DDEEAF}"/>
    <dgm:cxn modelId="{4D53065F-4E73-4E3D-805B-CB1E040EB7F4}" srcId="{0DD44585-15A6-4460-806A-0CA975E94307}" destId="{8D7DED18-D6DB-464C-8FD6-206EF89C098F}" srcOrd="2" destOrd="0" parTransId="{A6078322-C498-47EA-9BFC-524647356C20}" sibTransId="{6FDBA2C3-4AE5-40DF-808E-52E5CCCECEB2}"/>
    <dgm:cxn modelId="{BA696220-720B-4465-B5E8-204BC2C5F3D8}" type="presOf" srcId="{8E03B914-3BF8-4475-9139-07E73EB438C2}" destId="{00D108E9-24B8-4218-A9AC-6760176A0A0B}" srcOrd="0" destOrd="3" presId="urn:microsoft.com/office/officeart/2005/8/layout/hList2"/>
    <dgm:cxn modelId="{51C6762E-09E8-4D02-A95E-FE9ADF874B46}" type="presOf" srcId="{73AE69F8-A52C-4497-819D-1CA2C7644AAA}" destId="{EF6139BD-E991-4439-B201-AC8F9A453CF6}" srcOrd="0" destOrd="2" presId="urn:microsoft.com/office/officeart/2005/8/layout/hList2"/>
    <dgm:cxn modelId="{E8082BE9-8839-4408-8B7E-AE836F367B36}" type="presOf" srcId="{08279E0C-6804-4AE9-ADFC-A07A129F5174}" destId="{D7991974-34F2-4246-95C0-0EE96DFC9C04}" srcOrd="0" destOrd="4" presId="urn:microsoft.com/office/officeart/2005/8/layout/hList2"/>
    <dgm:cxn modelId="{65C2397C-0B64-42CD-8A20-59C3630B7F02}" type="presOf" srcId="{32328A0A-CC38-4CCD-9E19-BC080D381AD6}" destId="{D7991974-34F2-4246-95C0-0EE96DFC9C04}" srcOrd="0" destOrd="1" presId="urn:microsoft.com/office/officeart/2005/8/layout/hList2"/>
    <dgm:cxn modelId="{DBFE1CC7-B53B-4A73-A75F-FB5F5E2D0B06}" srcId="{73B4BB56-2FC0-4DFB-B2CB-F425B7335251}" destId="{C0F4B340-E474-48E2-A8FF-F2011242F84A}" srcOrd="0" destOrd="0" parTransId="{8121B626-917E-4D4C-81A2-50F9A59A4C7F}" sibTransId="{12208C5D-4FC1-4C64-AF5A-FF5022EEFA13}"/>
    <dgm:cxn modelId="{8F1D57F7-7A63-4E14-BF68-AFC9225A6D06}" srcId="{C0F4B340-E474-48E2-A8FF-F2011242F84A}" destId="{EE6ED9CF-02DD-4836-8F7A-5CA16BCE20D4}" srcOrd="5" destOrd="0" parTransId="{89B0E6A9-2F56-4FF5-A509-DB95041870D8}" sibTransId="{157AA1F0-3963-4141-AEDF-13807B0B89AD}"/>
    <dgm:cxn modelId="{88352B56-8DBC-4F85-967F-52C96A4C0A6E}" type="presOf" srcId="{C0F4B340-E474-48E2-A8FF-F2011242F84A}" destId="{D71722D7-50D3-4F15-88CB-1A5964401E06}" srcOrd="0" destOrd="0" presId="urn:microsoft.com/office/officeart/2005/8/layout/hList2"/>
    <dgm:cxn modelId="{04BBE4FC-D604-4025-9CCA-30B8971DC68F}" type="presOf" srcId="{8D7DED18-D6DB-464C-8FD6-206EF89C098F}" destId="{00D108E9-24B8-4218-A9AC-6760176A0A0B}" srcOrd="0" destOrd="2" presId="urn:microsoft.com/office/officeart/2005/8/layout/hList2"/>
    <dgm:cxn modelId="{9AA36731-C123-4F68-9A47-E36B8CE1D15C}" srcId="{E5355E6A-340D-421F-AFA1-8B97A025557C}" destId="{DD20AD3E-B62A-499E-BFDE-39363CB81B12}" srcOrd="6" destOrd="0" parTransId="{3D25BB6A-78BF-4A0A-BE00-2E65804797C7}" sibTransId="{E43A45E4-2784-403B-BCB2-7F897348FCF9}"/>
    <dgm:cxn modelId="{AB41347A-610D-4194-96B7-55DB84184C1F}" srcId="{0DD44585-15A6-4460-806A-0CA975E94307}" destId="{8E03B914-3BF8-4475-9139-07E73EB438C2}" srcOrd="3" destOrd="0" parTransId="{F3E3FF72-2CCC-4BF4-A060-D2ED9D97E832}" sibTransId="{D69D85AA-8527-4583-9891-5673F3EDA961}"/>
    <dgm:cxn modelId="{D7B29219-42BF-4850-B737-0F00E82E21B2}" type="presOf" srcId="{DACF4F50-8810-49D4-A637-8ED507829BAB}" destId="{EF6139BD-E991-4439-B201-AC8F9A453CF6}" srcOrd="0" destOrd="0" presId="urn:microsoft.com/office/officeart/2005/8/layout/hList2"/>
    <dgm:cxn modelId="{A0CFFCEA-CD33-4C1B-A37B-E60FBD6553C4}" srcId="{C0F4B340-E474-48E2-A8FF-F2011242F84A}" destId="{2CE61AD6-58B1-4346-B30A-FE8656C2F71C}" srcOrd="9" destOrd="0" parTransId="{716A919C-405B-4438-8A60-D672FD0441BC}" sibTransId="{F3E758AE-AAC3-4391-9C41-437C0B6029D1}"/>
    <dgm:cxn modelId="{6AF60742-47DA-4223-817F-85C3092C7395}" type="presOf" srcId="{317D057C-8FBC-452D-96C6-E19FD02856F6}" destId="{D7991974-34F2-4246-95C0-0EE96DFC9C04}" srcOrd="0" destOrd="7" presId="urn:microsoft.com/office/officeart/2005/8/layout/hList2"/>
    <dgm:cxn modelId="{76165C7E-89D5-4607-B69D-4940934B5617}" srcId="{73B4BB56-2FC0-4DFB-B2CB-F425B7335251}" destId="{0DD44585-15A6-4460-806A-0CA975E94307}" srcOrd="2" destOrd="0" parTransId="{AB8BB81E-B1F5-4A27-97A3-0EABEC0BE79C}" sibTransId="{58366F75-B1E9-4461-BDA1-0D44CE41C186}"/>
    <dgm:cxn modelId="{FBDA10DE-8B0B-4F3E-A2A9-A30DF4281C22}" type="presOf" srcId="{0DD44585-15A6-4460-806A-0CA975E94307}" destId="{6C1BA211-A038-4B2A-836A-5CAA6B79CEC1}" srcOrd="0" destOrd="0" presId="urn:microsoft.com/office/officeart/2005/8/layout/hList2"/>
    <dgm:cxn modelId="{A89E5086-807D-44CA-9A29-C1CB60C987EA}" type="presOf" srcId="{73B4BB56-2FC0-4DFB-B2CB-F425B7335251}" destId="{8BC5B740-FDE8-4948-A075-35301A11F794}" srcOrd="0" destOrd="0" presId="urn:microsoft.com/office/officeart/2005/8/layout/hList2"/>
    <dgm:cxn modelId="{31ECEC75-BF29-42BC-BCB8-52D8902E12E5}" srcId="{0DD44585-15A6-4460-806A-0CA975E94307}" destId="{A79DB09A-5E14-472A-8816-76449498062F}" srcOrd="1" destOrd="0" parTransId="{07A97F04-FBF2-48C6-A742-1180EB5627D5}" sibTransId="{46A8969A-BF34-45AB-90D2-C6F01BB1DFA0}"/>
    <dgm:cxn modelId="{530ACF26-6680-42C3-9C56-49DE8218176F}" type="presOf" srcId="{6F17D6ED-3099-4D19-B68C-DAB6362958B8}" destId="{D7991974-34F2-4246-95C0-0EE96DFC9C04}" srcOrd="0" destOrd="2" presId="urn:microsoft.com/office/officeart/2005/8/layout/hList2"/>
    <dgm:cxn modelId="{9E5FB16B-0AF4-40FA-9E29-395B9C192E76}" type="presOf" srcId="{CC59A71B-C889-4D0D-91C0-E29D66B14F42}" destId="{EF6139BD-E991-4439-B201-AC8F9A453CF6}" srcOrd="0" destOrd="3" presId="urn:microsoft.com/office/officeart/2005/8/layout/hList2"/>
    <dgm:cxn modelId="{D3E4AD18-6312-43B1-AE69-7F2E10F8C269}" type="presOf" srcId="{9CC01A78-6076-47CD-A4D0-07051D40D5E9}" destId="{D7991974-34F2-4246-95C0-0EE96DFC9C04}" srcOrd="0" destOrd="0" presId="urn:microsoft.com/office/officeart/2005/8/layout/hList2"/>
    <dgm:cxn modelId="{799BB82A-7DAB-4F79-861E-5D4C036CCADD}" srcId="{0DD44585-15A6-4460-806A-0CA975E94307}" destId="{DBA4F5AC-EB1D-41EB-A1D0-B7D1785D47CF}" srcOrd="0" destOrd="0" parTransId="{8648BA67-E9F5-4ADE-9582-850A634C8C00}" sibTransId="{26302BD5-98C5-4ADC-9B5D-6835B4B8DADD}"/>
    <dgm:cxn modelId="{574A5906-11CE-4657-9D22-FB1D2342FDBA}" srcId="{E5355E6A-340D-421F-AFA1-8B97A025557C}" destId="{32328A0A-CC38-4CCD-9E19-BC080D381AD6}" srcOrd="1" destOrd="0" parTransId="{527B2580-39A3-4AEE-8615-0447FD827553}" sibTransId="{42599506-AC12-4C94-977E-CD1FDFF277AF}"/>
    <dgm:cxn modelId="{774E3E3E-93BE-4DC5-B423-403B2BAB209D}" type="presOf" srcId="{556C95C4-5460-4C55-9299-0DB71879DB06}" destId="{EF6139BD-E991-4439-B201-AC8F9A453CF6}" srcOrd="0" destOrd="1" presId="urn:microsoft.com/office/officeart/2005/8/layout/hList2"/>
    <dgm:cxn modelId="{0E17280F-DF79-4677-BFCA-32EC629C8DF8}" type="presOf" srcId="{DBA4F5AC-EB1D-41EB-A1D0-B7D1785D47CF}" destId="{00D108E9-24B8-4218-A9AC-6760176A0A0B}" srcOrd="0" destOrd="0" presId="urn:microsoft.com/office/officeart/2005/8/layout/hList2"/>
    <dgm:cxn modelId="{082CC701-C717-4850-8F49-6B2CE63CD361}" type="presOf" srcId="{5F40E040-B771-4C65-B0A6-6B1A313D19D0}" destId="{EF6139BD-E991-4439-B201-AC8F9A453CF6}" srcOrd="0" destOrd="6" presId="urn:microsoft.com/office/officeart/2005/8/layout/hList2"/>
    <dgm:cxn modelId="{06C73F62-CAF0-4778-B13F-18008166F839}" type="presOf" srcId="{DD20AD3E-B62A-499E-BFDE-39363CB81B12}" destId="{D7991974-34F2-4246-95C0-0EE96DFC9C04}" srcOrd="0" destOrd="6" presId="urn:microsoft.com/office/officeart/2005/8/layout/hList2"/>
    <dgm:cxn modelId="{8A128362-F5DB-4DEF-B0E4-6E1A9C105032}" srcId="{E5355E6A-340D-421F-AFA1-8B97A025557C}" destId="{08279E0C-6804-4AE9-ADFC-A07A129F5174}" srcOrd="4" destOrd="0" parTransId="{F1BA75A1-5834-4ECF-A9EE-11582BE4270A}" sibTransId="{D390B093-42C0-4996-9301-71C2E52D0631}"/>
    <dgm:cxn modelId="{48A8FB76-EAEF-4371-9F22-F9DEEE54CEFF}" srcId="{E5355E6A-340D-421F-AFA1-8B97A025557C}" destId="{DE121C95-6ED6-4349-AE43-3C6728325B6F}" srcOrd="5" destOrd="0" parTransId="{F0A2FC1D-137F-4E5C-A948-C16071291117}" sibTransId="{901AEBE4-2D40-4176-85CB-AF0941BD8467}"/>
    <dgm:cxn modelId="{F6D07263-4474-40BA-BD43-D0EEB4ADBD67}" type="presOf" srcId="{6EB6E5CB-E731-4932-90AF-752B78F1F650}" destId="{EF6139BD-E991-4439-B201-AC8F9A453CF6}" srcOrd="0" destOrd="7" presId="urn:microsoft.com/office/officeart/2005/8/layout/hList2"/>
    <dgm:cxn modelId="{99049112-E7D2-4906-B000-088BD30EC3BA}" srcId="{C0F4B340-E474-48E2-A8FF-F2011242F84A}" destId="{73AE69F8-A52C-4497-819D-1CA2C7644AAA}" srcOrd="2" destOrd="0" parTransId="{FE12BD3B-0E9D-4B8D-B7A1-C7E6483AC30E}" sibTransId="{47414389-7E8F-4F1B-B1E3-D09ED3A76552}"/>
    <dgm:cxn modelId="{5CFA4A3D-27F4-4B6B-B72F-9314B9146B05}" srcId="{C0F4B340-E474-48E2-A8FF-F2011242F84A}" destId="{5F40E040-B771-4C65-B0A6-6B1A313D19D0}" srcOrd="6" destOrd="0" parTransId="{19438488-EAD5-4239-98F7-5CA079ED41F3}" sibTransId="{E46CC78F-5CD4-4A75-AF90-7CEE1C533F3D}"/>
    <dgm:cxn modelId="{B42661AF-AB98-4F90-A08F-6E99C69E0E38}" type="presParOf" srcId="{8BC5B740-FDE8-4948-A075-35301A11F794}" destId="{DA5730C7-A280-491E-A27D-7902C644FF41}" srcOrd="0" destOrd="0" presId="urn:microsoft.com/office/officeart/2005/8/layout/hList2"/>
    <dgm:cxn modelId="{DA9D7978-439F-4E67-B783-DFCFB39A85F1}" type="presParOf" srcId="{DA5730C7-A280-491E-A27D-7902C644FF41}" destId="{4DC24688-3DB6-4CB6-BCFE-51705CC78FFF}" srcOrd="0" destOrd="0" presId="urn:microsoft.com/office/officeart/2005/8/layout/hList2"/>
    <dgm:cxn modelId="{CFF04109-0767-4C32-A6CF-110A145EE9DE}" type="presParOf" srcId="{DA5730C7-A280-491E-A27D-7902C644FF41}" destId="{EF6139BD-E991-4439-B201-AC8F9A453CF6}" srcOrd="1" destOrd="0" presId="urn:microsoft.com/office/officeart/2005/8/layout/hList2"/>
    <dgm:cxn modelId="{9C050203-0695-4CA2-88A4-2F8A448DAB20}" type="presParOf" srcId="{DA5730C7-A280-491E-A27D-7902C644FF41}" destId="{D71722D7-50D3-4F15-88CB-1A5964401E06}" srcOrd="2" destOrd="0" presId="urn:microsoft.com/office/officeart/2005/8/layout/hList2"/>
    <dgm:cxn modelId="{151DC32D-0098-4BA2-B942-CE9ED135E950}" type="presParOf" srcId="{8BC5B740-FDE8-4948-A075-35301A11F794}" destId="{DC2E76C4-6F6A-4E2F-B092-8EE6B39E2386}" srcOrd="1" destOrd="0" presId="urn:microsoft.com/office/officeart/2005/8/layout/hList2"/>
    <dgm:cxn modelId="{C7F38C1D-D873-4278-9FA0-4187B2C86462}" type="presParOf" srcId="{8BC5B740-FDE8-4948-A075-35301A11F794}" destId="{45D2AE5E-2892-441C-902B-783F3E2AD4D5}" srcOrd="2" destOrd="0" presId="urn:microsoft.com/office/officeart/2005/8/layout/hList2"/>
    <dgm:cxn modelId="{05A43A87-8C7C-493D-99A1-7EC5E328996E}" type="presParOf" srcId="{45D2AE5E-2892-441C-902B-783F3E2AD4D5}" destId="{9AE77FEA-9F95-43E2-817A-2B5B49AA93FF}" srcOrd="0" destOrd="0" presId="urn:microsoft.com/office/officeart/2005/8/layout/hList2"/>
    <dgm:cxn modelId="{11D70418-3E23-4D1A-B3E5-F08A908C709F}" type="presParOf" srcId="{45D2AE5E-2892-441C-902B-783F3E2AD4D5}" destId="{D7991974-34F2-4246-95C0-0EE96DFC9C04}" srcOrd="1" destOrd="0" presId="urn:microsoft.com/office/officeart/2005/8/layout/hList2"/>
    <dgm:cxn modelId="{6A8B96FF-3DA1-449E-90C6-D657F6E8F4A9}" type="presParOf" srcId="{45D2AE5E-2892-441C-902B-783F3E2AD4D5}" destId="{93F18AF8-DA0E-4115-866A-CE5121112AB7}" srcOrd="2" destOrd="0" presId="urn:microsoft.com/office/officeart/2005/8/layout/hList2"/>
    <dgm:cxn modelId="{E1C5107A-7E57-4347-B1F1-E2ED79F3FB67}" type="presParOf" srcId="{8BC5B740-FDE8-4948-A075-35301A11F794}" destId="{55459904-7813-460B-BC6D-954EB79B7AA0}" srcOrd="3" destOrd="0" presId="urn:microsoft.com/office/officeart/2005/8/layout/hList2"/>
    <dgm:cxn modelId="{704F1071-3992-480F-BF8D-CCD72FFCCD66}" type="presParOf" srcId="{8BC5B740-FDE8-4948-A075-35301A11F794}" destId="{26C9E490-6679-4D0A-B393-B9B92A000312}" srcOrd="4" destOrd="0" presId="urn:microsoft.com/office/officeart/2005/8/layout/hList2"/>
    <dgm:cxn modelId="{F6C12FD6-3922-4AE4-8469-D8CD342044CE}" type="presParOf" srcId="{26C9E490-6679-4D0A-B393-B9B92A000312}" destId="{FBD7E528-D7E4-4E73-B299-4BF313ED374A}" srcOrd="0" destOrd="0" presId="urn:microsoft.com/office/officeart/2005/8/layout/hList2"/>
    <dgm:cxn modelId="{676D3A31-7F69-4DAC-A508-E2B1D16FD4B1}" type="presParOf" srcId="{26C9E490-6679-4D0A-B393-B9B92A000312}" destId="{00D108E9-24B8-4218-A9AC-6760176A0A0B}" srcOrd="1" destOrd="0" presId="urn:microsoft.com/office/officeart/2005/8/layout/hList2"/>
    <dgm:cxn modelId="{85F5FE0D-1EE5-456D-A208-5932BF62445A}" type="presParOf" srcId="{26C9E490-6679-4D0A-B393-B9B92A000312}" destId="{6C1BA211-A038-4B2A-836A-5CAA6B79CEC1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B4BB56-2FC0-4DFB-B2CB-F425B7335251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C0F4B340-E474-48E2-A8FF-F2011242F84A}">
      <dgm:prSet phldrT="[Text]" custT="1"/>
      <dgm:spPr/>
      <dgm:t>
        <a:bodyPr/>
        <a:lstStyle/>
        <a:p>
          <a:r>
            <a:rPr lang="id-ID" sz="3200" b="1" dirty="0" smtClean="0">
              <a:solidFill>
                <a:srgbClr val="7030A0"/>
              </a:solidFill>
              <a:latin typeface="+mj-lt"/>
            </a:rPr>
            <a:t>Ressort</a:t>
          </a:r>
          <a:endParaRPr lang="id-ID" sz="3200" b="1" dirty="0">
            <a:solidFill>
              <a:srgbClr val="7030A0"/>
            </a:solidFill>
            <a:latin typeface="+mj-lt"/>
          </a:endParaRPr>
        </a:p>
      </dgm:t>
    </dgm:pt>
    <dgm:pt modelId="{8121B626-917E-4D4C-81A2-50F9A59A4C7F}" type="parTrans" cxnId="{DBFE1CC7-B53B-4A73-A75F-FB5F5E2D0B06}">
      <dgm:prSet/>
      <dgm:spPr/>
      <dgm:t>
        <a:bodyPr/>
        <a:lstStyle/>
        <a:p>
          <a:endParaRPr lang="id-ID" sz="2400"/>
        </a:p>
      </dgm:t>
    </dgm:pt>
    <dgm:pt modelId="{12208C5D-4FC1-4C64-AF5A-FF5022EEFA13}" type="sibTrans" cxnId="{DBFE1CC7-B53B-4A73-A75F-FB5F5E2D0B06}">
      <dgm:prSet/>
      <dgm:spPr/>
      <dgm:t>
        <a:bodyPr/>
        <a:lstStyle/>
        <a:p>
          <a:endParaRPr lang="id-ID" sz="2400"/>
        </a:p>
      </dgm:t>
    </dgm:pt>
    <dgm:pt modelId="{556C95C4-5460-4C55-9299-0DB71879DB06}">
      <dgm:prSet phldrT="[Text]" custT="1"/>
      <dgm:spPr>
        <a:solidFill>
          <a:srgbClr val="7030A0"/>
        </a:solidFill>
      </dgm:spPr>
      <dgm:t>
        <a:bodyPr/>
        <a:lstStyle/>
        <a:p>
          <a:r>
            <a:rPr lang="id-ID" sz="1600" dirty="0" smtClean="0"/>
            <a:t>1. Cengkareng</a:t>
          </a:r>
          <a:endParaRPr lang="id-ID" sz="1600" dirty="0"/>
        </a:p>
      </dgm:t>
    </dgm:pt>
    <dgm:pt modelId="{4D5706A7-20C2-4EC2-B1EE-4B38CD877F01}" type="parTrans" cxnId="{53F485E7-FF16-42E6-840B-98D1BDF3C379}">
      <dgm:prSet/>
      <dgm:spPr/>
      <dgm:t>
        <a:bodyPr/>
        <a:lstStyle/>
        <a:p>
          <a:endParaRPr lang="id-ID" sz="2400"/>
        </a:p>
      </dgm:t>
    </dgm:pt>
    <dgm:pt modelId="{2A9436F9-0EAE-4A87-A462-D3A59BBB90C6}" type="sibTrans" cxnId="{53F485E7-FF16-42E6-840B-98D1BDF3C379}">
      <dgm:prSet/>
      <dgm:spPr/>
      <dgm:t>
        <a:bodyPr/>
        <a:lstStyle/>
        <a:p>
          <a:endParaRPr lang="id-ID" sz="2400"/>
        </a:p>
      </dgm:t>
    </dgm:pt>
    <dgm:pt modelId="{E5355E6A-340D-421F-AFA1-8B97A025557C}">
      <dgm:prSet phldrT="[Text]" custT="1"/>
      <dgm:spPr/>
      <dgm:t>
        <a:bodyPr/>
        <a:lstStyle/>
        <a:p>
          <a:r>
            <a:rPr lang="id-ID" sz="3200" b="1" dirty="0" smtClean="0">
              <a:solidFill>
                <a:srgbClr val="7030A0"/>
              </a:solidFill>
              <a:latin typeface="+mj-lt"/>
            </a:rPr>
            <a:t>Pagaran</a:t>
          </a:r>
          <a:endParaRPr lang="id-ID" sz="3200" b="1" dirty="0">
            <a:solidFill>
              <a:srgbClr val="7030A0"/>
            </a:solidFill>
            <a:latin typeface="+mj-lt"/>
          </a:endParaRPr>
        </a:p>
      </dgm:t>
    </dgm:pt>
    <dgm:pt modelId="{61B94CD7-B898-488F-BF23-B71A5B9C2970}" type="parTrans" cxnId="{3A8DDF77-5652-40A3-BB11-9416F38FE0E1}">
      <dgm:prSet/>
      <dgm:spPr/>
      <dgm:t>
        <a:bodyPr/>
        <a:lstStyle/>
        <a:p>
          <a:endParaRPr lang="id-ID" sz="2400"/>
        </a:p>
      </dgm:t>
    </dgm:pt>
    <dgm:pt modelId="{3C93E342-9E97-47F0-B6B1-09ACC14BC0BA}" type="sibTrans" cxnId="{3A8DDF77-5652-40A3-BB11-9416F38FE0E1}">
      <dgm:prSet/>
      <dgm:spPr/>
      <dgm:t>
        <a:bodyPr/>
        <a:lstStyle/>
        <a:p>
          <a:endParaRPr lang="id-ID" sz="2400"/>
        </a:p>
      </dgm:t>
    </dgm:pt>
    <dgm:pt modelId="{32328A0A-CC38-4CCD-9E19-BC080D381AD6}">
      <dgm:prSet phldrT="[Text]" custT="1"/>
      <dgm:spPr>
        <a:solidFill>
          <a:srgbClr val="7030A0"/>
        </a:solidFill>
      </dgm:spPr>
      <dgm:t>
        <a:bodyPr/>
        <a:lstStyle/>
        <a:p>
          <a:r>
            <a:rPr lang="id-ID" sz="1600" b="0" i="0" dirty="0" smtClean="0"/>
            <a:t>8. Kalideres (pagaran Cengkareng)</a:t>
          </a:r>
          <a:endParaRPr lang="id-ID" sz="1600" dirty="0"/>
        </a:p>
      </dgm:t>
    </dgm:pt>
    <dgm:pt modelId="{527B2580-39A3-4AEE-8615-0447FD827553}" type="parTrans" cxnId="{574A5906-11CE-4657-9D22-FB1D2342FDBA}">
      <dgm:prSet/>
      <dgm:spPr/>
      <dgm:t>
        <a:bodyPr/>
        <a:lstStyle/>
        <a:p>
          <a:endParaRPr lang="id-ID" sz="2400"/>
        </a:p>
      </dgm:t>
    </dgm:pt>
    <dgm:pt modelId="{42599506-AC12-4C94-977E-CD1FDFF277AF}" type="sibTrans" cxnId="{574A5906-11CE-4657-9D22-FB1D2342FDBA}">
      <dgm:prSet/>
      <dgm:spPr/>
      <dgm:t>
        <a:bodyPr/>
        <a:lstStyle/>
        <a:p>
          <a:endParaRPr lang="id-ID" sz="2400"/>
        </a:p>
      </dgm:t>
    </dgm:pt>
    <dgm:pt modelId="{0DD44585-15A6-4460-806A-0CA975E94307}">
      <dgm:prSet phldrT="[Text]" custT="1"/>
      <dgm:spPr/>
      <dgm:t>
        <a:bodyPr/>
        <a:lstStyle/>
        <a:p>
          <a:r>
            <a:rPr lang="id-ID" sz="3200" b="1" dirty="0" smtClean="0">
              <a:solidFill>
                <a:srgbClr val="7030A0"/>
              </a:solidFill>
              <a:latin typeface="+mj-lt"/>
            </a:rPr>
            <a:t>Jumlah gereja</a:t>
          </a:r>
          <a:endParaRPr lang="id-ID" sz="3200" b="1" dirty="0">
            <a:solidFill>
              <a:srgbClr val="7030A0"/>
            </a:solidFill>
            <a:latin typeface="+mj-lt"/>
          </a:endParaRPr>
        </a:p>
      </dgm:t>
    </dgm:pt>
    <dgm:pt modelId="{AB8BB81E-B1F5-4A27-97A3-0EABEC0BE79C}" type="parTrans" cxnId="{76165C7E-89D5-4607-B69D-4940934B5617}">
      <dgm:prSet/>
      <dgm:spPr/>
      <dgm:t>
        <a:bodyPr/>
        <a:lstStyle/>
        <a:p>
          <a:endParaRPr lang="id-ID" sz="2400"/>
        </a:p>
      </dgm:t>
    </dgm:pt>
    <dgm:pt modelId="{58366F75-B1E9-4461-BDA1-0D44CE41C186}" type="sibTrans" cxnId="{76165C7E-89D5-4607-B69D-4940934B5617}">
      <dgm:prSet/>
      <dgm:spPr/>
      <dgm:t>
        <a:bodyPr/>
        <a:lstStyle/>
        <a:p>
          <a:endParaRPr lang="id-ID" sz="2400"/>
        </a:p>
      </dgm:t>
    </dgm:pt>
    <dgm:pt modelId="{A79DB09A-5E14-472A-8816-76449498062F}">
      <dgm:prSet phldrT="[Text]" custT="1"/>
      <dgm:spPr>
        <a:solidFill>
          <a:srgbClr val="7030A0"/>
        </a:solidFill>
      </dgm:spPr>
      <dgm:t>
        <a:bodyPr/>
        <a:lstStyle/>
        <a:p>
          <a:r>
            <a:rPr lang="id-ID" sz="1600" b="0" i="0" dirty="0" smtClean="0"/>
            <a:t>7 ressort</a:t>
          </a:r>
          <a:endParaRPr lang="id-ID" sz="1600" dirty="0"/>
        </a:p>
      </dgm:t>
    </dgm:pt>
    <dgm:pt modelId="{07A97F04-FBF2-48C6-A742-1180EB5627D5}" type="parTrans" cxnId="{31ECEC75-BF29-42BC-BCB8-52D8902E12E5}">
      <dgm:prSet/>
      <dgm:spPr/>
      <dgm:t>
        <a:bodyPr/>
        <a:lstStyle/>
        <a:p>
          <a:endParaRPr lang="id-ID" sz="2400"/>
        </a:p>
      </dgm:t>
    </dgm:pt>
    <dgm:pt modelId="{46A8969A-BF34-45AB-90D2-C6F01BB1DFA0}" type="sibTrans" cxnId="{31ECEC75-BF29-42BC-BCB8-52D8902E12E5}">
      <dgm:prSet/>
      <dgm:spPr/>
      <dgm:t>
        <a:bodyPr/>
        <a:lstStyle/>
        <a:p>
          <a:endParaRPr lang="id-ID" sz="2400"/>
        </a:p>
      </dgm:t>
    </dgm:pt>
    <dgm:pt modelId="{8D7DED18-D6DB-464C-8FD6-206EF89C098F}">
      <dgm:prSet custT="1"/>
      <dgm:spPr>
        <a:solidFill>
          <a:srgbClr val="7030A0"/>
        </a:solidFill>
      </dgm:spPr>
      <dgm:t>
        <a:bodyPr/>
        <a:lstStyle/>
        <a:p>
          <a:r>
            <a:rPr lang="id-ID" sz="1600" b="0" i="0" dirty="0" smtClean="0"/>
            <a:t>7 pagaran</a:t>
          </a:r>
          <a:endParaRPr lang="id-ID" sz="1600" b="0" i="0" dirty="0"/>
        </a:p>
      </dgm:t>
    </dgm:pt>
    <dgm:pt modelId="{A6078322-C498-47EA-9BFC-524647356C20}" type="parTrans" cxnId="{4D53065F-4E73-4E3D-805B-CB1E040EB7F4}">
      <dgm:prSet/>
      <dgm:spPr/>
      <dgm:t>
        <a:bodyPr/>
        <a:lstStyle/>
        <a:p>
          <a:endParaRPr lang="id-ID" sz="2400"/>
        </a:p>
      </dgm:t>
    </dgm:pt>
    <dgm:pt modelId="{6FDBA2C3-4AE5-40DF-808E-52E5CCCECEB2}" type="sibTrans" cxnId="{4D53065F-4E73-4E3D-805B-CB1E040EB7F4}">
      <dgm:prSet/>
      <dgm:spPr/>
      <dgm:t>
        <a:bodyPr/>
        <a:lstStyle/>
        <a:p>
          <a:endParaRPr lang="id-ID" sz="2400"/>
        </a:p>
      </dgm:t>
    </dgm:pt>
    <dgm:pt modelId="{8E03B914-3BF8-4475-9139-07E73EB438C2}">
      <dgm:prSet custT="1"/>
      <dgm:spPr>
        <a:solidFill>
          <a:srgbClr val="7030A0"/>
        </a:solidFill>
      </dgm:spPr>
      <dgm:t>
        <a:bodyPr/>
        <a:lstStyle/>
        <a:p>
          <a:r>
            <a:rPr lang="id-ID" sz="1600" b="0" i="0" dirty="0" smtClean="0"/>
            <a:t>14 gereja</a:t>
          </a:r>
          <a:endParaRPr lang="id-ID" sz="1600" b="0" i="0" dirty="0"/>
        </a:p>
      </dgm:t>
    </dgm:pt>
    <dgm:pt modelId="{F3E3FF72-2CCC-4BF4-A060-D2ED9D97E832}" type="parTrans" cxnId="{AB41347A-610D-4194-96B7-55DB84184C1F}">
      <dgm:prSet/>
      <dgm:spPr/>
      <dgm:t>
        <a:bodyPr/>
        <a:lstStyle/>
        <a:p>
          <a:endParaRPr lang="id-ID" sz="2400"/>
        </a:p>
      </dgm:t>
    </dgm:pt>
    <dgm:pt modelId="{D69D85AA-8527-4583-9891-5673F3EDA961}" type="sibTrans" cxnId="{AB41347A-610D-4194-96B7-55DB84184C1F}">
      <dgm:prSet/>
      <dgm:spPr/>
      <dgm:t>
        <a:bodyPr/>
        <a:lstStyle/>
        <a:p>
          <a:endParaRPr lang="id-ID" sz="2400"/>
        </a:p>
      </dgm:t>
    </dgm:pt>
    <dgm:pt modelId="{349FC8C3-C505-45CC-B413-1D693FEBC456}">
      <dgm:prSet custT="1"/>
      <dgm:spPr>
        <a:solidFill>
          <a:srgbClr val="7030A0"/>
        </a:solidFill>
      </dgm:spPr>
      <dgm:t>
        <a:bodyPr/>
        <a:lstStyle/>
        <a:p>
          <a:r>
            <a:rPr lang="es-ES" sz="1600" b="0" i="0" dirty="0" smtClean="0"/>
            <a:t>9. Kamal Raya (pagaran Cengkareng)</a:t>
          </a:r>
          <a:endParaRPr lang="id-ID" sz="1600" b="0" i="0" dirty="0" smtClean="0"/>
        </a:p>
      </dgm:t>
    </dgm:pt>
    <dgm:pt modelId="{7C5AD85B-BE2D-4AF7-AD02-31B00EB6EF97}" type="parTrans" cxnId="{53381AE1-D437-4A9A-A606-E0766B7CAF5A}">
      <dgm:prSet/>
      <dgm:spPr/>
      <dgm:t>
        <a:bodyPr/>
        <a:lstStyle/>
        <a:p>
          <a:endParaRPr lang="id-ID"/>
        </a:p>
      </dgm:t>
    </dgm:pt>
    <dgm:pt modelId="{E15A5BE5-97FA-4F4C-B2C1-5F25BC9F125F}" type="sibTrans" cxnId="{53381AE1-D437-4A9A-A606-E0766B7CAF5A}">
      <dgm:prSet/>
      <dgm:spPr/>
      <dgm:t>
        <a:bodyPr/>
        <a:lstStyle/>
        <a:p>
          <a:endParaRPr lang="id-ID"/>
        </a:p>
      </dgm:t>
    </dgm:pt>
    <dgm:pt modelId="{C5C93C77-1072-4B6C-A840-1D27233409A4}">
      <dgm:prSet custT="1"/>
      <dgm:spPr>
        <a:solidFill>
          <a:srgbClr val="7030A0"/>
        </a:solidFill>
      </dgm:spPr>
      <dgm:t>
        <a:bodyPr/>
        <a:lstStyle/>
        <a:p>
          <a:r>
            <a:rPr lang="id-ID" sz="1600" b="0" i="0" dirty="0" smtClean="0"/>
            <a:t>10. Tegal Alur (pagaran Cengkareng)</a:t>
          </a:r>
        </a:p>
      </dgm:t>
    </dgm:pt>
    <dgm:pt modelId="{6C6AF4FF-5277-4C3E-8A50-D60231D0F5C8}" type="parTrans" cxnId="{A75C0B70-B60A-4C62-BF52-B0C3F52B38D4}">
      <dgm:prSet/>
      <dgm:spPr/>
      <dgm:t>
        <a:bodyPr/>
        <a:lstStyle/>
        <a:p>
          <a:endParaRPr lang="id-ID"/>
        </a:p>
      </dgm:t>
    </dgm:pt>
    <dgm:pt modelId="{08701E7E-EEC1-4790-9007-37B03DAD032F}" type="sibTrans" cxnId="{A75C0B70-B60A-4C62-BF52-B0C3F52B38D4}">
      <dgm:prSet/>
      <dgm:spPr/>
      <dgm:t>
        <a:bodyPr/>
        <a:lstStyle/>
        <a:p>
          <a:endParaRPr lang="id-ID"/>
        </a:p>
      </dgm:t>
    </dgm:pt>
    <dgm:pt modelId="{4013081D-71F7-409B-B1EF-B5521EFFD918}">
      <dgm:prSet custT="1"/>
      <dgm:spPr>
        <a:solidFill>
          <a:srgbClr val="7030A0"/>
        </a:solidFill>
      </dgm:spPr>
      <dgm:t>
        <a:bodyPr/>
        <a:lstStyle/>
        <a:p>
          <a:r>
            <a:rPr lang="id-ID" sz="1600" b="0" i="0" dirty="0" smtClean="0"/>
            <a:t>11. Kapuk (pagaran Slipi)</a:t>
          </a:r>
        </a:p>
      </dgm:t>
    </dgm:pt>
    <dgm:pt modelId="{C05AE71B-F63F-4C9B-B118-4A9F1609A8B0}" type="parTrans" cxnId="{47F790A2-CDAD-4526-9ACB-C1C7F069BBF5}">
      <dgm:prSet/>
      <dgm:spPr/>
      <dgm:t>
        <a:bodyPr/>
        <a:lstStyle/>
        <a:p>
          <a:endParaRPr lang="id-ID"/>
        </a:p>
      </dgm:t>
    </dgm:pt>
    <dgm:pt modelId="{1C58AB6D-C553-430C-BAC1-B9E06587C453}" type="sibTrans" cxnId="{47F790A2-CDAD-4526-9ACB-C1C7F069BBF5}">
      <dgm:prSet/>
      <dgm:spPr/>
      <dgm:t>
        <a:bodyPr/>
        <a:lstStyle/>
        <a:p>
          <a:endParaRPr lang="id-ID"/>
        </a:p>
      </dgm:t>
    </dgm:pt>
    <dgm:pt modelId="{C6D50488-3337-4085-8CAE-1A903B1E0665}">
      <dgm:prSet custT="1"/>
      <dgm:spPr>
        <a:solidFill>
          <a:srgbClr val="7030A0"/>
        </a:solidFill>
      </dgm:spPr>
      <dgm:t>
        <a:bodyPr/>
        <a:lstStyle/>
        <a:p>
          <a:r>
            <a:rPr lang="id-ID" sz="1600" b="0" i="0" dirty="0" smtClean="0"/>
            <a:t>12. Kapuk Sawah (pagaran Kebon Jeruk)</a:t>
          </a:r>
        </a:p>
      </dgm:t>
    </dgm:pt>
    <dgm:pt modelId="{0EF5BC67-E6CB-467E-BB94-57F325AB9060}" type="parTrans" cxnId="{43432E9A-D395-46C3-9396-61C46D5FF238}">
      <dgm:prSet/>
      <dgm:spPr/>
      <dgm:t>
        <a:bodyPr/>
        <a:lstStyle/>
        <a:p>
          <a:endParaRPr lang="id-ID"/>
        </a:p>
      </dgm:t>
    </dgm:pt>
    <dgm:pt modelId="{50B789BD-5C88-4FBD-BF97-B8F461A3F816}" type="sibTrans" cxnId="{43432E9A-D395-46C3-9396-61C46D5FF238}">
      <dgm:prSet/>
      <dgm:spPr/>
      <dgm:t>
        <a:bodyPr/>
        <a:lstStyle/>
        <a:p>
          <a:endParaRPr lang="id-ID"/>
        </a:p>
      </dgm:t>
    </dgm:pt>
    <dgm:pt modelId="{9772ECFE-68F7-4364-B707-E794F74C93ED}">
      <dgm:prSet custT="1"/>
      <dgm:spPr>
        <a:solidFill>
          <a:srgbClr val="7030A0"/>
        </a:solidFill>
      </dgm:spPr>
      <dgm:t>
        <a:bodyPr/>
        <a:lstStyle/>
        <a:p>
          <a:r>
            <a:rPr lang="fi-FI" sz="1600" b="0" i="0" dirty="0" smtClean="0"/>
            <a:t>13. Jakarta Kota (pagaran Petojo)</a:t>
          </a:r>
          <a:endParaRPr lang="id-ID" sz="1600" b="0" i="0" dirty="0" smtClean="0"/>
        </a:p>
      </dgm:t>
    </dgm:pt>
    <dgm:pt modelId="{4E640C56-8674-4A73-8C75-F32C3709C641}" type="parTrans" cxnId="{B58C0AA1-6EAF-4A60-AD5A-1FB05743F997}">
      <dgm:prSet/>
      <dgm:spPr/>
      <dgm:t>
        <a:bodyPr/>
        <a:lstStyle/>
        <a:p>
          <a:endParaRPr lang="id-ID"/>
        </a:p>
      </dgm:t>
    </dgm:pt>
    <dgm:pt modelId="{97E5DD6C-59D6-4616-BC72-444581BAF0B4}" type="sibTrans" cxnId="{B58C0AA1-6EAF-4A60-AD5A-1FB05743F997}">
      <dgm:prSet/>
      <dgm:spPr/>
      <dgm:t>
        <a:bodyPr/>
        <a:lstStyle/>
        <a:p>
          <a:endParaRPr lang="id-ID"/>
        </a:p>
      </dgm:t>
    </dgm:pt>
    <dgm:pt modelId="{50DD0F22-1C9A-4366-B7F6-EA4D3545102C}">
      <dgm:prSet custT="1"/>
      <dgm:spPr>
        <a:solidFill>
          <a:srgbClr val="7030A0"/>
        </a:solidFill>
      </dgm:spPr>
      <dgm:t>
        <a:bodyPr/>
        <a:lstStyle/>
        <a:p>
          <a:r>
            <a:rPr lang="id-ID" sz="1600" b="0" i="0" dirty="0" smtClean="0"/>
            <a:t>14. Nomensen (pagaran Petojo)</a:t>
          </a:r>
        </a:p>
      </dgm:t>
    </dgm:pt>
    <dgm:pt modelId="{294801F3-2974-4705-8CEA-CE37AE6D6D01}" type="parTrans" cxnId="{77AAB92E-B9BA-4EAA-A147-C817AFACAF4C}">
      <dgm:prSet/>
      <dgm:spPr/>
      <dgm:t>
        <a:bodyPr/>
        <a:lstStyle/>
        <a:p>
          <a:endParaRPr lang="id-ID"/>
        </a:p>
      </dgm:t>
    </dgm:pt>
    <dgm:pt modelId="{0C388701-7FE9-49A7-AE1D-32E1C7007A98}" type="sibTrans" cxnId="{77AAB92E-B9BA-4EAA-A147-C817AFACAF4C}">
      <dgm:prSet/>
      <dgm:spPr/>
      <dgm:t>
        <a:bodyPr/>
        <a:lstStyle/>
        <a:p>
          <a:endParaRPr lang="id-ID"/>
        </a:p>
      </dgm:t>
    </dgm:pt>
    <dgm:pt modelId="{DFFA39D3-5F36-466B-8353-6F7BC8B72D36}">
      <dgm:prSet custT="1"/>
      <dgm:spPr>
        <a:solidFill>
          <a:srgbClr val="7030A0"/>
        </a:solidFill>
      </dgm:spPr>
      <dgm:t>
        <a:bodyPr/>
        <a:lstStyle/>
        <a:p>
          <a:r>
            <a:rPr lang="id-ID" sz="1600" dirty="0" smtClean="0"/>
            <a:t>2. Kebon Jeruk</a:t>
          </a:r>
        </a:p>
      </dgm:t>
    </dgm:pt>
    <dgm:pt modelId="{B577BF86-A433-4E87-91B9-390F9B07B7B2}" type="parTrans" cxnId="{93E2FF55-8D03-4854-A683-36A5481A6785}">
      <dgm:prSet/>
      <dgm:spPr/>
      <dgm:t>
        <a:bodyPr/>
        <a:lstStyle/>
        <a:p>
          <a:endParaRPr lang="id-ID"/>
        </a:p>
      </dgm:t>
    </dgm:pt>
    <dgm:pt modelId="{BE16CF4E-C64B-4243-927D-181B8025FAF9}" type="sibTrans" cxnId="{93E2FF55-8D03-4854-A683-36A5481A6785}">
      <dgm:prSet/>
      <dgm:spPr/>
      <dgm:t>
        <a:bodyPr/>
        <a:lstStyle/>
        <a:p>
          <a:endParaRPr lang="id-ID"/>
        </a:p>
      </dgm:t>
    </dgm:pt>
    <dgm:pt modelId="{320FE63E-D5FD-4B0C-A135-D84C9D3887A9}">
      <dgm:prSet custT="1"/>
      <dgm:spPr>
        <a:solidFill>
          <a:srgbClr val="7030A0"/>
        </a:solidFill>
      </dgm:spPr>
      <dgm:t>
        <a:bodyPr/>
        <a:lstStyle/>
        <a:p>
          <a:r>
            <a:rPr lang="id-ID" sz="1600" dirty="0" smtClean="0"/>
            <a:t>3. Petojo</a:t>
          </a:r>
        </a:p>
      </dgm:t>
    </dgm:pt>
    <dgm:pt modelId="{C4B7E97C-4B59-45BE-9FBF-4F20568D7C8D}" type="parTrans" cxnId="{2DF555BD-050C-4FC6-BF2D-15FE35E2F325}">
      <dgm:prSet/>
      <dgm:spPr/>
      <dgm:t>
        <a:bodyPr/>
        <a:lstStyle/>
        <a:p>
          <a:endParaRPr lang="id-ID"/>
        </a:p>
      </dgm:t>
    </dgm:pt>
    <dgm:pt modelId="{0361FF48-AC60-40CA-9BEE-6D18CEC1BBC7}" type="sibTrans" cxnId="{2DF555BD-050C-4FC6-BF2D-15FE35E2F325}">
      <dgm:prSet/>
      <dgm:spPr/>
      <dgm:t>
        <a:bodyPr/>
        <a:lstStyle/>
        <a:p>
          <a:endParaRPr lang="id-ID"/>
        </a:p>
      </dgm:t>
    </dgm:pt>
    <dgm:pt modelId="{E0282BFB-B5C9-4BFB-8DD5-C064D5326B0E}">
      <dgm:prSet custT="1"/>
      <dgm:spPr>
        <a:solidFill>
          <a:srgbClr val="7030A0"/>
        </a:solidFill>
      </dgm:spPr>
      <dgm:t>
        <a:bodyPr/>
        <a:lstStyle/>
        <a:p>
          <a:r>
            <a:rPr lang="id-ID" sz="1600" dirty="0" smtClean="0"/>
            <a:t>4. Petukangan</a:t>
          </a:r>
        </a:p>
      </dgm:t>
    </dgm:pt>
    <dgm:pt modelId="{A81A9821-0D93-4EA8-B9DA-8ABFBD68A5FF}" type="parTrans" cxnId="{43451E2D-79B0-4C67-8DE0-051EA867BAE6}">
      <dgm:prSet/>
      <dgm:spPr/>
      <dgm:t>
        <a:bodyPr/>
        <a:lstStyle/>
        <a:p>
          <a:endParaRPr lang="id-ID"/>
        </a:p>
      </dgm:t>
    </dgm:pt>
    <dgm:pt modelId="{C31AF181-35F6-4FA7-876A-46CF77ADA83B}" type="sibTrans" cxnId="{43451E2D-79B0-4C67-8DE0-051EA867BAE6}">
      <dgm:prSet/>
      <dgm:spPr/>
      <dgm:t>
        <a:bodyPr/>
        <a:lstStyle/>
        <a:p>
          <a:endParaRPr lang="id-ID"/>
        </a:p>
      </dgm:t>
    </dgm:pt>
    <dgm:pt modelId="{5A81DA3B-ED79-40DF-803F-77F7D6A79394}">
      <dgm:prSet custT="1"/>
      <dgm:spPr>
        <a:solidFill>
          <a:srgbClr val="7030A0"/>
        </a:solidFill>
      </dgm:spPr>
      <dgm:t>
        <a:bodyPr/>
        <a:lstStyle/>
        <a:p>
          <a:r>
            <a:rPr lang="id-ID" sz="1600" dirty="0" smtClean="0"/>
            <a:t>5. Slipi</a:t>
          </a:r>
        </a:p>
      </dgm:t>
    </dgm:pt>
    <dgm:pt modelId="{A8FED680-E1AC-477C-BC09-39797BC21742}" type="parTrans" cxnId="{04BDD146-7BD5-49EA-B48E-44ECD098D7C5}">
      <dgm:prSet/>
      <dgm:spPr/>
      <dgm:t>
        <a:bodyPr/>
        <a:lstStyle/>
        <a:p>
          <a:endParaRPr lang="id-ID"/>
        </a:p>
      </dgm:t>
    </dgm:pt>
    <dgm:pt modelId="{383D9033-D8A4-4DC9-BD8D-86AFF7D30288}" type="sibTrans" cxnId="{04BDD146-7BD5-49EA-B48E-44ECD098D7C5}">
      <dgm:prSet/>
      <dgm:spPr/>
      <dgm:t>
        <a:bodyPr/>
        <a:lstStyle/>
        <a:p>
          <a:endParaRPr lang="id-ID"/>
        </a:p>
      </dgm:t>
    </dgm:pt>
    <dgm:pt modelId="{77F9EFC0-D4CB-44A1-89D7-9DDC25B3C1E6}">
      <dgm:prSet custT="1"/>
      <dgm:spPr>
        <a:solidFill>
          <a:srgbClr val="7030A0"/>
        </a:solidFill>
      </dgm:spPr>
      <dgm:t>
        <a:bodyPr/>
        <a:lstStyle/>
        <a:p>
          <a:r>
            <a:rPr lang="id-ID" sz="1600" dirty="0" smtClean="0"/>
            <a:t>6. Tomang Barat</a:t>
          </a:r>
        </a:p>
      </dgm:t>
    </dgm:pt>
    <dgm:pt modelId="{2A255B5C-3200-4A63-BF8D-53B651174E0A}" type="parTrans" cxnId="{A0EC7984-04D1-4E35-97F7-96FA15D48C4B}">
      <dgm:prSet/>
      <dgm:spPr/>
      <dgm:t>
        <a:bodyPr/>
        <a:lstStyle/>
        <a:p>
          <a:endParaRPr lang="id-ID"/>
        </a:p>
      </dgm:t>
    </dgm:pt>
    <dgm:pt modelId="{D6ED32D3-7EE8-47F5-A551-EA6A87819F4F}" type="sibTrans" cxnId="{A0EC7984-04D1-4E35-97F7-96FA15D48C4B}">
      <dgm:prSet/>
      <dgm:spPr/>
      <dgm:t>
        <a:bodyPr/>
        <a:lstStyle/>
        <a:p>
          <a:endParaRPr lang="id-ID"/>
        </a:p>
      </dgm:t>
    </dgm:pt>
    <dgm:pt modelId="{56F7D80D-B80D-4FC7-807E-D58D4DA64DA3}">
      <dgm:prSet custT="1"/>
      <dgm:spPr>
        <a:solidFill>
          <a:srgbClr val="7030A0"/>
        </a:solidFill>
      </dgm:spPr>
      <dgm:t>
        <a:bodyPr/>
        <a:lstStyle/>
        <a:p>
          <a:r>
            <a:rPr lang="id-ID" sz="1600" dirty="0" smtClean="0"/>
            <a:t>7. Palmerah Petamburan</a:t>
          </a:r>
        </a:p>
      </dgm:t>
    </dgm:pt>
    <dgm:pt modelId="{F51690B8-90BA-4D23-9874-AFA2335D0A13}" type="parTrans" cxnId="{EDB7BBBA-1322-4FE4-9B2D-398B7BDABE8A}">
      <dgm:prSet/>
      <dgm:spPr/>
      <dgm:t>
        <a:bodyPr/>
        <a:lstStyle/>
        <a:p>
          <a:endParaRPr lang="id-ID"/>
        </a:p>
      </dgm:t>
    </dgm:pt>
    <dgm:pt modelId="{78936C63-A585-463B-A1A4-C0D48A4E0C4B}" type="sibTrans" cxnId="{EDB7BBBA-1322-4FE4-9B2D-398B7BDABE8A}">
      <dgm:prSet/>
      <dgm:spPr/>
      <dgm:t>
        <a:bodyPr/>
        <a:lstStyle/>
        <a:p>
          <a:endParaRPr lang="id-ID"/>
        </a:p>
      </dgm:t>
    </dgm:pt>
    <dgm:pt modelId="{051D34C0-FCC8-48C1-84AA-3F143AFD9ED4}">
      <dgm:prSet phldrT="[Text]" custT="1"/>
      <dgm:spPr>
        <a:solidFill>
          <a:srgbClr val="7030A0"/>
        </a:solidFill>
      </dgm:spPr>
      <dgm:t>
        <a:bodyPr/>
        <a:lstStyle/>
        <a:p>
          <a:endParaRPr lang="id-ID" sz="1600" dirty="0"/>
        </a:p>
      </dgm:t>
    </dgm:pt>
    <dgm:pt modelId="{6CEED26D-9BC2-4C8F-99FC-CE267E94F114}" type="parTrans" cxnId="{6D5D1D05-DF6D-4BB6-86C5-6E83C2B84DB7}">
      <dgm:prSet/>
      <dgm:spPr/>
      <dgm:t>
        <a:bodyPr/>
        <a:lstStyle/>
        <a:p>
          <a:endParaRPr lang="id-ID"/>
        </a:p>
      </dgm:t>
    </dgm:pt>
    <dgm:pt modelId="{443430A3-1E86-4E03-AA05-5DD64EB9862F}" type="sibTrans" cxnId="{6D5D1D05-DF6D-4BB6-86C5-6E83C2B84DB7}">
      <dgm:prSet/>
      <dgm:spPr/>
      <dgm:t>
        <a:bodyPr/>
        <a:lstStyle/>
        <a:p>
          <a:endParaRPr lang="id-ID"/>
        </a:p>
      </dgm:t>
    </dgm:pt>
    <dgm:pt modelId="{AEB68F5B-7E00-478D-A803-B3919C5B37A6}">
      <dgm:prSet phldrT="[Text]" custT="1"/>
      <dgm:spPr>
        <a:solidFill>
          <a:srgbClr val="7030A0"/>
        </a:solidFill>
      </dgm:spPr>
      <dgm:t>
        <a:bodyPr/>
        <a:lstStyle/>
        <a:p>
          <a:endParaRPr lang="id-ID" sz="1600" dirty="0"/>
        </a:p>
      </dgm:t>
    </dgm:pt>
    <dgm:pt modelId="{EF54E089-40AC-4C70-9042-90940A6FE40B}" type="parTrans" cxnId="{D5340F43-B88D-4B9E-A6BF-30817E39CE13}">
      <dgm:prSet/>
      <dgm:spPr/>
      <dgm:t>
        <a:bodyPr/>
        <a:lstStyle/>
        <a:p>
          <a:endParaRPr lang="id-ID"/>
        </a:p>
      </dgm:t>
    </dgm:pt>
    <dgm:pt modelId="{4D2F3C03-BF1F-44F1-9450-A633630626D9}" type="sibTrans" cxnId="{D5340F43-B88D-4B9E-A6BF-30817E39CE13}">
      <dgm:prSet/>
      <dgm:spPr/>
      <dgm:t>
        <a:bodyPr/>
        <a:lstStyle/>
        <a:p>
          <a:endParaRPr lang="id-ID"/>
        </a:p>
      </dgm:t>
    </dgm:pt>
    <dgm:pt modelId="{5BA36344-6F7E-4F43-AD05-948BC3AE0196}">
      <dgm:prSet phldrT="[Text]" custT="1"/>
      <dgm:spPr>
        <a:solidFill>
          <a:srgbClr val="7030A0"/>
        </a:solidFill>
      </dgm:spPr>
      <dgm:t>
        <a:bodyPr/>
        <a:lstStyle/>
        <a:p>
          <a:endParaRPr lang="id-ID" sz="1600" dirty="0"/>
        </a:p>
      </dgm:t>
    </dgm:pt>
    <dgm:pt modelId="{2A0D9278-BA18-4EF4-AB9D-67139728DDD7}" type="parTrans" cxnId="{A0F23D2B-4A9E-4C01-AE11-9128EE027D20}">
      <dgm:prSet/>
      <dgm:spPr/>
      <dgm:t>
        <a:bodyPr/>
        <a:lstStyle/>
        <a:p>
          <a:endParaRPr lang="id-ID"/>
        </a:p>
      </dgm:t>
    </dgm:pt>
    <dgm:pt modelId="{3DBD5FB5-17D8-4502-AC9A-A10DBD322DDC}" type="sibTrans" cxnId="{A0F23D2B-4A9E-4C01-AE11-9128EE027D20}">
      <dgm:prSet/>
      <dgm:spPr/>
      <dgm:t>
        <a:bodyPr/>
        <a:lstStyle/>
        <a:p>
          <a:endParaRPr lang="id-ID"/>
        </a:p>
      </dgm:t>
    </dgm:pt>
    <dgm:pt modelId="{8BC5B740-FDE8-4948-A075-35301A11F794}" type="pres">
      <dgm:prSet presAssocID="{73B4BB56-2FC0-4DFB-B2CB-F425B7335251}" presName="linearFlow" presStyleCnt="0">
        <dgm:presLayoutVars>
          <dgm:dir/>
          <dgm:animLvl val="lvl"/>
          <dgm:resizeHandles/>
        </dgm:presLayoutVars>
      </dgm:prSet>
      <dgm:spPr/>
    </dgm:pt>
    <dgm:pt modelId="{DA5730C7-A280-491E-A27D-7902C644FF41}" type="pres">
      <dgm:prSet presAssocID="{C0F4B340-E474-48E2-A8FF-F2011242F84A}" presName="compositeNode" presStyleCnt="0">
        <dgm:presLayoutVars>
          <dgm:bulletEnabled val="1"/>
        </dgm:presLayoutVars>
      </dgm:prSet>
      <dgm:spPr/>
    </dgm:pt>
    <dgm:pt modelId="{4DC24688-3DB6-4CB6-BCFE-51705CC78FFF}" type="pres">
      <dgm:prSet presAssocID="{C0F4B340-E474-48E2-A8FF-F2011242F84A}" presName="image" presStyleLbl="fgImgPlace1" presStyleIdx="0" presStyleCnt="3" custLinFactNeighborX="8044" custLinFactNeighborY="356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  <dgm:pt modelId="{EF6139BD-E991-4439-B201-AC8F9A453CF6}" type="pres">
      <dgm:prSet presAssocID="{C0F4B340-E474-48E2-A8FF-F2011242F84A}" presName="childNode" presStyleLbl="node1" presStyleIdx="0" presStyleCnt="3" custScaleX="125719" custLinFactNeighborX="18671" custLinFactNeighborY="-184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71722D7-50D3-4F15-88CB-1A5964401E06}" type="pres">
      <dgm:prSet presAssocID="{C0F4B340-E474-48E2-A8FF-F2011242F84A}" presName="parentNode" presStyleLbl="revTx" presStyleIdx="0" presStyleCnt="3">
        <dgm:presLayoutVars>
          <dgm:chMax val="0"/>
          <dgm:bulletEnabled val="1"/>
        </dgm:presLayoutVars>
      </dgm:prSet>
      <dgm:spPr/>
    </dgm:pt>
    <dgm:pt modelId="{DC2E76C4-6F6A-4E2F-B092-8EE6B39E2386}" type="pres">
      <dgm:prSet presAssocID="{12208C5D-4FC1-4C64-AF5A-FF5022EEFA13}" presName="sibTrans" presStyleCnt="0"/>
      <dgm:spPr/>
    </dgm:pt>
    <dgm:pt modelId="{45D2AE5E-2892-441C-902B-783F3E2AD4D5}" type="pres">
      <dgm:prSet presAssocID="{E5355E6A-340D-421F-AFA1-8B97A025557C}" presName="compositeNode" presStyleCnt="0">
        <dgm:presLayoutVars>
          <dgm:bulletEnabled val="1"/>
        </dgm:presLayoutVars>
      </dgm:prSet>
      <dgm:spPr/>
    </dgm:pt>
    <dgm:pt modelId="{9AE77FEA-9F95-43E2-817A-2B5B49AA93FF}" type="pres">
      <dgm:prSet presAssocID="{E5355E6A-340D-421F-AFA1-8B97A025557C}" presName="imag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7991974-34F2-4246-95C0-0EE96DFC9C04}" type="pres">
      <dgm:prSet presAssocID="{E5355E6A-340D-421F-AFA1-8B97A025557C}" presName="childNode" presStyleLbl="node1" presStyleIdx="1" presStyleCnt="3" custScaleX="150771" custLinFactNeighborX="30276" custLinFactNeighborY="-213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3F18AF8-DA0E-4115-866A-CE5121112AB7}" type="pres">
      <dgm:prSet presAssocID="{E5355E6A-340D-421F-AFA1-8B97A025557C}" presName="parentNode" presStyleLbl="revTx" presStyleIdx="1" presStyleCnt="3">
        <dgm:presLayoutVars>
          <dgm:chMax val="0"/>
          <dgm:bulletEnabled val="1"/>
        </dgm:presLayoutVars>
      </dgm:prSet>
      <dgm:spPr/>
    </dgm:pt>
    <dgm:pt modelId="{55459904-7813-460B-BC6D-954EB79B7AA0}" type="pres">
      <dgm:prSet presAssocID="{3C93E342-9E97-47F0-B6B1-09ACC14BC0BA}" presName="sibTrans" presStyleCnt="0"/>
      <dgm:spPr/>
    </dgm:pt>
    <dgm:pt modelId="{26C9E490-6679-4D0A-B393-B9B92A000312}" type="pres">
      <dgm:prSet presAssocID="{0DD44585-15A6-4460-806A-0CA975E94307}" presName="compositeNode" presStyleCnt="0">
        <dgm:presLayoutVars>
          <dgm:bulletEnabled val="1"/>
        </dgm:presLayoutVars>
      </dgm:prSet>
      <dgm:spPr/>
    </dgm:pt>
    <dgm:pt modelId="{FBD7E528-D7E4-4E73-B299-4BF313ED374A}" type="pres">
      <dgm:prSet presAssocID="{0DD44585-15A6-4460-806A-0CA975E94307}" presName="image" presStyleLbl="fgImgPlace1" presStyleIdx="2" presStyleCnt="3" custLinFactNeighborX="3142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8000" r="-68000"/>
          </a:stretch>
        </a:blipFill>
      </dgm:spPr>
    </dgm:pt>
    <dgm:pt modelId="{00D108E9-24B8-4218-A9AC-6760176A0A0B}" type="pres">
      <dgm:prSet presAssocID="{0DD44585-15A6-4460-806A-0CA975E94307}" presName="childNode" presStyleLbl="node1" presStyleIdx="2" presStyleCnt="3" custScaleX="76162" custLinFactNeighborX="15517" custLinFactNeighborY="-7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C1BA211-A038-4B2A-836A-5CAA6B79CEC1}" type="pres">
      <dgm:prSet presAssocID="{0DD44585-15A6-4460-806A-0CA975E94307}" presName="parentNode" presStyleLbl="revTx" presStyleIdx="2" presStyleCnt="3" custLinFactNeighborX="83120">
        <dgm:presLayoutVars>
          <dgm:chMax val="0"/>
          <dgm:bulletEnabled val="1"/>
        </dgm:presLayoutVars>
      </dgm:prSet>
      <dgm:spPr/>
    </dgm:pt>
  </dgm:ptLst>
  <dgm:cxnLst>
    <dgm:cxn modelId="{F0BBDC3D-9389-4A51-84D7-E5B6FF6D0130}" type="presOf" srcId="{556C95C4-5460-4C55-9299-0DB71879DB06}" destId="{EF6139BD-E991-4439-B201-AC8F9A453CF6}" srcOrd="0" destOrd="1" presId="urn:microsoft.com/office/officeart/2005/8/layout/hList2"/>
    <dgm:cxn modelId="{3A8DDF77-5652-40A3-BB11-9416F38FE0E1}" srcId="{73B4BB56-2FC0-4DFB-B2CB-F425B7335251}" destId="{E5355E6A-340D-421F-AFA1-8B97A025557C}" srcOrd="1" destOrd="0" parTransId="{61B94CD7-B898-488F-BF23-B71A5B9C2970}" sibTransId="{3C93E342-9E97-47F0-B6B1-09ACC14BC0BA}"/>
    <dgm:cxn modelId="{77AAB92E-B9BA-4EAA-A147-C817AFACAF4C}" srcId="{E5355E6A-340D-421F-AFA1-8B97A025557C}" destId="{50DD0F22-1C9A-4366-B7F6-EA4D3545102C}" srcOrd="7" destOrd="0" parTransId="{294801F3-2974-4705-8CEA-CE37AE6D6D01}" sibTransId="{0C388701-7FE9-49A7-AE1D-32E1C7007A98}"/>
    <dgm:cxn modelId="{53381AE1-D437-4A9A-A606-E0766B7CAF5A}" srcId="{E5355E6A-340D-421F-AFA1-8B97A025557C}" destId="{349FC8C3-C505-45CC-B413-1D693FEBC456}" srcOrd="2" destOrd="0" parTransId="{7C5AD85B-BE2D-4AF7-AD02-31B00EB6EF97}" sibTransId="{E15A5BE5-97FA-4F4C-B2C1-5F25BC9F125F}"/>
    <dgm:cxn modelId="{B58C0AA1-6EAF-4A60-AD5A-1FB05743F997}" srcId="{E5355E6A-340D-421F-AFA1-8B97A025557C}" destId="{9772ECFE-68F7-4364-B707-E794F74C93ED}" srcOrd="6" destOrd="0" parTransId="{4E640C56-8674-4A73-8C75-F32C3709C641}" sibTransId="{97E5DD6C-59D6-4616-BC72-444581BAF0B4}"/>
    <dgm:cxn modelId="{E8FF0CFC-9007-4656-821A-53E4C2528CB8}" type="presOf" srcId="{8D7DED18-D6DB-464C-8FD6-206EF89C098F}" destId="{00D108E9-24B8-4218-A9AC-6760176A0A0B}" srcOrd="0" destOrd="2" presId="urn:microsoft.com/office/officeart/2005/8/layout/hList2"/>
    <dgm:cxn modelId="{F3A183F8-3C7F-441C-813F-4526E6CC5089}" type="presOf" srcId="{9772ECFE-68F7-4364-B707-E794F74C93ED}" destId="{D7991974-34F2-4246-95C0-0EE96DFC9C04}" srcOrd="0" destOrd="6" presId="urn:microsoft.com/office/officeart/2005/8/layout/hList2"/>
    <dgm:cxn modelId="{41B1EC75-90DC-4AC0-9E8A-ED69B30CC439}" type="presOf" srcId="{5BA36344-6F7E-4F43-AD05-948BC3AE0196}" destId="{00D108E9-24B8-4218-A9AC-6760176A0A0B}" srcOrd="0" destOrd="0" presId="urn:microsoft.com/office/officeart/2005/8/layout/hList2"/>
    <dgm:cxn modelId="{574A5906-11CE-4657-9D22-FB1D2342FDBA}" srcId="{E5355E6A-340D-421F-AFA1-8B97A025557C}" destId="{32328A0A-CC38-4CCD-9E19-BC080D381AD6}" srcOrd="1" destOrd="0" parTransId="{527B2580-39A3-4AEE-8615-0447FD827553}" sibTransId="{42599506-AC12-4C94-977E-CD1FDFF277AF}"/>
    <dgm:cxn modelId="{EDB7BBBA-1322-4FE4-9B2D-398B7BDABE8A}" srcId="{C0F4B340-E474-48E2-A8FF-F2011242F84A}" destId="{56F7D80D-B80D-4FC7-807E-D58D4DA64DA3}" srcOrd="7" destOrd="0" parTransId="{F51690B8-90BA-4D23-9874-AFA2335D0A13}" sibTransId="{78936C63-A585-463B-A1A4-C0D48A4E0C4B}"/>
    <dgm:cxn modelId="{D5340F43-B88D-4B9E-A6BF-30817E39CE13}" srcId="{E5355E6A-340D-421F-AFA1-8B97A025557C}" destId="{AEB68F5B-7E00-478D-A803-B3919C5B37A6}" srcOrd="0" destOrd="0" parTransId="{EF54E089-40AC-4C70-9042-90940A6FE40B}" sibTransId="{4D2F3C03-BF1F-44F1-9450-A633630626D9}"/>
    <dgm:cxn modelId="{2DF555BD-050C-4FC6-BF2D-15FE35E2F325}" srcId="{C0F4B340-E474-48E2-A8FF-F2011242F84A}" destId="{320FE63E-D5FD-4B0C-A135-D84C9D3887A9}" srcOrd="3" destOrd="0" parTransId="{C4B7E97C-4B59-45BE-9FBF-4F20568D7C8D}" sibTransId="{0361FF48-AC60-40CA-9BEE-6D18CEC1BBC7}"/>
    <dgm:cxn modelId="{93E2FF55-8D03-4854-A683-36A5481A6785}" srcId="{C0F4B340-E474-48E2-A8FF-F2011242F84A}" destId="{DFFA39D3-5F36-466B-8353-6F7BC8B72D36}" srcOrd="2" destOrd="0" parTransId="{B577BF86-A433-4E87-91B9-390F9B07B7B2}" sibTransId="{BE16CF4E-C64B-4243-927D-181B8025FAF9}"/>
    <dgm:cxn modelId="{A0F22927-A2C3-4F25-8684-9CFB002C779F}" type="presOf" srcId="{349FC8C3-C505-45CC-B413-1D693FEBC456}" destId="{D7991974-34F2-4246-95C0-0EE96DFC9C04}" srcOrd="0" destOrd="2" presId="urn:microsoft.com/office/officeart/2005/8/layout/hList2"/>
    <dgm:cxn modelId="{4D53065F-4E73-4E3D-805B-CB1E040EB7F4}" srcId="{0DD44585-15A6-4460-806A-0CA975E94307}" destId="{8D7DED18-D6DB-464C-8FD6-206EF89C098F}" srcOrd="2" destOrd="0" parTransId="{A6078322-C498-47EA-9BFC-524647356C20}" sibTransId="{6FDBA2C3-4AE5-40DF-808E-52E5CCCECEB2}"/>
    <dgm:cxn modelId="{4919CD26-047C-4E10-A573-901B78A9A7EB}" type="presOf" srcId="{5A81DA3B-ED79-40DF-803F-77F7D6A79394}" destId="{EF6139BD-E991-4439-B201-AC8F9A453CF6}" srcOrd="0" destOrd="5" presId="urn:microsoft.com/office/officeart/2005/8/layout/hList2"/>
    <dgm:cxn modelId="{DBFE1CC7-B53B-4A73-A75F-FB5F5E2D0B06}" srcId="{73B4BB56-2FC0-4DFB-B2CB-F425B7335251}" destId="{C0F4B340-E474-48E2-A8FF-F2011242F84A}" srcOrd="0" destOrd="0" parTransId="{8121B626-917E-4D4C-81A2-50F9A59A4C7F}" sibTransId="{12208C5D-4FC1-4C64-AF5A-FF5022EEFA13}"/>
    <dgm:cxn modelId="{96753CB7-EBFE-4A24-837C-50D77EEF9F90}" type="presOf" srcId="{DFFA39D3-5F36-466B-8353-6F7BC8B72D36}" destId="{EF6139BD-E991-4439-B201-AC8F9A453CF6}" srcOrd="0" destOrd="2" presId="urn:microsoft.com/office/officeart/2005/8/layout/hList2"/>
    <dgm:cxn modelId="{B42ABA44-107E-428C-80A9-7BDB6864B5FE}" type="presOf" srcId="{AEB68F5B-7E00-478D-A803-B3919C5B37A6}" destId="{D7991974-34F2-4246-95C0-0EE96DFC9C04}" srcOrd="0" destOrd="0" presId="urn:microsoft.com/office/officeart/2005/8/layout/hList2"/>
    <dgm:cxn modelId="{43451E2D-79B0-4C67-8DE0-051EA867BAE6}" srcId="{C0F4B340-E474-48E2-A8FF-F2011242F84A}" destId="{E0282BFB-B5C9-4BFB-8DD5-C064D5326B0E}" srcOrd="4" destOrd="0" parTransId="{A81A9821-0D93-4EA8-B9DA-8ABFBD68A5FF}" sibTransId="{C31AF181-35F6-4FA7-876A-46CF77ADA83B}"/>
    <dgm:cxn modelId="{A0F23D2B-4A9E-4C01-AE11-9128EE027D20}" srcId="{0DD44585-15A6-4460-806A-0CA975E94307}" destId="{5BA36344-6F7E-4F43-AD05-948BC3AE0196}" srcOrd="0" destOrd="0" parTransId="{2A0D9278-BA18-4EF4-AB9D-67139728DDD7}" sibTransId="{3DBD5FB5-17D8-4502-AC9A-A10DBD322DDC}"/>
    <dgm:cxn modelId="{BE797DB2-3612-45C5-9C88-A87295DF8DC4}" type="presOf" srcId="{051D34C0-FCC8-48C1-84AA-3F143AFD9ED4}" destId="{EF6139BD-E991-4439-B201-AC8F9A453CF6}" srcOrd="0" destOrd="0" presId="urn:microsoft.com/office/officeart/2005/8/layout/hList2"/>
    <dgm:cxn modelId="{2C77CDAC-B9F5-477F-9312-4E314CB2C0E8}" type="presOf" srcId="{C6D50488-3337-4085-8CAE-1A903B1E0665}" destId="{D7991974-34F2-4246-95C0-0EE96DFC9C04}" srcOrd="0" destOrd="5" presId="urn:microsoft.com/office/officeart/2005/8/layout/hList2"/>
    <dgm:cxn modelId="{A75C0B70-B60A-4C62-BF52-B0C3F52B38D4}" srcId="{E5355E6A-340D-421F-AFA1-8B97A025557C}" destId="{C5C93C77-1072-4B6C-A840-1D27233409A4}" srcOrd="3" destOrd="0" parTransId="{6C6AF4FF-5277-4C3E-8A50-D60231D0F5C8}" sibTransId="{08701E7E-EEC1-4790-9007-37B03DAD032F}"/>
    <dgm:cxn modelId="{9F56EAA4-7832-424C-8719-4E38ED9F4E1A}" type="presOf" srcId="{A79DB09A-5E14-472A-8816-76449498062F}" destId="{00D108E9-24B8-4218-A9AC-6760176A0A0B}" srcOrd="0" destOrd="1" presId="urn:microsoft.com/office/officeart/2005/8/layout/hList2"/>
    <dgm:cxn modelId="{31ECEC75-BF29-42BC-BCB8-52D8902E12E5}" srcId="{0DD44585-15A6-4460-806A-0CA975E94307}" destId="{A79DB09A-5E14-472A-8816-76449498062F}" srcOrd="1" destOrd="0" parTransId="{07A97F04-FBF2-48C6-A742-1180EB5627D5}" sibTransId="{46A8969A-BF34-45AB-90D2-C6F01BB1DFA0}"/>
    <dgm:cxn modelId="{460193EC-2C71-46BF-AA93-6A62C1A5C6AD}" type="presOf" srcId="{50DD0F22-1C9A-4366-B7F6-EA4D3545102C}" destId="{D7991974-34F2-4246-95C0-0EE96DFC9C04}" srcOrd="0" destOrd="7" presId="urn:microsoft.com/office/officeart/2005/8/layout/hList2"/>
    <dgm:cxn modelId="{22371843-AFCC-49C0-A1CF-1E882B88B454}" type="presOf" srcId="{0DD44585-15A6-4460-806A-0CA975E94307}" destId="{6C1BA211-A038-4B2A-836A-5CAA6B79CEC1}" srcOrd="0" destOrd="0" presId="urn:microsoft.com/office/officeart/2005/8/layout/hList2"/>
    <dgm:cxn modelId="{43432E9A-D395-46C3-9396-61C46D5FF238}" srcId="{E5355E6A-340D-421F-AFA1-8B97A025557C}" destId="{C6D50488-3337-4085-8CAE-1A903B1E0665}" srcOrd="5" destOrd="0" parTransId="{0EF5BC67-E6CB-467E-BB94-57F325AB9060}" sibTransId="{50B789BD-5C88-4FBD-BF97-B8F461A3F816}"/>
    <dgm:cxn modelId="{E006B4EE-5131-4B88-9CAE-7B223A69C7AD}" type="presOf" srcId="{320FE63E-D5FD-4B0C-A135-D84C9D3887A9}" destId="{EF6139BD-E991-4439-B201-AC8F9A453CF6}" srcOrd="0" destOrd="3" presId="urn:microsoft.com/office/officeart/2005/8/layout/hList2"/>
    <dgm:cxn modelId="{6D5D1D05-DF6D-4BB6-86C5-6E83C2B84DB7}" srcId="{C0F4B340-E474-48E2-A8FF-F2011242F84A}" destId="{051D34C0-FCC8-48C1-84AA-3F143AFD9ED4}" srcOrd="0" destOrd="0" parTransId="{6CEED26D-9BC2-4C8F-99FC-CE267E94F114}" sibTransId="{443430A3-1E86-4E03-AA05-5DD64EB9862F}"/>
    <dgm:cxn modelId="{AB41347A-610D-4194-96B7-55DB84184C1F}" srcId="{0DD44585-15A6-4460-806A-0CA975E94307}" destId="{8E03B914-3BF8-4475-9139-07E73EB438C2}" srcOrd="3" destOrd="0" parTransId="{F3E3FF72-2CCC-4BF4-A060-D2ED9D97E832}" sibTransId="{D69D85AA-8527-4583-9891-5673F3EDA961}"/>
    <dgm:cxn modelId="{08E9E101-2435-4221-B145-D70D91AD1A93}" type="presOf" srcId="{C5C93C77-1072-4B6C-A840-1D27233409A4}" destId="{D7991974-34F2-4246-95C0-0EE96DFC9C04}" srcOrd="0" destOrd="3" presId="urn:microsoft.com/office/officeart/2005/8/layout/hList2"/>
    <dgm:cxn modelId="{AE646746-FD2C-40D6-B878-58F5A6A41E32}" type="presOf" srcId="{77F9EFC0-D4CB-44A1-89D7-9DDC25B3C1E6}" destId="{EF6139BD-E991-4439-B201-AC8F9A453CF6}" srcOrd="0" destOrd="6" presId="urn:microsoft.com/office/officeart/2005/8/layout/hList2"/>
    <dgm:cxn modelId="{1DACDA81-6D2D-49C6-B15D-23D27C686EBF}" type="presOf" srcId="{32328A0A-CC38-4CCD-9E19-BC080D381AD6}" destId="{D7991974-34F2-4246-95C0-0EE96DFC9C04}" srcOrd="0" destOrd="1" presId="urn:microsoft.com/office/officeart/2005/8/layout/hList2"/>
    <dgm:cxn modelId="{A0EC7984-04D1-4E35-97F7-96FA15D48C4B}" srcId="{C0F4B340-E474-48E2-A8FF-F2011242F84A}" destId="{77F9EFC0-D4CB-44A1-89D7-9DDC25B3C1E6}" srcOrd="6" destOrd="0" parTransId="{2A255B5C-3200-4A63-BF8D-53B651174E0A}" sibTransId="{D6ED32D3-7EE8-47F5-A551-EA6A87819F4F}"/>
    <dgm:cxn modelId="{04BDD146-7BD5-49EA-B48E-44ECD098D7C5}" srcId="{C0F4B340-E474-48E2-A8FF-F2011242F84A}" destId="{5A81DA3B-ED79-40DF-803F-77F7D6A79394}" srcOrd="5" destOrd="0" parTransId="{A8FED680-E1AC-477C-BC09-39797BC21742}" sibTransId="{383D9033-D8A4-4DC9-BD8D-86AFF7D30288}"/>
    <dgm:cxn modelId="{76165C7E-89D5-4607-B69D-4940934B5617}" srcId="{73B4BB56-2FC0-4DFB-B2CB-F425B7335251}" destId="{0DD44585-15A6-4460-806A-0CA975E94307}" srcOrd="2" destOrd="0" parTransId="{AB8BB81E-B1F5-4A27-97A3-0EABEC0BE79C}" sibTransId="{58366F75-B1E9-4461-BDA1-0D44CE41C186}"/>
    <dgm:cxn modelId="{851E9B07-F95C-4706-9E0A-D2A4DE456CCA}" type="presOf" srcId="{4013081D-71F7-409B-B1EF-B5521EFFD918}" destId="{D7991974-34F2-4246-95C0-0EE96DFC9C04}" srcOrd="0" destOrd="4" presId="urn:microsoft.com/office/officeart/2005/8/layout/hList2"/>
    <dgm:cxn modelId="{DA6B0B2C-7A0F-4E9C-ABB5-2C6124765CA0}" type="presOf" srcId="{56F7D80D-B80D-4FC7-807E-D58D4DA64DA3}" destId="{EF6139BD-E991-4439-B201-AC8F9A453CF6}" srcOrd="0" destOrd="7" presId="urn:microsoft.com/office/officeart/2005/8/layout/hList2"/>
    <dgm:cxn modelId="{8702F8EC-25DE-48A2-8D68-2906B63A6C52}" type="presOf" srcId="{E0282BFB-B5C9-4BFB-8DD5-C064D5326B0E}" destId="{EF6139BD-E991-4439-B201-AC8F9A453CF6}" srcOrd="0" destOrd="4" presId="urn:microsoft.com/office/officeart/2005/8/layout/hList2"/>
    <dgm:cxn modelId="{5BB79D35-7C5F-4C5D-9732-E766BC79C1F2}" type="presOf" srcId="{C0F4B340-E474-48E2-A8FF-F2011242F84A}" destId="{D71722D7-50D3-4F15-88CB-1A5964401E06}" srcOrd="0" destOrd="0" presId="urn:microsoft.com/office/officeart/2005/8/layout/hList2"/>
    <dgm:cxn modelId="{53F485E7-FF16-42E6-840B-98D1BDF3C379}" srcId="{C0F4B340-E474-48E2-A8FF-F2011242F84A}" destId="{556C95C4-5460-4C55-9299-0DB71879DB06}" srcOrd="1" destOrd="0" parTransId="{4D5706A7-20C2-4EC2-B1EE-4B38CD877F01}" sibTransId="{2A9436F9-0EAE-4A87-A462-D3A59BBB90C6}"/>
    <dgm:cxn modelId="{32C7CDFA-0A2D-42CC-A7F3-A40B2CF1AB71}" type="presOf" srcId="{73B4BB56-2FC0-4DFB-B2CB-F425B7335251}" destId="{8BC5B740-FDE8-4948-A075-35301A11F794}" srcOrd="0" destOrd="0" presId="urn:microsoft.com/office/officeart/2005/8/layout/hList2"/>
    <dgm:cxn modelId="{47F790A2-CDAD-4526-9ACB-C1C7F069BBF5}" srcId="{E5355E6A-340D-421F-AFA1-8B97A025557C}" destId="{4013081D-71F7-409B-B1EF-B5521EFFD918}" srcOrd="4" destOrd="0" parTransId="{C05AE71B-F63F-4C9B-B118-4A9F1609A8B0}" sibTransId="{1C58AB6D-C553-430C-BAC1-B9E06587C453}"/>
    <dgm:cxn modelId="{577F5A8E-AAF2-4C5D-ACE4-34718AE37785}" type="presOf" srcId="{8E03B914-3BF8-4475-9139-07E73EB438C2}" destId="{00D108E9-24B8-4218-A9AC-6760176A0A0B}" srcOrd="0" destOrd="3" presId="urn:microsoft.com/office/officeart/2005/8/layout/hList2"/>
    <dgm:cxn modelId="{A06CAEED-CE61-4CFA-B622-FA7ED0CF49AE}" type="presOf" srcId="{E5355E6A-340D-421F-AFA1-8B97A025557C}" destId="{93F18AF8-DA0E-4115-866A-CE5121112AB7}" srcOrd="0" destOrd="0" presId="urn:microsoft.com/office/officeart/2005/8/layout/hList2"/>
    <dgm:cxn modelId="{CCB72885-CB51-42C3-9F32-712993C985F3}" type="presParOf" srcId="{8BC5B740-FDE8-4948-A075-35301A11F794}" destId="{DA5730C7-A280-491E-A27D-7902C644FF41}" srcOrd="0" destOrd="0" presId="urn:microsoft.com/office/officeart/2005/8/layout/hList2"/>
    <dgm:cxn modelId="{8D2DB32C-B306-4843-BFF6-2BAB8955313B}" type="presParOf" srcId="{DA5730C7-A280-491E-A27D-7902C644FF41}" destId="{4DC24688-3DB6-4CB6-BCFE-51705CC78FFF}" srcOrd="0" destOrd="0" presId="urn:microsoft.com/office/officeart/2005/8/layout/hList2"/>
    <dgm:cxn modelId="{A136399E-FFAF-4F80-9A92-6688905892B2}" type="presParOf" srcId="{DA5730C7-A280-491E-A27D-7902C644FF41}" destId="{EF6139BD-E991-4439-B201-AC8F9A453CF6}" srcOrd="1" destOrd="0" presId="urn:microsoft.com/office/officeart/2005/8/layout/hList2"/>
    <dgm:cxn modelId="{F25BB8B7-B903-4549-BB09-4B0C89DBFE8E}" type="presParOf" srcId="{DA5730C7-A280-491E-A27D-7902C644FF41}" destId="{D71722D7-50D3-4F15-88CB-1A5964401E06}" srcOrd="2" destOrd="0" presId="urn:microsoft.com/office/officeart/2005/8/layout/hList2"/>
    <dgm:cxn modelId="{8F7BBEDD-CDCC-4A46-8FF8-D4111BB911CD}" type="presParOf" srcId="{8BC5B740-FDE8-4948-A075-35301A11F794}" destId="{DC2E76C4-6F6A-4E2F-B092-8EE6B39E2386}" srcOrd="1" destOrd="0" presId="urn:microsoft.com/office/officeart/2005/8/layout/hList2"/>
    <dgm:cxn modelId="{15A965C1-1901-4A84-9E3D-1E796F0204FE}" type="presParOf" srcId="{8BC5B740-FDE8-4948-A075-35301A11F794}" destId="{45D2AE5E-2892-441C-902B-783F3E2AD4D5}" srcOrd="2" destOrd="0" presId="urn:microsoft.com/office/officeart/2005/8/layout/hList2"/>
    <dgm:cxn modelId="{D0DBD898-37D9-4503-8A70-2142A8022B33}" type="presParOf" srcId="{45D2AE5E-2892-441C-902B-783F3E2AD4D5}" destId="{9AE77FEA-9F95-43E2-817A-2B5B49AA93FF}" srcOrd="0" destOrd="0" presId="urn:microsoft.com/office/officeart/2005/8/layout/hList2"/>
    <dgm:cxn modelId="{699819AF-F19C-4273-9990-65FDCC9655FF}" type="presParOf" srcId="{45D2AE5E-2892-441C-902B-783F3E2AD4D5}" destId="{D7991974-34F2-4246-95C0-0EE96DFC9C04}" srcOrd="1" destOrd="0" presId="urn:microsoft.com/office/officeart/2005/8/layout/hList2"/>
    <dgm:cxn modelId="{2A6C9689-5A4C-4EEC-8581-A4ED03372043}" type="presParOf" srcId="{45D2AE5E-2892-441C-902B-783F3E2AD4D5}" destId="{93F18AF8-DA0E-4115-866A-CE5121112AB7}" srcOrd="2" destOrd="0" presId="urn:microsoft.com/office/officeart/2005/8/layout/hList2"/>
    <dgm:cxn modelId="{1C418BD6-FC61-4BF6-A50F-D76E454BDFA0}" type="presParOf" srcId="{8BC5B740-FDE8-4948-A075-35301A11F794}" destId="{55459904-7813-460B-BC6D-954EB79B7AA0}" srcOrd="3" destOrd="0" presId="urn:microsoft.com/office/officeart/2005/8/layout/hList2"/>
    <dgm:cxn modelId="{7E8C1A5E-035E-433C-8E33-E7D80231C4E1}" type="presParOf" srcId="{8BC5B740-FDE8-4948-A075-35301A11F794}" destId="{26C9E490-6679-4D0A-B393-B9B92A000312}" srcOrd="4" destOrd="0" presId="urn:microsoft.com/office/officeart/2005/8/layout/hList2"/>
    <dgm:cxn modelId="{78A4502C-46A8-4BB9-AE5D-10985A6C6B9D}" type="presParOf" srcId="{26C9E490-6679-4D0A-B393-B9B92A000312}" destId="{FBD7E528-D7E4-4E73-B299-4BF313ED374A}" srcOrd="0" destOrd="0" presId="urn:microsoft.com/office/officeart/2005/8/layout/hList2"/>
    <dgm:cxn modelId="{62E36886-511E-4ED0-BC10-0810461F38B0}" type="presParOf" srcId="{26C9E490-6679-4D0A-B393-B9B92A000312}" destId="{00D108E9-24B8-4218-A9AC-6760176A0A0B}" srcOrd="1" destOrd="0" presId="urn:microsoft.com/office/officeart/2005/8/layout/hList2"/>
    <dgm:cxn modelId="{C57539D1-9E63-4926-9372-F3F0F251F833}" type="presParOf" srcId="{26C9E490-6679-4D0A-B393-B9B92A000312}" destId="{6C1BA211-A038-4B2A-836A-5CAA6B79CEC1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B4BB56-2FC0-4DFB-B2CB-F425B7335251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C0F4B340-E474-48E2-A8FF-F2011242F84A}">
      <dgm:prSet phldrT="[Text]" custT="1"/>
      <dgm:spPr/>
      <dgm:t>
        <a:bodyPr/>
        <a:lstStyle/>
        <a:p>
          <a:r>
            <a:rPr lang="id-ID" sz="3200" b="1" dirty="0" smtClean="0">
              <a:solidFill>
                <a:srgbClr val="CC3300"/>
              </a:solidFill>
              <a:latin typeface="+mj-lt"/>
            </a:rPr>
            <a:t>Ressort</a:t>
          </a:r>
          <a:endParaRPr lang="id-ID" sz="3200" b="1" dirty="0">
            <a:solidFill>
              <a:srgbClr val="CC3300"/>
            </a:solidFill>
            <a:latin typeface="+mj-lt"/>
          </a:endParaRPr>
        </a:p>
      </dgm:t>
    </dgm:pt>
    <dgm:pt modelId="{8121B626-917E-4D4C-81A2-50F9A59A4C7F}" type="parTrans" cxnId="{DBFE1CC7-B53B-4A73-A75F-FB5F5E2D0B06}">
      <dgm:prSet/>
      <dgm:spPr/>
      <dgm:t>
        <a:bodyPr/>
        <a:lstStyle/>
        <a:p>
          <a:endParaRPr lang="id-ID" sz="2400"/>
        </a:p>
      </dgm:t>
    </dgm:pt>
    <dgm:pt modelId="{12208C5D-4FC1-4C64-AF5A-FF5022EEFA13}" type="sibTrans" cxnId="{DBFE1CC7-B53B-4A73-A75F-FB5F5E2D0B06}">
      <dgm:prSet/>
      <dgm:spPr/>
      <dgm:t>
        <a:bodyPr/>
        <a:lstStyle/>
        <a:p>
          <a:endParaRPr lang="id-ID" sz="2400"/>
        </a:p>
      </dgm:t>
    </dgm:pt>
    <dgm:pt modelId="{556C95C4-5460-4C55-9299-0DB71879DB06}">
      <dgm:prSet phldrT="[Text]" custT="1"/>
      <dgm:spPr>
        <a:solidFill>
          <a:srgbClr val="CC3300"/>
        </a:solidFill>
      </dgm:spPr>
      <dgm:t>
        <a:bodyPr/>
        <a:lstStyle/>
        <a:p>
          <a:r>
            <a:rPr lang="id-ID" sz="1600" dirty="0" smtClean="0"/>
            <a:t>1. Jatiwaringin</a:t>
          </a:r>
          <a:endParaRPr lang="id-ID" sz="1600" dirty="0"/>
        </a:p>
      </dgm:t>
    </dgm:pt>
    <dgm:pt modelId="{4D5706A7-20C2-4EC2-B1EE-4B38CD877F01}" type="parTrans" cxnId="{53F485E7-FF16-42E6-840B-98D1BDF3C379}">
      <dgm:prSet/>
      <dgm:spPr/>
      <dgm:t>
        <a:bodyPr/>
        <a:lstStyle/>
        <a:p>
          <a:endParaRPr lang="id-ID" sz="2400"/>
        </a:p>
      </dgm:t>
    </dgm:pt>
    <dgm:pt modelId="{2A9436F9-0EAE-4A87-A462-D3A59BBB90C6}" type="sibTrans" cxnId="{53F485E7-FF16-42E6-840B-98D1BDF3C379}">
      <dgm:prSet/>
      <dgm:spPr/>
      <dgm:t>
        <a:bodyPr/>
        <a:lstStyle/>
        <a:p>
          <a:endParaRPr lang="id-ID" sz="2400"/>
        </a:p>
      </dgm:t>
    </dgm:pt>
    <dgm:pt modelId="{E5355E6A-340D-421F-AFA1-8B97A025557C}">
      <dgm:prSet phldrT="[Text]" custT="1"/>
      <dgm:spPr/>
      <dgm:t>
        <a:bodyPr/>
        <a:lstStyle/>
        <a:p>
          <a:r>
            <a:rPr lang="id-ID" sz="3200" b="1" dirty="0" smtClean="0">
              <a:solidFill>
                <a:srgbClr val="CC3300"/>
              </a:solidFill>
              <a:latin typeface="+mj-lt"/>
            </a:rPr>
            <a:t>Pagaran</a:t>
          </a:r>
          <a:endParaRPr lang="id-ID" sz="3200" b="1" dirty="0">
            <a:solidFill>
              <a:srgbClr val="CC3300"/>
            </a:solidFill>
            <a:latin typeface="+mj-lt"/>
          </a:endParaRPr>
        </a:p>
      </dgm:t>
    </dgm:pt>
    <dgm:pt modelId="{61B94CD7-B898-488F-BF23-B71A5B9C2970}" type="parTrans" cxnId="{3A8DDF77-5652-40A3-BB11-9416F38FE0E1}">
      <dgm:prSet/>
      <dgm:spPr/>
      <dgm:t>
        <a:bodyPr/>
        <a:lstStyle/>
        <a:p>
          <a:endParaRPr lang="id-ID" sz="2400"/>
        </a:p>
      </dgm:t>
    </dgm:pt>
    <dgm:pt modelId="{3C93E342-9E97-47F0-B6B1-09ACC14BC0BA}" type="sibTrans" cxnId="{3A8DDF77-5652-40A3-BB11-9416F38FE0E1}">
      <dgm:prSet/>
      <dgm:spPr/>
      <dgm:t>
        <a:bodyPr/>
        <a:lstStyle/>
        <a:p>
          <a:endParaRPr lang="id-ID" sz="2400"/>
        </a:p>
      </dgm:t>
    </dgm:pt>
    <dgm:pt modelId="{32328A0A-CC38-4CCD-9E19-BC080D381AD6}">
      <dgm:prSet phldrT="[Text]" custT="1"/>
      <dgm:spPr>
        <a:solidFill>
          <a:srgbClr val="CC3300"/>
        </a:solidFill>
      </dgm:spPr>
      <dgm:t>
        <a:bodyPr/>
        <a:lstStyle/>
        <a:p>
          <a:r>
            <a:rPr lang="id-ID" sz="1600" b="0" i="0" dirty="0" smtClean="0"/>
            <a:t>11. Cawang (pagaran Sutoyo)</a:t>
          </a:r>
          <a:endParaRPr lang="id-ID" sz="1600" dirty="0"/>
        </a:p>
      </dgm:t>
    </dgm:pt>
    <dgm:pt modelId="{527B2580-39A3-4AEE-8615-0447FD827553}" type="parTrans" cxnId="{574A5906-11CE-4657-9D22-FB1D2342FDBA}">
      <dgm:prSet/>
      <dgm:spPr/>
      <dgm:t>
        <a:bodyPr/>
        <a:lstStyle/>
        <a:p>
          <a:endParaRPr lang="id-ID" sz="2400"/>
        </a:p>
      </dgm:t>
    </dgm:pt>
    <dgm:pt modelId="{42599506-AC12-4C94-977E-CD1FDFF277AF}" type="sibTrans" cxnId="{574A5906-11CE-4657-9D22-FB1D2342FDBA}">
      <dgm:prSet/>
      <dgm:spPr/>
      <dgm:t>
        <a:bodyPr/>
        <a:lstStyle/>
        <a:p>
          <a:endParaRPr lang="id-ID" sz="2400"/>
        </a:p>
      </dgm:t>
    </dgm:pt>
    <dgm:pt modelId="{0DD44585-15A6-4460-806A-0CA975E94307}">
      <dgm:prSet phldrT="[Text]" custT="1"/>
      <dgm:spPr/>
      <dgm:t>
        <a:bodyPr/>
        <a:lstStyle/>
        <a:p>
          <a:r>
            <a:rPr lang="id-ID" sz="3200" b="1" dirty="0" smtClean="0">
              <a:solidFill>
                <a:srgbClr val="CC3300"/>
              </a:solidFill>
              <a:latin typeface="+mj-lt"/>
            </a:rPr>
            <a:t>Jumlah gereja</a:t>
          </a:r>
          <a:endParaRPr lang="id-ID" sz="3200" b="1" dirty="0">
            <a:solidFill>
              <a:srgbClr val="CC3300"/>
            </a:solidFill>
            <a:latin typeface="+mj-lt"/>
          </a:endParaRPr>
        </a:p>
      </dgm:t>
    </dgm:pt>
    <dgm:pt modelId="{AB8BB81E-B1F5-4A27-97A3-0EABEC0BE79C}" type="parTrans" cxnId="{76165C7E-89D5-4607-B69D-4940934B5617}">
      <dgm:prSet/>
      <dgm:spPr/>
      <dgm:t>
        <a:bodyPr/>
        <a:lstStyle/>
        <a:p>
          <a:endParaRPr lang="id-ID" sz="2400"/>
        </a:p>
      </dgm:t>
    </dgm:pt>
    <dgm:pt modelId="{58366F75-B1E9-4461-BDA1-0D44CE41C186}" type="sibTrans" cxnId="{76165C7E-89D5-4607-B69D-4940934B5617}">
      <dgm:prSet/>
      <dgm:spPr/>
      <dgm:t>
        <a:bodyPr/>
        <a:lstStyle/>
        <a:p>
          <a:endParaRPr lang="id-ID" sz="2400"/>
        </a:p>
      </dgm:t>
    </dgm:pt>
    <dgm:pt modelId="{A79DB09A-5E14-472A-8816-76449498062F}">
      <dgm:prSet phldrT="[Text]" custT="1"/>
      <dgm:spPr>
        <a:solidFill>
          <a:srgbClr val="CC3300"/>
        </a:solidFill>
      </dgm:spPr>
      <dgm:t>
        <a:bodyPr/>
        <a:lstStyle/>
        <a:p>
          <a:r>
            <a:rPr lang="id-ID" sz="1600" b="0" i="0" dirty="0" smtClean="0"/>
            <a:t>10 ressort</a:t>
          </a:r>
          <a:endParaRPr lang="id-ID" sz="1600" dirty="0"/>
        </a:p>
      </dgm:t>
    </dgm:pt>
    <dgm:pt modelId="{07A97F04-FBF2-48C6-A742-1180EB5627D5}" type="parTrans" cxnId="{31ECEC75-BF29-42BC-BCB8-52D8902E12E5}">
      <dgm:prSet/>
      <dgm:spPr/>
      <dgm:t>
        <a:bodyPr/>
        <a:lstStyle/>
        <a:p>
          <a:endParaRPr lang="id-ID" sz="2400"/>
        </a:p>
      </dgm:t>
    </dgm:pt>
    <dgm:pt modelId="{46A8969A-BF34-45AB-90D2-C6F01BB1DFA0}" type="sibTrans" cxnId="{31ECEC75-BF29-42BC-BCB8-52D8902E12E5}">
      <dgm:prSet/>
      <dgm:spPr/>
      <dgm:t>
        <a:bodyPr/>
        <a:lstStyle/>
        <a:p>
          <a:endParaRPr lang="id-ID" sz="2400"/>
        </a:p>
      </dgm:t>
    </dgm:pt>
    <dgm:pt modelId="{8D7DED18-D6DB-464C-8FD6-206EF89C098F}">
      <dgm:prSet custT="1"/>
      <dgm:spPr>
        <a:solidFill>
          <a:srgbClr val="CC3300"/>
        </a:solidFill>
      </dgm:spPr>
      <dgm:t>
        <a:bodyPr/>
        <a:lstStyle/>
        <a:p>
          <a:r>
            <a:rPr lang="id-ID" sz="1600" b="0" i="0" dirty="0" smtClean="0"/>
            <a:t>4 pagaran</a:t>
          </a:r>
          <a:endParaRPr lang="id-ID" sz="1600" b="0" i="0" dirty="0"/>
        </a:p>
      </dgm:t>
    </dgm:pt>
    <dgm:pt modelId="{A6078322-C498-47EA-9BFC-524647356C20}" type="parTrans" cxnId="{4D53065F-4E73-4E3D-805B-CB1E040EB7F4}">
      <dgm:prSet/>
      <dgm:spPr/>
      <dgm:t>
        <a:bodyPr/>
        <a:lstStyle/>
        <a:p>
          <a:endParaRPr lang="id-ID" sz="2400"/>
        </a:p>
      </dgm:t>
    </dgm:pt>
    <dgm:pt modelId="{6FDBA2C3-4AE5-40DF-808E-52E5CCCECEB2}" type="sibTrans" cxnId="{4D53065F-4E73-4E3D-805B-CB1E040EB7F4}">
      <dgm:prSet/>
      <dgm:spPr/>
      <dgm:t>
        <a:bodyPr/>
        <a:lstStyle/>
        <a:p>
          <a:endParaRPr lang="id-ID" sz="2400"/>
        </a:p>
      </dgm:t>
    </dgm:pt>
    <dgm:pt modelId="{8E03B914-3BF8-4475-9139-07E73EB438C2}">
      <dgm:prSet custT="1"/>
      <dgm:spPr>
        <a:solidFill>
          <a:srgbClr val="CC3300"/>
        </a:solidFill>
      </dgm:spPr>
      <dgm:t>
        <a:bodyPr/>
        <a:lstStyle/>
        <a:p>
          <a:r>
            <a:rPr lang="id-ID" sz="1600" b="0" i="0" dirty="0" smtClean="0"/>
            <a:t>14 gereja</a:t>
          </a:r>
          <a:endParaRPr lang="id-ID" sz="1600" b="0" i="0" dirty="0"/>
        </a:p>
      </dgm:t>
    </dgm:pt>
    <dgm:pt modelId="{F3E3FF72-2CCC-4BF4-A060-D2ED9D97E832}" type="parTrans" cxnId="{AB41347A-610D-4194-96B7-55DB84184C1F}">
      <dgm:prSet/>
      <dgm:spPr/>
      <dgm:t>
        <a:bodyPr/>
        <a:lstStyle/>
        <a:p>
          <a:endParaRPr lang="id-ID" sz="2400"/>
        </a:p>
      </dgm:t>
    </dgm:pt>
    <dgm:pt modelId="{D69D85AA-8527-4583-9891-5673F3EDA961}" type="sibTrans" cxnId="{AB41347A-610D-4194-96B7-55DB84184C1F}">
      <dgm:prSet/>
      <dgm:spPr/>
      <dgm:t>
        <a:bodyPr/>
        <a:lstStyle/>
        <a:p>
          <a:endParaRPr lang="id-ID" sz="2400"/>
        </a:p>
      </dgm:t>
    </dgm:pt>
    <dgm:pt modelId="{051D34C0-FCC8-48C1-84AA-3F143AFD9ED4}">
      <dgm:prSet phldrT="[Text]" custT="1"/>
      <dgm:spPr>
        <a:solidFill>
          <a:srgbClr val="CC3300"/>
        </a:solidFill>
      </dgm:spPr>
      <dgm:t>
        <a:bodyPr/>
        <a:lstStyle/>
        <a:p>
          <a:endParaRPr lang="id-ID" sz="1600" dirty="0"/>
        </a:p>
      </dgm:t>
    </dgm:pt>
    <dgm:pt modelId="{6CEED26D-9BC2-4C8F-99FC-CE267E94F114}" type="parTrans" cxnId="{6D5D1D05-DF6D-4BB6-86C5-6E83C2B84DB7}">
      <dgm:prSet/>
      <dgm:spPr/>
      <dgm:t>
        <a:bodyPr/>
        <a:lstStyle/>
        <a:p>
          <a:endParaRPr lang="id-ID"/>
        </a:p>
      </dgm:t>
    </dgm:pt>
    <dgm:pt modelId="{443430A3-1E86-4E03-AA05-5DD64EB9862F}" type="sibTrans" cxnId="{6D5D1D05-DF6D-4BB6-86C5-6E83C2B84DB7}">
      <dgm:prSet/>
      <dgm:spPr/>
      <dgm:t>
        <a:bodyPr/>
        <a:lstStyle/>
        <a:p>
          <a:endParaRPr lang="id-ID"/>
        </a:p>
      </dgm:t>
    </dgm:pt>
    <dgm:pt modelId="{AEB68F5B-7E00-478D-A803-B3919C5B37A6}">
      <dgm:prSet phldrT="[Text]" custT="1"/>
      <dgm:spPr>
        <a:solidFill>
          <a:srgbClr val="CC3300"/>
        </a:solidFill>
      </dgm:spPr>
      <dgm:t>
        <a:bodyPr/>
        <a:lstStyle/>
        <a:p>
          <a:endParaRPr lang="id-ID" sz="1600" dirty="0"/>
        </a:p>
      </dgm:t>
    </dgm:pt>
    <dgm:pt modelId="{EF54E089-40AC-4C70-9042-90940A6FE40B}" type="parTrans" cxnId="{D5340F43-B88D-4B9E-A6BF-30817E39CE13}">
      <dgm:prSet/>
      <dgm:spPr/>
      <dgm:t>
        <a:bodyPr/>
        <a:lstStyle/>
        <a:p>
          <a:endParaRPr lang="id-ID"/>
        </a:p>
      </dgm:t>
    </dgm:pt>
    <dgm:pt modelId="{4D2F3C03-BF1F-44F1-9450-A633630626D9}" type="sibTrans" cxnId="{D5340F43-B88D-4B9E-A6BF-30817E39CE13}">
      <dgm:prSet/>
      <dgm:spPr/>
      <dgm:t>
        <a:bodyPr/>
        <a:lstStyle/>
        <a:p>
          <a:endParaRPr lang="id-ID"/>
        </a:p>
      </dgm:t>
    </dgm:pt>
    <dgm:pt modelId="{5BA36344-6F7E-4F43-AD05-948BC3AE0196}">
      <dgm:prSet phldrT="[Text]" custT="1"/>
      <dgm:spPr>
        <a:solidFill>
          <a:srgbClr val="CC3300"/>
        </a:solidFill>
      </dgm:spPr>
      <dgm:t>
        <a:bodyPr/>
        <a:lstStyle/>
        <a:p>
          <a:endParaRPr lang="id-ID" sz="1600" dirty="0"/>
        </a:p>
      </dgm:t>
    </dgm:pt>
    <dgm:pt modelId="{2A0D9278-BA18-4EF4-AB9D-67139728DDD7}" type="parTrans" cxnId="{A0F23D2B-4A9E-4C01-AE11-9128EE027D20}">
      <dgm:prSet/>
      <dgm:spPr/>
      <dgm:t>
        <a:bodyPr/>
        <a:lstStyle/>
        <a:p>
          <a:endParaRPr lang="id-ID"/>
        </a:p>
      </dgm:t>
    </dgm:pt>
    <dgm:pt modelId="{3DBD5FB5-17D8-4502-AC9A-A10DBD322DDC}" type="sibTrans" cxnId="{A0F23D2B-4A9E-4C01-AE11-9128EE027D20}">
      <dgm:prSet/>
      <dgm:spPr/>
      <dgm:t>
        <a:bodyPr/>
        <a:lstStyle/>
        <a:p>
          <a:endParaRPr lang="id-ID"/>
        </a:p>
      </dgm:t>
    </dgm:pt>
    <dgm:pt modelId="{F3F0F2EB-59A4-46A8-B987-35CB1E8AA6DE}">
      <dgm:prSet custT="1"/>
      <dgm:spPr>
        <a:solidFill>
          <a:srgbClr val="CC3300"/>
        </a:solidFill>
      </dgm:spPr>
      <dgm:t>
        <a:bodyPr/>
        <a:lstStyle/>
        <a:p>
          <a:r>
            <a:rPr lang="id-ID" sz="1600" dirty="0" smtClean="0"/>
            <a:t>2. Jatinegara</a:t>
          </a:r>
        </a:p>
      </dgm:t>
    </dgm:pt>
    <dgm:pt modelId="{A89F4AEF-5F0C-4C53-8160-18A93DC998DD}" type="parTrans" cxnId="{AD0AFBC8-1ACF-41C7-A128-BD0B654BE1B3}">
      <dgm:prSet/>
      <dgm:spPr/>
      <dgm:t>
        <a:bodyPr/>
        <a:lstStyle/>
        <a:p>
          <a:endParaRPr lang="id-ID"/>
        </a:p>
      </dgm:t>
    </dgm:pt>
    <dgm:pt modelId="{ED1F5960-E8BA-4BF5-BFB3-A306CAE089E0}" type="sibTrans" cxnId="{AD0AFBC8-1ACF-41C7-A128-BD0B654BE1B3}">
      <dgm:prSet/>
      <dgm:spPr/>
      <dgm:t>
        <a:bodyPr/>
        <a:lstStyle/>
        <a:p>
          <a:endParaRPr lang="id-ID"/>
        </a:p>
      </dgm:t>
    </dgm:pt>
    <dgm:pt modelId="{7DC43CFB-3479-4AA7-AD51-B890209423E0}">
      <dgm:prSet custT="1"/>
      <dgm:spPr>
        <a:solidFill>
          <a:srgbClr val="CC3300"/>
        </a:solidFill>
      </dgm:spPr>
      <dgm:t>
        <a:bodyPr/>
        <a:lstStyle/>
        <a:p>
          <a:r>
            <a:rPr lang="id-ID" sz="1600" dirty="0" smtClean="0"/>
            <a:t>3. Pasar Rebo</a:t>
          </a:r>
        </a:p>
      </dgm:t>
    </dgm:pt>
    <dgm:pt modelId="{B86691AD-9ABD-4448-B27B-AFC9021C5BCF}" type="parTrans" cxnId="{050A375A-1182-44B5-9655-C17ACB943AD9}">
      <dgm:prSet/>
      <dgm:spPr/>
      <dgm:t>
        <a:bodyPr/>
        <a:lstStyle/>
        <a:p>
          <a:endParaRPr lang="id-ID"/>
        </a:p>
      </dgm:t>
    </dgm:pt>
    <dgm:pt modelId="{92BB7822-FFA2-495A-9112-379994EC702D}" type="sibTrans" cxnId="{050A375A-1182-44B5-9655-C17ACB943AD9}">
      <dgm:prSet/>
      <dgm:spPr/>
      <dgm:t>
        <a:bodyPr/>
        <a:lstStyle/>
        <a:p>
          <a:endParaRPr lang="id-ID"/>
        </a:p>
      </dgm:t>
    </dgm:pt>
    <dgm:pt modelId="{0A414DD4-C54B-4925-A8E7-F6372F9E8F22}">
      <dgm:prSet custT="1"/>
      <dgm:spPr>
        <a:solidFill>
          <a:srgbClr val="CC3300"/>
        </a:solidFill>
      </dgm:spPr>
      <dgm:t>
        <a:bodyPr/>
        <a:lstStyle/>
        <a:p>
          <a:r>
            <a:rPr lang="id-ID" sz="1600" dirty="0" smtClean="0"/>
            <a:t>4. Sutoyo</a:t>
          </a:r>
        </a:p>
      </dgm:t>
    </dgm:pt>
    <dgm:pt modelId="{B3BF6C08-7589-450E-A3CD-998C0FCE812F}" type="parTrans" cxnId="{FD9BD79C-8FF4-4746-B5F9-1208A0A1D5F7}">
      <dgm:prSet/>
      <dgm:spPr/>
      <dgm:t>
        <a:bodyPr/>
        <a:lstStyle/>
        <a:p>
          <a:endParaRPr lang="id-ID"/>
        </a:p>
      </dgm:t>
    </dgm:pt>
    <dgm:pt modelId="{515CC0BE-F69D-448A-88C9-403535902493}" type="sibTrans" cxnId="{FD9BD79C-8FF4-4746-B5F9-1208A0A1D5F7}">
      <dgm:prSet/>
      <dgm:spPr/>
      <dgm:t>
        <a:bodyPr/>
        <a:lstStyle/>
        <a:p>
          <a:endParaRPr lang="id-ID"/>
        </a:p>
      </dgm:t>
    </dgm:pt>
    <dgm:pt modelId="{6E6AAF8E-14D9-460A-BBA8-40809C6E948E}">
      <dgm:prSet custT="1"/>
      <dgm:spPr>
        <a:solidFill>
          <a:srgbClr val="CC3300"/>
        </a:solidFill>
      </dgm:spPr>
      <dgm:t>
        <a:bodyPr/>
        <a:lstStyle/>
        <a:p>
          <a:r>
            <a:rPr lang="id-ID" sz="1600" dirty="0" smtClean="0"/>
            <a:t>5. Taman Mini</a:t>
          </a:r>
        </a:p>
      </dgm:t>
    </dgm:pt>
    <dgm:pt modelId="{E9450046-6AC1-4E60-A32B-2B8B9D8EAB5A}" type="parTrans" cxnId="{FC9A7A9F-FFEC-45D6-A7A3-5536DE7F60DA}">
      <dgm:prSet/>
      <dgm:spPr/>
      <dgm:t>
        <a:bodyPr/>
        <a:lstStyle/>
        <a:p>
          <a:endParaRPr lang="id-ID"/>
        </a:p>
      </dgm:t>
    </dgm:pt>
    <dgm:pt modelId="{8F1A22DC-771B-4BAB-B35A-EACC5B1C6C37}" type="sibTrans" cxnId="{FC9A7A9F-FFEC-45D6-A7A3-5536DE7F60DA}">
      <dgm:prSet/>
      <dgm:spPr/>
      <dgm:t>
        <a:bodyPr/>
        <a:lstStyle/>
        <a:p>
          <a:endParaRPr lang="id-ID"/>
        </a:p>
      </dgm:t>
    </dgm:pt>
    <dgm:pt modelId="{6607676D-55B8-4B43-8AF8-079BDBD7AEDE}">
      <dgm:prSet custT="1"/>
      <dgm:spPr>
        <a:solidFill>
          <a:srgbClr val="CC3300"/>
        </a:solidFill>
      </dgm:spPr>
      <dgm:t>
        <a:bodyPr/>
        <a:lstStyle/>
        <a:p>
          <a:r>
            <a:rPr lang="id-ID" sz="1600" dirty="0" smtClean="0"/>
            <a:t>6. Cibubur</a:t>
          </a:r>
        </a:p>
      </dgm:t>
    </dgm:pt>
    <dgm:pt modelId="{B1D74CD6-745C-4A3C-BF5C-197EBF05FBAE}" type="parTrans" cxnId="{0AEA9EB9-961A-49A6-AEEE-D4DC9AE0E4CB}">
      <dgm:prSet/>
      <dgm:spPr/>
      <dgm:t>
        <a:bodyPr/>
        <a:lstStyle/>
        <a:p>
          <a:endParaRPr lang="id-ID"/>
        </a:p>
      </dgm:t>
    </dgm:pt>
    <dgm:pt modelId="{DB72B72A-A882-471B-AEB7-9BF878980BC3}" type="sibTrans" cxnId="{0AEA9EB9-961A-49A6-AEEE-D4DC9AE0E4CB}">
      <dgm:prSet/>
      <dgm:spPr/>
      <dgm:t>
        <a:bodyPr/>
        <a:lstStyle/>
        <a:p>
          <a:endParaRPr lang="id-ID"/>
        </a:p>
      </dgm:t>
    </dgm:pt>
    <dgm:pt modelId="{C83BDC46-5270-4FEF-92D1-A987F9922A28}">
      <dgm:prSet custT="1"/>
      <dgm:spPr>
        <a:solidFill>
          <a:srgbClr val="CC3300"/>
        </a:solidFill>
      </dgm:spPr>
      <dgm:t>
        <a:bodyPr/>
        <a:lstStyle/>
        <a:p>
          <a:r>
            <a:rPr lang="id-ID" sz="1600" dirty="0" smtClean="0"/>
            <a:t>7. Cijantung</a:t>
          </a:r>
        </a:p>
      </dgm:t>
    </dgm:pt>
    <dgm:pt modelId="{A99B189D-D5D9-4D65-8F80-D223DF40A307}" type="parTrans" cxnId="{69942285-6A27-4312-B40B-0574FD00551D}">
      <dgm:prSet/>
      <dgm:spPr/>
      <dgm:t>
        <a:bodyPr/>
        <a:lstStyle/>
        <a:p>
          <a:endParaRPr lang="id-ID"/>
        </a:p>
      </dgm:t>
    </dgm:pt>
    <dgm:pt modelId="{117F059F-4183-4EC6-AA05-829070902025}" type="sibTrans" cxnId="{69942285-6A27-4312-B40B-0574FD00551D}">
      <dgm:prSet/>
      <dgm:spPr/>
      <dgm:t>
        <a:bodyPr/>
        <a:lstStyle/>
        <a:p>
          <a:endParaRPr lang="id-ID"/>
        </a:p>
      </dgm:t>
    </dgm:pt>
    <dgm:pt modelId="{C3FEEFB2-1A6C-4EC4-8AC1-131761BC42EC}">
      <dgm:prSet custT="1"/>
      <dgm:spPr>
        <a:solidFill>
          <a:srgbClr val="CC3300"/>
        </a:solidFill>
      </dgm:spPr>
      <dgm:t>
        <a:bodyPr/>
        <a:lstStyle/>
        <a:p>
          <a:r>
            <a:rPr lang="id-ID" sz="1600" dirty="0" smtClean="0"/>
            <a:t>8. Cipayung Cilangkap</a:t>
          </a:r>
        </a:p>
      </dgm:t>
    </dgm:pt>
    <dgm:pt modelId="{1CBDC2D6-E857-4C5D-8424-A67DE6EC9558}" type="parTrans" cxnId="{BF7BF921-E5C4-4AB3-A701-BE60ACF8425B}">
      <dgm:prSet/>
      <dgm:spPr/>
      <dgm:t>
        <a:bodyPr/>
        <a:lstStyle/>
        <a:p>
          <a:endParaRPr lang="id-ID"/>
        </a:p>
      </dgm:t>
    </dgm:pt>
    <dgm:pt modelId="{813A259D-2932-44AE-AEDB-C9D9E942D33B}" type="sibTrans" cxnId="{BF7BF921-E5C4-4AB3-A701-BE60ACF8425B}">
      <dgm:prSet/>
      <dgm:spPr/>
      <dgm:t>
        <a:bodyPr/>
        <a:lstStyle/>
        <a:p>
          <a:endParaRPr lang="id-ID"/>
        </a:p>
      </dgm:t>
    </dgm:pt>
    <dgm:pt modelId="{C61942F8-2453-4791-8122-E7ABBBFFD08C}">
      <dgm:prSet custT="1"/>
      <dgm:spPr>
        <a:solidFill>
          <a:srgbClr val="CC3300"/>
        </a:solidFill>
      </dgm:spPr>
      <dgm:t>
        <a:bodyPr/>
        <a:lstStyle/>
        <a:p>
          <a:r>
            <a:rPr lang="id-ID" sz="1600" dirty="0" smtClean="0"/>
            <a:t>9. Kramat Jati</a:t>
          </a:r>
        </a:p>
      </dgm:t>
    </dgm:pt>
    <dgm:pt modelId="{EE61D356-FAB1-4A6A-B9EF-E155BD24083F}" type="parTrans" cxnId="{5321EF2A-CA25-4949-88BB-6E8A43FC1D73}">
      <dgm:prSet/>
      <dgm:spPr/>
      <dgm:t>
        <a:bodyPr/>
        <a:lstStyle/>
        <a:p>
          <a:endParaRPr lang="id-ID"/>
        </a:p>
      </dgm:t>
    </dgm:pt>
    <dgm:pt modelId="{30A57112-70E0-4482-B01E-668F0C981CEA}" type="sibTrans" cxnId="{5321EF2A-CA25-4949-88BB-6E8A43FC1D73}">
      <dgm:prSet/>
      <dgm:spPr/>
      <dgm:t>
        <a:bodyPr/>
        <a:lstStyle/>
        <a:p>
          <a:endParaRPr lang="id-ID"/>
        </a:p>
      </dgm:t>
    </dgm:pt>
    <dgm:pt modelId="{3348853D-743F-47F0-AE4E-8F0AD39E8584}">
      <dgm:prSet custT="1"/>
      <dgm:spPr>
        <a:solidFill>
          <a:srgbClr val="CC3300"/>
        </a:solidFill>
      </dgm:spPr>
      <dgm:t>
        <a:bodyPr/>
        <a:lstStyle/>
        <a:p>
          <a:r>
            <a:rPr lang="id-ID" sz="1600" dirty="0" smtClean="0"/>
            <a:t>10. Mampang Prapatan</a:t>
          </a:r>
        </a:p>
      </dgm:t>
    </dgm:pt>
    <dgm:pt modelId="{05208A25-98F4-49E6-8FDA-9D99FF1DE5F2}" type="parTrans" cxnId="{340AC95A-1005-4E83-9938-F8671F92808A}">
      <dgm:prSet/>
      <dgm:spPr/>
      <dgm:t>
        <a:bodyPr/>
        <a:lstStyle/>
        <a:p>
          <a:endParaRPr lang="id-ID"/>
        </a:p>
      </dgm:t>
    </dgm:pt>
    <dgm:pt modelId="{8244297F-42A3-440C-80A4-CAA149AF960C}" type="sibTrans" cxnId="{340AC95A-1005-4E83-9938-F8671F92808A}">
      <dgm:prSet/>
      <dgm:spPr/>
      <dgm:t>
        <a:bodyPr/>
        <a:lstStyle/>
        <a:p>
          <a:endParaRPr lang="id-ID"/>
        </a:p>
      </dgm:t>
    </dgm:pt>
    <dgm:pt modelId="{CF7F8135-9EE2-4B90-B251-CC62ED853BAE}">
      <dgm:prSet custT="1"/>
      <dgm:spPr>
        <a:solidFill>
          <a:srgbClr val="CC3300"/>
        </a:solidFill>
      </dgm:spPr>
      <dgm:t>
        <a:bodyPr/>
        <a:lstStyle/>
        <a:p>
          <a:r>
            <a:rPr lang="sv-SE" sz="1600" b="0" i="0" dirty="0" smtClean="0"/>
            <a:t>12. Gedong (pagaran Kramat Jati)</a:t>
          </a:r>
          <a:endParaRPr lang="id-ID" sz="1600" b="0" i="0" dirty="0" smtClean="0"/>
        </a:p>
      </dgm:t>
    </dgm:pt>
    <dgm:pt modelId="{CDD64D9D-A646-4C10-9036-6608087D0477}" type="parTrans" cxnId="{F5799399-148D-4C10-BDCC-5C2474138E20}">
      <dgm:prSet/>
      <dgm:spPr/>
      <dgm:t>
        <a:bodyPr/>
        <a:lstStyle/>
        <a:p>
          <a:endParaRPr lang="id-ID"/>
        </a:p>
      </dgm:t>
    </dgm:pt>
    <dgm:pt modelId="{3F598DE0-8DDD-44E3-B21A-B945F0E9508A}" type="sibTrans" cxnId="{F5799399-148D-4C10-BDCC-5C2474138E20}">
      <dgm:prSet/>
      <dgm:spPr/>
      <dgm:t>
        <a:bodyPr/>
        <a:lstStyle/>
        <a:p>
          <a:endParaRPr lang="id-ID"/>
        </a:p>
      </dgm:t>
    </dgm:pt>
    <dgm:pt modelId="{8F4A0508-E97F-4871-B514-5D4B62026E41}">
      <dgm:prSet custT="1"/>
      <dgm:spPr>
        <a:solidFill>
          <a:srgbClr val="CC3300"/>
        </a:solidFill>
      </dgm:spPr>
      <dgm:t>
        <a:bodyPr/>
        <a:lstStyle/>
        <a:p>
          <a:r>
            <a:rPr lang="id-ID" sz="1600" b="0" i="0" dirty="0" smtClean="0"/>
            <a:t>13. Cililitan (pagaran Pulo Mas)</a:t>
          </a:r>
        </a:p>
      </dgm:t>
    </dgm:pt>
    <dgm:pt modelId="{8BD1F8FD-7FC9-4468-A4FB-D7C94F8133BF}" type="parTrans" cxnId="{205CCFBB-2343-4934-BE46-F841057D8ED5}">
      <dgm:prSet/>
      <dgm:spPr/>
      <dgm:t>
        <a:bodyPr/>
        <a:lstStyle/>
        <a:p>
          <a:endParaRPr lang="id-ID"/>
        </a:p>
      </dgm:t>
    </dgm:pt>
    <dgm:pt modelId="{CB5EFC1F-BEC3-4866-B86D-C109C7993E3C}" type="sibTrans" cxnId="{205CCFBB-2343-4934-BE46-F841057D8ED5}">
      <dgm:prSet/>
      <dgm:spPr/>
      <dgm:t>
        <a:bodyPr/>
        <a:lstStyle/>
        <a:p>
          <a:endParaRPr lang="id-ID"/>
        </a:p>
      </dgm:t>
    </dgm:pt>
    <dgm:pt modelId="{C55BAF39-23A4-4D3C-9A74-7DC7D70CD814}">
      <dgm:prSet custT="1"/>
      <dgm:spPr>
        <a:solidFill>
          <a:srgbClr val="CC3300"/>
        </a:solidFill>
      </dgm:spPr>
      <dgm:t>
        <a:bodyPr/>
        <a:lstStyle/>
        <a:p>
          <a:r>
            <a:rPr lang="sv-SE" sz="1600" b="0" i="0" dirty="0" smtClean="0"/>
            <a:t>14. MT Haryono (pagaran Mampang Prapatan)</a:t>
          </a:r>
          <a:endParaRPr lang="id-ID" sz="1600" b="0" i="0" dirty="0" smtClean="0"/>
        </a:p>
      </dgm:t>
    </dgm:pt>
    <dgm:pt modelId="{405638B2-58FF-4B45-ABB6-049F2E19647C}" type="parTrans" cxnId="{218F0F00-9DC7-495C-B0C6-DCDB363876A9}">
      <dgm:prSet/>
      <dgm:spPr/>
      <dgm:t>
        <a:bodyPr/>
        <a:lstStyle/>
        <a:p>
          <a:endParaRPr lang="id-ID"/>
        </a:p>
      </dgm:t>
    </dgm:pt>
    <dgm:pt modelId="{39550EC3-B07B-49A9-8CDE-80B26AD7A399}" type="sibTrans" cxnId="{218F0F00-9DC7-495C-B0C6-DCDB363876A9}">
      <dgm:prSet/>
      <dgm:spPr/>
      <dgm:t>
        <a:bodyPr/>
        <a:lstStyle/>
        <a:p>
          <a:endParaRPr lang="id-ID"/>
        </a:p>
      </dgm:t>
    </dgm:pt>
    <dgm:pt modelId="{8BC5B740-FDE8-4948-A075-35301A11F794}" type="pres">
      <dgm:prSet presAssocID="{73B4BB56-2FC0-4DFB-B2CB-F425B7335251}" presName="linearFlow" presStyleCnt="0">
        <dgm:presLayoutVars>
          <dgm:dir/>
          <dgm:animLvl val="lvl"/>
          <dgm:resizeHandles/>
        </dgm:presLayoutVars>
      </dgm:prSet>
      <dgm:spPr/>
    </dgm:pt>
    <dgm:pt modelId="{DA5730C7-A280-491E-A27D-7902C644FF41}" type="pres">
      <dgm:prSet presAssocID="{C0F4B340-E474-48E2-A8FF-F2011242F84A}" presName="compositeNode" presStyleCnt="0">
        <dgm:presLayoutVars>
          <dgm:bulletEnabled val="1"/>
        </dgm:presLayoutVars>
      </dgm:prSet>
      <dgm:spPr/>
    </dgm:pt>
    <dgm:pt modelId="{4DC24688-3DB6-4CB6-BCFE-51705CC78FFF}" type="pres">
      <dgm:prSet presAssocID="{C0F4B340-E474-48E2-A8FF-F2011242F84A}" presName="image" presStyleLbl="fgImgPlace1" presStyleIdx="0" presStyleCnt="3" custLinFactNeighborX="8044" custLinFactNeighborY="356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EF6139BD-E991-4439-B201-AC8F9A453CF6}" type="pres">
      <dgm:prSet presAssocID="{C0F4B340-E474-48E2-A8FF-F2011242F84A}" presName="childNode" presStyleLbl="node1" presStyleIdx="0" presStyleCnt="3" custScaleX="125719" custLinFactNeighborX="18671" custLinFactNeighborY="-184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71722D7-50D3-4F15-88CB-1A5964401E06}" type="pres">
      <dgm:prSet presAssocID="{C0F4B340-E474-48E2-A8FF-F2011242F84A}" presName="parentNode" presStyleLbl="revTx" presStyleIdx="0" presStyleCnt="3">
        <dgm:presLayoutVars>
          <dgm:chMax val="0"/>
          <dgm:bulletEnabled val="1"/>
        </dgm:presLayoutVars>
      </dgm:prSet>
      <dgm:spPr/>
    </dgm:pt>
    <dgm:pt modelId="{DC2E76C4-6F6A-4E2F-B092-8EE6B39E2386}" type="pres">
      <dgm:prSet presAssocID="{12208C5D-4FC1-4C64-AF5A-FF5022EEFA13}" presName="sibTrans" presStyleCnt="0"/>
      <dgm:spPr/>
    </dgm:pt>
    <dgm:pt modelId="{45D2AE5E-2892-441C-902B-783F3E2AD4D5}" type="pres">
      <dgm:prSet presAssocID="{E5355E6A-340D-421F-AFA1-8B97A025557C}" presName="compositeNode" presStyleCnt="0">
        <dgm:presLayoutVars>
          <dgm:bulletEnabled val="1"/>
        </dgm:presLayoutVars>
      </dgm:prSet>
      <dgm:spPr/>
    </dgm:pt>
    <dgm:pt modelId="{9AE77FEA-9F95-43E2-817A-2B5B49AA93FF}" type="pres">
      <dgm:prSet presAssocID="{E5355E6A-340D-421F-AFA1-8B97A025557C}" presName="imag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D7991974-34F2-4246-95C0-0EE96DFC9C04}" type="pres">
      <dgm:prSet presAssocID="{E5355E6A-340D-421F-AFA1-8B97A025557C}" presName="childNode" presStyleLbl="node1" presStyleIdx="1" presStyleCnt="3" custScaleX="150771" custLinFactNeighborX="30276" custLinFactNeighborY="-213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3F18AF8-DA0E-4115-866A-CE5121112AB7}" type="pres">
      <dgm:prSet presAssocID="{E5355E6A-340D-421F-AFA1-8B97A025557C}" presName="parentNode" presStyleLbl="revTx" presStyleIdx="1" presStyleCnt="3">
        <dgm:presLayoutVars>
          <dgm:chMax val="0"/>
          <dgm:bulletEnabled val="1"/>
        </dgm:presLayoutVars>
      </dgm:prSet>
      <dgm:spPr/>
    </dgm:pt>
    <dgm:pt modelId="{55459904-7813-460B-BC6D-954EB79B7AA0}" type="pres">
      <dgm:prSet presAssocID="{3C93E342-9E97-47F0-B6B1-09ACC14BC0BA}" presName="sibTrans" presStyleCnt="0"/>
      <dgm:spPr/>
    </dgm:pt>
    <dgm:pt modelId="{26C9E490-6679-4D0A-B393-B9B92A000312}" type="pres">
      <dgm:prSet presAssocID="{0DD44585-15A6-4460-806A-0CA975E94307}" presName="compositeNode" presStyleCnt="0">
        <dgm:presLayoutVars>
          <dgm:bulletEnabled val="1"/>
        </dgm:presLayoutVars>
      </dgm:prSet>
      <dgm:spPr/>
    </dgm:pt>
    <dgm:pt modelId="{FBD7E528-D7E4-4E73-B299-4BF313ED374A}" type="pres">
      <dgm:prSet presAssocID="{0DD44585-15A6-4460-806A-0CA975E94307}" presName="image" presStyleLbl="fgImgPlace1" presStyleIdx="2" presStyleCnt="3" custLinFactNeighborX="3142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00D108E9-24B8-4218-A9AC-6760176A0A0B}" type="pres">
      <dgm:prSet presAssocID="{0DD44585-15A6-4460-806A-0CA975E94307}" presName="childNode" presStyleLbl="node1" presStyleIdx="2" presStyleCnt="3" custScaleX="76162" custLinFactNeighborX="15517" custLinFactNeighborY="-7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C1BA211-A038-4B2A-836A-5CAA6B79CEC1}" type="pres">
      <dgm:prSet presAssocID="{0DD44585-15A6-4460-806A-0CA975E94307}" presName="parentNode" presStyleLbl="revTx" presStyleIdx="2" presStyleCnt="3" custLinFactNeighborX="83120">
        <dgm:presLayoutVars>
          <dgm:chMax val="0"/>
          <dgm:bulletEnabled val="1"/>
        </dgm:presLayoutVars>
      </dgm:prSet>
      <dgm:spPr/>
    </dgm:pt>
  </dgm:ptLst>
  <dgm:cxnLst>
    <dgm:cxn modelId="{3A8DDF77-5652-40A3-BB11-9416F38FE0E1}" srcId="{73B4BB56-2FC0-4DFB-B2CB-F425B7335251}" destId="{E5355E6A-340D-421F-AFA1-8B97A025557C}" srcOrd="1" destOrd="0" parTransId="{61B94CD7-B898-488F-BF23-B71A5B9C2970}" sibTransId="{3C93E342-9E97-47F0-B6B1-09ACC14BC0BA}"/>
    <dgm:cxn modelId="{B2418A72-A777-4E38-A4DC-12A4A1407A2F}" type="presOf" srcId="{0A414DD4-C54B-4925-A8E7-F6372F9E8F22}" destId="{EF6139BD-E991-4439-B201-AC8F9A453CF6}" srcOrd="0" destOrd="4" presId="urn:microsoft.com/office/officeart/2005/8/layout/hList2"/>
    <dgm:cxn modelId="{967DBF47-295A-4BAC-9F52-F3C4A14B2AAB}" type="presOf" srcId="{73B4BB56-2FC0-4DFB-B2CB-F425B7335251}" destId="{8BC5B740-FDE8-4948-A075-35301A11F794}" srcOrd="0" destOrd="0" presId="urn:microsoft.com/office/officeart/2005/8/layout/hList2"/>
    <dgm:cxn modelId="{53F485E7-FF16-42E6-840B-98D1BDF3C379}" srcId="{C0F4B340-E474-48E2-A8FF-F2011242F84A}" destId="{556C95C4-5460-4C55-9299-0DB71879DB06}" srcOrd="1" destOrd="0" parTransId="{4D5706A7-20C2-4EC2-B1EE-4B38CD877F01}" sibTransId="{2A9436F9-0EAE-4A87-A462-D3A59BBB90C6}"/>
    <dgm:cxn modelId="{B8476733-731C-42C3-B612-06DEEE5C7895}" type="presOf" srcId="{C3FEEFB2-1A6C-4EC4-8AC1-131761BC42EC}" destId="{EF6139BD-E991-4439-B201-AC8F9A453CF6}" srcOrd="0" destOrd="8" presId="urn:microsoft.com/office/officeart/2005/8/layout/hList2"/>
    <dgm:cxn modelId="{AEFA5977-51FD-4216-BDEA-AAB0E8D99E53}" type="presOf" srcId="{C0F4B340-E474-48E2-A8FF-F2011242F84A}" destId="{D71722D7-50D3-4F15-88CB-1A5964401E06}" srcOrd="0" destOrd="0" presId="urn:microsoft.com/office/officeart/2005/8/layout/hList2"/>
    <dgm:cxn modelId="{77B52E7F-1352-447D-8FB8-DC317123A432}" type="presOf" srcId="{A79DB09A-5E14-472A-8816-76449498062F}" destId="{00D108E9-24B8-4218-A9AC-6760176A0A0B}" srcOrd="0" destOrd="1" presId="urn:microsoft.com/office/officeart/2005/8/layout/hList2"/>
    <dgm:cxn modelId="{FD9BD79C-8FF4-4746-B5F9-1208A0A1D5F7}" srcId="{C0F4B340-E474-48E2-A8FF-F2011242F84A}" destId="{0A414DD4-C54B-4925-A8E7-F6372F9E8F22}" srcOrd="4" destOrd="0" parTransId="{B3BF6C08-7589-450E-A3CD-998C0FCE812F}" sibTransId="{515CC0BE-F69D-448A-88C9-403535902493}"/>
    <dgm:cxn modelId="{DED85E07-0054-4851-B9A9-D3C1A7AE558E}" type="presOf" srcId="{F3F0F2EB-59A4-46A8-B987-35CB1E8AA6DE}" destId="{EF6139BD-E991-4439-B201-AC8F9A453CF6}" srcOrd="0" destOrd="2" presId="urn:microsoft.com/office/officeart/2005/8/layout/hList2"/>
    <dgm:cxn modelId="{4D53065F-4E73-4E3D-805B-CB1E040EB7F4}" srcId="{0DD44585-15A6-4460-806A-0CA975E94307}" destId="{8D7DED18-D6DB-464C-8FD6-206EF89C098F}" srcOrd="2" destOrd="0" parTransId="{A6078322-C498-47EA-9BFC-524647356C20}" sibTransId="{6FDBA2C3-4AE5-40DF-808E-52E5CCCECEB2}"/>
    <dgm:cxn modelId="{039B3928-AC6E-46FB-AE69-637F9688C047}" type="presOf" srcId="{C61942F8-2453-4791-8122-E7ABBBFFD08C}" destId="{EF6139BD-E991-4439-B201-AC8F9A453CF6}" srcOrd="0" destOrd="9" presId="urn:microsoft.com/office/officeart/2005/8/layout/hList2"/>
    <dgm:cxn modelId="{7129CE73-5E91-430B-AD05-E7DE07BE4361}" type="presOf" srcId="{AEB68F5B-7E00-478D-A803-B3919C5B37A6}" destId="{D7991974-34F2-4246-95C0-0EE96DFC9C04}" srcOrd="0" destOrd="0" presId="urn:microsoft.com/office/officeart/2005/8/layout/hList2"/>
    <dgm:cxn modelId="{050A375A-1182-44B5-9655-C17ACB943AD9}" srcId="{C0F4B340-E474-48E2-A8FF-F2011242F84A}" destId="{7DC43CFB-3479-4AA7-AD51-B890209423E0}" srcOrd="3" destOrd="0" parTransId="{B86691AD-9ABD-4448-B27B-AFC9021C5BCF}" sibTransId="{92BB7822-FFA2-495A-9112-379994EC702D}"/>
    <dgm:cxn modelId="{DBFE1CC7-B53B-4A73-A75F-FB5F5E2D0B06}" srcId="{73B4BB56-2FC0-4DFB-B2CB-F425B7335251}" destId="{C0F4B340-E474-48E2-A8FF-F2011242F84A}" srcOrd="0" destOrd="0" parTransId="{8121B626-917E-4D4C-81A2-50F9A59A4C7F}" sibTransId="{12208C5D-4FC1-4C64-AF5A-FF5022EEFA13}"/>
    <dgm:cxn modelId="{BF7BF921-E5C4-4AB3-A701-BE60ACF8425B}" srcId="{C0F4B340-E474-48E2-A8FF-F2011242F84A}" destId="{C3FEEFB2-1A6C-4EC4-8AC1-131761BC42EC}" srcOrd="8" destOrd="0" parTransId="{1CBDC2D6-E857-4C5D-8424-A67DE6EC9558}" sibTransId="{813A259D-2932-44AE-AEDB-C9D9E942D33B}"/>
    <dgm:cxn modelId="{D5340F43-B88D-4B9E-A6BF-30817E39CE13}" srcId="{E5355E6A-340D-421F-AFA1-8B97A025557C}" destId="{AEB68F5B-7E00-478D-A803-B3919C5B37A6}" srcOrd="0" destOrd="0" parTransId="{EF54E089-40AC-4C70-9042-90940A6FE40B}" sibTransId="{4D2F3C03-BF1F-44F1-9450-A633630626D9}"/>
    <dgm:cxn modelId="{5321EF2A-CA25-4949-88BB-6E8A43FC1D73}" srcId="{C0F4B340-E474-48E2-A8FF-F2011242F84A}" destId="{C61942F8-2453-4791-8122-E7ABBBFFD08C}" srcOrd="9" destOrd="0" parTransId="{EE61D356-FAB1-4A6A-B9EF-E155BD24083F}" sibTransId="{30A57112-70E0-4482-B01E-668F0C981CEA}"/>
    <dgm:cxn modelId="{AD0AFBC8-1ACF-41C7-A128-BD0B654BE1B3}" srcId="{C0F4B340-E474-48E2-A8FF-F2011242F84A}" destId="{F3F0F2EB-59A4-46A8-B987-35CB1E8AA6DE}" srcOrd="2" destOrd="0" parTransId="{A89F4AEF-5F0C-4C53-8160-18A93DC998DD}" sibTransId="{ED1F5960-E8BA-4BF5-BFB3-A306CAE089E0}"/>
    <dgm:cxn modelId="{DEB24B12-2878-4C5A-8E71-D7ED853E2089}" type="presOf" srcId="{32328A0A-CC38-4CCD-9E19-BC080D381AD6}" destId="{D7991974-34F2-4246-95C0-0EE96DFC9C04}" srcOrd="0" destOrd="1" presId="urn:microsoft.com/office/officeart/2005/8/layout/hList2"/>
    <dgm:cxn modelId="{5D699473-B6BF-4616-9C2E-053D71ADFB74}" type="presOf" srcId="{6607676D-55B8-4B43-8AF8-079BDBD7AEDE}" destId="{EF6139BD-E991-4439-B201-AC8F9A453CF6}" srcOrd="0" destOrd="6" presId="urn:microsoft.com/office/officeart/2005/8/layout/hList2"/>
    <dgm:cxn modelId="{52B03A2D-5375-4ECF-B99C-908F64013F6C}" type="presOf" srcId="{8F4A0508-E97F-4871-B514-5D4B62026E41}" destId="{D7991974-34F2-4246-95C0-0EE96DFC9C04}" srcOrd="0" destOrd="3" presId="urn:microsoft.com/office/officeart/2005/8/layout/hList2"/>
    <dgm:cxn modelId="{6D5D1D05-DF6D-4BB6-86C5-6E83C2B84DB7}" srcId="{C0F4B340-E474-48E2-A8FF-F2011242F84A}" destId="{051D34C0-FCC8-48C1-84AA-3F143AFD9ED4}" srcOrd="0" destOrd="0" parTransId="{6CEED26D-9BC2-4C8F-99FC-CE267E94F114}" sibTransId="{443430A3-1E86-4E03-AA05-5DD64EB9862F}"/>
    <dgm:cxn modelId="{AB41347A-610D-4194-96B7-55DB84184C1F}" srcId="{0DD44585-15A6-4460-806A-0CA975E94307}" destId="{8E03B914-3BF8-4475-9139-07E73EB438C2}" srcOrd="3" destOrd="0" parTransId="{F3E3FF72-2CCC-4BF4-A060-D2ED9D97E832}" sibTransId="{D69D85AA-8527-4583-9891-5673F3EDA961}"/>
    <dgm:cxn modelId="{C4566A33-59D5-494A-883C-85B6710D3FA0}" type="presOf" srcId="{3348853D-743F-47F0-AE4E-8F0AD39E8584}" destId="{EF6139BD-E991-4439-B201-AC8F9A453CF6}" srcOrd="0" destOrd="10" presId="urn:microsoft.com/office/officeart/2005/8/layout/hList2"/>
    <dgm:cxn modelId="{EC6BD482-7A0F-453E-BEF9-343E17E0D99C}" type="presOf" srcId="{CF7F8135-9EE2-4B90-B251-CC62ED853BAE}" destId="{D7991974-34F2-4246-95C0-0EE96DFC9C04}" srcOrd="0" destOrd="2" presId="urn:microsoft.com/office/officeart/2005/8/layout/hList2"/>
    <dgm:cxn modelId="{A727560D-0502-4733-8B99-430A2ECAF166}" type="presOf" srcId="{0DD44585-15A6-4460-806A-0CA975E94307}" destId="{6C1BA211-A038-4B2A-836A-5CAA6B79CEC1}" srcOrd="0" destOrd="0" presId="urn:microsoft.com/office/officeart/2005/8/layout/hList2"/>
    <dgm:cxn modelId="{76165C7E-89D5-4607-B69D-4940934B5617}" srcId="{73B4BB56-2FC0-4DFB-B2CB-F425B7335251}" destId="{0DD44585-15A6-4460-806A-0CA975E94307}" srcOrd="2" destOrd="0" parTransId="{AB8BB81E-B1F5-4A27-97A3-0EABEC0BE79C}" sibTransId="{58366F75-B1E9-4461-BDA1-0D44CE41C186}"/>
    <dgm:cxn modelId="{FBA7BD66-175D-4175-BFBA-F74E4B559850}" type="presOf" srcId="{C83BDC46-5270-4FEF-92D1-A987F9922A28}" destId="{EF6139BD-E991-4439-B201-AC8F9A453CF6}" srcOrd="0" destOrd="7" presId="urn:microsoft.com/office/officeart/2005/8/layout/hList2"/>
    <dgm:cxn modelId="{EC893724-1E1B-47DA-AF83-53E4CC8BE97A}" type="presOf" srcId="{6E6AAF8E-14D9-460A-BBA8-40809C6E948E}" destId="{EF6139BD-E991-4439-B201-AC8F9A453CF6}" srcOrd="0" destOrd="5" presId="urn:microsoft.com/office/officeart/2005/8/layout/hList2"/>
    <dgm:cxn modelId="{31ECEC75-BF29-42BC-BCB8-52D8902E12E5}" srcId="{0DD44585-15A6-4460-806A-0CA975E94307}" destId="{A79DB09A-5E14-472A-8816-76449498062F}" srcOrd="1" destOrd="0" parTransId="{07A97F04-FBF2-48C6-A742-1180EB5627D5}" sibTransId="{46A8969A-BF34-45AB-90D2-C6F01BB1DFA0}"/>
    <dgm:cxn modelId="{0AEA9EB9-961A-49A6-AEEE-D4DC9AE0E4CB}" srcId="{C0F4B340-E474-48E2-A8FF-F2011242F84A}" destId="{6607676D-55B8-4B43-8AF8-079BDBD7AEDE}" srcOrd="6" destOrd="0" parTransId="{B1D74CD6-745C-4A3C-BF5C-197EBF05FBAE}" sibTransId="{DB72B72A-A882-471B-AEB7-9BF878980BC3}"/>
    <dgm:cxn modelId="{BADFDC98-BD5E-463B-A867-871C8D5DCC26}" type="presOf" srcId="{8D7DED18-D6DB-464C-8FD6-206EF89C098F}" destId="{00D108E9-24B8-4218-A9AC-6760176A0A0B}" srcOrd="0" destOrd="2" presId="urn:microsoft.com/office/officeart/2005/8/layout/hList2"/>
    <dgm:cxn modelId="{F5799399-148D-4C10-BDCC-5C2474138E20}" srcId="{E5355E6A-340D-421F-AFA1-8B97A025557C}" destId="{CF7F8135-9EE2-4B90-B251-CC62ED853BAE}" srcOrd="2" destOrd="0" parTransId="{CDD64D9D-A646-4C10-9036-6608087D0477}" sibTransId="{3F598DE0-8DDD-44E3-B21A-B945F0E9508A}"/>
    <dgm:cxn modelId="{F344CA2E-8080-4CD5-A541-E86E92FBE26A}" type="presOf" srcId="{8E03B914-3BF8-4475-9139-07E73EB438C2}" destId="{00D108E9-24B8-4218-A9AC-6760176A0A0B}" srcOrd="0" destOrd="3" presId="urn:microsoft.com/office/officeart/2005/8/layout/hList2"/>
    <dgm:cxn modelId="{69942285-6A27-4312-B40B-0574FD00551D}" srcId="{C0F4B340-E474-48E2-A8FF-F2011242F84A}" destId="{C83BDC46-5270-4FEF-92D1-A987F9922A28}" srcOrd="7" destOrd="0" parTransId="{A99B189D-D5D9-4D65-8F80-D223DF40A307}" sibTransId="{117F059F-4183-4EC6-AA05-829070902025}"/>
    <dgm:cxn modelId="{574A5906-11CE-4657-9D22-FB1D2342FDBA}" srcId="{E5355E6A-340D-421F-AFA1-8B97A025557C}" destId="{32328A0A-CC38-4CCD-9E19-BC080D381AD6}" srcOrd="1" destOrd="0" parTransId="{527B2580-39A3-4AEE-8615-0447FD827553}" sibTransId="{42599506-AC12-4C94-977E-CD1FDFF277AF}"/>
    <dgm:cxn modelId="{A0F23D2B-4A9E-4C01-AE11-9128EE027D20}" srcId="{0DD44585-15A6-4460-806A-0CA975E94307}" destId="{5BA36344-6F7E-4F43-AD05-948BC3AE0196}" srcOrd="0" destOrd="0" parTransId="{2A0D9278-BA18-4EF4-AB9D-67139728DDD7}" sibTransId="{3DBD5FB5-17D8-4502-AC9A-A10DBD322DDC}"/>
    <dgm:cxn modelId="{72A8D397-6048-444E-BACA-DC420C590DC0}" type="presOf" srcId="{5BA36344-6F7E-4F43-AD05-948BC3AE0196}" destId="{00D108E9-24B8-4218-A9AC-6760176A0A0B}" srcOrd="0" destOrd="0" presId="urn:microsoft.com/office/officeart/2005/8/layout/hList2"/>
    <dgm:cxn modelId="{FC9A7A9F-FFEC-45D6-A7A3-5536DE7F60DA}" srcId="{C0F4B340-E474-48E2-A8FF-F2011242F84A}" destId="{6E6AAF8E-14D9-460A-BBA8-40809C6E948E}" srcOrd="5" destOrd="0" parTransId="{E9450046-6AC1-4E60-A32B-2B8B9D8EAB5A}" sibTransId="{8F1A22DC-771B-4BAB-B35A-EACC5B1C6C37}"/>
    <dgm:cxn modelId="{205CCFBB-2343-4934-BE46-F841057D8ED5}" srcId="{E5355E6A-340D-421F-AFA1-8B97A025557C}" destId="{8F4A0508-E97F-4871-B514-5D4B62026E41}" srcOrd="3" destOrd="0" parTransId="{8BD1F8FD-7FC9-4468-A4FB-D7C94F8133BF}" sibTransId="{CB5EFC1F-BEC3-4866-B86D-C109C7993E3C}"/>
    <dgm:cxn modelId="{02D9B326-E3EA-4A3A-81F3-19643E5B9A4F}" type="presOf" srcId="{7DC43CFB-3479-4AA7-AD51-B890209423E0}" destId="{EF6139BD-E991-4439-B201-AC8F9A453CF6}" srcOrd="0" destOrd="3" presId="urn:microsoft.com/office/officeart/2005/8/layout/hList2"/>
    <dgm:cxn modelId="{94AB77EF-1668-4E16-8B63-A6245524055F}" type="presOf" srcId="{E5355E6A-340D-421F-AFA1-8B97A025557C}" destId="{93F18AF8-DA0E-4115-866A-CE5121112AB7}" srcOrd="0" destOrd="0" presId="urn:microsoft.com/office/officeart/2005/8/layout/hList2"/>
    <dgm:cxn modelId="{FDC49DD7-7A46-4DC8-9C89-047AEBF3F7BD}" type="presOf" srcId="{051D34C0-FCC8-48C1-84AA-3F143AFD9ED4}" destId="{EF6139BD-E991-4439-B201-AC8F9A453CF6}" srcOrd="0" destOrd="0" presId="urn:microsoft.com/office/officeart/2005/8/layout/hList2"/>
    <dgm:cxn modelId="{7C082036-CD29-47B9-88FB-782980CCFB4E}" type="presOf" srcId="{C55BAF39-23A4-4D3C-9A74-7DC7D70CD814}" destId="{D7991974-34F2-4246-95C0-0EE96DFC9C04}" srcOrd="0" destOrd="4" presId="urn:microsoft.com/office/officeart/2005/8/layout/hList2"/>
    <dgm:cxn modelId="{218F0F00-9DC7-495C-B0C6-DCDB363876A9}" srcId="{E5355E6A-340D-421F-AFA1-8B97A025557C}" destId="{C55BAF39-23A4-4D3C-9A74-7DC7D70CD814}" srcOrd="4" destOrd="0" parTransId="{405638B2-58FF-4B45-ABB6-049F2E19647C}" sibTransId="{39550EC3-B07B-49A9-8CDE-80B26AD7A399}"/>
    <dgm:cxn modelId="{340AC95A-1005-4E83-9938-F8671F92808A}" srcId="{C0F4B340-E474-48E2-A8FF-F2011242F84A}" destId="{3348853D-743F-47F0-AE4E-8F0AD39E8584}" srcOrd="10" destOrd="0" parTransId="{05208A25-98F4-49E6-8FDA-9D99FF1DE5F2}" sibTransId="{8244297F-42A3-440C-80A4-CAA149AF960C}"/>
    <dgm:cxn modelId="{AE2F55EF-184B-4B3F-9AC7-CB66A78EC07D}" type="presOf" srcId="{556C95C4-5460-4C55-9299-0DB71879DB06}" destId="{EF6139BD-E991-4439-B201-AC8F9A453CF6}" srcOrd="0" destOrd="1" presId="urn:microsoft.com/office/officeart/2005/8/layout/hList2"/>
    <dgm:cxn modelId="{456D17E6-9D5E-4565-8BA9-C2DC72EDA94B}" type="presParOf" srcId="{8BC5B740-FDE8-4948-A075-35301A11F794}" destId="{DA5730C7-A280-491E-A27D-7902C644FF41}" srcOrd="0" destOrd="0" presId="urn:microsoft.com/office/officeart/2005/8/layout/hList2"/>
    <dgm:cxn modelId="{EA6EBDB0-B311-4695-A837-61AA51907C83}" type="presParOf" srcId="{DA5730C7-A280-491E-A27D-7902C644FF41}" destId="{4DC24688-3DB6-4CB6-BCFE-51705CC78FFF}" srcOrd="0" destOrd="0" presId="urn:microsoft.com/office/officeart/2005/8/layout/hList2"/>
    <dgm:cxn modelId="{ACD6A581-E4C0-40D0-A8E9-91EE183F4B9C}" type="presParOf" srcId="{DA5730C7-A280-491E-A27D-7902C644FF41}" destId="{EF6139BD-E991-4439-B201-AC8F9A453CF6}" srcOrd="1" destOrd="0" presId="urn:microsoft.com/office/officeart/2005/8/layout/hList2"/>
    <dgm:cxn modelId="{FD7670D4-C238-43E4-A92A-3D0532B03F21}" type="presParOf" srcId="{DA5730C7-A280-491E-A27D-7902C644FF41}" destId="{D71722D7-50D3-4F15-88CB-1A5964401E06}" srcOrd="2" destOrd="0" presId="urn:microsoft.com/office/officeart/2005/8/layout/hList2"/>
    <dgm:cxn modelId="{6AF02F79-EACE-405F-82B7-06D422A42FD3}" type="presParOf" srcId="{8BC5B740-FDE8-4948-A075-35301A11F794}" destId="{DC2E76C4-6F6A-4E2F-B092-8EE6B39E2386}" srcOrd="1" destOrd="0" presId="urn:microsoft.com/office/officeart/2005/8/layout/hList2"/>
    <dgm:cxn modelId="{FAE89703-A50D-4E79-B7D7-2C1F49FD3DC5}" type="presParOf" srcId="{8BC5B740-FDE8-4948-A075-35301A11F794}" destId="{45D2AE5E-2892-441C-902B-783F3E2AD4D5}" srcOrd="2" destOrd="0" presId="urn:microsoft.com/office/officeart/2005/8/layout/hList2"/>
    <dgm:cxn modelId="{B014914A-9BFD-4343-87D9-CB666CE84DBB}" type="presParOf" srcId="{45D2AE5E-2892-441C-902B-783F3E2AD4D5}" destId="{9AE77FEA-9F95-43E2-817A-2B5B49AA93FF}" srcOrd="0" destOrd="0" presId="urn:microsoft.com/office/officeart/2005/8/layout/hList2"/>
    <dgm:cxn modelId="{E3876256-5FEA-4F9D-BD27-515C3A6498A7}" type="presParOf" srcId="{45D2AE5E-2892-441C-902B-783F3E2AD4D5}" destId="{D7991974-34F2-4246-95C0-0EE96DFC9C04}" srcOrd="1" destOrd="0" presId="urn:microsoft.com/office/officeart/2005/8/layout/hList2"/>
    <dgm:cxn modelId="{662B4577-EF6D-4ED6-96A5-89CA1749AC2C}" type="presParOf" srcId="{45D2AE5E-2892-441C-902B-783F3E2AD4D5}" destId="{93F18AF8-DA0E-4115-866A-CE5121112AB7}" srcOrd="2" destOrd="0" presId="urn:microsoft.com/office/officeart/2005/8/layout/hList2"/>
    <dgm:cxn modelId="{6872CB7E-03F6-41BD-81C4-C36A9A5D75DE}" type="presParOf" srcId="{8BC5B740-FDE8-4948-A075-35301A11F794}" destId="{55459904-7813-460B-BC6D-954EB79B7AA0}" srcOrd="3" destOrd="0" presId="urn:microsoft.com/office/officeart/2005/8/layout/hList2"/>
    <dgm:cxn modelId="{2DFF0081-736D-4D0C-B29D-BC92FAFB15DF}" type="presParOf" srcId="{8BC5B740-FDE8-4948-A075-35301A11F794}" destId="{26C9E490-6679-4D0A-B393-B9B92A000312}" srcOrd="4" destOrd="0" presId="urn:microsoft.com/office/officeart/2005/8/layout/hList2"/>
    <dgm:cxn modelId="{0524B8C1-7DBC-4587-B0F9-95C1C0C76355}" type="presParOf" srcId="{26C9E490-6679-4D0A-B393-B9B92A000312}" destId="{FBD7E528-D7E4-4E73-B299-4BF313ED374A}" srcOrd="0" destOrd="0" presId="urn:microsoft.com/office/officeart/2005/8/layout/hList2"/>
    <dgm:cxn modelId="{1CF7B2BF-4D63-4CEE-AE8F-2A14A7DAA0BF}" type="presParOf" srcId="{26C9E490-6679-4D0A-B393-B9B92A000312}" destId="{00D108E9-24B8-4218-A9AC-6760176A0A0B}" srcOrd="1" destOrd="0" presId="urn:microsoft.com/office/officeart/2005/8/layout/hList2"/>
    <dgm:cxn modelId="{9D9028E5-5B93-4E9F-91D3-B62819B459CF}" type="presParOf" srcId="{26C9E490-6679-4D0A-B393-B9B92A000312}" destId="{6C1BA211-A038-4B2A-836A-5CAA6B79CEC1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B4BB56-2FC0-4DFB-B2CB-F425B7335251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C0F4B340-E474-48E2-A8FF-F2011242F84A}">
      <dgm:prSet phldrT="[Text]" custT="1"/>
      <dgm:spPr/>
      <dgm:t>
        <a:bodyPr/>
        <a:lstStyle/>
        <a:p>
          <a:r>
            <a:rPr lang="id-ID" sz="3200" b="1" dirty="0" smtClean="0">
              <a:solidFill>
                <a:srgbClr val="0000FF"/>
              </a:solidFill>
              <a:latin typeface="+mj-lt"/>
            </a:rPr>
            <a:t>Ressort</a:t>
          </a:r>
          <a:endParaRPr lang="id-ID" sz="3200" b="1" dirty="0">
            <a:solidFill>
              <a:srgbClr val="0000FF"/>
            </a:solidFill>
            <a:latin typeface="+mj-lt"/>
          </a:endParaRPr>
        </a:p>
      </dgm:t>
    </dgm:pt>
    <dgm:pt modelId="{8121B626-917E-4D4C-81A2-50F9A59A4C7F}" type="parTrans" cxnId="{DBFE1CC7-B53B-4A73-A75F-FB5F5E2D0B06}">
      <dgm:prSet/>
      <dgm:spPr/>
      <dgm:t>
        <a:bodyPr/>
        <a:lstStyle/>
        <a:p>
          <a:endParaRPr lang="id-ID" sz="2400"/>
        </a:p>
      </dgm:t>
    </dgm:pt>
    <dgm:pt modelId="{12208C5D-4FC1-4C64-AF5A-FF5022EEFA13}" type="sibTrans" cxnId="{DBFE1CC7-B53B-4A73-A75F-FB5F5E2D0B06}">
      <dgm:prSet/>
      <dgm:spPr/>
      <dgm:t>
        <a:bodyPr/>
        <a:lstStyle/>
        <a:p>
          <a:endParaRPr lang="id-ID" sz="2400"/>
        </a:p>
      </dgm:t>
    </dgm:pt>
    <dgm:pt modelId="{556C95C4-5460-4C55-9299-0DB71879DB06}">
      <dgm:prSet phldrT="[Text]" custT="1"/>
      <dgm:spPr>
        <a:solidFill>
          <a:srgbClr val="0000FF"/>
        </a:solidFill>
      </dgm:spPr>
      <dgm:t>
        <a:bodyPr/>
        <a:lstStyle/>
        <a:p>
          <a:r>
            <a:rPr lang="id-ID" sz="1600" smtClean="0"/>
            <a:t>1. Rawamangun</a:t>
          </a:r>
          <a:endParaRPr lang="id-ID" sz="1600" dirty="0"/>
        </a:p>
      </dgm:t>
    </dgm:pt>
    <dgm:pt modelId="{4D5706A7-20C2-4EC2-B1EE-4B38CD877F01}" type="parTrans" cxnId="{53F485E7-FF16-42E6-840B-98D1BDF3C379}">
      <dgm:prSet/>
      <dgm:spPr/>
      <dgm:t>
        <a:bodyPr/>
        <a:lstStyle/>
        <a:p>
          <a:endParaRPr lang="id-ID" sz="2400"/>
        </a:p>
      </dgm:t>
    </dgm:pt>
    <dgm:pt modelId="{2A9436F9-0EAE-4A87-A462-D3A59BBB90C6}" type="sibTrans" cxnId="{53F485E7-FF16-42E6-840B-98D1BDF3C379}">
      <dgm:prSet/>
      <dgm:spPr/>
      <dgm:t>
        <a:bodyPr/>
        <a:lstStyle/>
        <a:p>
          <a:endParaRPr lang="id-ID" sz="2400"/>
        </a:p>
      </dgm:t>
    </dgm:pt>
    <dgm:pt modelId="{E5355E6A-340D-421F-AFA1-8B97A025557C}">
      <dgm:prSet phldrT="[Text]" custT="1"/>
      <dgm:spPr/>
      <dgm:t>
        <a:bodyPr/>
        <a:lstStyle/>
        <a:p>
          <a:r>
            <a:rPr lang="id-ID" sz="3200" b="1" dirty="0" smtClean="0">
              <a:solidFill>
                <a:srgbClr val="0000FF"/>
              </a:solidFill>
              <a:latin typeface="+mj-lt"/>
            </a:rPr>
            <a:t>Pagaran</a:t>
          </a:r>
          <a:endParaRPr lang="id-ID" sz="3200" b="1" dirty="0">
            <a:solidFill>
              <a:srgbClr val="0000FF"/>
            </a:solidFill>
            <a:latin typeface="+mj-lt"/>
          </a:endParaRPr>
        </a:p>
      </dgm:t>
    </dgm:pt>
    <dgm:pt modelId="{61B94CD7-B898-488F-BF23-B71A5B9C2970}" type="parTrans" cxnId="{3A8DDF77-5652-40A3-BB11-9416F38FE0E1}">
      <dgm:prSet/>
      <dgm:spPr/>
      <dgm:t>
        <a:bodyPr/>
        <a:lstStyle/>
        <a:p>
          <a:endParaRPr lang="id-ID" sz="2400"/>
        </a:p>
      </dgm:t>
    </dgm:pt>
    <dgm:pt modelId="{3C93E342-9E97-47F0-B6B1-09ACC14BC0BA}" type="sibTrans" cxnId="{3A8DDF77-5652-40A3-BB11-9416F38FE0E1}">
      <dgm:prSet/>
      <dgm:spPr/>
      <dgm:t>
        <a:bodyPr/>
        <a:lstStyle/>
        <a:p>
          <a:endParaRPr lang="id-ID" sz="2400"/>
        </a:p>
      </dgm:t>
    </dgm:pt>
    <dgm:pt modelId="{32328A0A-CC38-4CCD-9E19-BC080D381AD6}">
      <dgm:prSet phldrT="[Text]" custT="1"/>
      <dgm:spPr>
        <a:solidFill>
          <a:srgbClr val="0000FF"/>
        </a:solidFill>
      </dgm:spPr>
      <dgm:t>
        <a:bodyPr/>
        <a:lstStyle/>
        <a:p>
          <a:r>
            <a:rPr lang="id-ID" sz="1600" b="0" i="0" dirty="0" smtClean="0"/>
            <a:t>12. Pulo Jahe (pagaran Pulo Asem)</a:t>
          </a:r>
          <a:endParaRPr lang="id-ID" sz="1600" dirty="0"/>
        </a:p>
      </dgm:t>
    </dgm:pt>
    <dgm:pt modelId="{527B2580-39A3-4AEE-8615-0447FD827553}" type="parTrans" cxnId="{574A5906-11CE-4657-9D22-FB1D2342FDBA}">
      <dgm:prSet/>
      <dgm:spPr/>
      <dgm:t>
        <a:bodyPr/>
        <a:lstStyle/>
        <a:p>
          <a:endParaRPr lang="id-ID" sz="2400"/>
        </a:p>
      </dgm:t>
    </dgm:pt>
    <dgm:pt modelId="{42599506-AC12-4C94-977E-CD1FDFF277AF}" type="sibTrans" cxnId="{574A5906-11CE-4657-9D22-FB1D2342FDBA}">
      <dgm:prSet/>
      <dgm:spPr/>
      <dgm:t>
        <a:bodyPr/>
        <a:lstStyle/>
        <a:p>
          <a:endParaRPr lang="id-ID" sz="2400"/>
        </a:p>
      </dgm:t>
    </dgm:pt>
    <dgm:pt modelId="{0DD44585-15A6-4460-806A-0CA975E94307}">
      <dgm:prSet phldrT="[Text]" custT="1"/>
      <dgm:spPr/>
      <dgm:t>
        <a:bodyPr/>
        <a:lstStyle/>
        <a:p>
          <a:r>
            <a:rPr lang="id-ID" sz="3200" b="1" dirty="0" smtClean="0">
              <a:solidFill>
                <a:srgbClr val="0000FF"/>
              </a:solidFill>
              <a:latin typeface="+mj-lt"/>
            </a:rPr>
            <a:t>Jumlah gereja</a:t>
          </a:r>
          <a:endParaRPr lang="id-ID" sz="3200" b="1" dirty="0">
            <a:solidFill>
              <a:srgbClr val="0000FF"/>
            </a:solidFill>
            <a:latin typeface="+mj-lt"/>
          </a:endParaRPr>
        </a:p>
      </dgm:t>
    </dgm:pt>
    <dgm:pt modelId="{AB8BB81E-B1F5-4A27-97A3-0EABEC0BE79C}" type="parTrans" cxnId="{76165C7E-89D5-4607-B69D-4940934B5617}">
      <dgm:prSet/>
      <dgm:spPr/>
      <dgm:t>
        <a:bodyPr/>
        <a:lstStyle/>
        <a:p>
          <a:endParaRPr lang="id-ID" sz="2400"/>
        </a:p>
      </dgm:t>
    </dgm:pt>
    <dgm:pt modelId="{58366F75-B1E9-4461-BDA1-0D44CE41C186}" type="sibTrans" cxnId="{76165C7E-89D5-4607-B69D-4940934B5617}">
      <dgm:prSet/>
      <dgm:spPr/>
      <dgm:t>
        <a:bodyPr/>
        <a:lstStyle/>
        <a:p>
          <a:endParaRPr lang="id-ID" sz="2400"/>
        </a:p>
      </dgm:t>
    </dgm:pt>
    <dgm:pt modelId="{A79DB09A-5E14-472A-8816-76449498062F}">
      <dgm:prSet phldrT="[Text]" custT="1"/>
      <dgm:spPr>
        <a:solidFill>
          <a:srgbClr val="0000FF"/>
        </a:solidFill>
      </dgm:spPr>
      <dgm:t>
        <a:bodyPr/>
        <a:lstStyle/>
        <a:p>
          <a:r>
            <a:rPr lang="id-ID" sz="1600" b="0" i="0" dirty="0" smtClean="0"/>
            <a:t>11 ressort</a:t>
          </a:r>
          <a:endParaRPr lang="id-ID" sz="1600" dirty="0"/>
        </a:p>
      </dgm:t>
    </dgm:pt>
    <dgm:pt modelId="{07A97F04-FBF2-48C6-A742-1180EB5627D5}" type="parTrans" cxnId="{31ECEC75-BF29-42BC-BCB8-52D8902E12E5}">
      <dgm:prSet/>
      <dgm:spPr/>
      <dgm:t>
        <a:bodyPr/>
        <a:lstStyle/>
        <a:p>
          <a:endParaRPr lang="id-ID" sz="2400"/>
        </a:p>
      </dgm:t>
    </dgm:pt>
    <dgm:pt modelId="{46A8969A-BF34-45AB-90D2-C6F01BB1DFA0}" type="sibTrans" cxnId="{31ECEC75-BF29-42BC-BCB8-52D8902E12E5}">
      <dgm:prSet/>
      <dgm:spPr/>
      <dgm:t>
        <a:bodyPr/>
        <a:lstStyle/>
        <a:p>
          <a:endParaRPr lang="id-ID" sz="2400"/>
        </a:p>
      </dgm:t>
    </dgm:pt>
    <dgm:pt modelId="{8D7DED18-D6DB-464C-8FD6-206EF89C098F}">
      <dgm:prSet custT="1"/>
      <dgm:spPr>
        <a:solidFill>
          <a:srgbClr val="0000FF"/>
        </a:solidFill>
      </dgm:spPr>
      <dgm:t>
        <a:bodyPr/>
        <a:lstStyle/>
        <a:p>
          <a:r>
            <a:rPr lang="id-ID" sz="1600" b="0" i="0" dirty="0" smtClean="0"/>
            <a:t>4 pagaran</a:t>
          </a:r>
          <a:endParaRPr lang="id-ID" sz="1600" b="0" i="0" dirty="0"/>
        </a:p>
      </dgm:t>
    </dgm:pt>
    <dgm:pt modelId="{A6078322-C498-47EA-9BFC-524647356C20}" type="parTrans" cxnId="{4D53065F-4E73-4E3D-805B-CB1E040EB7F4}">
      <dgm:prSet/>
      <dgm:spPr/>
      <dgm:t>
        <a:bodyPr/>
        <a:lstStyle/>
        <a:p>
          <a:endParaRPr lang="id-ID" sz="2400"/>
        </a:p>
      </dgm:t>
    </dgm:pt>
    <dgm:pt modelId="{6FDBA2C3-4AE5-40DF-808E-52E5CCCECEB2}" type="sibTrans" cxnId="{4D53065F-4E73-4E3D-805B-CB1E040EB7F4}">
      <dgm:prSet/>
      <dgm:spPr/>
      <dgm:t>
        <a:bodyPr/>
        <a:lstStyle/>
        <a:p>
          <a:endParaRPr lang="id-ID" sz="2400"/>
        </a:p>
      </dgm:t>
    </dgm:pt>
    <dgm:pt modelId="{8E03B914-3BF8-4475-9139-07E73EB438C2}">
      <dgm:prSet custT="1"/>
      <dgm:spPr>
        <a:solidFill>
          <a:srgbClr val="0000FF"/>
        </a:solidFill>
      </dgm:spPr>
      <dgm:t>
        <a:bodyPr/>
        <a:lstStyle/>
        <a:p>
          <a:r>
            <a:rPr lang="id-ID" sz="1600" b="0" i="0" dirty="0" smtClean="0"/>
            <a:t>15 gereja</a:t>
          </a:r>
          <a:endParaRPr lang="id-ID" sz="1600" b="0" i="0" dirty="0"/>
        </a:p>
      </dgm:t>
    </dgm:pt>
    <dgm:pt modelId="{F3E3FF72-2CCC-4BF4-A060-D2ED9D97E832}" type="parTrans" cxnId="{AB41347A-610D-4194-96B7-55DB84184C1F}">
      <dgm:prSet/>
      <dgm:spPr/>
      <dgm:t>
        <a:bodyPr/>
        <a:lstStyle/>
        <a:p>
          <a:endParaRPr lang="id-ID" sz="2400"/>
        </a:p>
      </dgm:t>
    </dgm:pt>
    <dgm:pt modelId="{D69D85AA-8527-4583-9891-5673F3EDA961}" type="sibTrans" cxnId="{AB41347A-610D-4194-96B7-55DB84184C1F}">
      <dgm:prSet/>
      <dgm:spPr/>
      <dgm:t>
        <a:bodyPr/>
        <a:lstStyle/>
        <a:p>
          <a:endParaRPr lang="id-ID" sz="2400"/>
        </a:p>
      </dgm:t>
    </dgm:pt>
    <dgm:pt modelId="{051D34C0-FCC8-48C1-84AA-3F143AFD9ED4}">
      <dgm:prSet phldrT="[Text]" custT="1"/>
      <dgm:spPr>
        <a:solidFill>
          <a:srgbClr val="0000FF"/>
        </a:solidFill>
      </dgm:spPr>
      <dgm:t>
        <a:bodyPr/>
        <a:lstStyle/>
        <a:p>
          <a:endParaRPr lang="id-ID" sz="1600" dirty="0"/>
        </a:p>
      </dgm:t>
    </dgm:pt>
    <dgm:pt modelId="{6CEED26D-9BC2-4C8F-99FC-CE267E94F114}" type="parTrans" cxnId="{6D5D1D05-DF6D-4BB6-86C5-6E83C2B84DB7}">
      <dgm:prSet/>
      <dgm:spPr/>
      <dgm:t>
        <a:bodyPr/>
        <a:lstStyle/>
        <a:p>
          <a:endParaRPr lang="id-ID"/>
        </a:p>
      </dgm:t>
    </dgm:pt>
    <dgm:pt modelId="{443430A3-1E86-4E03-AA05-5DD64EB9862F}" type="sibTrans" cxnId="{6D5D1D05-DF6D-4BB6-86C5-6E83C2B84DB7}">
      <dgm:prSet/>
      <dgm:spPr/>
      <dgm:t>
        <a:bodyPr/>
        <a:lstStyle/>
        <a:p>
          <a:endParaRPr lang="id-ID"/>
        </a:p>
      </dgm:t>
    </dgm:pt>
    <dgm:pt modelId="{AEB68F5B-7E00-478D-A803-B3919C5B37A6}">
      <dgm:prSet phldrT="[Text]" custT="1"/>
      <dgm:spPr>
        <a:solidFill>
          <a:srgbClr val="0000FF"/>
        </a:solidFill>
      </dgm:spPr>
      <dgm:t>
        <a:bodyPr/>
        <a:lstStyle/>
        <a:p>
          <a:endParaRPr lang="id-ID" sz="1600" dirty="0"/>
        </a:p>
      </dgm:t>
    </dgm:pt>
    <dgm:pt modelId="{EF54E089-40AC-4C70-9042-90940A6FE40B}" type="parTrans" cxnId="{D5340F43-B88D-4B9E-A6BF-30817E39CE13}">
      <dgm:prSet/>
      <dgm:spPr/>
      <dgm:t>
        <a:bodyPr/>
        <a:lstStyle/>
        <a:p>
          <a:endParaRPr lang="id-ID"/>
        </a:p>
      </dgm:t>
    </dgm:pt>
    <dgm:pt modelId="{4D2F3C03-BF1F-44F1-9450-A633630626D9}" type="sibTrans" cxnId="{D5340F43-B88D-4B9E-A6BF-30817E39CE13}">
      <dgm:prSet/>
      <dgm:spPr/>
      <dgm:t>
        <a:bodyPr/>
        <a:lstStyle/>
        <a:p>
          <a:endParaRPr lang="id-ID"/>
        </a:p>
      </dgm:t>
    </dgm:pt>
    <dgm:pt modelId="{5BA36344-6F7E-4F43-AD05-948BC3AE0196}">
      <dgm:prSet phldrT="[Text]" custT="1"/>
      <dgm:spPr>
        <a:solidFill>
          <a:srgbClr val="0000FF"/>
        </a:solidFill>
      </dgm:spPr>
      <dgm:t>
        <a:bodyPr/>
        <a:lstStyle/>
        <a:p>
          <a:endParaRPr lang="id-ID" sz="1600" dirty="0"/>
        </a:p>
      </dgm:t>
    </dgm:pt>
    <dgm:pt modelId="{2A0D9278-BA18-4EF4-AB9D-67139728DDD7}" type="parTrans" cxnId="{A0F23D2B-4A9E-4C01-AE11-9128EE027D20}">
      <dgm:prSet/>
      <dgm:spPr/>
      <dgm:t>
        <a:bodyPr/>
        <a:lstStyle/>
        <a:p>
          <a:endParaRPr lang="id-ID"/>
        </a:p>
      </dgm:t>
    </dgm:pt>
    <dgm:pt modelId="{3DBD5FB5-17D8-4502-AC9A-A10DBD322DDC}" type="sibTrans" cxnId="{A0F23D2B-4A9E-4C01-AE11-9128EE027D20}">
      <dgm:prSet/>
      <dgm:spPr/>
      <dgm:t>
        <a:bodyPr/>
        <a:lstStyle/>
        <a:p>
          <a:endParaRPr lang="id-ID"/>
        </a:p>
      </dgm:t>
    </dgm:pt>
    <dgm:pt modelId="{DCA94CFB-9A07-43B0-83FE-35FB680E2074}">
      <dgm:prSet custT="1"/>
      <dgm:spPr>
        <a:solidFill>
          <a:srgbClr val="0000FF"/>
        </a:solidFill>
      </dgm:spPr>
      <dgm:t>
        <a:bodyPr/>
        <a:lstStyle/>
        <a:p>
          <a:r>
            <a:rPr lang="id-ID" sz="1600" b="0" i="0" dirty="0" smtClean="0"/>
            <a:t>13.  Eben Ezer Pd Kopi (pagaran Pd Bambu)</a:t>
          </a:r>
        </a:p>
      </dgm:t>
    </dgm:pt>
    <dgm:pt modelId="{552075E3-64F2-478F-97E3-3119DF9A83CD}" type="parTrans" cxnId="{679F1880-87D7-4B9B-A050-E773D3E3BA41}">
      <dgm:prSet/>
      <dgm:spPr/>
      <dgm:t>
        <a:bodyPr/>
        <a:lstStyle/>
        <a:p>
          <a:endParaRPr lang="id-ID"/>
        </a:p>
      </dgm:t>
    </dgm:pt>
    <dgm:pt modelId="{E400B428-0D7B-407C-8669-518A839667CA}" type="sibTrans" cxnId="{679F1880-87D7-4B9B-A050-E773D3E3BA41}">
      <dgm:prSet/>
      <dgm:spPr/>
      <dgm:t>
        <a:bodyPr/>
        <a:lstStyle/>
        <a:p>
          <a:endParaRPr lang="id-ID"/>
        </a:p>
      </dgm:t>
    </dgm:pt>
    <dgm:pt modelId="{E1280061-CC6A-44CD-8813-D83B78DE1AD5}">
      <dgm:prSet custT="1"/>
      <dgm:spPr>
        <a:solidFill>
          <a:srgbClr val="0000FF"/>
        </a:solidFill>
      </dgm:spPr>
      <dgm:t>
        <a:bodyPr/>
        <a:lstStyle/>
        <a:p>
          <a:r>
            <a:rPr lang="id-ID" sz="1600" b="0" i="0" dirty="0" smtClean="0"/>
            <a:t>14. Pelita (pagaran Pulo Mas)</a:t>
          </a:r>
        </a:p>
      </dgm:t>
    </dgm:pt>
    <dgm:pt modelId="{DAACEB09-EA17-4F24-9EAD-EA3FB5328E17}" type="parTrans" cxnId="{50CB152E-F44B-4215-A454-A9D29B729DA7}">
      <dgm:prSet/>
      <dgm:spPr/>
      <dgm:t>
        <a:bodyPr/>
        <a:lstStyle/>
        <a:p>
          <a:endParaRPr lang="id-ID"/>
        </a:p>
      </dgm:t>
    </dgm:pt>
    <dgm:pt modelId="{124E3C93-F0EC-45F2-A226-77C97A614CE7}" type="sibTrans" cxnId="{50CB152E-F44B-4215-A454-A9D29B729DA7}">
      <dgm:prSet/>
      <dgm:spPr/>
      <dgm:t>
        <a:bodyPr/>
        <a:lstStyle/>
        <a:p>
          <a:endParaRPr lang="id-ID"/>
        </a:p>
      </dgm:t>
    </dgm:pt>
    <dgm:pt modelId="{148F84CC-9110-48B2-B560-3296CB429451}">
      <dgm:prSet custT="1"/>
      <dgm:spPr>
        <a:solidFill>
          <a:srgbClr val="0000FF"/>
        </a:solidFill>
      </dgm:spPr>
      <dgm:t>
        <a:bodyPr/>
        <a:lstStyle/>
        <a:p>
          <a:r>
            <a:rPr lang="id-ID" sz="1600" b="0" i="0" dirty="0" smtClean="0"/>
            <a:t>15. Mutiara II (pagaran Kayu Putih)</a:t>
          </a:r>
        </a:p>
      </dgm:t>
    </dgm:pt>
    <dgm:pt modelId="{D0385DF7-6C70-401D-B892-96D9085ACAC9}" type="parTrans" cxnId="{C3533427-0110-4740-89D3-0C3957DD779D}">
      <dgm:prSet/>
      <dgm:spPr/>
      <dgm:t>
        <a:bodyPr/>
        <a:lstStyle/>
        <a:p>
          <a:endParaRPr lang="id-ID"/>
        </a:p>
      </dgm:t>
    </dgm:pt>
    <dgm:pt modelId="{60CFEAFF-0C5B-47C7-BF76-BDE1CC17302C}" type="sibTrans" cxnId="{C3533427-0110-4740-89D3-0C3957DD779D}">
      <dgm:prSet/>
      <dgm:spPr/>
      <dgm:t>
        <a:bodyPr/>
        <a:lstStyle/>
        <a:p>
          <a:endParaRPr lang="id-ID"/>
        </a:p>
      </dgm:t>
    </dgm:pt>
    <dgm:pt modelId="{F09E75D7-E097-4AD2-A258-376A266936F1}">
      <dgm:prSet custT="1"/>
      <dgm:spPr>
        <a:solidFill>
          <a:srgbClr val="0000FF"/>
        </a:solidFill>
      </dgm:spPr>
      <dgm:t>
        <a:bodyPr/>
        <a:lstStyle/>
        <a:p>
          <a:r>
            <a:rPr lang="id-ID" sz="1600" smtClean="0"/>
            <a:t>2. Tanah Tinggi Suprapto</a:t>
          </a:r>
        </a:p>
      </dgm:t>
    </dgm:pt>
    <dgm:pt modelId="{33B867C0-35FE-409C-B311-E82B99637C7F}" type="parTrans" cxnId="{471060FD-CE98-4CC1-845B-0A8651B54CB7}">
      <dgm:prSet/>
      <dgm:spPr/>
      <dgm:t>
        <a:bodyPr/>
        <a:lstStyle/>
        <a:p>
          <a:endParaRPr lang="id-ID"/>
        </a:p>
      </dgm:t>
    </dgm:pt>
    <dgm:pt modelId="{081A1FAB-567C-47F4-A66D-272BD751A6CC}" type="sibTrans" cxnId="{471060FD-CE98-4CC1-845B-0A8651B54CB7}">
      <dgm:prSet/>
      <dgm:spPr/>
      <dgm:t>
        <a:bodyPr/>
        <a:lstStyle/>
        <a:p>
          <a:endParaRPr lang="id-ID"/>
        </a:p>
      </dgm:t>
    </dgm:pt>
    <dgm:pt modelId="{5E553DD8-C792-4A60-869C-BA703CA1B7E1}">
      <dgm:prSet custT="1"/>
      <dgm:spPr>
        <a:solidFill>
          <a:srgbClr val="0000FF"/>
        </a:solidFill>
      </dgm:spPr>
      <dgm:t>
        <a:bodyPr/>
        <a:lstStyle/>
        <a:p>
          <a:r>
            <a:rPr lang="id-ID" sz="1600" smtClean="0"/>
            <a:t>3. Pers. Pd Kopi</a:t>
          </a:r>
        </a:p>
      </dgm:t>
    </dgm:pt>
    <dgm:pt modelId="{F21AC22C-FE47-4D28-9F08-9662415B14C3}" type="parTrans" cxnId="{72B5CFDC-4F16-4E0A-B87E-18B5955086B8}">
      <dgm:prSet/>
      <dgm:spPr/>
      <dgm:t>
        <a:bodyPr/>
        <a:lstStyle/>
        <a:p>
          <a:endParaRPr lang="id-ID"/>
        </a:p>
      </dgm:t>
    </dgm:pt>
    <dgm:pt modelId="{D522B8CC-099B-45E5-B84A-72491D0B67DC}" type="sibTrans" cxnId="{72B5CFDC-4F16-4E0A-B87E-18B5955086B8}">
      <dgm:prSet/>
      <dgm:spPr/>
      <dgm:t>
        <a:bodyPr/>
        <a:lstStyle/>
        <a:p>
          <a:endParaRPr lang="id-ID"/>
        </a:p>
      </dgm:t>
    </dgm:pt>
    <dgm:pt modelId="{452846C1-6228-4EF6-B3B3-AAB9B7DF615B}">
      <dgm:prSet custT="1"/>
      <dgm:spPr>
        <a:solidFill>
          <a:srgbClr val="0000FF"/>
        </a:solidFill>
      </dgm:spPr>
      <dgm:t>
        <a:bodyPr/>
        <a:lstStyle/>
        <a:p>
          <a:r>
            <a:rPr lang="id-ID" sz="1600" smtClean="0"/>
            <a:t>4. Kayu Mas</a:t>
          </a:r>
        </a:p>
      </dgm:t>
    </dgm:pt>
    <dgm:pt modelId="{3F092055-9D18-43F6-AA79-6B0EC3BB8A03}" type="parTrans" cxnId="{C6FC39AF-7FE7-4F1C-9849-EC7976C945CA}">
      <dgm:prSet/>
      <dgm:spPr/>
      <dgm:t>
        <a:bodyPr/>
        <a:lstStyle/>
        <a:p>
          <a:endParaRPr lang="id-ID"/>
        </a:p>
      </dgm:t>
    </dgm:pt>
    <dgm:pt modelId="{3413A778-EBD1-4F2A-A687-DF3BEB865E67}" type="sibTrans" cxnId="{C6FC39AF-7FE7-4F1C-9849-EC7976C945CA}">
      <dgm:prSet/>
      <dgm:spPr/>
      <dgm:t>
        <a:bodyPr/>
        <a:lstStyle/>
        <a:p>
          <a:endParaRPr lang="id-ID"/>
        </a:p>
      </dgm:t>
    </dgm:pt>
    <dgm:pt modelId="{BA9C42A4-6662-4D04-BFE2-98675BC45264}">
      <dgm:prSet custT="1"/>
      <dgm:spPr>
        <a:solidFill>
          <a:srgbClr val="0000FF"/>
        </a:solidFill>
      </dgm:spPr>
      <dgm:t>
        <a:bodyPr/>
        <a:lstStyle/>
        <a:p>
          <a:r>
            <a:rPr lang="id-ID" sz="1600" smtClean="0"/>
            <a:t>5. Kayu Putih</a:t>
          </a:r>
        </a:p>
      </dgm:t>
    </dgm:pt>
    <dgm:pt modelId="{C1D28C61-EBD8-4166-A75A-41C192185191}" type="parTrans" cxnId="{AF15B5A9-2882-4A20-9C62-6A0279C3CAA0}">
      <dgm:prSet/>
      <dgm:spPr/>
      <dgm:t>
        <a:bodyPr/>
        <a:lstStyle/>
        <a:p>
          <a:endParaRPr lang="id-ID"/>
        </a:p>
      </dgm:t>
    </dgm:pt>
    <dgm:pt modelId="{19DA57C5-B846-49A7-8744-795DC9A2A182}" type="sibTrans" cxnId="{AF15B5A9-2882-4A20-9C62-6A0279C3CAA0}">
      <dgm:prSet/>
      <dgm:spPr/>
      <dgm:t>
        <a:bodyPr/>
        <a:lstStyle/>
        <a:p>
          <a:endParaRPr lang="id-ID"/>
        </a:p>
      </dgm:t>
    </dgm:pt>
    <dgm:pt modelId="{D1494F8B-80B2-4BB1-B579-E4093D2CF6A8}">
      <dgm:prSet custT="1"/>
      <dgm:spPr>
        <a:solidFill>
          <a:srgbClr val="0000FF"/>
        </a:solidFill>
      </dgm:spPr>
      <dgm:t>
        <a:bodyPr/>
        <a:lstStyle/>
        <a:p>
          <a:r>
            <a:rPr lang="id-ID" sz="1600" smtClean="0"/>
            <a:t>6. Pd Bambu</a:t>
          </a:r>
        </a:p>
      </dgm:t>
    </dgm:pt>
    <dgm:pt modelId="{19AAE518-A0F3-4C49-9196-8B9C85794F5A}" type="parTrans" cxnId="{7D80279E-091F-402E-BBCC-16FB7FBA23FA}">
      <dgm:prSet/>
      <dgm:spPr/>
      <dgm:t>
        <a:bodyPr/>
        <a:lstStyle/>
        <a:p>
          <a:endParaRPr lang="id-ID"/>
        </a:p>
      </dgm:t>
    </dgm:pt>
    <dgm:pt modelId="{128681E2-551B-4C2F-AAF9-E890520BBC49}" type="sibTrans" cxnId="{7D80279E-091F-402E-BBCC-16FB7FBA23FA}">
      <dgm:prSet/>
      <dgm:spPr/>
      <dgm:t>
        <a:bodyPr/>
        <a:lstStyle/>
        <a:p>
          <a:endParaRPr lang="id-ID"/>
        </a:p>
      </dgm:t>
    </dgm:pt>
    <dgm:pt modelId="{45A83C36-6502-4D24-9BCE-9841E737EB5B}">
      <dgm:prSet custT="1"/>
      <dgm:spPr>
        <a:solidFill>
          <a:srgbClr val="0000FF"/>
        </a:solidFill>
      </dgm:spPr>
      <dgm:t>
        <a:bodyPr/>
        <a:lstStyle/>
        <a:p>
          <a:r>
            <a:rPr lang="id-ID" sz="1600" smtClean="0"/>
            <a:t>7. Pd Kelapa</a:t>
          </a:r>
        </a:p>
      </dgm:t>
    </dgm:pt>
    <dgm:pt modelId="{B610CDC2-0254-4103-A909-923EDE0204D1}" type="parTrans" cxnId="{0367BA97-16FE-431F-8BD5-D5E735FFDFE5}">
      <dgm:prSet/>
      <dgm:spPr/>
      <dgm:t>
        <a:bodyPr/>
        <a:lstStyle/>
        <a:p>
          <a:endParaRPr lang="id-ID"/>
        </a:p>
      </dgm:t>
    </dgm:pt>
    <dgm:pt modelId="{083428FC-1D3F-4407-8096-CEF1D834B59F}" type="sibTrans" cxnId="{0367BA97-16FE-431F-8BD5-D5E735FFDFE5}">
      <dgm:prSet/>
      <dgm:spPr/>
      <dgm:t>
        <a:bodyPr/>
        <a:lstStyle/>
        <a:p>
          <a:endParaRPr lang="id-ID"/>
        </a:p>
      </dgm:t>
    </dgm:pt>
    <dgm:pt modelId="{515C1B03-4F55-4FE1-B0F4-CAC8E525FDA8}">
      <dgm:prSet custT="1"/>
      <dgm:spPr>
        <a:solidFill>
          <a:srgbClr val="0000FF"/>
        </a:solidFill>
      </dgm:spPr>
      <dgm:t>
        <a:bodyPr/>
        <a:lstStyle/>
        <a:p>
          <a:r>
            <a:rPr lang="id-ID" sz="1600" smtClean="0"/>
            <a:t>8. Pulo Mas</a:t>
          </a:r>
        </a:p>
      </dgm:t>
    </dgm:pt>
    <dgm:pt modelId="{9CEAFEDA-4D62-41ED-91AA-DEF4DBF28306}" type="parTrans" cxnId="{641A9D36-7689-4A9A-BFC3-A9EDFEEBE259}">
      <dgm:prSet/>
      <dgm:spPr/>
      <dgm:t>
        <a:bodyPr/>
        <a:lstStyle/>
        <a:p>
          <a:endParaRPr lang="id-ID"/>
        </a:p>
      </dgm:t>
    </dgm:pt>
    <dgm:pt modelId="{568503AB-438F-4A5C-B328-B9FE63E2DB3C}" type="sibTrans" cxnId="{641A9D36-7689-4A9A-BFC3-A9EDFEEBE259}">
      <dgm:prSet/>
      <dgm:spPr/>
      <dgm:t>
        <a:bodyPr/>
        <a:lstStyle/>
        <a:p>
          <a:endParaRPr lang="id-ID"/>
        </a:p>
      </dgm:t>
    </dgm:pt>
    <dgm:pt modelId="{4F98E847-367C-4D15-A6CC-05A04C80F7A0}">
      <dgm:prSet custT="1"/>
      <dgm:spPr>
        <a:solidFill>
          <a:srgbClr val="0000FF"/>
        </a:solidFill>
      </dgm:spPr>
      <dgm:t>
        <a:bodyPr/>
        <a:lstStyle/>
        <a:p>
          <a:r>
            <a:rPr lang="id-ID" sz="1600" dirty="0" smtClean="0"/>
            <a:t>9. Pulo Asem</a:t>
          </a:r>
        </a:p>
      </dgm:t>
    </dgm:pt>
    <dgm:pt modelId="{C64C0C18-10CF-466E-8023-6F82F7FC44BF}" type="parTrans" cxnId="{4EBBF676-192A-48AE-8451-845B20A3CB7C}">
      <dgm:prSet/>
      <dgm:spPr/>
      <dgm:t>
        <a:bodyPr/>
        <a:lstStyle/>
        <a:p>
          <a:endParaRPr lang="id-ID"/>
        </a:p>
      </dgm:t>
    </dgm:pt>
    <dgm:pt modelId="{438989A9-5636-4C4D-BCC5-93F5AE1BFDF0}" type="sibTrans" cxnId="{4EBBF676-192A-48AE-8451-845B20A3CB7C}">
      <dgm:prSet/>
      <dgm:spPr/>
      <dgm:t>
        <a:bodyPr/>
        <a:lstStyle/>
        <a:p>
          <a:endParaRPr lang="id-ID"/>
        </a:p>
      </dgm:t>
    </dgm:pt>
    <dgm:pt modelId="{126E8AEA-9C2E-44E6-ADE9-00BCD758B591}">
      <dgm:prSet custT="1"/>
      <dgm:spPr>
        <a:solidFill>
          <a:srgbClr val="0000FF"/>
        </a:solidFill>
      </dgm:spPr>
      <dgm:t>
        <a:bodyPr/>
        <a:lstStyle/>
        <a:p>
          <a:r>
            <a:rPr lang="id-ID" sz="1600" smtClean="0"/>
            <a:t>10. Duren Sawit</a:t>
          </a:r>
        </a:p>
      </dgm:t>
    </dgm:pt>
    <dgm:pt modelId="{ACF94558-8EEC-4B90-A608-13841A5A5E55}" type="parTrans" cxnId="{3C1EB321-A9CE-4094-9EC0-11707DC2B4F7}">
      <dgm:prSet/>
      <dgm:spPr/>
      <dgm:t>
        <a:bodyPr/>
        <a:lstStyle/>
        <a:p>
          <a:endParaRPr lang="id-ID"/>
        </a:p>
      </dgm:t>
    </dgm:pt>
    <dgm:pt modelId="{583F31B1-962B-4844-B9C2-D8673CD45486}" type="sibTrans" cxnId="{3C1EB321-A9CE-4094-9EC0-11707DC2B4F7}">
      <dgm:prSet/>
      <dgm:spPr/>
      <dgm:t>
        <a:bodyPr/>
        <a:lstStyle/>
        <a:p>
          <a:endParaRPr lang="id-ID"/>
        </a:p>
      </dgm:t>
    </dgm:pt>
    <dgm:pt modelId="{858F3E7C-96C1-459A-9DF9-28791B54C599}">
      <dgm:prSet custT="1"/>
      <dgm:spPr>
        <a:solidFill>
          <a:srgbClr val="0000FF"/>
        </a:solidFill>
      </dgm:spPr>
      <dgm:t>
        <a:bodyPr/>
        <a:lstStyle/>
        <a:p>
          <a:r>
            <a:rPr lang="id-ID" sz="1600" dirty="0" smtClean="0"/>
            <a:t>11. Perumnas Klender</a:t>
          </a:r>
        </a:p>
      </dgm:t>
    </dgm:pt>
    <dgm:pt modelId="{D2F20269-430E-46AE-BA15-B00E9988D8F8}" type="parTrans" cxnId="{7D335154-C244-4588-85B9-30558296DA80}">
      <dgm:prSet/>
      <dgm:spPr/>
      <dgm:t>
        <a:bodyPr/>
        <a:lstStyle/>
        <a:p>
          <a:endParaRPr lang="id-ID"/>
        </a:p>
      </dgm:t>
    </dgm:pt>
    <dgm:pt modelId="{7E5FE0E9-88C7-4E2D-98B2-629416066C78}" type="sibTrans" cxnId="{7D335154-C244-4588-85B9-30558296DA80}">
      <dgm:prSet/>
      <dgm:spPr/>
      <dgm:t>
        <a:bodyPr/>
        <a:lstStyle/>
        <a:p>
          <a:endParaRPr lang="id-ID"/>
        </a:p>
      </dgm:t>
    </dgm:pt>
    <dgm:pt modelId="{8BC5B740-FDE8-4948-A075-35301A11F794}" type="pres">
      <dgm:prSet presAssocID="{73B4BB56-2FC0-4DFB-B2CB-F425B7335251}" presName="linearFlow" presStyleCnt="0">
        <dgm:presLayoutVars>
          <dgm:dir/>
          <dgm:animLvl val="lvl"/>
          <dgm:resizeHandles/>
        </dgm:presLayoutVars>
      </dgm:prSet>
      <dgm:spPr/>
    </dgm:pt>
    <dgm:pt modelId="{DA5730C7-A280-491E-A27D-7902C644FF41}" type="pres">
      <dgm:prSet presAssocID="{C0F4B340-E474-48E2-A8FF-F2011242F84A}" presName="compositeNode" presStyleCnt="0">
        <dgm:presLayoutVars>
          <dgm:bulletEnabled val="1"/>
        </dgm:presLayoutVars>
      </dgm:prSet>
      <dgm:spPr/>
    </dgm:pt>
    <dgm:pt modelId="{4DC24688-3DB6-4CB6-BCFE-51705CC78FFF}" type="pres">
      <dgm:prSet presAssocID="{C0F4B340-E474-48E2-A8FF-F2011242F84A}" presName="image" presStyleLbl="fgImgPlace1" presStyleIdx="0" presStyleCnt="3" custLinFactNeighborX="8044" custLinFactNeighborY="356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F6139BD-E991-4439-B201-AC8F9A453CF6}" type="pres">
      <dgm:prSet presAssocID="{C0F4B340-E474-48E2-A8FF-F2011242F84A}" presName="childNode" presStyleLbl="node1" presStyleIdx="0" presStyleCnt="3" custScaleX="125719" custLinFactNeighborX="18671" custLinFactNeighborY="-184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71722D7-50D3-4F15-88CB-1A5964401E06}" type="pres">
      <dgm:prSet presAssocID="{C0F4B340-E474-48E2-A8FF-F2011242F84A}" presName="parentNode" presStyleLbl="revTx" presStyleIdx="0" presStyleCnt="3">
        <dgm:presLayoutVars>
          <dgm:chMax val="0"/>
          <dgm:bulletEnabled val="1"/>
        </dgm:presLayoutVars>
      </dgm:prSet>
      <dgm:spPr/>
    </dgm:pt>
    <dgm:pt modelId="{DC2E76C4-6F6A-4E2F-B092-8EE6B39E2386}" type="pres">
      <dgm:prSet presAssocID="{12208C5D-4FC1-4C64-AF5A-FF5022EEFA13}" presName="sibTrans" presStyleCnt="0"/>
      <dgm:spPr/>
    </dgm:pt>
    <dgm:pt modelId="{45D2AE5E-2892-441C-902B-783F3E2AD4D5}" type="pres">
      <dgm:prSet presAssocID="{E5355E6A-340D-421F-AFA1-8B97A025557C}" presName="compositeNode" presStyleCnt="0">
        <dgm:presLayoutVars>
          <dgm:bulletEnabled val="1"/>
        </dgm:presLayoutVars>
      </dgm:prSet>
      <dgm:spPr/>
    </dgm:pt>
    <dgm:pt modelId="{9AE77FEA-9F95-43E2-817A-2B5B49AA93FF}" type="pres">
      <dgm:prSet presAssocID="{E5355E6A-340D-421F-AFA1-8B97A025557C}" presName="imag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D7991974-34F2-4246-95C0-0EE96DFC9C04}" type="pres">
      <dgm:prSet presAssocID="{E5355E6A-340D-421F-AFA1-8B97A025557C}" presName="childNode" presStyleLbl="node1" presStyleIdx="1" presStyleCnt="3" custScaleX="150771" custLinFactNeighborX="30276" custLinFactNeighborY="-213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3F18AF8-DA0E-4115-866A-CE5121112AB7}" type="pres">
      <dgm:prSet presAssocID="{E5355E6A-340D-421F-AFA1-8B97A025557C}" presName="parentNode" presStyleLbl="revTx" presStyleIdx="1" presStyleCnt="3">
        <dgm:presLayoutVars>
          <dgm:chMax val="0"/>
          <dgm:bulletEnabled val="1"/>
        </dgm:presLayoutVars>
      </dgm:prSet>
      <dgm:spPr/>
    </dgm:pt>
    <dgm:pt modelId="{55459904-7813-460B-BC6D-954EB79B7AA0}" type="pres">
      <dgm:prSet presAssocID="{3C93E342-9E97-47F0-B6B1-09ACC14BC0BA}" presName="sibTrans" presStyleCnt="0"/>
      <dgm:spPr/>
    </dgm:pt>
    <dgm:pt modelId="{26C9E490-6679-4D0A-B393-B9B92A000312}" type="pres">
      <dgm:prSet presAssocID="{0DD44585-15A6-4460-806A-0CA975E94307}" presName="compositeNode" presStyleCnt="0">
        <dgm:presLayoutVars>
          <dgm:bulletEnabled val="1"/>
        </dgm:presLayoutVars>
      </dgm:prSet>
      <dgm:spPr/>
    </dgm:pt>
    <dgm:pt modelId="{FBD7E528-D7E4-4E73-B299-4BF313ED374A}" type="pres">
      <dgm:prSet presAssocID="{0DD44585-15A6-4460-806A-0CA975E94307}" presName="image" presStyleLbl="fgImgPlace1" presStyleIdx="2" presStyleCnt="3" custLinFactNeighborX="3142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00D108E9-24B8-4218-A9AC-6760176A0A0B}" type="pres">
      <dgm:prSet presAssocID="{0DD44585-15A6-4460-806A-0CA975E94307}" presName="childNode" presStyleLbl="node1" presStyleIdx="2" presStyleCnt="3" custScaleX="76162" custLinFactNeighborX="15517" custLinFactNeighborY="-7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C1BA211-A038-4B2A-836A-5CAA6B79CEC1}" type="pres">
      <dgm:prSet presAssocID="{0DD44585-15A6-4460-806A-0CA975E94307}" presName="parentNode" presStyleLbl="revTx" presStyleIdx="2" presStyleCnt="3" custLinFactNeighborX="83120">
        <dgm:presLayoutVars>
          <dgm:chMax val="0"/>
          <dgm:bulletEnabled val="1"/>
        </dgm:presLayoutVars>
      </dgm:prSet>
      <dgm:spPr/>
    </dgm:pt>
  </dgm:ptLst>
  <dgm:cxnLst>
    <dgm:cxn modelId="{471060FD-CE98-4CC1-845B-0A8651B54CB7}" srcId="{C0F4B340-E474-48E2-A8FF-F2011242F84A}" destId="{F09E75D7-E097-4AD2-A258-376A266936F1}" srcOrd="2" destOrd="0" parTransId="{33B867C0-35FE-409C-B311-E82B99637C7F}" sibTransId="{081A1FAB-567C-47F4-A66D-272BD751A6CC}"/>
    <dgm:cxn modelId="{B8E5B467-3CB6-4989-8BEB-49497F441A23}" type="presOf" srcId="{AEB68F5B-7E00-478D-A803-B3919C5B37A6}" destId="{D7991974-34F2-4246-95C0-0EE96DFC9C04}" srcOrd="0" destOrd="0" presId="urn:microsoft.com/office/officeart/2005/8/layout/hList2"/>
    <dgm:cxn modelId="{D5340F43-B88D-4B9E-A6BF-30817E39CE13}" srcId="{E5355E6A-340D-421F-AFA1-8B97A025557C}" destId="{AEB68F5B-7E00-478D-A803-B3919C5B37A6}" srcOrd="0" destOrd="0" parTransId="{EF54E089-40AC-4C70-9042-90940A6FE40B}" sibTransId="{4D2F3C03-BF1F-44F1-9450-A633630626D9}"/>
    <dgm:cxn modelId="{53F485E7-FF16-42E6-840B-98D1BDF3C379}" srcId="{C0F4B340-E474-48E2-A8FF-F2011242F84A}" destId="{556C95C4-5460-4C55-9299-0DB71879DB06}" srcOrd="1" destOrd="0" parTransId="{4D5706A7-20C2-4EC2-B1EE-4B38CD877F01}" sibTransId="{2A9436F9-0EAE-4A87-A462-D3A59BBB90C6}"/>
    <dgm:cxn modelId="{43A05D9D-8DF7-4A7B-812C-AD09D74D1398}" type="presOf" srcId="{DCA94CFB-9A07-43B0-83FE-35FB680E2074}" destId="{D7991974-34F2-4246-95C0-0EE96DFC9C04}" srcOrd="0" destOrd="2" presId="urn:microsoft.com/office/officeart/2005/8/layout/hList2"/>
    <dgm:cxn modelId="{72B5CFDC-4F16-4E0A-B87E-18B5955086B8}" srcId="{C0F4B340-E474-48E2-A8FF-F2011242F84A}" destId="{5E553DD8-C792-4A60-869C-BA703CA1B7E1}" srcOrd="3" destOrd="0" parTransId="{F21AC22C-FE47-4D28-9F08-9662415B14C3}" sibTransId="{D522B8CC-099B-45E5-B84A-72491D0B67DC}"/>
    <dgm:cxn modelId="{679F1880-87D7-4B9B-A050-E773D3E3BA41}" srcId="{E5355E6A-340D-421F-AFA1-8B97A025557C}" destId="{DCA94CFB-9A07-43B0-83FE-35FB680E2074}" srcOrd="2" destOrd="0" parTransId="{552075E3-64F2-478F-97E3-3119DF9A83CD}" sibTransId="{E400B428-0D7B-407C-8669-518A839667CA}"/>
    <dgm:cxn modelId="{E9C70E2F-9D19-444D-9A0D-E9C5A8F77F28}" type="presOf" srcId="{515C1B03-4F55-4FE1-B0F4-CAC8E525FDA8}" destId="{EF6139BD-E991-4439-B201-AC8F9A453CF6}" srcOrd="0" destOrd="8" presId="urn:microsoft.com/office/officeart/2005/8/layout/hList2"/>
    <dgm:cxn modelId="{E920306C-11F6-4EF8-A41D-A24F506FC25E}" type="presOf" srcId="{556C95C4-5460-4C55-9299-0DB71879DB06}" destId="{EF6139BD-E991-4439-B201-AC8F9A453CF6}" srcOrd="0" destOrd="1" presId="urn:microsoft.com/office/officeart/2005/8/layout/hList2"/>
    <dgm:cxn modelId="{94449C65-21EF-4EED-8E47-7E36EF54EA09}" type="presOf" srcId="{E1280061-CC6A-44CD-8813-D83B78DE1AD5}" destId="{D7991974-34F2-4246-95C0-0EE96DFC9C04}" srcOrd="0" destOrd="3" presId="urn:microsoft.com/office/officeart/2005/8/layout/hList2"/>
    <dgm:cxn modelId="{31ECEC75-BF29-42BC-BCB8-52D8902E12E5}" srcId="{0DD44585-15A6-4460-806A-0CA975E94307}" destId="{A79DB09A-5E14-472A-8816-76449498062F}" srcOrd="1" destOrd="0" parTransId="{07A97F04-FBF2-48C6-A742-1180EB5627D5}" sibTransId="{46A8969A-BF34-45AB-90D2-C6F01BB1DFA0}"/>
    <dgm:cxn modelId="{3C1EB321-A9CE-4094-9EC0-11707DC2B4F7}" srcId="{C0F4B340-E474-48E2-A8FF-F2011242F84A}" destId="{126E8AEA-9C2E-44E6-ADE9-00BCD758B591}" srcOrd="10" destOrd="0" parTransId="{ACF94558-8EEC-4B90-A608-13841A5A5E55}" sibTransId="{583F31B1-962B-4844-B9C2-D8673CD45486}"/>
    <dgm:cxn modelId="{3A8DDF77-5652-40A3-BB11-9416F38FE0E1}" srcId="{73B4BB56-2FC0-4DFB-B2CB-F425B7335251}" destId="{E5355E6A-340D-421F-AFA1-8B97A025557C}" srcOrd="1" destOrd="0" parTransId="{61B94CD7-B898-488F-BF23-B71A5B9C2970}" sibTransId="{3C93E342-9E97-47F0-B6B1-09ACC14BC0BA}"/>
    <dgm:cxn modelId="{F438111F-FFE5-4931-BC10-3FFBF85F0E5A}" type="presOf" srcId="{32328A0A-CC38-4CCD-9E19-BC080D381AD6}" destId="{D7991974-34F2-4246-95C0-0EE96DFC9C04}" srcOrd="0" destOrd="1" presId="urn:microsoft.com/office/officeart/2005/8/layout/hList2"/>
    <dgm:cxn modelId="{721A1AD6-A481-42D8-ABAC-77D42A77BFBD}" type="presOf" srcId="{D1494F8B-80B2-4BB1-B579-E4093D2CF6A8}" destId="{EF6139BD-E991-4439-B201-AC8F9A453CF6}" srcOrd="0" destOrd="6" presId="urn:microsoft.com/office/officeart/2005/8/layout/hList2"/>
    <dgm:cxn modelId="{1E9C658C-178C-47A2-B224-C2577E65EB86}" type="presOf" srcId="{E5355E6A-340D-421F-AFA1-8B97A025557C}" destId="{93F18AF8-DA0E-4115-866A-CE5121112AB7}" srcOrd="0" destOrd="0" presId="urn:microsoft.com/office/officeart/2005/8/layout/hList2"/>
    <dgm:cxn modelId="{7D80279E-091F-402E-BBCC-16FB7FBA23FA}" srcId="{C0F4B340-E474-48E2-A8FF-F2011242F84A}" destId="{D1494F8B-80B2-4BB1-B579-E4093D2CF6A8}" srcOrd="6" destOrd="0" parTransId="{19AAE518-A0F3-4C49-9196-8B9C85794F5A}" sibTransId="{128681E2-551B-4C2F-AAF9-E890520BBC49}"/>
    <dgm:cxn modelId="{1067016D-726F-4CD9-A196-5F74EA8122E0}" type="presOf" srcId="{452846C1-6228-4EF6-B3B3-AAB9B7DF615B}" destId="{EF6139BD-E991-4439-B201-AC8F9A453CF6}" srcOrd="0" destOrd="4" presId="urn:microsoft.com/office/officeart/2005/8/layout/hList2"/>
    <dgm:cxn modelId="{56F9F0E0-10D3-40C0-8575-E9E295CC2326}" type="presOf" srcId="{148F84CC-9110-48B2-B560-3296CB429451}" destId="{D7991974-34F2-4246-95C0-0EE96DFC9C04}" srcOrd="0" destOrd="4" presId="urn:microsoft.com/office/officeart/2005/8/layout/hList2"/>
    <dgm:cxn modelId="{BCBB4C37-76D5-41E8-AEC4-E548DF247BE8}" type="presOf" srcId="{8E03B914-3BF8-4475-9139-07E73EB438C2}" destId="{00D108E9-24B8-4218-A9AC-6760176A0A0B}" srcOrd="0" destOrd="3" presId="urn:microsoft.com/office/officeart/2005/8/layout/hList2"/>
    <dgm:cxn modelId="{3C2D9900-C9CF-45CF-A103-343EA600C3A8}" type="presOf" srcId="{0DD44585-15A6-4460-806A-0CA975E94307}" destId="{6C1BA211-A038-4B2A-836A-5CAA6B79CEC1}" srcOrd="0" destOrd="0" presId="urn:microsoft.com/office/officeart/2005/8/layout/hList2"/>
    <dgm:cxn modelId="{F9478F28-4966-4E50-95D2-1928599C7D54}" type="presOf" srcId="{5BA36344-6F7E-4F43-AD05-948BC3AE0196}" destId="{00D108E9-24B8-4218-A9AC-6760176A0A0B}" srcOrd="0" destOrd="0" presId="urn:microsoft.com/office/officeart/2005/8/layout/hList2"/>
    <dgm:cxn modelId="{1DB30965-1931-4F71-B968-99B07F03EF5B}" type="presOf" srcId="{73B4BB56-2FC0-4DFB-B2CB-F425B7335251}" destId="{8BC5B740-FDE8-4948-A075-35301A11F794}" srcOrd="0" destOrd="0" presId="urn:microsoft.com/office/officeart/2005/8/layout/hList2"/>
    <dgm:cxn modelId="{285D57F5-24B4-4BAA-A0E2-2075E0BE86FF}" type="presOf" srcId="{126E8AEA-9C2E-44E6-ADE9-00BCD758B591}" destId="{EF6139BD-E991-4439-B201-AC8F9A453CF6}" srcOrd="0" destOrd="10" presId="urn:microsoft.com/office/officeart/2005/8/layout/hList2"/>
    <dgm:cxn modelId="{641A9D36-7689-4A9A-BFC3-A9EDFEEBE259}" srcId="{C0F4B340-E474-48E2-A8FF-F2011242F84A}" destId="{515C1B03-4F55-4FE1-B0F4-CAC8E525FDA8}" srcOrd="8" destOrd="0" parTransId="{9CEAFEDA-4D62-41ED-91AA-DEF4DBF28306}" sibTransId="{568503AB-438F-4A5C-B328-B9FE63E2DB3C}"/>
    <dgm:cxn modelId="{7D335154-C244-4588-85B9-30558296DA80}" srcId="{C0F4B340-E474-48E2-A8FF-F2011242F84A}" destId="{858F3E7C-96C1-459A-9DF9-28791B54C599}" srcOrd="11" destOrd="0" parTransId="{D2F20269-430E-46AE-BA15-B00E9988D8F8}" sibTransId="{7E5FE0E9-88C7-4E2D-98B2-629416066C78}"/>
    <dgm:cxn modelId="{BD0E1677-436D-4E26-BDBE-DEA9ECC02C52}" type="presOf" srcId="{A79DB09A-5E14-472A-8816-76449498062F}" destId="{00D108E9-24B8-4218-A9AC-6760176A0A0B}" srcOrd="0" destOrd="1" presId="urn:microsoft.com/office/officeart/2005/8/layout/hList2"/>
    <dgm:cxn modelId="{870598A8-D214-457A-B0C6-C104993F44ED}" type="presOf" srcId="{858F3E7C-96C1-459A-9DF9-28791B54C599}" destId="{EF6139BD-E991-4439-B201-AC8F9A453CF6}" srcOrd="0" destOrd="11" presId="urn:microsoft.com/office/officeart/2005/8/layout/hList2"/>
    <dgm:cxn modelId="{C3533427-0110-4740-89D3-0C3957DD779D}" srcId="{E5355E6A-340D-421F-AFA1-8B97A025557C}" destId="{148F84CC-9110-48B2-B560-3296CB429451}" srcOrd="4" destOrd="0" parTransId="{D0385DF7-6C70-401D-B892-96D9085ACAC9}" sibTransId="{60CFEAFF-0C5B-47C7-BF76-BDE1CC17302C}"/>
    <dgm:cxn modelId="{0367BA97-16FE-431F-8BD5-D5E735FFDFE5}" srcId="{C0F4B340-E474-48E2-A8FF-F2011242F84A}" destId="{45A83C36-6502-4D24-9BCE-9841E737EB5B}" srcOrd="7" destOrd="0" parTransId="{B610CDC2-0254-4103-A909-923EDE0204D1}" sibTransId="{083428FC-1D3F-4407-8096-CEF1D834B59F}"/>
    <dgm:cxn modelId="{A0F23D2B-4A9E-4C01-AE11-9128EE027D20}" srcId="{0DD44585-15A6-4460-806A-0CA975E94307}" destId="{5BA36344-6F7E-4F43-AD05-948BC3AE0196}" srcOrd="0" destOrd="0" parTransId="{2A0D9278-BA18-4EF4-AB9D-67139728DDD7}" sibTransId="{3DBD5FB5-17D8-4502-AC9A-A10DBD322DDC}"/>
    <dgm:cxn modelId="{DBFE1CC7-B53B-4A73-A75F-FB5F5E2D0B06}" srcId="{73B4BB56-2FC0-4DFB-B2CB-F425B7335251}" destId="{C0F4B340-E474-48E2-A8FF-F2011242F84A}" srcOrd="0" destOrd="0" parTransId="{8121B626-917E-4D4C-81A2-50F9A59A4C7F}" sibTransId="{12208C5D-4FC1-4C64-AF5A-FF5022EEFA13}"/>
    <dgm:cxn modelId="{50CB152E-F44B-4215-A454-A9D29B729DA7}" srcId="{E5355E6A-340D-421F-AFA1-8B97A025557C}" destId="{E1280061-CC6A-44CD-8813-D83B78DE1AD5}" srcOrd="3" destOrd="0" parTransId="{DAACEB09-EA17-4F24-9EAD-EA3FB5328E17}" sibTransId="{124E3C93-F0EC-45F2-A226-77C97A614CE7}"/>
    <dgm:cxn modelId="{EA8D2A51-A616-4681-AF05-8EDB067F190B}" type="presOf" srcId="{F09E75D7-E097-4AD2-A258-376A266936F1}" destId="{EF6139BD-E991-4439-B201-AC8F9A453CF6}" srcOrd="0" destOrd="2" presId="urn:microsoft.com/office/officeart/2005/8/layout/hList2"/>
    <dgm:cxn modelId="{574A5906-11CE-4657-9D22-FB1D2342FDBA}" srcId="{E5355E6A-340D-421F-AFA1-8B97A025557C}" destId="{32328A0A-CC38-4CCD-9E19-BC080D381AD6}" srcOrd="1" destOrd="0" parTransId="{527B2580-39A3-4AEE-8615-0447FD827553}" sibTransId="{42599506-AC12-4C94-977E-CD1FDFF277AF}"/>
    <dgm:cxn modelId="{FE0D88FC-D5FE-4C74-B85B-C43509B540AA}" type="presOf" srcId="{4F98E847-367C-4D15-A6CC-05A04C80F7A0}" destId="{EF6139BD-E991-4439-B201-AC8F9A453CF6}" srcOrd="0" destOrd="9" presId="urn:microsoft.com/office/officeart/2005/8/layout/hList2"/>
    <dgm:cxn modelId="{6D5D1D05-DF6D-4BB6-86C5-6E83C2B84DB7}" srcId="{C0F4B340-E474-48E2-A8FF-F2011242F84A}" destId="{051D34C0-FCC8-48C1-84AA-3F143AFD9ED4}" srcOrd="0" destOrd="0" parTransId="{6CEED26D-9BC2-4C8F-99FC-CE267E94F114}" sibTransId="{443430A3-1E86-4E03-AA05-5DD64EB9862F}"/>
    <dgm:cxn modelId="{4D53065F-4E73-4E3D-805B-CB1E040EB7F4}" srcId="{0DD44585-15A6-4460-806A-0CA975E94307}" destId="{8D7DED18-D6DB-464C-8FD6-206EF89C098F}" srcOrd="2" destOrd="0" parTransId="{A6078322-C498-47EA-9BFC-524647356C20}" sibTransId="{6FDBA2C3-4AE5-40DF-808E-52E5CCCECEB2}"/>
    <dgm:cxn modelId="{08756C34-B150-47A6-9419-CA3C0F828432}" type="presOf" srcId="{C0F4B340-E474-48E2-A8FF-F2011242F84A}" destId="{D71722D7-50D3-4F15-88CB-1A5964401E06}" srcOrd="0" destOrd="0" presId="urn:microsoft.com/office/officeart/2005/8/layout/hList2"/>
    <dgm:cxn modelId="{33650B2F-4978-4242-AC4E-45C004BAB807}" type="presOf" srcId="{5E553DD8-C792-4A60-869C-BA703CA1B7E1}" destId="{EF6139BD-E991-4439-B201-AC8F9A453CF6}" srcOrd="0" destOrd="3" presId="urn:microsoft.com/office/officeart/2005/8/layout/hList2"/>
    <dgm:cxn modelId="{AB41347A-610D-4194-96B7-55DB84184C1F}" srcId="{0DD44585-15A6-4460-806A-0CA975E94307}" destId="{8E03B914-3BF8-4475-9139-07E73EB438C2}" srcOrd="3" destOrd="0" parTransId="{F3E3FF72-2CCC-4BF4-A060-D2ED9D97E832}" sibTransId="{D69D85AA-8527-4583-9891-5673F3EDA961}"/>
    <dgm:cxn modelId="{AF15B5A9-2882-4A20-9C62-6A0279C3CAA0}" srcId="{C0F4B340-E474-48E2-A8FF-F2011242F84A}" destId="{BA9C42A4-6662-4D04-BFE2-98675BC45264}" srcOrd="5" destOrd="0" parTransId="{C1D28C61-EBD8-4166-A75A-41C192185191}" sibTransId="{19DA57C5-B846-49A7-8744-795DC9A2A182}"/>
    <dgm:cxn modelId="{7E125045-5C2B-4B7C-8F50-8305325525C5}" type="presOf" srcId="{8D7DED18-D6DB-464C-8FD6-206EF89C098F}" destId="{00D108E9-24B8-4218-A9AC-6760176A0A0B}" srcOrd="0" destOrd="2" presId="urn:microsoft.com/office/officeart/2005/8/layout/hList2"/>
    <dgm:cxn modelId="{4EBBF676-192A-48AE-8451-845B20A3CB7C}" srcId="{C0F4B340-E474-48E2-A8FF-F2011242F84A}" destId="{4F98E847-367C-4D15-A6CC-05A04C80F7A0}" srcOrd="9" destOrd="0" parTransId="{C64C0C18-10CF-466E-8023-6F82F7FC44BF}" sibTransId="{438989A9-5636-4C4D-BCC5-93F5AE1BFDF0}"/>
    <dgm:cxn modelId="{76165C7E-89D5-4607-B69D-4940934B5617}" srcId="{73B4BB56-2FC0-4DFB-B2CB-F425B7335251}" destId="{0DD44585-15A6-4460-806A-0CA975E94307}" srcOrd="2" destOrd="0" parTransId="{AB8BB81E-B1F5-4A27-97A3-0EABEC0BE79C}" sibTransId="{58366F75-B1E9-4461-BDA1-0D44CE41C186}"/>
    <dgm:cxn modelId="{C6FC39AF-7FE7-4F1C-9849-EC7976C945CA}" srcId="{C0F4B340-E474-48E2-A8FF-F2011242F84A}" destId="{452846C1-6228-4EF6-B3B3-AAB9B7DF615B}" srcOrd="4" destOrd="0" parTransId="{3F092055-9D18-43F6-AA79-6B0EC3BB8A03}" sibTransId="{3413A778-EBD1-4F2A-A687-DF3BEB865E67}"/>
    <dgm:cxn modelId="{7B4B4772-1232-45B7-B012-432A2610CA0B}" type="presOf" srcId="{051D34C0-FCC8-48C1-84AA-3F143AFD9ED4}" destId="{EF6139BD-E991-4439-B201-AC8F9A453CF6}" srcOrd="0" destOrd="0" presId="urn:microsoft.com/office/officeart/2005/8/layout/hList2"/>
    <dgm:cxn modelId="{D356E5F3-08DA-4FB7-AA17-AA440603E4F5}" type="presOf" srcId="{BA9C42A4-6662-4D04-BFE2-98675BC45264}" destId="{EF6139BD-E991-4439-B201-AC8F9A453CF6}" srcOrd="0" destOrd="5" presId="urn:microsoft.com/office/officeart/2005/8/layout/hList2"/>
    <dgm:cxn modelId="{35CCB7AE-6558-4302-A551-329E125C9BA8}" type="presOf" srcId="{45A83C36-6502-4D24-9BCE-9841E737EB5B}" destId="{EF6139BD-E991-4439-B201-AC8F9A453CF6}" srcOrd="0" destOrd="7" presId="urn:microsoft.com/office/officeart/2005/8/layout/hList2"/>
    <dgm:cxn modelId="{34E35DD4-04A0-41A2-9441-F8E6EF335BA0}" type="presParOf" srcId="{8BC5B740-FDE8-4948-A075-35301A11F794}" destId="{DA5730C7-A280-491E-A27D-7902C644FF41}" srcOrd="0" destOrd="0" presId="urn:microsoft.com/office/officeart/2005/8/layout/hList2"/>
    <dgm:cxn modelId="{1125029E-55B9-489D-90A7-B6ABC41006B5}" type="presParOf" srcId="{DA5730C7-A280-491E-A27D-7902C644FF41}" destId="{4DC24688-3DB6-4CB6-BCFE-51705CC78FFF}" srcOrd="0" destOrd="0" presId="urn:microsoft.com/office/officeart/2005/8/layout/hList2"/>
    <dgm:cxn modelId="{40864F7D-CF57-49EC-8FF7-7036F974A32E}" type="presParOf" srcId="{DA5730C7-A280-491E-A27D-7902C644FF41}" destId="{EF6139BD-E991-4439-B201-AC8F9A453CF6}" srcOrd="1" destOrd="0" presId="urn:microsoft.com/office/officeart/2005/8/layout/hList2"/>
    <dgm:cxn modelId="{49A1D246-5D79-47DB-B976-07A06C3B9E07}" type="presParOf" srcId="{DA5730C7-A280-491E-A27D-7902C644FF41}" destId="{D71722D7-50D3-4F15-88CB-1A5964401E06}" srcOrd="2" destOrd="0" presId="urn:microsoft.com/office/officeart/2005/8/layout/hList2"/>
    <dgm:cxn modelId="{3F97B770-7E9A-46BF-8F73-47CD1AD23675}" type="presParOf" srcId="{8BC5B740-FDE8-4948-A075-35301A11F794}" destId="{DC2E76C4-6F6A-4E2F-B092-8EE6B39E2386}" srcOrd="1" destOrd="0" presId="urn:microsoft.com/office/officeart/2005/8/layout/hList2"/>
    <dgm:cxn modelId="{69916648-1D50-4191-96B1-8C7874FA1F9C}" type="presParOf" srcId="{8BC5B740-FDE8-4948-A075-35301A11F794}" destId="{45D2AE5E-2892-441C-902B-783F3E2AD4D5}" srcOrd="2" destOrd="0" presId="urn:microsoft.com/office/officeart/2005/8/layout/hList2"/>
    <dgm:cxn modelId="{FCB6694F-EAFF-44B7-9AF1-F70612E5A41D}" type="presParOf" srcId="{45D2AE5E-2892-441C-902B-783F3E2AD4D5}" destId="{9AE77FEA-9F95-43E2-817A-2B5B49AA93FF}" srcOrd="0" destOrd="0" presId="urn:microsoft.com/office/officeart/2005/8/layout/hList2"/>
    <dgm:cxn modelId="{EF1C960F-9CA6-4600-9549-9A309EBF4E81}" type="presParOf" srcId="{45D2AE5E-2892-441C-902B-783F3E2AD4D5}" destId="{D7991974-34F2-4246-95C0-0EE96DFC9C04}" srcOrd="1" destOrd="0" presId="urn:microsoft.com/office/officeart/2005/8/layout/hList2"/>
    <dgm:cxn modelId="{3A11409C-E95E-46B3-935D-7C8C040BC65F}" type="presParOf" srcId="{45D2AE5E-2892-441C-902B-783F3E2AD4D5}" destId="{93F18AF8-DA0E-4115-866A-CE5121112AB7}" srcOrd="2" destOrd="0" presId="urn:microsoft.com/office/officeart/2005/8/layout/hList2"/>
    <dgm:cxn modelId="{25B1F9AE-D799-4A8B-9E8C-FEEDA08A69F1}" type="presParOf" srcId="{8BC5B740-FDE8-4948-A075-35301A11F794}" destId="{55459904-7813-460B-BC6D-954EB79B7AA0}" srcOrd="3" destOrd="0" presId="urn:microsoft.com/office/officeart/2005/8/layout/hList2"/>
    <dgm:cxn modelId="{C9E0546E-4066-42FD-AA1E-8EC4C77BD0D7}" type="presParOf" srcId="{8BC5B740-FDE8-4948-A075-35301A11F794}" destId="{26C9E490-6679-4D0A-B393-B9B92A000312}" srcOrd="4" destOrd="0" presId="urn:microsoft.com/office/officeart/2005/8/layout/hList2"/>
    <dgm:cxn modelId="{983F2F8F-644C-4387-8294-5CA3A8D7EF2C}" type="presParOf" srcId="{26C9E490-6679-4D0A-B393-B9B92A000312}" destId="{FBD7E528-D7E4-4E73-B299-4BF313ED374A}" srcOrd="0" destOrd="0" presId="urn:microsoft.com/office/officeart/2005/8/layout/hList2"/>
    <dgm:cxn modelId="{6F428211-7638-4A50-8702-18188CD0F192}" type="presParOf" srcId="{26C9E490-6679-4D0A-B393-B9B92A000312}" destId="{00D108E9-24B8-4218-A9AC-6760176A0A0B}" srcOrd="1" destOrd="0" presId="urn:microsoft.com/office/officeart/2005/8/layout/hList2"/>
    <dgm:cxn modelId="{61A0BA66-05F6-455F-B17B-23252EC844F8}" type="presParOf" srcId="{26C9E490-6679-4D0A-B393-B9B92A000312}" destId="{6C1BA211-A038-4B2A-836A-5CAA6B79CEC1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B4BB56-2FC0-4DFB-B2CB-F425B7335251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C0F4B340-E474-48E2-A8FF-F2011242F84A}">
      <dgm:prSet phldrT="[Text]" custT="1"/>
      <dgm:spPr/>
      <dgm:t>
        <a:bodyPr/>
        <a:lstStyle/>
        <a:p>
          <a:r>
            <a:rPr lang="id-ID" sz="3200" b="1" dirty="0" smtClean="0">
              <a:solidFill>
                <a:srgbClr val="C00000"/>
              </a:solidFill>
              <a:latin typeface="+mj-lt"/>
            </a:rPr>
            <a:t>Ressort</a:t>
          </a:r>
          <a:endParaRPr lang="id-ID" sz="3200" b="1" dirty="0">
            <a:solidFill>
              <a:srgbClr val="C00000"/>
            </a:solidFill>
            <a:latin typeface="+mj-lt"/>
          </a:endParaRPr>
        </a:p>
      </dgm:t>
    </dgm:pt>
    <dgm:pt modelId="{8121B626-917E-4D4C-81A2-50F9A59A4C7F}" type="parTrans" cxnId="{DBFE1CC7-B53B-4A73-A75F-FB5F5E2D0B06}">
      <dgm:prSet/>
      <dgm:spPr/>
      <dgm:t>
        <a:bodyPr/>
        <a:lstStyle/>
        <a:p>
          <a:endParaRPr lang="id-ID" sz="2400"/>
        </a:p>
      </dgm:t>
    </dgm:pt>
    <dgm:pt modelId="{12208C5D-4FC1-4C64-AF5A-FF5022EEFA13}" type="sibTrans" cxnId="{DBFE1CC7-B53B-4A73-A75F-FB5F5E2D0B06}">
      <dgm:prSet/>
      <dgm:spPr/>
      <dgm:t>
        <a:bodyPr/>
        <a:lstStyle/>
        <a:p>
          <a:endParaRPr lang="id-ID" sz="2400"/>
        </a:p>
      </dgm:t>
    </dgm:pt>
    <dgm:pt modelId="{556C95C4-5460-4C55-9299-0DB71879DB06}">
      <dgm:prSet phldrT="[Text]" custT="1"/>
      <dgm:spPr>
        <a:solidFill>
          <a:srgbClr val="C00000"/>
        </a:solidFill>
      </dgm:spPr>
      <dgm:t>
        <a:bodyPr/>
        <a:lstStyle/>
        <a:p>
          <a:r>
            <a:rPr lang="id-ID" sz="1600" dirty="0" smtClean="0"/>
            <a:t>1. Cakung</a:t>
          </a:r>
          <a:endParaRPr lang="id-ID" sz="1600" dirty="0"/>
        </a:p>
      </dgm:t>
    </dgm:pt>
    <dgm:pt modelId="{4D5706A7-20C2-4EC2-B1EE-4B38CD877F01}" type="parTrans" cxnId="{53F485E7-FF16-42E6-840B-98D1BDF3C379}">
      <dgm:prSet/>
      <dgm:spPr/>
      <dgm:t>
        <a:bodyPr/>
        <a:lstStyle/>
        <a:p>
          <a:endParaRPr lang="id-ID" sz="2400"/>
        </a:p>
      </dgm:t>
    </dgm:pt>
    <dgm:pt modelId="{2A9436F9-0EAE-4A87-A462-D3A59BBB90C6}" type="sibTrans" cxnId="{53F485E7-FF16-42E6-840B-98D1BDF3C379}">
      <dgm:prSet/>
      <dgm:spPr/>
      <dgm:t>
        <a:bodyPr/>
        <a:lstStyle/>
        <a:p>
          <a:endParaRPr lang="id-ID" sz="2400"/>
        </a:p>
      </dgm:t>
    </dgm:pt>
    <dgm:pt modelId="{E5355E6A-340D-421F-AFA1-8B97A025557C}">
      <dgm:prSet phldrT="[Text]" custT="1"/>
      <dgm:spPr/>
      <dgm:t>
        <a:bodyPr/>
        <a:lstStyle/>
        <a:p>
          <a:r>
            <a:rPr lang="id-ID" sz="3200" b="1" dirty="0" smtClean="0">
              <a:solidFill>
                <a:srgbClr val="C00000"/>
              </a:solidFill>
              <a:latin typeface="+mj-lt"/>
            </a:rPr>
            <a:t>Pagaran</a:t>
          </a:r>
          <a:endParaRPr lang="id-ID" sz="3200" b="1" dirty="0">
            <a:solidFill>
              <a:srgbClr val="C00000"/>
            </a:solidFill>
            <a:latin typeface="+mj-lt"/>
          </a:endParaRPr>
        </a:p>
      </dgm:t>
    </dgm:pt>
    <dgm:pt modelId="{61B94CD7-B898-488F-BF23-B71A5B9C2970}" type="parTrans" cxnId="{3A8DDF77-5652-40A3-BB11-9416F38FE0E1}">
      <dgm:prSet/>
      <dgm:spPr/>
      <dgm:t>
        <a:bodyPr/>
        <a:lstStyle/>
        <a:p>
          <a:endParaRPr lang="id-ID" sz="2400"/>
        </a:p>
      </dgm:t>
    </dgm:pt>
    <dgm:pt modelId="{3C93E342-9E97-47F0-B6B1-09ACC14BC0BA}" type="sibTrans" cxnId="{3A8DDF77-5652-40A3-BB11-9416F38FE0E1}">
      <dgm:prSet/>
      <dgm:spPr/>
      <dgm:t>
        <a:bodyPr/>
        <a:lstStyle/>
        <a:p>
          <a:endParaRPr lang="id-ID" sz="2400"/>
        </a:p>
      </dgm:t>
    </dgm:pt>
    <dgm:pt modelId="{32328A0A-CC38-4CCD-9E19-BC080D381AD6}">
      <dgm:prSet phldrT="[Text]" custT="1"/>
      <dgm:spPr>
        <a:solidFill>
          <a:srgbClr val="C00000"/>
        </a:solidFill>
      </dgm:spPr>
      <dgm:t>
        <a:bodyPr/>
        <a:lstStyle/>
        <a:p>
          <a:r>
            <a:rPr lang="id-ID" sz="1600" b="0" i="0" dirty="0" smtClean="0"/>
            <a:t>11. Terowongan (pagaran Rajawali)</a:t>
          </a:r>
          <a:endParaRPr lang="id-ID" sz="1600" dirty="0"/>
        </a:p>
      </dgm:t>
    </dgm:pt>
    <dgm:pt modelId="{527B2580-39A3-4AEE-8615-0447FD827553}" type="parTrans" cxnId="{574A5906-11CE-4657-9D22-FB1D2342FDBA}">
      <dgm:prSet/>
      <dgm:spPr/>
      <dgm:t>
        <a:bodyPr/>
        <a:lstStyle/>
        <a:p>
          <a:endParaRPr lang="id-ID" sz="2400"/>
        </a:p>
      </dgm:t>
    </dgm:pt>
    <dgm:pt modelId="{42599506-AC12-4C94-977E-CD1FDFF277AF}" type="sibTrans" cxnId="{574A5906-11CE-4657-9D22-FB1D2342FDBA}">
      <dgm:prSet/>
      <dgm:spPr/>
      <dgm:t>
        <a:bodyPr/>
        <a:lstStyle/>
        <a:p>
          <a:endParaRPr lang="id-ID" sz="2400"/>
        </a:p>
      </dgm:t>
    </dgm:pt>
    <dgm:pt modelId="{0DD44585-15A6-4460-806A-0CA975E94307}">
      <dgm:prSet phldrT="[Text]" custT="1"/>
      <dgm:spPr/>
      <dgm:t>
        <a:bodyPr/>
        <a:lstStyle/>
        <a:p>
          <a:r>
            <a:rPr lang="id-ID" sz="3200" b="1" dirty="0" smtClean="0">
              <a:solidFill>
                <a:srgbClr val="C00000"/>
              </a:solidFill>
              <a:latin typeface="+mj-lt"/>
            </a:rPr>
            <a:t>Jumlah gereja</a:t>
          </a:r>
          <a:endParaRPr lang="id-ID" sz="3200" b="1" dirty="0">
            <a:solidFill>
              <a:srgbClr val="C00000"/>
            </a:solidFill>
            <a:latin typeface="+mj-lt"/>
          </a:endParaRPr>
        </a:p>
      </dgm:t>
    </dgm:pt>
    <dgm:pt modelId="{AB8BB81E-B1F5-4A27-97A3-0EABEC0BE79C}" type="parTrans" cxnId="{76165C7E-89D5-4607-B69D-4940934B5617}">
      <dgm:prSet/>
      <dgm:spPr/>
      <dgm:t>
        <a:bodyPr/>
        <a:lstStyle/>
        <a:p>
          <a:endParaRPr lang="id-ID" sz="2400"/>
        </a:p>
      </dgm:t>
    </dgm:pt>
    <dgm:pt modelId="{58366F75-B1E9-4461-BDA1-0D44CE41C186}" type="sibTrans" cxnId="{76165C7E-89D5-4607-B69D-4940934B5617}">
      <dgm:prSet/>
      <dgm:spPr/>
      <dgm:t>
        <a:bodyPr/>
        <a:lstStyle/>
        <a:p>
          <a:endParaRPr lang="id-ID" sz="2400"/>
        </a:p>
      </dgm:t>
    </dgm:pt>
    <dgm:pt modelId="{A79DB09A-5E14-472A-8816-76449498062F}">
      <dgm:prSet phldrT="[Text]" custT="1"/>
      <dgm:spPr>
        <a:solidFill>
          <a:srgbClr val="C00000"/>
        </a:solidFill>
      </dgm:spPr>
      <dgm:t>
        <a:bodyPr/>
        <a:lstStyle/>
        <a:p>
          <a:r>
            <a:rPr lang="id-ID" sz="1600" b="0" i="0" dirty="0" smtClean="0"/>
            <a:t>10 ressort</a:t>
          </a:r>
          <a:endParaRPr lang="id-ID" sz="1600" dirty="0"/>
        </a:p>
      </dgm:t>
    </dgm:pt>
    <dgm:pt modelId="{07A97F04-FBF2-48C6-A742-1180EB5627D5}" type="parTrans" cxnId="{31ECEC75-BF29-42BC-BCB8-52D8902E12E5}">
      <dgm:prSet/>
      <dgm:spPr/>
      <dgm:t>
        <a:bodyPr/>
        <a:lstStyle/>
        <a:p>
          <a:endParaRPr lang="id-ID" sz="2400"/>
        </a:p>
      </dgm:t>
    </dgm:pt>
    <dgm:pt modelId="{46A8969A-BF34-45AB-90D2-C6F01BB1DFA0}" type="sibTrans" cxnId="{31ECEC75-BF29-42BC-BCB8-52D8902E12E5}">
      <dgm:prSet/>
      <dgm:spPr/>
      <dgm:t>
        <a:bodyPr/>
        <a:lstStyle/>
        <a:p>
          <a:endParaRPr lang="id-ID" sz="2400"/>
        </a:p>
      </dgm:t>
    </dgm:pt>
    <dgm:pt modelId="{8D7DED18-D6DB-464C-8FD6-206EF89C098F}">
      <dgm:prSet custT="1"/>
      <dgm:spPr>
        <a:solidFill>
          <a:srgbClr val="C00000"/>
        </a:solidFill>
      </dgm:spPr>
      <dgm:t>
        <a:bodyPr/>
        <a:lstStyle/>
        <a:p>
          <a:r>
            <a:rPr lang="id-ID" sz="1600" b="0" i="0" dirty="0" smtClean="0"/>
            <a:t>7 pagaran</a:t>
          </a:r>
          <a:endParaRPr lang="id-ID" sz="1600" b="0" i="0" dirty="0"/>
        </a:p>
      </dgm:t>
    </dgm:pt>
    <dgm:pt modelId="{A6078322-C498-47EA-9BFC-524647356C20}" type="parTrans" cxnId="{4D53065F-4E73-4E3D-805B-CB1E040EB7F4}">
      <dgm:prSet/>
      <dgm:spPr/>
      <dgm:t>
        <a:bodyPr/>
        <a:lstStyle/>
        <a:p>
          <a:endParaRPr lang="id-ID" sz="2400"/>
        </a:p>
      </dgm:t>
    </dgm:pt>
    <dgm:pt modelId="{6FDBA2C3-4AE5-40DF-808E-52E5CCCECEB2}" type="sibTrans" cxnId="{4D53065F-4E73-4E3D-805B-CB1E040EB7F4}">
      <dgm:prSet/>
      <dgm:spPr/>
      <dgm:t>
        <a:bodyPr/>
        <a:lstStyle/>
        <a:p>
          <a:endParaRPr lang="id-ID" sz="2400"/>
        </a:p>
      </dgm:t>
    </dgm:pt>
    <dgm:pt modelId="{8E03B914-3BF8-4475-9139-07E73EB438C2}">
      <dgm:prSet custT="1"/>
      <dgm:spPr>
        <a:solidFill>
          <a:srgbClr val="C00000"/>
        </a:solidFill>
      </dgm:spPr>
      <dgm:t>
        <a:bodyPr/>
        <a:lstStyle/>
        <a:p>
          <a:r>
            <a:rPr lang="id-ID" sz="1600" b="0" i="0" dirty="0" smtClean="0"/>
            <a:t>17 gereja</a:t>
          </a:r>
          <a:endParaRPr lang="id-ID" sz="1600" b="0" i="0" dirty="0"/>
        </a:p>
      </dgm:t>
    </dgm:pt>
    <dgm:pt modelId="{F3E3FF72-2CCC-4BF4-A060-D2ED9D97E832}" type="parTrans" cxnId="{AB41347A-610D-4194-96B7-55DB84184C1F}">
      <dgm:prSet/>
      <dgm:spPr/>
      <dgm:t>
        <a:bodyPr/>
        <a:lstStyle/>
        <a:p>
          <a:endParaRPr lang="id-ID" sz="2400"/>
        </a:p>
      </dgm:t>
    </dgm:pt>
    <dgm:pt modelId="{D69D85AA-8527-4583-9891-5673F3EDA961}" type="sibTrans" cxnId="{AB41347A-610D-4194-96B7-55DB84184C1F}">
      <dgm:prSet/>
      <dgm:spPr/>
      <dgm:t>
        <a:bodyPr/>
        <a:lstStyle/>
        <a:p>
          <a:endParaRPr lang="id-ID" sz="2400"/>
        </a:p>
      </dgm:t>
    </dgm:pt>
    <dgm:pt modelId="{051D34C0-FCC8-48C1-84AA-3F143AFD9ED4}">
      <dgm:prSet phldrT="[Text]" custT="1"/>
      <dgm:spPr>
        <a:solidFill>
          <a:srgbClr val="C00000"/>
        </a:solidFill>
      </dgm:spPr>
      <dgm:t>
        <a:bodyPr/>
        <a:lstStyle/>
        <a:p>
          <a:endParaRPr lang="id-ID" sz="1600" dirty="0"/>
        </a:p>
      </dgm:t>
    </dgm:pt>
    <dgm:pt modelId="{6CEED26D-9BC2-4C8F-99FC-CE267E94F114}" type="parTrans" cxnId="{6D5D1D05-DF6D-4BB6-86C5-6E83C2B84DB7}">
      <dgm:prSet/>
      <dgm:spPr/>
      <dgm:t>
        <a:bodyPr/>
        <a:lstStyle/>
        <a:p>
          <a:endParaRPr lang="id-ID"/>
        </a:p>
      </dgm:t>
    </dgm:pt>
    <dgm:pt modelId="{443430A3-1E86-4E03-AA05-5DD64EB9862F}" type="sibTrans" cxnId="{6D5D1D05-DF6D-4BB6-86C5-6E83C2B84DB7}">
      <dgm:prSet/>
      <dgm:spPr/>
      <dgm:t>
        <a:bodyPr/>
        <a:lstStyle/>
        <a:p>
          <a:endParaRPr lang="id-ID"/>
        </a:p>
      </dgm:t>
    </dgm:pt>
    <dgm:pt modelId="{AEB68F5B-7E00-478D-A803-B3919C5B37A6}">
      <dgm:prSet phldrT="[Text]" custT="1"/>
      <dgm:spPr>
        <a:solidFill>
          <a:srgbClr val="C00000"/>
        </a:solidFill>
      </dgm:spPr>
      <dgm:t>
        <a:bodyPr/>
        <a:lstStyle/>
        <a:p>
          <a:endParaRPr lang="id-ID" sz="1600" dirty="0"/>
        </a:p>
      </dgm:t>
    </dgm:pt>
    <dgm:pt modelId="{EF54E089-40AC-4C70-9042-90940A6FE40B}" type="parTrans" cxnId="{D5340F43-B88D-4B9E-A6BF-30817E39CE13}">
      <dgm:prSet/>
      <dgm:spPr/>
      <dgm:t>
        <a:bodyPr/>
        <a:lstStyle/>
        <a:p>
          <a:endParaRPr lang="id-ID"/>
        </a:p>
      </dgm:t>
    </dgm:pt>
    <dgm:pt modelId="{4D2F3C03-BF1F-44F1-9450-A633630626D9}" type="sibTrans" cxnId="{D5340F43-B88D-4B9E-A6BF-30817E39CE13}">
      <dgm:prSet/>
      <dgm:spPr/>
      <dgm:t>
        <a:bodyPr/>
        <a:lstStyle/>
        <a:p>
          <a:endParaRPr lang="id-ID"/>
        </a:p>
      </dgm:t>
    </dgm:pt>
    <dgm:pt modelId="{5BA36344-6F7E-4F43-AD05-948BC3AE0196}">
      <dgm:prSet phldrT="[Text]" custT="1"/>
      <dgm:spPr>
        <a:solidFill>
          <a:srgbClr val="C00000"/>
        </a:solidFill>
      </dgm:spPr>
      <dgm:t>
        <a:bodyPr/>
        <a:lstStyle/>
        <a:p>
          <a:endParaRPr lang="id-ID" sz="1600" dirty="0"/>
        </a:p>
      </dgm:t>
    </dgm:pt>
    <dgm:pt modelId="{2A0D9278-BA18-4EF4-AB9D-67139728DDD7}" type="parTrans" cxnId="{A0F23D2B-4A9E-4C01-AE11-9128EE027D20}">
      <dgm:prSet/>
      <dgm:spPr/>
      <dgm:t>
        <a:bodyPr/>
        <a:lstStyle/>
        <a:p>
          <a:endParaRPr lang="id-ID"/>
        </a:p>
      </dgm:t>
    </dgm:pt>
    <dgm:pt modelId="{3DBD5FB5-17D8-4502-AC9A-A10DBD322DDC}" type="sibTrans" cxnId="{A0F23D2B-4A9E-4C01-AE11-9128EE027D20}">
      <dgm:prSet/>
      <dgm:spPr/>
      <dgm:t>
        <a:bodyPr/>
        <a:lstStyle/>
        <a:p>
          <a:endParaRPr lang="id-ID"/>
        </a:p>
      </dgm:t>
    </dgm:pt>
    <dgm:pt modelId="{A5EF0A0C-5B48-4AB6-BB19-CE9C53B8B11B}">
      <dgm:prSet custT="1"/>
      <dgm:spPr>
        <a:solidFill>
          <a:srgbClr val="C00000"/>
        </a:solidFill>
      </dgm:spPr>
      <dgm:t>
        <a:bodyPr/>
        <a:lstStyle/>
        <a:p>
          <a:r>
            <a:rPr lang="id-ID" sz="1600" dirty="0" smtClean="0"/>
            <a:t>2. Immanuel Kelapa Gading</a:t>
          </a:r>
        </a:p>
      </dgm:t>
    </dgm:pt>
    <dgm:pt modelId="{EB21F447-21D0-472C-A30C-F1D8C9EC8CB0}" type="parTrans" cxnId="{577DED98-A05B-40B8-8B50-939D464C21A7}">
      <dgm:prSet/>
      <dgm:spPr/>
      <dgm:t>
        <a:bodyPr/>
        <a:lstStyle/>
        <a:p>
          <a:endParaRPr lang="id-ID"/>
        </a:p>
      </dgm:t>
    </dgm:pt>
    <dgm:pt modelId="{C8EEE4E7-66C0-4BA6-902C-594334497276}" type="sibTrans" cxnId="{577DED98-A05B-40B8-8B50-939D464C21A7}">
      <dgm:prSet/>
      <dgm:spPr/>
      <dgm:t>
        <a:bodyPr/>
        <a:lstStyle/>
        <a:p>
          <a:endParaRPr lang="id-ID"/>
        </a:p>
      </dgm:t>
    </dgm:pt>
    <dgm:pt modelId="{57436005-9697-4F33-A197-10537843A44F}">
      <dgm:prSet custT="1"/>
      <dgm:spPr>
        <a:solidFill>
          <a:srgbClr val="C00000"/>
        </a:solidFill>
      </dgm:spPr>
      <dgm:t>
        <a:bodyPr/>
        <a:lstStyle/>
        <a:p>
          <a:r>
            <a:rPr lang="id-ID" sz="1600" dirty="0" smtClean="0"/>
            <a:t>3. Rajawali</a:t>
          </a:r>
        </a:p>
      </dgm:t>
    </dgm:pt>
    <dgm:pt modelId="{C6500B1B-2F37-4E54-A954-4A8A1EF40FCE}" type="parTrans" cxnId="{0C5B7292-6B3C-4870-BF2A-8EBB1B27D004}">
      <dgm:prSet/>
      <dgm:spPr/>
      <dgm:t>
        <a:bodyPr/>
        <a:lstStyle/>
        <a:p>
          <a:endParaRPr lang="id-ID"/>
        </a:p>
      </dgm:t>
    </dgm:pt>
    <dgm:pt modelId="{D87DAF93-C010-49A7-8B4A-4EA5CD831B26}" type="sibTrans" cxnId="{0C5B7292-6B3C-4870-BF2A-8EBB1B27D004}">
      <dgm:prSet/>
      <dgm:spPr/>
      <dgm:t>
        <a:bodyPr/>
        <a:lstStyle/>
        <a:p>
          <a:endParaRPr lang="id-ID"/>
        </a:p>
      </dgm:t>
    </dgm:pt>
    <dgm:pt modelId="{77DD5295-0837-4817-8683-8DAD8693E386}">
      <dgm:prSet custT="1"/>
      <dgm:spPr>
        <a:solidFill>
          <a:srgbClr val="C00000"/>
        </a:solidFill>
      </dgm:spPr>
      <dgm:t>
        <a:bodyPr/>
        <a:lstStyle/>
        <a:p>
          <a:r>
            <a:rPr lang="id-ID" sz="1600" dirty="0" smtClean="0"/>
            <a:t>4. Tj Priuk</a:t>
          </a:r>
        </a:p>
      </dgm:t>
    </dgm:pt>
    <dgm:pt modelId="{660F6DA6-12E1-4046-B8C4-678C08D5F1F1}" type="parTrans" cxnId="{EB8671D9-C0A3-4367-9580-52DCBB01E32F}">
      <dgm:prSet/>
      <dgm:spPr/>
      <dgm:t>
        <a:bodyPr/>
        <a:lstStyle/>
        <a:p>
          <a:endParaRPr lang="id-ID"/>
        </a:p>
      </dgm:t>
    </dgm:pt>
    <dgm:pt modelId="{B2478AC6-CA83-4C24-B498-B46A37CBBF04}" type="sibTrans" cxnId="{EB8671D9-C0A3-4367-9580-52DCBB01E32F}">
      <dgm:prSet/>
      <dgm:spPr/>
      <dgm:t>
        <a:bodyPr/>
        <a:lstStyle/>
        <a:p>
          <a:endParaRPr lang="id-ID"/>
        </a:p>
      </dgm:t>
    </dgm:pt>
    <dgm:pt modelId="{C18FA935-B04B-4112-B197-CECF6FB622C7}">
      <dgm:prSet custT="1"/>
      <dgm:spPr>
        <a:solidFill>
          <a:srgbClr val="C00000"/>
        </a:solidFill>
      </dgm:spPr>
      <dgm:t>
        <a:bodyPr/>
        <a:lstStyle/>
        <a:p>
          <a:r>
            <a:rPr lang="id-ID" sz="1600" dirty="0" smtClean="0"/>
            <a:t>5. Tj Priuk Timur</a:t>
          </a:r>
        </a:p>
      </dgm:t>
    </dgm:pt>
    <dgm:pt modelId="{A042984B-7433-4382-95FF-F0DE479B8C0B}" type="parTrans" cxnId="{3A889EB0-69CE-47C5-9960-B50B440E794A}">
      <dgm:prSet/>
      <dgm:spPr/>
      <dgm:t>
        <a:bodyPr/>
        <a:lstStyle/>
        <a:p>
          <a:endParaRPr lang="id-ID"/>
        </a:p>
      </dgm:t>
    </dgm:pt>
    <dgm:pt modelId="{BB2D9FA3-A295-4CB8-A39A-7BDBEBE7345A}" type="sibTrans" cxnId="{3A889EB0-69CE-47C5-9960-B50B440E794A}">
      <dgm:prSet/>
      <dgm:spPr/>
      <dgm:t>
        <a:bodyPr/>
        <a:lstStyle/>
        <a:p>
          <a:endParaRPr lang="id-ID"/>
        </a:p>
      </dgm:t>
    </dgm:pt>
    <dgm:pt modelId="{FDA39E61-EC74-4E76-B5A0-7FDFDE8A471A}">
      <dgm:prSet custT="1"/>
      <dgm:spPr>
        <a:solidFill>
          <a:srgbClr val="C00000"/>
        </a:solidFill>
      </dgm:spPr>
      <dgm:t>
        <a:bodyPr/>
        <a:lstStyle/>
        <a:p>
          <a:r>
            <a:rPr lang="id-ID" sz="1600" dirty="0" smtClean="0"/>
            <a:t>6. Diaspora</a:t>
          </a:r>
        </a:p>
      </dgm:t>
    </dgm:pt>
    <dgm:pt modelId="{4BB2906C-B71E-49C9-80A7-0D85508ED96A}" type="parTrans" cxnId="{D701E945-8F5E-4571-B1DC-B4A71A877813}">
      <dgm:prSet/>
      <dgm:spPr/>
      <dgm:t>
        <a:bodyPr/>
        <a:lstStyle/>
        <a:p>
          <a:endParaRPr lang="id-ID"/>
        </a:p>
      </dgm:t>
    </dgm:pt>
    <dgm:pt modelId="{303F93CA-1E85-4CBC-8F5E-E74737E90E30}" type="sibTrans" cxnId="{D701E945-8F5E-4571-B1DC-B4A71A877813}">
      <dgm:prSet/>
      <dgm:spPr/>
      <dgm:t>
        <a:bodyPr/>
        <a:lstStyle/>
        <a:p>
          <a:endParaRPr lang="id-ID"/>
        </a:p>
      </dgm:t>
    </dgm:pt>
    <dgm:pt modelId="{B8E86E47-A3EB-494C-A478-92C27B6B51AF}">
      <dgm:prSet custT="1"/>
      <dgm:spPr>
        <a:solidFill>
          <a:srgbClr val="C00000"/>
        </a:solidFill>
      </dgm:spPr>
      <dgm:t>
        <a:bodyPr/>
        <a:lstStyle/>
        <a:p>
          <a:r>
            <a:rPr lang="id-ID" sz="1600" dirty="0" smtClean="0"/>
            <a:t>7. Ancol Podomoro</a:t>
          </a:r>
        </a:p>
      </dgm:t>
    </dgm:pt>
    <dgm:pt modelId="{23B53C78-91D5-4C93-AADE-9C6D9AF516C0}" type="parTrans" cxnId="{816019B3-47C7-49EA-9E4A-C108C9E2B6F4}">
      <dgm:prSet/>
      <dgm:spPr/>
      <dgm:t>
        <a:bodyPr/>
        <a:lstStyle/>
        <a:p>
          <a:endParaRPr lang="id-ID"/>
        </a:p>
      </dgm:t>
    </dgm:pt>
    <dgm:pt modelId="{A34B3166-7226-4C3F-B761-7CFF3CE4D0A0}" type="sibTrans" cxnId="{816019B3-47C7-49EA-9E4A-C108C9E2B6F4}">
      <dgm:prSet/>
      <dgm:spPr/>
      <dgm:t>
        <a:bodyPr/>
        <a:lstStyle/>
        <a:p>
          <a:endParaRPr lang="id-ID"/>
        </a:p>
      </dgm:t>
    </dgm:pt>
    <dgm:pt modelId="{52F2BC03-1F68-46D9-9F3A-4FE252FDC32F}">
      <dgm:prSet custT="1"/>
      <dgm:spPr>
        <a:solidFill>
          <a:srgbClr val="C00000"/>
        </a:solidFill>
      </dgm:spPr>
      <dgm:t>
        <a:bodyPr/>
        <a:lstStyle/>
        <a:p>
          <a:r>
            <a:rPr lang="id-ID" sz="1600" dirty="0" smtClean="0"/>
            <a:t>8. Kayu Tinggi</a:t>
          </a:r>
        </a:p>
      </dgm:t>
    </dgm:pt>
    <dgm:pt modelId="{6A35C3C0-AEC4-417F-AB18-9965FF235DEA}" type="parTrans" cxnId="{D817FC59-D53A-4589-9B9B-A3E49E022103}">
      <dgm:prSet/>
      <dgm:spPr/>
      <dgm:t>
        <a:bodyPr/>
        <a:lstStyle/>
        <a:p>
          <a:endParaRPr lang="id-ID"/>
        </a:p>
      </dgm:t>
    </dgm:pt>
    <dgm:pt modelId="{4F949812-F71F-4F3B-939B-3D443188C841}" type="sibTrans" cxnId="{D817FC59-D53A-4589-9B9B-A3E49E022103}">
      <dgm:prSet/>
      <dgm:spPr/>
      <dgm:t>
        <a:bodyPr/>
        <a:lstStyle/>
        <a:p>
          <a:endParaRPr lang="id-ID"/>
        </a:p>
      </dgm:t>
    </dgm:pt>
    <dgm:pt modelId="{A0E31CC8-4AC7-4038-BE5F-1C0E92F00EDD}">
      <dgm:prSet custT="1"/>
      <dgm:spPr>
        <a:solidFill>
          <a:srgbClr val="C00000"/>
        </a:solidFill>
      </dgm:spPr>
      <dgm:t>
        <a:bodyPr/>
        <a:lstStyle/>
        <a:p>
          <a:r>
            <a:rPr lang="id-ID" sz="1600" dirty="0" smtClean="0"/>
            <a:t>9. Semper</a:t>
          </a:r>
        </a:p>
      </dgm:t>
    </dgm:pt>
    <dgm:pt modelId="{3AED932A-E144-46BD-A920-7E43AA2C986F}" type="parTrans" cxnId="{8FBFB481-371D-4E3A-B52B-7A05683DB672}">
      <dgm:prSet/>
      <dgm:spPr/>
      <dgm:t>
        <a:bodyPr/>
        <a:lstStyle/>
        <a:p>
          <a:endParaRPr lang="id-ID"/>
        </a:p>
      </dgm:t>
    </dgm:pt>
    <dgm:pt modelId="{898C4AA5-D38A-4E4A-96E7-9ABE1511209A}" type="sibTrans" cxnId="{8FBFB481-371D-4E3A-B52B-7A05683DB672}">
      <dgm:prSet/>
      <dgm:spPr/>
      <dgm:t>
        <a:bodyPr/>
        <a:lstStyle/>
        <a:p>
          <a:endParaRPr lang="id-ID"/>
        </a:p>
      </dgm:t>
    </dgm:pt>
    <dgm:pt modelId="{B7BF1B1E-5C0C-4B18-A760-277509E63F54}">
      <dgm:prSet custT="1"/>
      <dgm:spPr>
        <a:solidFill>
          <a:srgbClr val="C00000"/>
        </a:solidFill>
      </dgm:spPr>
      <dgm:t>
        <a:bodyPr/>
        <a:lstStyle/>
        <a:p>
          <a:r>
            <a:rPr lang="id-ID" sz="1600" dirty="0" smtClean="0"/>
            <a:t>10. Ujung Menteng</a:t>
          </a:r>
        </a:p>
      </dgm:t>
    </dgm:pt>
    <dgm:pt modelId="{29CD82C7-34C5-4B52-9DEE-E19F9005F98F}" type="parTrans" cxnId="{31853103-4C5C-4BFB-8494-D76EB61011F9}">
      <dgm:prSet/>
      <dgm:spPr/>
      <dgm:t>
        <a:bodyPr/>
        <a:lstStyle/>
        <a:p>
          <a:endParaRPr lang="id-ID"/>
        </a:p>
      </dgm:t>
    </dgm:pt>
    <dgm:pt modelId="{77556430-8EEC-434A-AA0C-354394ECABDE}" type="sibTrans" cxnId="{31853103-4C5C-4BFB-8494-D76EB61011F9}">
      <dgm:prSet/>
      <dgm:spPr/>
      <dgm:t>
        <a:bodyPr/>
        <a:lstStyle/>
        <a:p>
          <a:endParaRPr lang="id-ID"/>
        </a:p>
      </dgm:t>
    </dgm:pt>
    <dgm:pt modelId="{8C0B6228-BAEF-40BB-84F6-0E2A6AAA4598}">
      <dgm:prSet custT="1"/>
      <dgm:spPr>
        <a:solidFill>
          <a:srgbClr val="C00000"/>
        </a:solidFill>
      </dgm:spPr>
      <dgm:t>
        <a:bodyPr/>
        <a:lstStyle/>
        <a:p>
          <a:r>
            <a:rPr lang="sv-SE" sz="1600" b="0" i="0" dirty="0" smtClean="0"/>
            <a:t>12. Gading Indah (pagaran Tj Priuk)</a:t>
          </a:r>
          <a:endParaRPr lang="id-ID" sz="1600" b="0" i="0" dirty="0" smtClean="0"/>
        </a:p>
      </dgm:t>
    </dgm:pt>
    <dgm:pt modelId="{6BE0CC13-3C4A-4EF3-8C7D-B34F7AE484F0}" type="parTrans" cxnId="{5B26F70E-A970-4B69-ADF5-A02D345B9F15}">
      <dgm:prSet/>
      <dgm:spPr/>
      <dgm:t>
        <a:bodyPr/>
        <a:lstStyle/>
        <a:p>
          <a:endParaRPr lang="id-ID"/>
        </a:p>
      </dgm:t>
    </dgm:pt>
    <dgm:pt modelId="{527419A3-FB26-424E-8D73-C6116B284738}" type="sibTrans" cxnId="{5B26F70E-A970-4B69-ADF5-A02D345B9F15}">
      <dgm:prSet/>
      <dgm:spPr/>
      <dgm:t>
        <a:bodyPr/>
        <a:lstStyle/>
        <a:p>
          <a:endParaRPr lang="id-ID"/>
        </a:p>
      </dgm:t>
    </dgm:pt>
    <dgm:pt modelId="{0D1AFF30-23E2-4A66-B94A-DEEC012AEF6B}">
      <dgm:prSet custT="1"/>
      <dgm:spPr>
        <a:solidFill>
          <a:srgbClr val="C00000"/>
        </a:solidFill>
      </dgm:spPr>
      <dgm:t>
        <a:bodyPr/>
        <a:lstStyle/>
        <a:p>
          <a:r>
            <a:rPr lang="sv-SE" sz="1600" b="0" i="0" dirty="0" smtClean="0"/>
            <a:t>13. Warakas (pagaran Tj Priuk)</a:t>
          </a:r>
          <a:endParaRPr lang="id-ID" sz="1600" b="0" i="0" dirty="0" smtClean="0"/>
        </a:p>
      </dgm:t>
    </dgm:pt>
    <dgm:pt modelId="{8228BD70-64C8-4440-82F6-9CB50C05CA33}" type="parTrans" cxnId="{3AB88414-96F9-4840-A609-F8F3A35CAF9A}">
      <dgm:prSet/>
      <dgm:spPr/>
      <dgm:t>
        <a:bodyPr/>
        <a:lstStyle/>
        <a:p>
          <a:endParaRPr lang="id-ID"/>
        </a:p>
      </dgm:t>
    </dgm:pt>
    <dgm:pt modelId="{0D418E78-4E58-47E4-B4C1-3B175402AB12}" type="sibTrans" cxnId="{3AB88414-96F9-4840-A609-F8F3A35CAF9A}">
      <dgm:prSet/>
      <dgm:spPr/>
      <dgm:t>
        <a:bodyPr/>
        <a:lstStyle/>
        <a:p>
          <a:endParaRPr lang="id-ID"/>
        </a:p>
      </dgm:t>
    </dgm:pt>
    <dgm:pt modelId="{1215CB91-E220-4922-B732-AD9E56E7407C}">
      <dgm:prSet custT="1"/>
      <dgm:spPr>
        <a:solidFill>
          <a:srgbClr val="C00000"/>
        </a:solidFill>
      </dgm:spPr>
      <dgm:t>
        <a:bodyPr/>
        <a:lstStyle/>
        <a:p>
          <a:r>
            <a:rPr lang="id-ID" sz="1600" b="0" i="0" dirty="0" smtClean="0"/>
            <a:t>14. Volker (pagaran Tj Priuk)</a:t>
          </a:r>
        </a:p>
      </dgm:t>
    </dgm:pt>
    <dgm:pt modelId="{9B602E8E-D631-4559-9E43-CD2378EAE53A}" type="parTrans" cxnId="{F76F30A6-8FEA-444D-AAF6-744D813B7B59}">
      <dgm:prSet/>
      <dgm:spPr/>
      <dgm:t>
        <a:bodyPr/>
        <a:lstStyle/>
        <a:p>
          <a:endParaRPr lang="id-ID"/>
        </a:p>
      </dgm:t>
    </dgm:pt>
    <dgm:pt modelId="{FAA553B1-54D9-4D24-A349-E57BC4795150}" type="sibTrans" cxnId="{F76F30A6-8FEA-444D-AAF6-744D813B7B59}">
      <dgm:prSet/>
      <dgm:spPr/>
      <dgm:t>
        <a:bodyPr/>
        <a:lstStyle/>
        <a:p>
          <a:endParaRPr lang="id-ID"/>
        </a:p>
      </dgm:t>
    </dgm:pt>
    <dgm:pt modelId="{11606C53-2429-45A2-B0B9-1B14786876F0}">
      <dgm:prSet custT="1"/>
      <dgm:spPr>
        <a:solidFill>
          <a:srgbClr val="C00000"/>
        </a:solidFill>
      </dgm:spPr>
      <dgm:t>
        <a:bodyPr/>
        <a:lstStyle/>
        <a:p>
          <a:r>
            <a:rPr lang="id-ID" sz="1600" b="0" i="0" dirty="0" smtClean="0"/>
            <a:t>15. Cilincing (pagaran Jatiwaringin)</a:t>
          </a:r>
        </a:p>
      </dgm:t>
    </dgm:pt>
    <dgm:pt modelId="{579CD5DC-712C-4A1F-9752-2A3E5147858E}" type="parTrans" cxnId="{E940899A-70D5-45C7-BF8C-D0A57ED76E8C}">
      <dgm:prSet/>
      <dgm:spPr/>
      <dgm:t>
        <a:bodyPr/>
        <a:lstStyle/>
        <a:p>
          <a:endParaRPr lang="id-ID"/>
        </a:p>
      </dgm:t>
    </dgm:pt>
    <dgm:pt modelId="{7CAB345A-3694-4954-B3B2-4342ADD4E89C}" type="sibTrans" cxnId="{E940899A-70D5-45C7-BF8C-D0A57ED76E8C}">
      <dgm:prSet/>
      <dgm:spPr/>
      <dgm:t>
        <a:bodyPr/>
        <a:lstStyle/>
        <a:p>
          <a:endParaRPr lang="id-ID"/>
        </a:p>
      </dgm:t>
    </dgm:pt>
    <dgm:pt modelId="{35D69A3D-A620-49C0-A3E5-BD5C963917C1}">
      <dgm:prSet custT="1"/>
      <dgm:spPr>
        <a:solidFill>
          <a:srgbClr val="C00000"/>
        </a:solidFill>
      </dgm:spPr>
      <dgm:t>
        <a:bodyPr/>
        <a:lstStyle/>
        <a:p>
          <a:r>
            <a:rPr lang="id-ID" sz="1600" b="0" i="0" dirty="0" smtClean="0"/>
            <a:t>16. Sukapura (pagaran Menteng Jl Jambu)</a:t>
          </a:r>
        </a:p>
      </dgm:t>
    </dgm:pt>
    <dgm:pt modelId="{0E94D49C-5DD1-485D-B351-ADE69DC40E64}" type="parTrans" cxnId="{190F267C-0CFD-45D5-B444-9F47C29C037F}">
      <dgm:prSet/>
      <dgm:spPr/>
      <dgm:t>
        <a:bodyPr/>
        <a:lstStyle/>
        <a:p>
          <a:endParaRPr lang="id-ID"/>
        </a:p>
      </dgm:t>
    </dgm:pt>
    <dgm:pt modelId="{1849A894-6B0F-4B40-B0C6-ECDC10BE558B}" type="sibTrans" cxnId="{190F267C-0CFD-45D5-B444-9F47C29C037F}">
      <dgm:prSet/>
      <dgm:spPr/>
      <dgm:t>
        <a:bodyPr/>
        <a:lstStyle/>
        <a:p>
          <a:endParaRPr lang="id-ID"/>
        </a:p>
      </dgm:t>
    </dgm:pt>
    <dgm:pt modelId="{E7ADAF12-D32C-4757-A89C-BA8EA203A5F2}">
      <dgm:prSet custT="1"/>
      <dgm:spPr>
        <a:solidFill>
          <a:srgbClr val="C00000"/>
        </a:solidFill>
      </dgm:spPr>
      <dgm:t>
        <a:bodyPr/>
        <a:lstStyle/>
        <a:p>
          <a:r>
            <a:rPr lang="id-ID" sz="1600" b="0" i="0" dirty="0" smtClean="0"/>
            <a:t>17. HKBP Marunda (pagaran HKBP Jatiwaringin)</a:t>
          </a:r>
        </a:p>
      </dgm:t>
    </dgm:pt>
    <dgm:pt modelId="{5717916D-455D-4DB3-93BA-5AB1412B4BEA}" type="parTrans" cxnId="{7AF63E83-01A1-4614-A436-45695F6EE409}">
      <dgm:prSet/>
      <dgm:spPr/>
      <dgm:t>
        <a:bodyPr/>
        <a:lstStyle/>
        <a:p>
          <a:endParaRPr lang="id-ID"/>
        </a:p>
      </dgm:t>
    </dgm:pt>
    <dgm:pt modelId="{4B497211-07BE-4457-80C8-576DED877228}" type="sibTrans" cxnId="{7AF63E83-01A1-4614-A436-45695F6EE409}">
      <dgm:prSet/>
      <dgm:spPr/>
      <dgm:t>
        <a:bodyPr/>
        <a:lstStyle/>
        <a:p>
          <a:endParaRPr lang="id-ID"/>
        </a:p>
      </dgm:t>
    </dgm:pt>
    <dgm:pt modelId="{8BC5B740-FDE8-4948-A075-35301A11F794}" type="pres">
      <dgm:prSet presAssocID="{73B4BB56-2FC0-4DFB-B2CB-F425B7335251}" presName="linearFlow" presStyleCnt="0">
        <dgm:presLayoutVars>
          <dgm:dir/>
          <dgm:animLvl val="lvl"/>
          <dgm:resizeHandles/>
        </dgm:presLayoutVars>
      </dgm:prSet>
      <dgm:spPr/>
    </dgm:pt>
    <dgm:pt modelId="{DA5730C7-A280-491E-A27D-7902C644FF41}" type="pres">
      <dgm:prSet presAssocID="{C0F4B340-E474-48E2-A8FF-F2011242F84A}" presName="compositeNode" presStyleCnt="0">
        <dgm:presLayoutVars>
          <dgm:bulletEnabled val="1"/>
        </dgm:presLayoutVars>
      </dgm:prSet>
      <dgm:spPr/>
    </dgm:pt>
    <dgm:pt modelId="{4DC24688-3DB6-4CB6-BCFE-51705CC78FFF}" type="pres">
      <dgm:prSet presAssocID="{C0F4B340-E474-48E2-A8FF-F2011242F84A}" presName="image" presStyleLbl="fgImgPlace1" presStyleIdx="0" presStyleCnt="3" custLinFactNeighborX="8044" custLinFactNeighborY="356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EF6139BD-E991-4439-B201-AC8F9A453CF6}" type="pres">
      <dgm:prSet presAssocID="{C0F4B340-E474-48E2-A8FF-F2011242F84A}" presName="childNode" presStyleLbl="node1" presStyleIdx="0" presStyleCnt="3" custScaleX="125719" custLinFactNeighborX="18671" custLinFactNeighborY="-184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71722D7-50D3-4F15-88CB-1A5964401E06}" type="pres">
      <dgm:prSet presAssocID="{C0F4B340-E474-48E2-A8FF-F2011242F84A}" presName="parentNode" presStyleLbl="revTx" presStyleIdx="0" presStyleCnt="3">
        <dgm:presLayoutVars>
          <dgm:chMax val="0"/>
          <dgm:bulletEnabled val="1"/>
        </dgm:presLayoutVars>
      </dgm:prSet>
      <dgm:spPr/>
    </dgm:pt>
    <dgm:pt modelId="{DC2E76C4-6F6A-4E2F-B092-8EE6B39E2386}" type="pres">
      <dgm:prSet presAssocID="{12208C5D-4FC1-4C64-AF5A-FF5022EEFA13}" presName="sibTrans" presStyleCnt="0"/>
      <dgm:spPr/>
    </dgm:pt>
    <dgm:pt modelId="{45D2AE5E-2892-441C-902B-783F3E2AD4D5}" type="pres">
      <dgm:prSet presAssocID="{E5355E6A-340D-421F-AFA1-8B97A025557C}" presName="compositeNode" presStyleCnt="0">
        <dgm:presLayoutVars>
          <dgm:bulletEnabled val="1"/>
        </dgm:presLayoutVars>
      </dgm:prSet>
      <dgm:spPr/>
    </dgm:pt>
    <dgm:pt modelId="{9AE77FEA-9F95-43E2-817A-2B5B49AA93FF}" type="pres">
      <dgm:prSet presAssocID="{E5355E6A-340D-421F-AFA1-8B97A025557C}" presName="imag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7991974-34F2-4246-95C0-0EE96DFC9C04}" type="pres">
      <dgm:prSet presAssocID="{E5355E6A-340D-421F-AFA1-8B97A025557C}" presName="childNode" presStyleLbl="node1" presStyleIdx="1" presStyleCnt="3" custScaleX="150771" custLinFactNeighborX="30276" custLinFactNeighborY="-213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3F18AF8-DA0E-4115-866A-CE5121112AB7}" type="pres">
      <dgm:prSet presAssocID="{E5355E6A-340D-421F-AFA1-8B97A025557C}" presName="parentNode" presStyleLbl="revTx" presStyleIdx="1" presStyleCnt="3">
        <dgm:presLayoutVars>
          <dgm:chMax val="0"/>
          <dgm:bulletEnabled val="1"/>
        </dgm:presLayoutVars>
      </dgm:prSet>
      <dgm:spPr/>
    </dgm:pt>
    <dgm:pt modelId="{55459904-7813-460B-BC6D-954EB79B7AA0}" type="pres">
      <dgm:prSet presAssocID="{3C93E342-9E97-47F0-B6B1-09ACC14BC0BA}" presName="sibTrans" presStyleCnt="0"/>
      <dgm:spPr/>
    </dgm:pt>
    <dgm:pt modelId="{26C9E490-6679-4D0A-B393-B9B92A000312}" type="pres">
      <dgm:prSet presAssocID="{0DD44585-15A6-4460-806A-0CA975E94307}" presName="compositeNode" presStyleCnt="0">
        <dgm:presLayoutVars>
          <dgm:bulletEnabled val="1"/>
        </dgm:presLayoutVars>
      </dgm:prSet>
      <dgm:spPr/>
    </dgm:pt>
    <dgm:pt modelId="{FBD7E528-D7E4-4E73-B299-4BF313ED374A}" type="pres">
      <dgm:prSet presAssocID="{0DD44585-15A6-4460-806A-0CA975E94307}" presName="image" presStyleLbl="fgImgPlace1" presStyleIdx="2" presStyleCnt="3" custLinFactNeighborX="3142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00D108E9-24B8-4218-A9AC-6760176A0A0B}" type="pres">
      <dgm:prSet presAssocID="{0DD44585-15A6-4460-806A-0CA975E94307}" presName="childNode" presStyleLbl="node1" presStyleIdx="2" presStyleCnt="3" custScaleX="76162" custLinFactNeighborX="15517" custLinFactNeighborY="-7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C1BA211-A038-4B2A-836A-5CAA6B79CEC1}" type="pres">
      <dgm:prSet presAssocID="{0DD44585-15A6-4460-806A-0CA975E94307}" presName="parentNode" presStyleLbl="revTx" presStyleIdx="2" presStyleCnt="3" custLinFactNeighborX="83120">
        <dgm:presLayoutVars>
          <dgm:chMax val="0"/>
          <dgm:bulletEnabled val="1"/>
        </dgm:presLayoutVars>
      </dgm:prSet>
      <dgm:spPr/>
    </dgm:pt>
  </dgm:ptLst>
  <dgm:cxnLst>
    <dgm:cxn modelId="{D701E945-8F5E-4571-B1DC-B4A71A877813}" srcId="{C0F4B340-E474-48E2-A8FF-F2011242F84A}" destId="{FDA39E61-EC74-4E76-B5A0-7FDFDE8A471A}" srcOrd="6" destOrd="0" parTransId="{4BB2906C-B71E-49C9-80A7-0D85508ED96A}" sibTransId="{303F93CA-1E85-4CBC-8F5E-E74737E90E30}"/>
    <dgm:cxn modelId="{3A8DDF77-5652-40A3-BB11-9416F38FE0E1}" srcId="{73B4BB56-2FC0-4DFB-B2CB-F425B7335251}" destId="{E5355E6A-340D-421F-AFA1-8B97A025557C}" srcOrd="1" destOrd="0" parTransId="{61B94CD7-B898-488F-BF23-B71A5B9C2970}" sibTransId="{3C93E342-9E97-47F0-B6B1-09ACC14BC0BA}"/>
    <dgm:cxn modelId="{31853103-4C5C-4BFB-8494-D76EB61011F9}" srcId="{C0F4B340-E474-48E2-A8FF-F2011242F84A}" destId="{B7BF1B1E-5C0C-4B18-A760-277509E63F54}" srcOrd="10" destOrd="0" parTransId="{29CD82C7-34C5-4B52-9DEE-E19F9005F98F}" sibTransId="{77556430-8EEC-434A-AA0C-354394ECABDE}"/>
    <dgm:cxn modelId="{F54D868B-041C-494A-9C55-488D078DC4A2}" type="presOf" srcId="{C18FA935-B04B-4112-B197-CECF6FB622C7}" destId="{EF6139BD-E991-4439-B201-AC8F9A453CF6}" srcOrd="0" destOrd="5" presId="urn:microsoft.com/office/officeart/2005/8/layout/hList2"/>
    <dgm:cxn modelId="{53F485E7-FF16-42E6-840B-98D1BDF3C379}" srcId="{C0F4B340-E474-48E2-A8FF-F2011242F84A}" destId="{556C95C4-5460-4C55-9299-0DB71879DB06}" srcOrd="1" destOrd="0" parTransId="{4D5706A7-20C2-4EC2-B1EE-4B38CD877F01}" sibTransId="{2A9436F9-0EAE-4A87-A462-D3A59BBB90C6}"/>
    <dgm:cxn modelId="{E940899A-70D5-45C7-BF8C-D0A57ED76E8C}" srcId="{E5355E6A-340D-421F-AFA1-8B97A025557C}" destId="{11606C53-2429-45A2-B0B9-1B14786876F0}" srcOrd="5" destOrd="0" parTransId="{579CD5DC-712C-4A1F-9752-2A3E5147858E}" sibTransId="{7CAB345A-3694-4954-B3B2-4342ADD4E89C}"/>
    <dgm:cxn modelId="{EB8671D9-C0A3-4367-9580-52DCBB01E32F}" srcId="{C0F4B340-E474-48E2-A8FF-F2011242F84A}" destId="{77DD5295-0837-4817-8683-8DAD8693E386}" srcOrd="4" destOrd="0" parTransId="{660F6DA6-12E1-4046-B8C4-678C08D5F1F1}" sibTransId="{B2478AC6-CA83-4C24-B498-B46A37CBBF04}"/>
    <dgm:cxn modelId="{F6FB92B6-2C83-4181-83B0-132C3A1742D8}" type="presOf" srcId="{E7ADAF12-D32C-4757-A89C-BA8EA203A5F2}" destId="{D7991974-34F2-4246-95C0-0EE96DFC9C04}" srcOrd="0" destOrd="7" presId="urn:microsoft.com/office/officeart/2005/8/layout/hList2"/>
    <dgm:cxn modelId="{C5FC7551-D3DD-42EB-879E-F2F2A60F2D69}" type="presOf" srcId="{32328A0A-CC38-4CCD-9E19-BC080D381AD6}" destId="{D7991974-34F2-4246-95C0-0EE96DFC9C04}" srcOrd="0" destOrd="1" presId="urn:microsoft.com/office/officeart/2005/8/layout/hList2"/>
    <dgm:cxn modelId="{DED6AFEA-A560-4EA5-823C-5E5B82261C93}" type="presOf" srcId="{73B4BB56-2FC0-4DFB-B2CB-F425B7335251}" destId="{8BC5B740-FDE8-4948-A075-35301A11F794}" srcOrd="0" destOrd="0" presId="urn:microsoft.com/office/officeart/2005/8/layout/hList2"/>
    <dgm:cxn modelId="{816019B3-47C7-49EA-9E4A-C108C9E2B6F4}" srcId="{C0F4B340-E474-48E2-A8FF-F2011242F84A}" destId="{B8E86E47-A3EB-494C-A478-92C27B6B51AF}" srcOrd="7" destOrd="0" parTransId="{23B53C78-91D5-4C93-AADE-9C6D9AF516C0}" sibTransId="{A34B3166-7226-4C3F-B761-7CFF3CE4D0A0}"/>
    <dgm:cxn modelId="{4AB44296-DF5F-4DC5-878B-A22A3399D892}" type="presOf" srcId="{0D1AFF30-23E2-4A66-B94A-DEEC012AEF6B}" destId="{D7991974-34F2-4246-95C0-0EE96DFC9C04}" srcOrd="0" destOrd="3" presId="urn:microsoft.com/office/officeart/2005/8/layout/hList2"/>
    <dgm:cxn modelId="{4D53065F-4E73-4E3D-805B-CB1E040EB7F4}" srcId="{0DD44585-15A6-4460-806A-0CA975E94307}" destId="{8D7DED18-D6DB-464C-8FD6-206EF89C098F}" srcOrd="2" destOrd="0" parTransId="{A6078322-C498-47EA-9BFC-524647356C20}" sibTransId="{6FDBA2C3-4AE5-40DF-808E-52E5CCCECEB2}"/>
    <dgm:cxn modelId="{04E8CED7-1F42-4820-996A-B99593985049}" type="presOf" srcId="{8D7DED18-D6DB-464C-8FD6-206EF89C098F}" destId="{00D108E9-24B8-4218-A9AC-6760176A0A0B}" srcOrd="0" destOrd="2" presId="urn:microsoft.com/office/officeart/2005/8/layout/hList2"/>
    <dgm:cxn modelId="{0C5B7292-6B3C-4870-BF2A-8EBB1B27D004}" srcId="{C0F4B340-E474-48E2-A8FF-F2011242F84A}" destId="{57436005-9697-4F33-A197-10537843A44F}" srcOrd="3" destOrd="0" parTransId="{C6500B1B-2F37-4E54-A954-4A8A1EF40FCE}" sibTransId="{D87DAF93-C010-49A7-8B4A-4EA5CD831B26}"/>
    <dgm:cxn modelId="{3AB88414-96F9-4840-A609-F8F3A35CAF9A}" srcId="{E5355E6A-340D-421F-AFA1-8B97A025557C}" destId="{0D1AFF30-23E2-4A66-B94A-DEEC012AEF6B}" srcOrd="3" destOrd="0" parTransId="{8228BD70-64C8-4440-82F6-9CB50C05CA33}" sibTransId="{0D418E78-4E58-47E4-B4C1-3B175402AB12}"/>
    <dgm:cxn modelId="{7AF63E83-01A1-4614-A436-45695F6EE409}" srcId="{E5355E6A-340D-421F-AFA1-8B97A025557C}" destId="{E7ADAF12-D32C-4757-A89C-BA8EA203A5F2}" srcOrd="7" destOrd="0" parTransId="{5717916D-455D-4DB3-93BA-5AB1412B4BEA}" sibTransId="{4B497211-07BE-4457-80C8-576DED877228}"/>
    <dgm:cxn modelId="{DBFE1CC7-B53B-4A73-A75F-FB5F5E2D0B06}" srcId="{73B4BB56-2FC0-4DFB-B2CB-F425B7335251}" destId="{C0F4B340-E474-48E2-A8FF-F2011242F84A}" srcOrd="0" destOrd="0" parTransId="{8121B626-917E-4D4C-81A2-50F9A59A4C7F}" sibTransId="{12208C5D-4FC1-4C64-AF5A-FF5022EEFA13}"/>
    <dgm:cxn modelId="{3F13B00E-B06C-4E43-B9DD-697AC0778D24}" type="presOf" srcId="{77DD5295-0837-4817-8683-8DAD8693E386}" destId="{EF6139BD-E991-4439-B201-AC8F9A453CF6}" srcOrd="0" destOrd="4" presId="urn:microsoft.com/office/officeart/2005/8/layout/hList2"/>
    <dgm:cxn modelId="{D5340F43-B88D-4B9E-A6BF-30817E39CE13}" srcId="{E5355E6A-340D-421F-AFA1-8B97A025557C}" destId="{AEB68F5B-7E00-478D-A803-B3919C5B37A6}" srcOrd="0" destOrd="0" parTransId="{EF54E089-40AC-4C70-9042-90940A6FE40B}" sibTransId="{4D2F3C03-BF1F-44F1-9450-A633630626D9}"/>
    <dgm:cxn modelId="{E62A3758-718D-430E-8D71-896FDA32538D}" type="presOf" srcId="{5BA36344-6F7E-4F43-AD05-948BC3AE0196}" destId="{00D108E9-24B8-4218-A9AC-6760176A0A0B}" srcOrd="0" destOrd="0" presId="urn:microsoft.com/office/officeart/2005/8/layout/hList2"/>
    <dgm:cxn modelId="{8C9D2499-AB3A-4C4B-91E6-1E104018002A}" type="presOf" srcId="{1215CB91-E220-4922-B732-AD9E56E7407C}" destId="{D7991974-34F2-4246-95C0-0EE96DFC9C04}" srcOrd="0" destOrd="4" presId="urn:microsoft.com/office/officeart/2005/8/layout/hList2"/>
    <dgm:cxn modelId="{A96F9B7C-4080-4E3F-B360-479139A7A2CA}" type="presOf" srcId="{FDA39E61-EC74-4E76-B5A0-7FDFDE8A471A}" destId="{EF6139BD-E991-4439-B201-AC8F9A453CF6}" srcOrd="0" destOrd="6" presId="urn:microsoft.com/office/officeart/2005/8/layout/hList2"/>
    <dgm:cxn modelId="{6D5D1D05-DF6D-4BB6-86C5-6E83C2B84DB7}" srcId="{C0F4B340-E474-48E2-A8FF-F2011242F84A}" destId="{051D34C0-FCC8-48C1-84AA-3F143AFD9ED4}" srcOrd="0" destOrd="0" parTransId="{6CEED26D-9BC2-4C8F-99FC-CE267E94F114}" sibTransId="{443430A3-1E86-4E03-AA05-5DD64EB9862F}"/>
    <dgm:cxn modelId="{76F7A221-C6D0-42E2-9596-D6CA25DE0BB9}" type="presOf" srcId="{B8E86E47-A3EB-494C-A478-92C27B6B51AF}" destId="{EF6139BD-E991-4439-B201-AC8F9A453CF6}" srcOrd="0" destOrd="7" presId="urn:microsoft.com/office/officeart/2005/8/layout/hList2"/>
    <dgm:cxn modelId="{AB41347A-610D-4194-96B7-55DB84184C1F}" srcId="{0DD44585-15A6-4460-806A-0CA975E94307}" destId="{8E03B914-3BF8-4475-9139-07E73EB438C2}" srcOrd="3" destOrd="0" parTransId="{F3E3FF72-2CCC-4BF4-A060-D2ED9D97E832}" sibTransId="{D69D85AA-8527-4583-9891-5673F3EDA961}"/>
    <dgm:cxn modelId="{DE037193-BA24-4BB0-8825-8DBB5E8E7D7A}" type="presOf" srcId="{8E03B914-3BF8-4475-9139-07E73EB438C2}" destId="{00D108E9-24B8-4218-A9AC-6760176A0A0B}" srcOrd="0" destOrd="3" presId="urn:microsoft.com/office/officeart/2005/8/layout/hList2"/>
    <dgm:cxn modelId="{8FBFB481-371D-4E3A-B52B-7A05683DB672}" srcId="{C0F4B340-E474-48E2-A8FF-F2011242F84A}" destId="{A0E31CC8-4AC7-4038-BE5F-1C0E92F00EDD}" srcOrd="9" destOrd="0" parTransId="{3AED932A-E144-46BD-A920-7E43AA2C986F}" sibTransId="{898C4AA5-D38A-4E4A-96E7-9ABE1511209A}"/>
    <dgm:cxn modelId="{611F586C-8BC6-4E85-9C21-3E02429F3C51}" type="presOf" srcId="{556C95C4-5460-4C55-9299-0DB71879DB06}" destId="{EF6139BD-E991-4439-B201-AC8F9A453CF6}" srcOrd="0" destOrd="1" presId="urn:microsoft.com/office/officeart/2005/8/layout/hList2"/>
    <dgm:cxn modelId="{76165C7E-89D5-4607-B69D-4940934B5617}" srcId="{73B4BB56-2FC0-4DFB-B2CB-F425B7335251}" destId="{0DD44585-15A6-4460-806A-0CA975E94307}" srcOrd="2" destOrd="0" parTransId="{AB8BB81E-B1F5-4A27-97A3-0EABEC0BE79C}" sibTransId="{58366F75-B1E9-4461-BDA1-0D44CE41C186}"/>
    <dgm:cxn modelId="{36BDCBC2-8EF3-4DE6-BEBE-FB44AB45B675}" type="presOf" srcId="{A0E31CC8-4AC7-4038-BE5F-1C0E92F00EDD}" destId="{EF6139BD-E991-4439-B201-AC8F9A453CF6}" srcOrd="0" destOrd="9" presId="urn:microsoft.com/office/officeart/2005/8/layout/hList2"/>
    <dgm:cxn modelId="{44BE787C-418A-499A-8BB9-44C19A374C18}" type="presOf" srcId="{B7BF1B1E-5C0C-4B18-A760-277509E63F54}" destId="{EF6139BD-E991-4439-B201-AC8F9A453CF6}" srcOrd="0" destOrd="10" presId="urn:microsoft.com/office/officeart/2005/8/layout/hList2"/>
    <dgm:cxn modelId="{0FCEE455-6122-4A8D-9090-99D4EE0D186A}" type="presOf" srcId="{AEB68F5B-7E00-478D-A803-B3919C5B37A6}" destId="{D7991974-34F2-4246-95C0-0EE96DFC9C04}" srcOrd="0" destOrd="0" presId="urn:microsoft.com/office/officeart/2005/8/layout/hList2"/>
    <dgm:cxn modelId="{31ECEC75-BF29-42BC-BCB8-52D8902E12E5}" srcId="{0DD44585-15A6-4460-806A-0CA975E94307}" destId="{A79DB09A-5E14-472A-8816-76449498062F}" srcOrd="1" destOrd="0" parTransId="{07A97F04-FBF2-48C6-A742-1180EB5627D5}" sibTransId="{46A8969A-BF34-45AB-90D2-C6F01BB1DFA0}"/>
    <dgm:cxn modelId="{C7595EAD-7D73-4EA5-97DF-447AD52378AE}" type="presOf" srcId="{C0F4B340-E474-48E2-A8FF-F2011242F84A}" destId="{D71722D7-50D3-4F15-88CB-1A5964401E06}" srcOrd="0" destOrd="0" presId="urn:microsoft.com/office/officeart/2005/8/layout/hList2"/>
    <dgm:cxn modelId="{3A889EB0-69CE-47C5-9960-B50B440E794A}" srcId="{C0F4B340-E474-48E2-A8FF-F2011242F84A}" destId="{C18FA935-B04B-4112-B197-CECF6FB622C7}" srcOrd="5" destOrd="0" parTransId="{A042984B-7433-4382-95FF-F0DE479B8C0B}" sibTransId="{BB2D9FA3-A295-4CB8-A39A-7BDBEBE7345A}"/>
    <dgm:cxn modelId="{F6742CC5-2E97-40ED-9C32-8B6198419D5D}" type="presOf" srcId="{E5355E6A-340D-421F-AFA1-8B97A025557C}" destId="{93F18AF8-DA0E-4115-866A-CE5121112AB7}" srcOrd="0" destOrd="0" presId="urn:microsoft.com/office/officeart/2005/8/layout/hList2"/>
    <dgm:cxn modelId="{190F267C-0CFD-45D5-B444-9F47C29C037F}" srcId="{E5355E6A-340D-421F-AFA1-8B97A025557C}" destId="{35D69A3D-A620-49C0-A3E5-BD5C963917C1}" srcOrd="6" destOrd="0" parTransId="{0E94D49C-5DD1-485D-B351-ADE69DC40E64}" sibTransId="{1849A894-6B0F-4B40-B0C6-ECDC10BE558B}"/>
    <dgm:cxn modelId="{B86378BE-42C0-4396-B9CD-7E8D9A63486B}" type="presOf" srcId="{A5EF0A0C-5B48-4AB6-BB19-CE9C53B8B11B}" destId="{EF6139BD-E991-4439-B201-AC8F9A453CF6}" srcOrd="0" destOrd="2" presId="urn:microsoft.com/office/officeart/2005/8/layout/hList2"/>
    <dgm:cxn modelId="{4FB366E6-59F9-4C2B-AA8D-FE431C7F238F}" type="presOf" srcId="{52F2BC03-1F68-46D9-9F3A-4FE252FDC32F}" destId="{EF6139BD-E991-4439-B201-AC8F9A453CF6}" srcOrd="0" destOrd="8" presId="urn:microsoft.com/office/officeart/2005/8/layout/hList2"/>
    <dgm:cxn modelId="{975ABC05-0ECD-44C6-A59A-A9D5F8581342}" type="presOf" srcId="{57436005-9697-4F33-A197-10537843A44F}" destId="{EF6139BD-E991-4439-B201-AC8F9A453CF6}" srcOrd="0" destOrd="3" presId="urn:microsoft.com/office/officeart/2005/8/layout/hList2"/>
    <dgm:cxn modelId="{574A5906-11CE-4657-9D22-FB1D2342FDBA}" srcId="{E5355E6A-340D-421F-AFA1-8B97A025557C}" destId="{32328A0A-CC38-4CCD-9E19-BC080D381AD6}" srcOrd="1" destOrd="0" parTransId="{527B2580-39A3-4AEE-8615-0447FD827553}" sibTransId="{42599506-AC12-4C94-977E-CD1FDFF277AF}"/>
    <dgm:cxn modelId="{A0F23D2B-4A9E-4C01-AE11-9128EE027D20}" srcId="{0DD44585-15A6-4460-806A-0CA975E94307}" destId="{5BA36344-6F7E-4F43-AD05-948BC3AE0196}" srcOrd="0" destOrd="0" parTransId="{2A0D9278-BA18-4EF4-AB9D-67139728DDD7}" sibTransId="{3DBD5FB5-17D8-4502-AC9A-A10DBD322DDC}"/>
    <dgm:cxn modelId="{D817FC59-D53A-4589-9B9B-A3E49E022103}" srcId="{C0F4B340-E474-48E2-A8FF-F2011242F84A}" destId="{52F2BC03-1F68-46D9-9F3A-4FE252FDC32F}" srcOrd="8" destOrd="0" parTransId="{6A35C3C0-AEC4-417F-AB18-9965FF235DEA}" sibTransId="{4F949812-F71F-4F3B-939B-3D443188C841}"/>
    <dgm:cxn modelId="{BDFDE8D8-AE5D-4DB0-8674-AEFC076ED242}" type="presOf" srcId="{35D69A3D-A620-49C0-A3E5-BD5C963917C1}" destId="{D7991974-34F2-4246-95C0-0EE96DFC9C04}" srcOrd="0" destOrd="6" presId="urn:microsoft.com/office/officeart/2005/8/layout/hList2"/>
    <dgm:cxn modelId="{E5112E8C-E8C0-47FD-9014-5D155068D1A1}" type="presOf" srcId="{0DD44585-15A6-4460-806A-0CA975E94307}" destId="{6C1BA211-A038-4B2A-836A-5CAA6B79CEC1}" srcOrd="0" destOrd="0" presId="urn:microsoft.com/office/officeart/2005/8/layout/hList2"/>
    <dgm:cxn modelId="{FD658E6F-6E11-4345-9CC7-1E5043B2E1A6}" type="presOf" srcId="{11606C53-2429-45A2-B0B9-1B14786876F0}" destId="{D7991974-34F2-4246-95C0-0EE96DFC9C04}" srcOrd="0" destOrd="5" presId="urn:microsoft.com/office/officeart/2005/8/layout/hList2"/>
    <dgm:cxn modelId="{F76F30A6-8FEA-444D-AAF6-744D813B7B59}" srcId="{E5355E6A-340D-421F-AFA1-8B97A025557C}" destId="{1215CB91-E220-4922-B732-AD9E56E7407C}" srcOrd="4" destOrd="0" parTransId="{9B602E8E-D631-4559-9E43-CD2378EAE53A}" sibTransId="{FAA553B1-54D9-4D24-A349-E57BC4795150}"/>
    <dgm:cxn modelId="{A9C4BD6C-0397-4A11-8F91-226E60DE1142}" type="presOf" srcId="{051D34C0-FCC8-48C1-84AA-3F143AFD9ED4}" destId="{EF6139BD-E991-4439-B201-AC8F9A453CF6}" srcOrd="0" destOrd="0" presId="urn:microsoft.com/office/officeart/2005/8/layout/hList2"/>
    <dgm:cxn modelId="{D364EE11-3BFD-4349-94A1-D7535425F145}" type="presOf" srcId="{A79DB09A-5E14-472A-8816-76449498062F}" destId="{00D108E9-24B8-4218-A9AC-6760176A0A0B}" srcOrd="0" destOrd="1" presId="urn:microsoft.com/office/officeart/2005/8/layout/hList2"/>
    <dgm:cxn modelId="{577DED98-A05B-40B8-8B50-939D464C21A7}" srcId="{C0F4B340-E474-48E2-A8FF-F2011242F84A}" destId="{A5EF0A0C-5B48-4AB6-BB19-CE9C53B8B11B}" srcOrd="2" destOrd="0" parTransId="{EB21F447-21D0-472C-A30C-F1D8C9EC8CB0}" sibTransId="{C8EEE4E7-66C0-4BA6-902C-594334497276}"/>
    <dgm:cxn modelId="{5B26F70E-A970-4B69-ADF5-A02D345B9F15}" srcId="{E5355E6A-340D-421F-AFA1-8B97A025557C}" destId="{8C0B6228-BAEF-40BB-84F6-0E2A6AAA4598}" srcOrd="2" destOrd="0" parTransId="{6BE0CC13-3C4A-4EF3-8C7D-B34F7AE484F0}" sibTransId="{527419A3-FB26-424E-8D73-C6116B284738}"/>
    <dgm:cxn modelId="{388345ED-8070-4DFB-BF13-9EAECF648FF0}" type="presOf" srcId="{8C0B6228-BAEF-40BB-84F6-0E2A6AAA4598}" destId="{D7991974-34F2-4246-95C0-0EE96DFC9C04}" srcOrd="0" destOrd="2" presId="urn:microsoft.com/office/officeart/2005/8/layout/hList2"/>
    <dgm:cxn modelId="{DB8B5EFB-FAF4-4CDC-A816-D8EC60312446}" type="presParOf" srcId="{8BC5B740-FDE8-4948-A075-35301A11F794}" destId="{DA5730C7-A280-491E-A27D-7902C644FF41}" srcOrd="0" destOrd="0" presId="urn:microsoft.com/office/officeart/2005/8/layout/hList2"/>
    <dgm:cxn modelId="{827861C5-4B3A-46F1-B3A9-406F933DF11B}" type="presParOf" srcId="{DA5730C7-A280-491E-A27D-7902C644FF41}" destId="{4DC24688-3DB6-4CB6-BCFE-51705CC78FFF}" srcOrd="0" destOrd="0" presId="urn:microsoft.com/office/officeart/2005/8/layout/hList2"/>
    <dgm:cxn modelId="{8BC00150-D522-4126-8C6A-50B05B4EDA30}" type="presParOf" srcId="{DA5730C7-A280-491E-A27D-7902C644FF41}" destId="{EF6139BD-E991-4439-B201-AC8F9A453CF6}" srcOrd="1" destOrd="0" presId="urn:microsoft.com/office/officeart/2005/8/layout/hList2"/>
    <dgm:cxn modelId="{598F2B78-B695-43F8-B9CB-473E756E8A2A}" type="presParOf" srcId="{DA5730C7-A280-491E-A27D-7902C644FF41}" destId="{D71722D7-50D3-4F15-88CB-1A5964401E06}" srcOrd="2" destOrd="0" presId="urn:microsoft.com/office/officeart/2005/8/layout/hList2"/>
    <dgm:cxn modelId="{43C40DF0-C0FD-4BBA-89B6-A706BD1930C7}" type="presParOf" srcId="{8BC5B740-FDE8-4948-A075-35301A11F794}" destId="{DC2E76C4-6F6A-4E2F-B092-8EE6B39E2386}" srcOrd="1" destOrd="0" presId="urn:microsoft.com/office/officeart/2005/8/layout/hList2"/>
    <dgm:cxn modelId="{9A898BB8-F42D-499B-955E-73C42E19C31B}" type="presParOf" srcId="{8BC5B740-FDE8-4948-A075-35301A11F794}" destId="{45D2AE5E-2892-441C-902B-783F3E2AD4D5}" srcOrd="2" destOrd="0" presId="urn:microsoft.com/office/officeart/2005/8/layout/hList2"/>
    <dgm:cxn modelId="{5CEA56EC-543F-4815-B3C7-74C081EB42EF}" type="presParOf" srcId="{45D2AE5E-2892-441C-902B-783F3E2AD4D5}" destId="{9AE77FEA-9F95-43E2-817A-2B5B49AA93FF}" srcOrd="0" destOrd="0" presId="urn:microsoft.com/office/officeart/2005/8/layout/hList2"/>
    <dgm:cxn modelId="{F9FCF458-E312-4930-8805-463E3EC09E15}" type="presParOf" srcId="{45D2AE5E-2892-441C-902B-783F3E2AD4D5}" destId="{D7991974-34F2-4246-95C0-0EE96DFC9C04}" srcOrd="1" destOrd="0" presId="urn:microsoft.com/office/officeart/2005/8/layout/hList2"/>
    <dgm:cxn modelId="{00041B79-1145-4D8C-8A78-325B1EA48DBC}" type="presParOf" srcId="{45D2AE5E-2892-441C-902B-783F3E2AD4D5}" destId="{93F18AF8-DA0E-4115-866A-CE5121112AB7}" srcOrd="2" destOrd="0" presId="urn:microsoft.com/office/officeart/2005/8/layout/hList2"/>
    <dgm:cxn modelId="{439D08AA-FAB1-47BA-8159-57518F5D83B8}" type="presParOf" srcId="{8BC5B740-FDE8-4948-A075-35301A11F794}" destId="{55459904-7813-460B-BC6D-954EB79B7AA0}" srcOrd="3" destOrd="0" presId="urn:microsoft.com/office/officeart/2005/8/layout/hList2"/>
    <dgm:cxn modelId="{3A7E5330-B030-41DC-AC16-6124AF3BBEC0}" type="presParOf" srcId="{8BC5B740-FDE8-4948-A075-35301A11F794}" destId="{26C9E490-6679-4D0A-B393-B9B92A000312}" srcOrd="4" destOrd="0" presId="urn:microsoft.com/office/officeart/2005/8/layout/hList2"/>
    <dgm:cxn modelId="{533E4244-5ACF-4691-A171-F78CF5B34176}" type="presParOf" srcId="{26C9E490-6679-4D0A-B393-B9B92A000312}" destId="{FBD7E528-D7E4-4E73-B299-4BF313ED374A}" srcOrd="0" destOrd="0" presId="urn:microsoft.com/office/officeart/2005/8/layout/hList2"/>
    <dgm:cxn modelId="{1401EF22-E287-4D1C-9BDE-CAEB2753A1C5}" type="presParOf" srcId="{26C9E490-6679-4D0A-B393-B9B92A000312}" destId="{00D108E9-24B8-4218-A9AC-6760176A0A0B}" srcOrd="1" destOrd="0" presId="urn:microsoft.com/office/officeart/2005/8/layout/hList2"/>
    <dgm:cxn modelId="{61792093-E3F1-46FF-A8B8-3ED98838032E}" type="presParOf" srcId="{26C9E490-6679-4D0A-B393-B9B92A000312}" destId="{6C1BA211-A038-4B2A-836A-5CAA6B79CEC1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FF324A-F665-46EA-B51D-9711EC1545C4}">
      <dsp:nvSpPr>
        <dsp:cNvPr id="0" name=""/>
        <dsp:cNvSpPr/>
      </dsp:nvSpPr>
      <dsp:spPr>
        <a:xfrm>
          <a:off x="-4629779" y="-709796"/>
          <a:ext cx="5514920" cy="5514920"/>
        </a:xfrm>
        <a:prstGeom prst="blockArc">
          <a:avLst>
            <a:gd name="adj1" fmla="val 18900000"/>
            <a:gd name="adj2" fmla="val 2700000"/>
            <a:gd name="adj3" fmla="val 392"/>
          </a:avLst>
        </a:pr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D52283-4627-4C78-9A07-89952DB144D0}">
      <dsp:nvSpPr>
        <dsp:cNvPr id="0" name=""/>
        <dsp:cNvSpPr/>
      </dsp:nvSpPr>
      <dsp:spPr>
        <a:xfrm>
          <a:off x="569265" y="409532"/>
          <a:ext cx="6918852" cy="819065"/>
        </a:xfrm>
        <a:prstGeom prst="rect">
          <a:avLst/>
        </a:prstGeom>
        <a:solidFill>
          <a:srgbClr val="FF0066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0133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700" b="0" i="0" kern="1200" dirty="0" smtClean="0"/>
            <a:t>Di wilayah HKBP Distrik 8 DKI Jakarta ini, terdapat 47 ressort dan 29 pagaran, atau total 76 gereja</a:t>
          </a:r>
          <a:r>
            <a:rPr lang="id-ID" sz="1700" b="0" i="0" kern="1200" dirty="0" smtClean="0"/>
            <a:t> (status September 2014)</a:t>
          </a:r>
          <a:r>
            <a:rPr lang="sv-SE" sz="1700" b="0" i="0" kern="1200" dirty="0" smtClean="0"/>
            <a:t>.</a:t>
          </a:r>
          <a:endParaRPr lang="id-ID" sz="1700" kern="1200" dirty="0"/>
        </a:p>
      </dsp:txBody>
      <dsp:txXfrm>
        <a:off x="569265" y="409532"/>
        <a:ext cx="6918852" cy="819065"/>
      </dsp:txXfrm>
    </dsp:sp>
    <dsp:sp modelId="{44D741F4-DE10-458E-A1DE-AAAA7A608161}">
      <dsp:nvSpPr>
        <dsp:cNvPr id="0" name=""/>
        <dsp:cNvSpPr/>
      </dsp:nvSpPr>
      <dsp:spPr>
        <a:xfrm>
          <a:off x="57349" y="307149"/>
          <a:ext cx="1023832" cy="102383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813168-CB13-47FE-A141-7774D68682A9}">
      <dsp:nvSpPr>
        <dsp:cNvPr id="0" name=""/>
        <dsp:cNvSpPr/>
      </dsp:nvSpPr>
      <dsp:spPr>
        <a:xfrm>
          <a:off x="866996" y="1638131"/>
          <a:ext cx="6621122" cy="819065"/>
        </a:xfrm>
        <a:prstGeom prst="rect">
          <a:avLst/>
        </a:prstGeom>
        <a:solidFill>
          <a:srgbClr val="FF0066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0133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b="0" i="0" kern="1200" dirty="0" smtClean="0"/>
            <a:t>Dalam struktur organisasi Persekutuan Guru Sekolah Minggu Distrik PGSMD, maka 76 gereja tsb dibagi dalam 5 wilayah koordinasi pelayanan kerja di DKI Jakarta ini</a:t>
          </a:r>
          <a:endParaRPr lang="id-ID" sz="1700" kern="1200" dirty="0"/>
        </a:p>
      </dsp:txBody>
      <dsp:txXfrm>
        <a:off x="866996" y="1638131"/>
        <a:ext cx="6621122" cy="819065"/>
      </dsp:txXfrm>
    </dsp:sp>
    <dsp:sp modelId="{218DC589-B1EA-4BA8-A4C7-57CCEE3AE836}">
      <dsp:nvSpPr>
        <dsp:cNvPr id="0" name=""/>
        <dsp:cNvSpPr/>
      </dsp:nvSpPr>
      <dsp:spPr>
        <a:xfrm>
          <a:off x="355080" y="1535748"/>
          <a:ext cx="1023832" cy="102383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84617B-0939-4BAB-9F94-D6ADB6BB0642}">
      <dsp:nvSpPr>
        <dsp:cNvPr id="0" name=""/>
        <dsp:cNvSpPr/>
      </dsp:nvSpPr>
      <dsp:spPr>
        <a:xfrm>
          <a:off x="569265" y="2595504"/>
          <a:ext cx="6918852" cy="1361516"/>
        </a:xfrm>
        <a:prstGeom prst="rect">
          <a:avLst/>
        </a:prstGeom>
        <a:solidFill>
          <a:srgbClr val="FF0066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0133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b="0" i="0" kern="1200" dirty="0" smtClean="0"/>
            <a:t>Faktor pertimbangan menentukan posisi gereja di dalam wilayah: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b="0" i="0" kern="1200" dirty="0" smtClean="0"/>
            <a:t>1. Kedekatan antar gereja. 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b="0" i="0" kern="1200" dirty="0" smtClean="0"/>
            <a:t>2. Kemudahan koordinasi ressort-pagaran. 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b="0" i="0" kern="1200" dirty="0" smtClean="0"/>
            <a:t>3. Keseimbangan jumlah tiap wilayah</a:t>
          </a:r>
          <a:endParaRPr lang="id-ID" sz="1700" kern="1200" dirty="0"/>
        </a:p>
      </dsp:txBody>
      <dsp:txXfrm>
        <a:off x="569265" y="2595504"/>
        <a:ext cx="6918852" cy="1361516"/>
      </dsp:txXfrm>
    </dsp:sp>
    <dsp:sp modelId="{407AEBFE-3255-410C-9054-0A7DAAA20969}">
      <dsp:nvSpPr>
        <dsp:cNvPr id="0" name=""/>
        <dsp:cNvSpPr/>
      </dsp:nvSpPr>
      <dsp:spPr>
        <a:xfrm>
          <a:off x="57349" y="2764346"/>
          <a:ext cx="1023832" cy="102383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1722D7-50D3-4F15-88CB-1A5964401E06}">
      <dsp:nvSpPr>
        <dsp:cNvPr id="0" name=""/>
        <dsp:cNvSpPr/>
      </dsp:nvSpPr>
      <dsp:spPr>
        <a:xfrm rot="16200000">
          <a:off x="-1685880" y="2650088"/>
          <a:ext cx="4043969" cy="361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18606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b="1" kern="1200" dirty="0" smtClean="0">
              <a:solidFill>
                <a:srgbClr val="003300"/>
              </a:solidFill>
              <a:latin typeface="+mj-lt"/>
            </a:rPr>
            <a:t>Ressort</a:t>
          </a:r>
          <a:endParaRPr lang="id-ID" sz="3200" b="1" kern="1200" dirty="0">
            <a:solidFill>
              <a:srgbClr val="003300"/>
            </a:solidFill>
            <a:latin typeface="+mj-lt"/>
          </a:endParaRPr>
        </a:p>
      </dsp:txBody>
      <dsp:txXfrm>
        <a:off x="-1685880" y="2650088"/>
        <a:ext cx="4043969" cy="361253"/>
      </dsp:txXfrm>
    </dsp:sp>
    <dsp:sp modelId="{EF6139BD-E991-4439-B201-AC8F9A453CF6}">
      <dsp:nvSpPr>
        <dsp:cNvPr id="0" name=""/>
        <dsp:cNvSpPr/>
      </dsp:nvSpPr>
      <dsp:spPr>
        <a:xfrm>
          <a:off x="621304" y="733998"/>
          <a:ext cx="2262222" cy="4043969"/>
        </a:xfrm>
        <a:prstGeom prst="rect">
          <a:avLst/>
        </a:prstGeom>
        <a:solidFill>
          <a:srgbClr val="00330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18606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1. Jakarta Kernolong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2. Menteng Jl Jambu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3. Menteng Lama (Halimun)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4. Sudirman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5. Kebayoran Baru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6. Kebayoran Lama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7. Kebayoran Selatan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8. Tebet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9. Pasar Minggu</a:t>
          </a:r>
          <a:endParaRPr lang="id-ID" sz="1600" kern="1200" dirty="0"/>
        </a:p>
      </dsp:txBody>
      <dsp:txXfrm>
        <a:off x="621304" y="733998"/>
        <a:ext cx="2262222" cy="4043969"/>
      </dsp:txXfrm>
    </dsp:sp>
    <dsp:sp modelId="{4DC24688-3DB6-4CB6-BCFE-51705CC78FFF}">
      <dsp:nvSpPr>
        <dsp:cNvPr id="0" name=""/>
        <dsp:cNvSpPr/>
      </dsp:nvSpPr>
      <dsp:spPr>
        <a:xfrm>
          <a:off x="213595" y="357611"/>
          <a:ext cx="722507" cy="722507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F18AF8-DA0E-4115-866A-CE5121112AB7}">
      <dsp:nvSpPr>
        <dsp:cNvPr id="0" name=""/>
        <dsp:cNvSpPr/>
      </dsp:nvSpPr>
      <dsp:spPr>
        <a:xfrm rot="16200000">
          <a:off x="1261070" y="2650088"/>
          <a:ext cx="4043969" cy="361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18606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kern="1200" dirty="0" smtClean="0">
              <a:solidFill>
                <a:srgbClr val="003300"/>
              </a:solidFill>
              <a:latin typeface="+mj-lt"/>
            </a:rPr>
            <a:t>Pagaran</a:t>
          </a:r>
          <a:endParaRPr lang="id-ID" sz="3200" kern="1200" dirty="0">
            <a:solidFill>
              <a:srgbClr val="003300"/>
            </a:solidFill>
            <a:latin typeface="+mj-lt"/>
          </a:endParaRPr>
        </a:p>
      </dsp:txBody>
      <dsp:txXfrm>
        <a:off x="1261070" y="2650088"/>
        <a:ext cx="4043969" cy="361253"/>
      </dsp:txXfrm>
    </dsp:sp>
    <dsp:sp modelId="{D7991974-34F2-4246-95C0-0EE96DFC9C04}">
      <dsp:nvSpPr>
        <dsp:cNvPr id="0" name=""/>
        <dsp:cNvSpPr/>
      </dsp:nvSpPr>
      <dsp:spPr>
        <a:xfrm>
          <a:off x="3551682" y="722473"/>
          <a:ext cx="2713014" cy="4043969"/>
        </a:xfrm>
        <a:prstGeom prst="rect">
          <a:avLst/>
        </a:prstGeom>
        <a:solidFill>
          <a:srgbClr val="00330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18606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10. Menteng Gembira (pagaran Palpet)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smtClean="0"/>
            <a:t>11. Menteng Atas (pagaran Menteng Jl Jambu)</a:t>
          </a:r>
          <a:endParaRPr lang="id-ID" sz="1600" b="0" i="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12. Tridarma (pagaran Kebayoran Baru)</a:t>
          </a:r>
          <a:endParaRPr lang="id-ID" sz="1600" b="0" i="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13. Gandaria (pagaran Kebayoran Baru)</a:t>
          </a:r>
          <a:endParaRPr lang="id-ID" sz="1600" b="0" i="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smtClean="0"/>
            <a:t>14. Srengseng Sawah (pagaran Pasar Minggu)</a:t>
          </a:r>
          <a:endParaRPr lang="id-ID" sz="1600" b="0" i="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b="0" i="0" kern="1200" smtClean="0"/>
            <a:t>15. Jatipadang (pagaran Pasar Minggu)</a:t>
          </a:r>
          <a:endParaRPr lang="es-ES" sz="1600" b="0" i="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b="0" i="0" kern="1200" dirty="0" smtClean="0"/>
            <a:t>16. </a:t>
          </a:r>
          <a:r>
            <a:rPr lang="es-ES" sz="1600" b="0" i="0" kern="1200" dirty="0" err="1" smtClean="0"/>
            <a:t>Ciganjur</a:t>
          </a:r>
          <a:r>
            <a:rPr lang="es-ES" sz="1600" b="0" i="0" kern="1200" dirty="0" smtClean="0"/>
            <a:t> (pagaran Pasar </a:t>
          </a:r>
          <a:r>
            <a:rPr lang="es-ES" sz="1600" b="0" i="0" kern="1200" dirty="0" err="1" smtClean="0"/>
            <a:t>Minggu</a:t>
          </a:r>
          <a:r>
            <a:rPr lang="es-ES" sz="1600" b="0" i="0" kern="1200" dirty="0" smtClean="0"/>
            <a:t>)</a:t>
          </a:r>
          <a:endParaRPr lang="es-ES" sz="1600" b="0" i="0" kern="1200" dirty="0"/>
        </a:p>
      </dsp:txBody>
      <dsp:txXfrm>
        <a:off x="3551682" y="722473"/>
        <a:ext cx="2713014" cy="4043969"/>
      </dsp:txXfrm>
    </dsp:sp>
    <dsp:sp modelId="{9AE77FEA-9F95-43E2-817A-2B5B49AA93FF}">
      <dsp:nvSpPr>
        <dsp:cNvPr id="0" name=""/>
        <dsp:cNvSpPr/>
      </dsp:nvSpPr>
      <dsp:spPr>
        <a:xfrm>
          <a:off x="3102428" y="331875"/>
          <a:ext cx="722507" cy="722507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1BA211-A038-4B2A-836A-5CAA6B79CEC1}">
      <dsp:nvSpPr>
        <dsp:cNvPr id="0" name=""/>
        <dsp:cNvSpPr/>
      </dsp:nvSpPr>
      <dsp:spPr>
        <a:xfrm rot="16200000">
          <a:off x="4638151" y="2650088"/>
          <a:ext cx="4043969" cy="361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18606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kern="1200" dirty="0" smtClean="0">
              <a:solidFill>
                <a:srgbClr val="003300"/>
              </a:solidFill>
              <a:latin typeface="+mj-lt"/>
            </a:rPr>
            <a:t>Jumlah gereja</a:t>
          </a:r>
          <a:endParaRPr lang="id-ID" sz="3200" kern="1200" dirty="0">
            <a:solidFill>
              <a:srgbClr val="003300"/>
            </a:solidFill>
            <a:latin typeface="+mj-lt"/>
          </a:endParaRPr>
        </a:p>
      </dsp:txBody>
      <dsp:txXfrm>
        <a:off x="4638151" y="2650088"/>
        <a:ext cx="4043969" cy="361253"/>
      </dsp:txXfrm>
    </dsp:sp>
    <dsp:sp modelId="{00D108E9-24B8-4218-A9AC-6760176A0A0B}">
      <dsp:nvSpPr>
        <dsp:cNvPr id="0" name=""/>
        <dsp:cNvSpPr/>
      </dsp:nvSpPr>
      <dsp:spPr>
        <a:xfrm>
          <a:off x="6910440" y="805617"/>
          <a:ext cx="1370479" cy="4043969"/>
        </a:xfrm>
        <a:prstGeom prst="rect">
          <a:avLst/>
        </a:prstGeom>
        <a:solidFill>
          <a:srgbClr val="00330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18606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9 ressort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7 pagaran</a:t>
          </a:r>
          <a:endParaRPr lang="id-ID" sz="1600" b="0" i="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16 gereja</a:t>
          </a:r>
          <a:endParaRPr lang="id-ID" sz="1600" b="0" i="0" kern="1200" dirty="0"/>
        </a:p>
      </dsp:txBody>
      <dsp:txXfrm>
        <a:off x="6910440" y="805617"/>
        <a:ext cx="1370479" cy="4043969"/>
      </dsp:txXfrm>
    </dsp:sp>
    <dsp:sp modelId="{FBD7E528-D7E4-4E73-B299-4BF313ED374A}">
      <dsp:nvSpPr>
        <dsp:cNvPr id="0" name=""/>
        <dsp:cNvSpPr/>
      </dsp:nvSpPr>
      <dsp:spPr>
        <a:xfrm>
          <a:off x="6406283" y="331875"/>
          <a:ext cx="722507" cy="722507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1722D7-50D3-4F15-88CB-1A5964401E06}">
      <dsp:nvSpPr>
        <dsp:cNvPr id="0" name=""/>
        <dsp:cNvSpPr/>
      </dsp:nvSpPr>
      <dsp:spPr>
        <a:xfrm rot="16200000">
          <a:off x="-1685880" y="2650088"/>
          <a:ext cx="4043969" cy="361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18606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b="1" kern="1200" dirty="0" smtClean="0">
              <a:solidFill>
                <a:srgbClr val="7030A0"/>
              </a:solidFill>
              <a:latin typeface="+mj-lt"/>
            </a:rPr>
            <a:t>Ressort</a:t>
          </a:r>
          <a:endParaRPr lang="id-ID" sz="3200" b="1" kern="1200" dirty="0">
            <a:solidFill>
              <a:srgbClr val="7030A0"/>
            </a:solidFill>
            <a:latin typeface="+mj-lt"/>
          </a:endParaRPr>
        </a:p>
      </dsp:txBody>
      <dsp:txXfrm>
        <a:off x="-1685880" y="2650088"/>
        <a:ext cx="4043969" cy="361253"/>
      </dsp:txXfrm>
    </dsp:sp>
    <dsp:sp modelId="{EF6139BD-E991-4439-B201-AC8F9A453CF6}">
      <dsp:nvSpPr>
        <dsp:cNvPr id="0" name=""/>
        <dsp:cNvSpPr/>
      </dsp:nvSpPr>
      <dsp:spPr>
        <a:xfrm>
          <a:off x="621304" y="733998"/>
          <a:ext cx="2262222" cy="4043969"/>
        </a:xfrm>
        <a:prstGeom prst="rect">
          <a:avLst/>
        </a:prstGeom>
        <a:solidFill>
          <a:srgbClr val="7030A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18606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1. Cengkareng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2. Kebon Jeruk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3. Petojo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4. Petukangan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5. Slipi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6. Tomang Barat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7. Palmerah Petamburan</a:t>
          </a:r>
        </a:p>
      </dsp:txBody>
      <dsp:txXfrm>
        <a:off x="621304" y="733998"/>
        <a:ext cx="2262222" cy="4043969"/>
      </dsp:txXfrm>
    </dsp:sp>
    <dsp:sp modelId="{4DC24688-3DB6-4CB6-BCFE-51705CC78FFF}">
      <dsp:nvSpPr>
        <dsp:cNvPr id="0" name=""/>
        <dsp:cNvSpPr/>
      </dsp:nvSpPr>
      <dsp:spPr>
        <a:xfrm>
          <a:off x="213595" y="357611"/>
          <a:ext cx="722507" cy="722507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F18AF8-DA0E-4115-866A-CE5121112AB7}">
      <dsp:nvSpPr>
        <dsp:cNvPr id="0" name=""/>
        <dsp:cNvSpPr/>
      </dsp:nvSpPr>
      <dsp:spPr>
        <a:xfrm rot="16200000">
          <a:off x="1261070" y="2650088"/>
          <a:ext cx="4043969" cy="361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18606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b="1" kern="1200" dirty="0" smtClean="0">
              <a:solidFill>
                <a:srgbClr val="7030A0"/>
              </a:solidFill>
              <a:latin typeface="+mj-lt"/>
            </a:rPr>
            <a:t>Pagaran</a:t>
          </a:r>
          <a:endParaRPr lang="id-ID" sz="3200" b="1" kern="1200" dirty="0">
            <a:solidFill>
              <a:srgbClr val="7030A0"/>
            </a:solidFill>
            <a:latin typeface="+mj-lt"/>
          </a:endParaRPr>
        </a:p>
      </dsp:txBody>
      <dsp:txXfrm>
        <a:off x="1261070" y="2650088"/>
        <a:ext cx="4043969" cy="361253"/>
      </dsp:txXfrm>
    </dsp:sp>
    <dsp:sp modelId="{D7991974-34F2-4246-95C0-0EE96DFC9C04}">
      <dsp:nvSpPr>
        <dsp:cNvPr id="0" name=""/>
        <dsp:cNvSpPr/>
      </dsp:nvSpPr>
      <dsp:spPr>
        <a:xfrm>
          <a:off x="3551682" y="722473"/>
          <a:ext cx="2713014" cy="4043969"/>
        </a:xfrm>
        <a:prstGeom prst="rect">
          <a:avLst/>
        </a:prstGeom>
        <a:solidFill>
          <a:srgbClr val="7030A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18606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8. Kalideres (pagaran Cengkareng)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b="0" i="0" kern="1200" dirty="0" smtClean="0"/>
            <a:t>9. Kamal Raya (pagaran Cengkareng)</a:t>
          </a:r>
          <a:endParaRPr lang="id-ID" sz="1600" b="0" i="0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10. Tegal Alur (pagaran Cengkareng)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11. Kapuk (pagaran Slipi)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12. Kapuk Sawah (pagaran Kebon Jeruk)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600" b="0" i="0" kern="1200" dirty="0" smtClean="0"/>
            <a:t>13. Jakarta Kota (pagaran Petojo)</a:t>
          </a:r>
          <a:endParaRPr lang="id-ID" sz="1600" b="0" i="0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14. Nomensen (pagaran Petojo)</a:t>
          </a:r>
        </a:p>
      </dsp:txBody>
      <dsp:txXfrm>
        <a:off x="3551682" y="722473"/>
        <a:ext cx="2713014" cy="4043969"/>
      </dsp:txXfrm>
    </dsp:sp>
    <dsp:sp modelId="{9AE77FEA-9F95-43E2-817A-2B5B49AA93FF}">
      <dsp:nvSpPr>
        <dsp:cNvPr id="0" name=""/>
        <dsp:cNvSpPr/>
      </dsp:nvSpPr>
      <dsp:spPr>
        <a:xfrm>
          <a:off x="3102428" y="331875"/>
          <a:ext cx="722507" cy="722507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1BA211-A038-4B2A-836A-5CAA6B79CEC1}">
      <dsp:nvSpPr>
        <dsp:cNvPr id="0" name=""/>
        <dsp:cNvSpPr/>
      </dsp:nvSpPr>
      <dsp:spPr>
        <a:xfrm rot="16200000">
          <a:off x="4638151" y="2650088"/>
          <a:ext cx="4043969" cy="361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18606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b="1" kern="1200" dirty="0" smtClean="0">
              <a:solidFill>
                <a:srgbClr val="7030A0"/>
              </a:solidFill>
              <a:latin typeface="+mj-lt"/>
            </a:rPr>
            <a:t>Jumlah gereja</a:t>
          </a:r>
          <a:endParaRPr lang="id-ID" sz="3200" b="1" kern="1200" dirty="0">
            <a:solidFill>
              <a:srgbClr val="7030A0"/>
            </a:solidFill>
            <a:latin typeface="+mj-lt"/>
          </a:endParaRPr>
        </a:p>
      </dsp:txBody>
      <dsp:txXfrm>
        <a:off x="4638151" y="2650088"/>
        <a:ext cx="4043969" cy="361253"/>
      </dsp:txXfrm>
    </dsp:sp>
    <dsp:sp modelId="{00D108E9-24B8-4218-A9AC-6760176A0A0B}">
      <dsp:nvSpPr>
        <dsp:cNvPr id="0" name=""/>
        <dsp:cNvSpPr/>
      </dsp:nvSpPr>
      <dsp:spPr>
        <a:xfrm>
          <a:off x="6910440" y="805617"/>
          <a:ext cx="1370479" cy="4043969"/>
        </a:xfrm>
        <a:prstGeom prst="rect">
          <a:avLst/>
        </a:prstGeom>
        <a:solidFill>
          <a:srgbClr val="7030A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18606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7 ressort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7 pagaran</a:t>
          </a:r>
          <a:endParaRPr lang="id-ID" sz="1600" b="0" i="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14 gereja</a:t>
          </a:r>
          <a:endParaRPr lang="id-ID" sz="1600" b="0" i="0" kern="1200" dirty="0"/>
        </a:p>
      </dsp:txBody>
      <dsp:txXfrm>
        <a:off x="6910440" y="805617"/>
        <a:ext cx="1370479" cy="4043969"/>
      </dsp:txXfrm>
    </dsp:sp>
    <dsp:sp modelId="{FBD7E528-D7E4-4E73-B299-4BF313ED374A}">
      <dsp:nvSpPr>
        <dsp:cNvPr id="0" name=""/>
        <dsp:cNvSpPr/>
      </dsp:nvSpPr>
      <dsp:spPr>
        <a:xfrm>
          <a:off x="6406283" y="331875"/>
          <a:ext cx="722507" cy="722507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8000" r="-68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1722D7-50D3-4F15-88CB-1A5964401E06}">
      <dsp:nvSpPr>
        <dsp:cNvPr id="0" name=""/>
        <dsp:cNvSpPr/>
      </dsp:nvSpPr>
      <dsp:spPr>
        <a:xfrm rot="16200000">
          <a:off x="-1685880" y="2650088"/>
          <a:ext cx="4043969" cy="361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18606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b="1" kern="1200" dirty="0" smtClean="0">
              <a:solidFill>
                <a:srgbClr val="CC3300"/>
              </a:solidFill>
              <a:latin typeface="+mj-lt"/>
            </a:rPr>
            <a:t>Ressort</a:t>
          </a:r>
          <a:endParaRPr lang="id-ID" sz="3200" b="1" kern="1200" dirty="0">
            <a:solidFill>
              <a:srgbClr val="CC3300"/>
            </a:solidFill>
            <a:latin typeface="+mj-lt"/>
          </a:endParaRPr>
        </a:p>
      </dsp:txBody>
      <dsp:txXfrm>
        <a:off x="-1685880" y="2650088"/>
        <a:ext cx="4043969" cy="361253"/>
      </dsp:txXfrm>
    </dsp:sp>
    <dsp:sp modelId="{EF6139BD-E991-4439-B201-AC8F9A453CF6}">
      <dsp:nvSpPr>
        <dsp:cNvPr id="0" name=""/>
        <dsp:cNvSpPr/>
      </dsp:nvSpPr>
      <dsp:spPr>
        <a:xfrm>
          <a:off x="621304" y="733998"/>
          <a:ext cx="2262222" cy="4043969"/>
        </a:xfrm>
        <a:prstGeom prst="rect">
          <a:avLst/>
        </a:prstGeom>
        <a:solidFill>
          <a:srgbClr val="CC330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18606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1. Jatiwaringin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2. Jatinegara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3. Pasar Rebo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4. Sutoyo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5. Taman Mini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6. Cibubur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7. Cijantung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8. Cipayung Cilangkap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9. Kramat Jati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10. Mampang Prapatan</a:t>
          </a:r>
        </a:p>
      </dsp:txBody>
      <dsp:txXfrm>
        <a:off x="621304" y="733998"/>
        <a:ext cx="2262222" cy="4043969"/>
      </dsp:txXfrm>
    </dsp:sp>
    <dsp:sp modelId="{4DC24688-3DB6-4CB6-BCFE-51705CC78FFF}">
      <dsp:nvSpPr>
        <dsp:cNvPr id="0" name=""/>
        <dsp:cNvSpPr/>
      </dsp:nvSpPr>
      <dsp:spPr>
        <a:xfrm>
          <a:off x="213595" y="357611"/>
          <a:ext cx="722507" cy="722507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F18AF8-DA0E-4115-866A-CE5121112AB7}">
      <dsp:nvSpPr>
        <dsp:cNvPr id="0" name=""/>
        <dsp:cNvSpPr/>
      </dsp:nvSpPr>
      <dsp:spPr>
        <a:xfrm rot="16200000">
          <a:off x="1261070" y="2650088"/>
          <a:ext cx="4043969" cy="361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18606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b="1" kern="1200" dirty="0" smtClean="0">
              <a:solidFill>
                <a:srgbClr val="CC3300"/>
              </a:solidFill>
              <a:latin typeface="+mj-lt"/>
            </a:rPr>
            <a:t>Pagaran</a:t>
          </a:r>
          <a:endParaRPr lang="id-ID" sz="3200" b="1" kern="1200" dirty="0">
            <a:solidFill>
              <a:srgbClr val="CC3300"/>
            </a:solidFill>
            <a:latin typeface="+mj-lt"/>
          </a:endParaRPr>
        </a:p>
      </dsp:txBody>
      <dsp:txXfrm>
        <a:off x="1261070" y="2650088"/>
        <a:ext cx="4043969" cy="361253"/>
      </dsp:txXfrm>
    </dsp:sp>
    <dsp:sp modelId="{D7991974-34F2-4246-95C0-0EE96DFC9C04}">
      <dsp:nvSpPr>
        <dsp:cNvPr id="0" name=""/>
        <dsp:cNvSpPr/>
      </dsp:nvSpPr>
      <dsp:spPr>
        <a:xfrm>
          <a:off x="3551682" y="722473"/>
          <a:ext cx="2713014" cy="4043969"/>
        </a:xfrm>
        <a:prstGeom prst="rect">
          <a:avLst/>
        </a:prstGeom>
        <a:solidFill>
          <a:srgbClr val="CC330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18606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11. Cawang (pagaran Sutoyo)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v-SE" sz="1600" b="0" i="0" kern="1200" dirty="0" smtClean="0"/>
            <a:t>12. Gedong (pagaran Kramat Jati)</a:t>
          </a:r>
          <a:endParaRPr lang="id-ID" sz="1600" b="0" i="0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13. Cililitan (pagaran Pulo Mas)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v-SE" sz="1600" b="0" i="0" kern="1200" dirty="0" smtClean="0"/>
            <a:t>14. MT Haryono (pagaran Mampang Prapatan)</a:t>
          </a:r>
          <a:endParaRPr lang="id-ID" sz="1600" b="0" i="0" kern="1200" dirty="0" smtClean="0"/>
        </a:p>
      </dsp:txBody>
      <dsp:txXfrm>
        <a:off x="3551682" y="722473"/>
        <a:ext cx="2713014" cy="4043969"/>
      </dsp:txXfrm>
    </dsp:sp>
    <dsp:sp modelId="{9AE77FEA-9F95-43E2-817A-2B5B49AA93FF}">
      <dsp:nvSpPr>
        <dsp:cNvPr id="0" name=""/>
        <dsp:cNvSpPr/>
      </dsp:nvSpPr>
      <dsp:spPr>
        <a:xfrm>
          <a:off x="3102428" y="331875"/>
          <a:ext cx="722507" cy="722507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1BA211-A038-4B2A-836A-5CAA6B79CEC1}">
      <dsp:nvSpPr>
        <dsp:cNvPr id="0" name=""/>
        <dsp:cNvSpPr/>
      </dsp:nvSpPr>
      <dsp:spPr>
        <a:xfrm rot="16200000">
          <a:off x="4638151" y="2650088"/>
          <a:ext cx="4043969" cy="361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18606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b="1" kern="1200" dirty="0" smtClean="0">
              <a:solidFill>
                <a:srgbClr val="CC3300"/>
              </a:solidFill>
              <a:latin typeface="+mj-lt"/>
            </a:rPr>
            <a:t>Jumlah gereja</a:t>
          </a:r>
          <a:endParaRPr lang="id-ID" sz="3200" b="1" kern="1200" dirty="0">
            <a:solidFill>
              <a:srgbClr val="CC3300"/>
            </a:solidFill>
            <a:latin typeface="+mj-lt"/>
          </a:endParaRPr>
        </a:p>
      </dsp:txBody>
      <dsp:txXfrm>
        <a:off x="4638151" y="2650088"/>
        <a:ext cx="4043969" cy="361253"/>
      </dsp:txXfrm>
    </dsp:sp>
    <dsp:sp modelId="{00D108E9-24B8-4218-A9AC-6760176A0A0B}">
      <dsp:nvSpPr>
        <dsp:cNvPr id="0" name=""/>
        <dsp:cNvSpPr/>
      </dsp:nvSpPr>
      <dsp:spPr>
        <a:xfrm>
          <a:off x="6910440" y="805617"/>
          <a:ext cx="1370479" cy="4043969"/>
        </a:xfrm>
        <a:prstGeom prst="rect">
          <a:avLst/>
        </a:prstGeom>
        <a:solidFill>
          <a:srgbClr val="CC330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18606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10 ressort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4 pagaran</a:t>
          </a:r>
          <a:endParaRPr lang="id-ID" sz="1600" b="0" i="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14 gereja</a:t>
          </a:r>
          <a:endParaRPr lang="id-ID" sz="1600" b="0" i="0" kern="1200" dirty="0"/>
        </a:p>
      </dsp:txBody>
      <dsp:txXfrm>
        <a:off x="6910440" y="805617"/>
        <a:ext cx="1370479" cy="4043969"/>
      </dsp:txXfrm>
    </dsp:sp>
    <dsp:sp modelId="{FBD7E528-D7E4-4E73-B299-4BF313ED374A}">
      <dsp:nvSpPr>
        <dsp:cNvPr id="0" name=""/>
        <dsp:cNvSpPr/>
      </dsp:nvSpPr>
      <dsp:spPr>
        <a:xfrm>
          <a:off x="6406283" y="331875"/>
          <a:ext cx="722507" cy="722507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1722D7-50D3-4F15-88CB-1A5964401E06}">
      <dsp:nvSpPr>
        <dsp:cNvPr id="0" name=""/>
        <dsp:cNvSpPr/>
      </dsp:nvSpPr>
      <dsp:spPr>
        <a:xfrm rot="16200000">
          <a:off x="-1685880" y="2650088"/>
          <a:ext cx="4043969" cy="361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18606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b="1" kern="1200" dirty="0" smtClean="0">
              <a:solidFill>
                <a:srgbClr val="0000FF"/>
              </a:solidFill>
              <a:latin typeface="+mj-lt"/>
            </a:rPr>
            <a:t>Ressort</a:t>
          </a:r>
          <a:endParaRPr lang="id-ID" sz="3200" b="1" kern="1200" dirty="0">
            <a:solidFill>
              <a:srgbClr val="0000FF"/>
            </a:solidFill>
            <a:latin typeface="+mj-lt"/>
          </a:endParaRPr>
        </a:p>
      </dsp:txBody>
      <dsp:txXfrm>
        <a:off x="-1685880" y="2650088"/>
        <a:ext cx="4043969" cy="361253"/>
      </dsp:txXfrm>
    </dsp:sp>
    <dsp:sp modelId="{EF6139BD-E991-4439-B201-AC8F9A453CF6}">
      <dsp:nvSpPr>
        <dsp:cNvPr id="0" name=""/>
        <dsp:cNvSpPr/>
      </dsp:nvSpPr>
      <dsp:spPr>
        <a:xfrm>
          <a:off x="621304" y="733998"/>
          <a:ext cx="2262222" cy="4043969"/>
        </a:xfrm>
        <a:prstGeom prst="rect">
          <a:avLst/>
        </a:prstGeom>
        <a:solidFill>
          <a:srgbClr val="0000FF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18606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smtClean="0"/>
            <a:t>1. Rawamangun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smtClean="0"/>
            <a:t>2. Tanah Tinggi Suprapto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smtClean="0"/>
            <a:t>3. Pers. Pd Kopi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smtClean="0"/>
            <a:t>4. Kayu Mas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smtClean="0"/>
            <a:t>5. Kayu Putih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smtClean="0"/>
            <a:t>6. Pd Bambu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smtClean="0"/>
            <a:t>7. Pd Kelapa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smtClean="0"/>
            <a:t>8. Pulo Mas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9. Pulo Asem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smtClean="0"/>
            <a:t>10. Duren Sawit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11. Perumnas Klender</a:t>
          </a:r>
        </a:p>
      </dsp:txBody>
      <dsp:txXfrm>
        <a:off x="621304" y="733998"/>
        <a:ext cx="2262222" cy="4043969"/>
      </dsp:txXfrm>
    </dsp:sp>
    <dsp:sp modelId="{4DC24688-3DB6-4CB6-BCFE-51705CC78FFF}">
      <dsp:nvSpPr>
        <dsp:cNvPr id="0" name=""/>
        <dsp:cNvSpPr/>
      </dsp:nvSpPr>
      <dsp:spPr>
        <a:xfrm>
          <a:off x="213595" y="357611"/>
          <a:ext cx="722507" cy="722507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F18AF8-DA0E-4115-866A-CE5121112AB7}">
      <dsp:nvSpPr>
        <dsp:cNvPr id="0" name=""/>
        <dsp:cNvSpPr/>
      </dsp:nvSpPr>
      <dsp:spPr>
        <a:xfrm rot="16200000">
          <a:off x="1261070" y="2650088"/>
          <a:ext cx="4043969" cy="361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18606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b="1" kern="1200" dirty="0" smtClean="0">
              <a:solidFill>
                <a:srgbClr val="0000FF"/>
              </a:solidFill>
              <a:latin typeface="+mj-lt"/>
            </a:rPr>
            <a:t>Pagaran</a:t>
          </a:r>
          <a:endParaRPr lang="id-ID" sz="3200" b="1" kern="1200" dirty="0">
            <a:solidFill>
              <a:srgbClr val="0000FF"/>
            </a:solidFill>
            <a:latin typeface="+mj-lt"/>
          </a:endParaRPr>
        </a:p>
      </dsp:txBody>
      <dsp:txXfrm>
        <a:off x="1261070" y="2650088"/>
        <a:ext cx="4043969" cy="361253"/>
      </dsp:txXfrm>
    </dsp:sp>
    <dsp:sp modelId="{D7991974-34F2-4246-95C0-0EE96DFC9C04}">
      <dsp:nvSpPr>
        <dsp:cNvPr id="0" name=""/>
        <dsp:cNvSpPr/>
      </dsp:nvSpPr>
      <dsp:spPr>
        <a:xfrm>
          <a:off x="3551682" y="722473"/>
          <a:ext cx="2713014" cy="4043969"/>
        </a:xfrm>
        <a:prstGeom prst="rect">
          <a:avLst/>
        </a:prstGeom>
        <a:solidFill>
          <a:srgbClr val="0000FF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18606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12. Pulo Jahe (pagaran Pulo Asem)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13.  Eben Ezer Pd Kopi (pagaran Pd Bambu)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14. Pelita (pagaran Pulo Mas)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15. Mutiara II (pagaran Kayu Putih)</a:t>
          </a:r>
        </a:p>
      </dsp:txBody>
      <dsp:txXfrm>
        <a:off x="3551682" y="722473"/>
        <a:ext cx="2713014" cy="4043969"/>
      </dsp:txXfrm>
    </dsp:sp>
    <dsp:sp modelId="{9AE77FEA-9F95-43E2-817A-2B5B49AA93FF}">
      <dsp:nvSpPr>
        <dsp:cNvPr id="0" name=""/>
        <dsp:cNvSpPr/>
      </dsp:nvSpPr>
      <dsp:spPr>
        <a:xfrm>
          <a:off x="3102428" y="331875"/>
          <a:ext cx="722507" cy="722507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1BA211-A038-4B2A-836A-5CAA6B79CEC1}">
      <dsp:nvSpPr>
        <dsp:cNvPr id="0" name=""/>
        <dsp:cNvSpPr/>
      </dsp:nvSpPr>
      <dsp:spPr>
        <a:xfrm rot="16200000">
          <a:off x="4638151" y="2650088"/>
          <a:ext cx="4043969" cy="361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18606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b="1" kern="1200" dirty="0" smtClean="0">
              <a:solidFill>
                <a:srgbClr val="0000FF"/>
              </a:solidFill>
              <a:latin typeface="+mj-lt"/>
            </a:rPr>
            <a:t>Jumlah gereja</a:t>
          </a:r>
          <a:endParaRPr lang="id-ID" sz="3200" b="1" kern="1200" dirty="0">
            <a:solidFill>
              <a:srgbClr val="0000FF"/>
            </a:solidFill>
            <a:latin typeface="+mj-lt"/>
          </a:endParaRPr>
        </a:p>
      </dsp:txBody>
      <dsp:txXfrm>
        <a:off x="4638151" y="2650088"/>
        <a:ext cx="4043969" cy="361253"/>
      </dsp:txXfrm>
    </dsp:sp>
    <dsp:sp modelId="{00D108E9-24B8-4218-A9AC-6760176A0A0B}">
      <dsp:nvSpPr>
        <dsp:cNvPr id="0" name=""/>
        <dsp:cNvSpPr/>
      </dsp:nvSpPr>
      <dsp:spPr>
        <a:xfrm>
          <a:off x="6910440" y="805617"/>
          <a:ext cx="1370479" cy="4043969"/>
        </a:xfrm>
        <a:prstGeom prst="rect">
          <a:avLst/>
        </a:prstGeom>
        <a:solidFill>
          <a:srgbClr val="0000FF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18606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11 ressort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4 pagaran</a:t>
          </a:r>
          <a:endParaRPr lang="id-ID" sz="1600" b="0" i="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15 gereja</a:t>
          </a:r>
          <a:endParaRPr lang="id-ID" sz="1600" b="0" i="0" kern="1200" dirty="0"/>
        </a:p>
      </dsp:txBody>
      <dsp:txXfrm>
        <a:off x="6910440" y="805617"/>
        <a:ext cx="1370479" cy="4043969"/>
      </dsp:txXfrm>
    </dsp:sp>
    <dsp:sp modelId="{FBD7E528-D7E4-4E73-B299-4BF313ED374A}">
      <dsp:nvSpPr>
        <dsp:cNvPr id="0" name=""/>
        <dsp:cNvSpPr/>
      </dsp:nvSpPr>
      <dsp:spPr>
        <a:xfrm>
          <a:off x="6406283" y="331875"/>
          <a:ext cx="722507" cy="722507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1722D7-50D3-4F15-88CB-1A5964401E06}">
      <dsp:nvSpPr>
        <dsp:cNvPr id="0" name=""/>
        <dsp:cNvSpPr/>
      </dsp:nvSpPr>
      <dsp:spPr>
        <a:xfrm rot="16200000">
          <a:off x="-1685880" y="2650088"/>
          <a:ext cx="4043969" cy="361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18606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b="1" kern="1200" dirty="0" smtClean="0">
              <a:solidFill>
                <a:srgbClr val="C00000"/>
              </a:solidFill>
              <a:latin typeface="+mj-lt"/>
            </a:rPr>
            <a:t>Ressort</a:t>
          </a:r>
          <a:endParaRPr lang="id-ID" sz="3200" b="1" kern="1200" dirty="0">
            <a:solidFill>
              <a:srgbClr val="C00000"/>
            </a:solidFill>
            <a:latin typeface="+mj-lt"/>
          </a:endParaRPr>
        </a:p>
      </dsp:txBody>
      <dsp:txXfrm>
        <a:off x="-1685880" y="2650088"/>
        <a:ext cx="4043969" cy="361253"/>
      </dsp:txXfrm>
    </dsp:sp>
    <dsp:sp modelId="{EF6139BD-E991-4439-B201-AC8F9A453CF6}">
      <dsp:nvSpPr>
        <dsp:cNvPr id="0" name=""/>
        <dsp:cNvSpPr/>
      </dsp:nvSpPr>
      <dsp:spPr>
        <a:xfrm>
          <a:off x="621304" y="733998"/>
          <a:ext cx="2262222" cy="4043969"/>
        </a:xfrm>
        <a:prstGeom prst="rect">
          <a:avLst/>
        </a:prstGeom>
        <a:solidFill>
          <a:srgbClr val="C0000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18606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1. Cakung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2. Immanuel Kelapa Gading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3. Rajawali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4. Tj Priuk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5. Tj Priuk Timur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6. Diaspora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7. Ancol Podomoro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8. Kayu Tinggi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9. Semper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10. Ujung Menteng</a:t>
          </a:r>
        </a:p>
      </dsp:txBody>
      <dsp:txXfrm>
        <a:off x="621304" y="733998"/>
        <a:ext cx="2262222" cy="4043969"/>
      </dsp:txXfrm>
    </dsp:sp>
    <dsp:sp modelId="{4DC24688-3DB6-4CB6-BCFE-51705CC78FFF}">
      <dsp:nvSpPr>
        <dsp:cNvPr id="0" name=""/>
        <dsp:cNvSpPr/>
      </dsp:nvSpPr>
      <dsp:spPr>
        <a:xfrm>
          <a:off x="213595" y="357611"/>
          <a:ext cx="722507" cy="72250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F18AF8-DA0E-4115-866A-CE5121112AB7}">
      <dsp:nvSpPr>
        <dsp:cNvPr id="0" name=""/>
        <dsp:cNvSpPr/>
      </dsp:nvSpPr>
      <dsp:spPr>
        <a:xfrm rot="16200000">
          <a:off x="1261070" y="2650088"/>
          <a:ext cx="4043969" cy="361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18606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b="1" kern="1200" dirty="0" smtClean="0">
              <a:solidFill>
                <a:srgbClr val="C00000"/>
              </a:solidFill>
              <a:latin typeface="+mj-lt"/>
            </a:rPr>
            <a:t>Pagaran</a:t>
          </a:r>
          <a:endParaRPr lang="id-ID" sz="3200" b="1" kern="1200" dirty="0">
            <a:solidFill>
              <a:srgbClr val="C00000"/>
            </a:solidFill>
            <a:latin typeface="+mj-lt"/>
          </a:endParaRPr>
        </a:p>
      </dsp:txBody>
      <dsp:txXfrm>
        <a:off x="1261070" y="2650088"/>
        <a:ext cx="4043969" cy="361253"/>
      </dsp:txXfrm>
    </dsp:sp>
    <dsp:sp modelId="{D7991974-34F2-4246-95C0-0EE96DFC9C04}">
      <dsp:nvSpPr>
        <dsp:cNvPr id="0" name=""/>
        <dsp:cNvSpPr/>
      </dsp:nvSpPr>
      <dsp:spPr>
        <a:xfrm>
          <a:off x="3551682" y="722473"/>
          <a:ext cx="2713014" cy="4043969"/>
        </a:xfrm>
        <a:prstGeom prst="rect">
          <a:avLst/>
        </a:prstGeom>
        <a:solidFill>
          <a:srgbClr val="C0000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18606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11. Terowongan (pagaran Rajawali)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v-SE" sz="1600" b="0" i="0" kern="1200" dirty="0" smtClean="0"/>
            <a:t>12. Gading Indah (pagaran Tj Priuk)</a:t>
          </a:r>
          <a:endParaRPr lang="id-ID" sz="1600" b="0" i="0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v-SE" sz="1600" b="0" i="0" kern="1200" dirty="0" smtClean="0"/>
            <a:t>13. Warakas (pagaran Tj Priuk)</a:t>
          </a:r>
          <a:endParaRPr lang="id-ID" sz="1600" b="0" i="0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14. Volker (pagaran Tj Priuk)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15. Cilincing (pagaran Jatiwaringin)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16. Sukapura (pagaran Menteng Jl Jambu)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17. HKBP Marunda (pagaran HKBP Jatiwaringin)</a:t>
          </a:r>
        </a:p>
      </dsp:txBody>
      <dsp:txXfrm>
        <a:off x="3551682" y="722473"/>
        <a:ext cx="2713014" cy="4043969"/>
      </dsp:txXfrm>
    </dsp:sp>
    <dsp:sp modelId="{9AE77FEA-9F95-43E2-817A-2B5B49AA93FF}">
      <dsp:nvSpPr>
        <dsp:cNvPr id="0" name=""/>
        <dsp:cNvSpPr/>
      </dsp:nvSpPr>
      <dsp:spPr>
        <a:xfrm>
          <a:off x="3102428" y="331875"/>
          <a:ext cx="722507" cy="722507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1BA211-A038-4B2A-836A-5CAA6B79CEC1}">
      <dsp:nvSpPr>
        <dsp:cNvPr id="0" name=""/>
        <dsp:cNvSpPr/>
      </dsp:nvSpPr>
      <dsp:spPr>
        <a:xfrm rot="16200000">
          <a:off x="4638151" y="2650088"/>
          <a:ext cx="4043969" cy="361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18606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b="1" kern="1200" dirty="0" smtClean="0">
              <a:solidFill>
                <a:srgbClr val="C00000"/>
              </a:solidFill>
              <a:latin typeface="+mj-lt"/>
            </a:rPr>
            <a:t>Jumlah gereja</a:t>
          </a:r>
          <a:endParaRPr lang="id-ID" sz="3200" b="1" kern="1200" dirty="0">
            <a:solidFill>
              <a:srgbClr val="C00000"/>
            </a:solidFill>
            <a:latin typeface="+mj-lt"/>
          </a:endParaRPr>
        </a:p>
      </dsp:txBody>
      <dsp:txXfrm>
        <a:off x="4638151" y="2650088"/>
        <a:ext cx="4043969" cy="361253"/>
      </dsp:txXfrm>
    </dsp:sp>
    <dsp:sp modelId="{00D108E9-24B8-4218-A9AC-6760176A0A0B}">
      <dsp:nvSpPr>
        <dsp:cNvPr id="0" name=""/>
        <dsp:cNvSpPr/>
      </dsp:nvSpPr>
      <dsp:spPr>
        <a:xfrm>
          <a:off x="6910440" y="805617"/>
          <a:ext cx="1370479" cy="4043969"/>
        </a:xfrm>
        <a:prstGeom prst="rect">
          <a:avLst/>
        </a:prstGeom>
        <a:solidFill>
          <a:srgbClr val="C0000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18606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10 ressort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7 pagaran</a:t>
          </a:r>
          <a:endParaRPr lang="id-ID" sz="1600" b="0" i="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i="0" kern="1200" dirty="0" smtClean="0"/>
            <a:t>17 gereja</a:t>
          </a:r>
          <a:endParaRPr lang="id-ID" sz="1600" b="0" i="0" kern="1200" dirty="0"/>
        </a:p>
      </dsp:txBody>
      <dsp:txXfrm>
        <a:off x="6910440" y="805617"/>
        <a:ext cx="1370479" cy="4043969"/>
      </dsp:txXfrm>
    </dsp:sp>
    <dsp:sp modelId="{FBD7E528-D7E4-4E73-B299-4BF313ED374A}">
      <dsp:nvSpPr>
        <dsp:cNvPr id="0" name=""/>
        <dsp:cNvSpPr/>
      </dsp:nvSpPr>
      <dsp:spPr>
        <a:xfrm>
          <a:off x="6406283" y="331875"/>
          <a:ext cx="722507" cy="722507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8237-0169-4FFA-8EA6-6A92F0A38AF7}" type="datetimeFigureOut">
              <a:rPr lang="id-ID" smtClean="0"/>
              <a:t>19/09/2014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5EAFE-B697-4E11-B0B8-0ED0F5778F1D}" type="slidenum">
              <a:rPr lang="id-ID" smtClean="0"/>
              <a:t>‹#›</a:t>
            </a:fld>
            <a:endParaRPr lang="id-ID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8237-0169-4FFA-8EA6-6A92F0A38AF7}" type="datetimeFigureOut">
              <a:rPr lang="id-ID" smtClean="0"/>
              <a:t>19/09/2014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5EAFE-B697-4E11-B0B8-0ED0F5778F1D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8237-0169-4FFA-8EA6-6A92F0A38AF7}" type="datetimeFigureOut">
              <a:rPr lang="id-ID" smtClean="0"/>
              <a:t>19/09/2014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5EAFE-B697-4E11-B0B8-0ED0F5778F1D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8237-0169-4FFA-8EA6-6A92F0A38AF7}" type="datetimeFigureOut">
              <a:rPr lang="id-ID" smtClean="0"/>
              <a:t>19/09/2014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5EAFE-B697-4E11-B0B8-0ED0F5778F1D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8237-0169-4FFA-8EA6-6A92F0A38AF7}" type="datetimeFigureOut">
              <a:rPr lang="id-ID" smtClean="0"/>
              <a:t>19/09/2014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5EAFE-B697-4E11-B0B8-0ED0F5778F1D}" type="slidenum">
              <a:rPr lang="id-ID" smtClean="0"/>
              <a:t>‹#›</a:t>
            </a:fld>
            <a:endParaRPr lang="id-ID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8237-0169-4FFA-8EA6-6A92F0A38AF7}" type="datetimeFigureOut">
              <a:rPr lang="id-ID" smtClean="0"/>
              <a:t>19/09/2014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5EAFE-B697-4E11-B0B8-0ED0F5778F1D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8237-0169-4FFA-8EA6-6A92F0A38AF7}" type="datetimeFigureOut">
              <a:rPr lang="id-ID" smtClean="0"/>
              <a:t>19/09/2014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5EAFE-B697-4E11-B0B8-0ED0F5778F1D}" type="slidenum">
              <a:rPr lang="id-ID" smtClean="0"/>
              <a:t>‹#›</a:t>
            </a:fld>
            <a:endParaRPr lang="id-ID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8237-0169-4FFA-8EA6-6A92F0A38AF7}" type="datetimeFigureOut">
              <a:rPr lang="id-ID" smtClean="0"/>
              <a:t>19/09/2014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5EAFE-B697-4E11-B0B8-0ED0F5778F1D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8237-0169-4FFA-8EA6-6A92F0A38AF7}" type="datetimeFigureOut">
              <a:rPr lang="id-ID" smtClean="0"/>
              <a:t>19/09/2014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5EAFE-B697-4E11-B0B8-0ED0F5778F1D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8237-0169-4FFA-8EA6-6A92F0A38AF7}" type="datetimeFigureOut">
              <a:rPr lang="id-ID" smtClean="0"/>
              <a:t>19/09/2014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5EAFE-B697-4E11-B0B8-0ED0F5778F1D}" type="slidenum">
              <a:rPr lang="id-ID" smtClean="0"/>
              <a:t>‹#›</a:t>
            </a:fld>
            <a:endParaRPr lang="id-ID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8237-0169-4FFA-8EA6-6A92F0A38AF7}" type="datetimeFigureOut">
              <a:rPr lang="id-ID" smtClean="0"/>
              <a:t>19/09/2014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5EAFE-B697-4E11-B0B8-0ED0F5778F1D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CA6B8237-0169-4FFA-8EA6-6A92F0A38AF7}" type="datetimeFigureOut">
              <a:rPr lang="id-ID" smtClean="0"/>
              <a:t>19/09/2014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DA85EAFE-B697-4E11-B0B8-0ED0F5778F1D}" type="slidenum">
              <a:rPr lang="id-ID" smtClean="0"/>
              <a:t>‹#›</a:t>
            </a:fld>
            <a:endParaRPr lang="id-ID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3.jp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3.jp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3.jp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93440"/>
            <a:ext cx="7543800" cy="3311624"/>
          </a:xfrm>
        </p:spPr>
        <p:txBody>
          <a:bodyPr/>
          <a:lstStyle/>
          <a:p>
            <a:r>
              <a:rPr lang="id-ID" sz="6000" dirty="0" smtClean="0">
                <a:solidFill>
                  <a:schemeClr val="bg1"/>
                </a:solidFill>
              </a:rPr>
              <a:t>PGSMD HKBP </a:t>
            </a:r>
            <a:r>
              <a:rPr lang="id-ID" sz="6000" dirty="0" smtClean="0"/>
              <a:t/>
            </a:r>
            <a:br>
              <a:rPr lang="id-ID" sz="6000" dirty="0" smtClean="0"/>
            </a:br>
            <a:r>
              <a:rPr lang="id-ID" sz="6000" dirty="0" smtClean="0"/>
              <a:t>DISTRIK 8 DKI JAKARTA</a:t>
            </a:r>
            <a:endParaRPr lang="id-ID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4797152"/>
            <a:ext cx="7434064" cy="990600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d-ID" sz="2000" b="1" dirty="0" smtClean="0">
                <a:latin typeface="Arial Narrow" pitchFamily="34" charset="0"/>
              </a:rPr>
              <a:t>PEMBAGIAN 5 (LIMA) WILAYAH KOORDINASI </a:t>
            </a:r>
          </a:p>
          <a:p>
            <a:r>
              <a:rPr lang="id-ID" sz="2000" b="1" dirty="0" smtClean="0">
                <a:latin typeface="Arial Narrow" pitchFamily="34" charset="0"/>
              </a:rPr>
              <a:t>DI SIKOLA MINGGU HKBP DISTRIK 8 DKI JAKARTA</a:t>
            </a:r>
            <a:endParaRPr lang="id-ID" sz="2000" b="1" dirty="0">
              <a:latin typeface="Arial Narrow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04664"/>
            <a:ext cx="3175000" cy="2540000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7707"/>
            <a:ext cx="827584" cy="112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28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>
                <a:solidFill>
                  <a:srgbClr val="FF0066"/>
                </a:solidFill>
              </a:rPr>
              <a:t>Dasar Pembagian Wilayah Koordinasi</a:t>
            </a:r>
            <a:endParaRPr lang="id-ID" dirty="0">
              <a:solidFill>
                <a:srgbClr val="FF0066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5244763"/>
              </p:ext>
            </p:extLst>
          </p:nvPr>
        </p:nvGraphicFramePr>
        <p:xfrm>
          <a:off x="762000" y="476672"/>
          <a:ext cx="7543800" cy="4095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http://4.bp.blogspot.com/-ng0sxgEF9yQ/UB1GjzVSAMI/AAAAAAABC4g/qA-iYvKVvUc/s1600/Jesus+Loves+The+Many+Children+A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653136"/>
            <a:ext cx="2842722" cy="1204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-27384"/>
            <a:ext cx="827584" cy="112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57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986464" cy="1600200"/>
          </a:xfrm>
        </p:spPr>
        <p:txBody>
          <a:bodyPr>
            <a:noAutofit/>
          </a:bodyPr>
          <a:lstStyle/>
          <a:p>
            <a:r>
              <a:rPr lang="sv-SE" sz="4000" dirty="0" smtClean="0">
                <a:solidFill>
                  <a:srgbClr val="003300"/>
                </a:solidFill>
              </a:rPr>
              <a:t>A</a:t>
            </a:r>
            <a:r>
              <a:rPr lang="sv-SE" sz="4000" dirty="0">
                <a:solidFill>
                  <a:srgbClr val="003300"/>
                </a:solidFill>
              </a:rPr>
              <a:t>. </a:t>
            </a:r>
            <a:r>
              <a:rPr lang="id-ID" sz="4000" dirty="0" smtClean="0">
                <a:solidFill>
                  <a:srgbClr val="003300"/>
                </a:solidFill>
              </a:rPr>
              <a:t>Koordinator </a:t>
            </a:r>
            <a:r>
              <a:rPr lang="sv-SE" sz="4000" dirty="0" smtClean="0">
                <a:solidFill>
                  <a:srgbClr val="003300"/>
                </a:solidFill>
              </a:rPr>
              <a:t>Wilayah 1 </a:t>
            </a:r>
            <a:r>
              <a:rPr lang="id-ID" sz="4000" dirty="0" smtClean="0">
                <a:solidFill>
                  <a:srgbClr val="003300"/>
                </a:solidFill>
              </a:rPr>
              <a:t/>
            </a:r>
            <a:br>
              <a:rPr lang="id-ID" sz="4000" dirty="0" smtClean="0">
                <a:solidFill>
                  <a:srgbClr val="003300"/>
                </a:solidFill>
              </a:rPr>
            </a:br>
            <a:r>
              <a:rPr lang="sv-SE" sz="4000" dirty="0" smtClean="0">
                <a:solidFill>
                  <a:srgbClr val="003300"/>
                </a:solidFill>
              </a:rPr>
              <a:t>(</a:t>
            </a:r>
            <a:r>
              <a:rPr lang="id-ID" sz="4000" dirty="0" smtClean="0">
                <a:solidFill>
                  <a:srgbClr val="003300"/>
                </a:solidFill>
              </a:rPr>
              <a:t>Jakarta Pusat dan Jakarta Selatan</a:t>
            </a:r>
            <a:r>
              <a:rPr lang="sv-SE" sz="4000" dirty="0" smtClean="0">
                <a:solidFill>
                  <a:srgbClr val="003300"/>
                </a:solidFill>
              </a:rPr>
              <a:t>)</a:t>
            </a:r>
            <a:endParaRPr lang="id-ID" sz="4000" dirty="0">
              <a:solidFill>
                <a:srgbClr val="0033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1095146"/>
              </p:ext>
            </p:extLst>
          </p:nvPr>
        </p:nvGraphicFramePr>
        <p:xfrm>
          <a:off x="179512" y="116632"/>
          <a:ext cx="828092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-27384"/>
            <a:ext cx="827584" cy="112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53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d-ID" sz="4000" dirty="0" smtClean="0">
                <a:solidFill>
                  <a:srgbClr val="7030A0"/>
                </a:solidFill>
              </a:rPr>
              <a:t>B</a:t>
            </a:r>
            <a:r>
              <a:rPr lang="sv-SE" sz="4000" dirty="0" smtClean="0">
                <a:solidFill>
                  <a:srgbClr val="7030A0"/>
                </a:solidFill>
              </a:rPr>
              <a:t>. </a:t>
            </a:r>
            <a:r>
              <a:rPr lang="id-ID" sz="4000" dirty="0" smtClean="0">
                <a:solidFill>
                  <a:srgbClr val="7030A0"/>
                </a:solidFill>
              </a:rPr>
              <a:t>Koordinator </a:t>
            </a:r>
            <a:r>
              <a:rPr lang="sv-SE" sz="4000" dirty="0" smtClean="0">
                <a:solidFill>
                  <a:srgbClr val="7030A0"/>
                </a:solidFill>
              </a:rPr>
              <a:t>Wilayah </a:t>
            </a:r>
            <a:r>
              <a:rPr lang="id-ID" sz="4000" dirty="0" smtClean="0">
                <a:solidFill>
                  <a:srgbClr val="7030A0"/>
                </a:solidFill>
              </a:rPr>
              <a:t>2</a:t>
            </a:r>
            <a:br>
              <a:rPr lang="id-ID" sz="4000" dirty="0" smtClean="0">
                <a:solidFill>
                  <a:srgbClr val="7030A0"/>
                </a:solidFill>
              </a:rPr>
            </a:br>
            <a:r>
              <a:rPr lang="sv-SE" sz="4000" dirty="0" smtClean="0">
                <a:solidFill>
                  <a:srgbClr val="7030A0"/>
                </a:solidFill>
              </a:rPr>
              <a:t>(</a:t>
            </a:r>
            <a:r>
              <a:rPr lang="id-ID" sz="4000" dirty="0" smtClean="0">
                <a:solidFill>
                  <a:srgbClr val="7030A0"/>
                </a:solidFill>
              </a:rPr>
              <a:t>Jakarta Barat</a:t>
            </a:r>
            <a:r>
              <a:rPr lang="sv-SE" sz="4000" dirty="0" smtClean="0">
                <a:solidFill>
                  <a:srgbClr val="7030A0"/>
                </a:solidFill>
              </a:rPr>
              <a:t>)</a:t>
            </a:r>
            <a:endParaRPr lang="id-ID" sz="4000" dirty="0">
              <a:solidFill>
                <a:srgbClr val="7030A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7498442"/>
              </p:ext>
            </p:extLst>
          </p:nvPr>
        </p:nvGraphicFramePr>
        <p:xfrm>
          <a:off x="179512" y="116632"/>
          <a:ext cx="828092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-27384"/>
            <a:ext cx="827584" cy="112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37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65104"/>
            <a:ext cx="7986464" cy="1600200"/>
          </a:xfrm>
        </p:spPr>
        <p:txBody>
          <a:bodyPr>
            <a:noAutofit/>
          </a:bodyPr>
          <a:lstStyle/>
          <a:p>
            <a:r>
              <a:rPr lang="id-ID" sz="4000" dirty="0" smtClean="0">
                <a:solidFill>
                  <a:srgbClr val="CC3300"/>
                </a:solidFill>
              </a:rPr>
              <a:t>C</a:t>
            </a:r>
            <a:r>
              <a:rPr lang="sv-SE" sz="4000" dirty="0" smtClean="0">
                <a:solidFill>
                  <a:srgbClr val="CC3300"/>
                </a:solidFill>
              </a:rPr>
              <a:t>. </a:t>
            </a:r>
            <a:r>
              <a:rPr lang="id-ID" sz="4000" dirty="0" smtClean="0">
                <a:solidFill>
                  <a:srgbClr val="CC3300"/>
                </a:solidFill>
              </a:rPr>
              <a:t>Koordinator </a:t>
            </a:r>
            <a:r>
              <a:rPr lang="sv-SE" sz="4000" dirty="0" smtClean="0">
                <a:solidFill>
                  <a:srgbClr val="CC3300"/>
                </a:solidFill>
              </a:rPr>
              <a:t>Wilayah </a:t>
            </a:r>
            <a:r>
              <a:rPr lang="id-ID" sz="4000" dirty="0">
                <a:solidFill>
                  <a:srgbClr val="CC3300"/>
                </a:solidFill>
              </a:rPr>
              <a:t>3</a:t>
            </a:r>
            <a:r>
              <a:rPr lang="id-ID" sz="4000" dirty="0" smtClean="0">
                <a:solidFill>
                  <a:srgbClr val="CC3300"/>
                </a:solidFill>
              </a:rPr>
              <a:t/>
            </a:r>
            <a:br>
              <a:rPr lang="id-ID" sz="4000" dirty="0" smtClean="0">
                <a:solidFill>
                  <a:srgbClr val="CC3300"/>
                </a:solidFill>
              </a:rPr>
            </a:br>
            <a:r>
              <a:rPr lang="sv-SE" sz="4000" dirty="0" smtClean="0">
                <a:solidFill>
                  <a:srgbClr val="CC3300"/>
                </a:solidFill>
              </a:rPr>
              <a:t>(</a:t>
            </a:r>
            <a:r>
              <a:rPr lang="id-ID" sz="4000" dirty="0" smtClean="0">
                <a:solidFill>
                  <a:srgbClr val="CC3300"/>
                </a:solidFill>
              </a:rPr>
              <a:t>Jakarta Timur dan Jakarta Selatan</a:t>
            </a:r>
            <a:r>
              <a:rPr lang="sv-SE" sz="4000" dirty="0" smtClean="0">
                <a:solidFill>
                  <a:srgbClr val="CC3300"/>
                </a:solidFill>
              </a:rPr>
              <a:t>)</a:t>
            </a:r>
            <a:endParaRPr lang="id-ID" sz="4000" dirty="0">
              <a:solidFill>
                <a:srgbClr val="CC33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0735728"/>
              </p:ext>
            </p:extLst>
          </p:nvPr>
        </p:nvGraphicFramePr>
        <p:xfrm>
          <a:off x="179512" y="116632"/>
          <a:ext cx="828092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-27384"/>
            <a:ext cx="827584" cy="112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67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d-ID" sz="4000" dirty="0">
                <a:solidFill>
                  <a:srgbClr val="0000FF"/>
                </a:solidFill>
              </a:rPr>
              <a:t>D</a:t>
            </a:r>
            <a:r>
              <a:rPr lang="sv-SE" sz="4000" dirty="0" smtClean="0">
                <a:solidFill>
                  <a:srgbClr val="0000FF"/>
                </a:solidFill>
              </a:rPr>
              <a:t>. </a:t>
            </a:r>
            <a:r>
              <a:rPr lang="id-ID" sz="4000" dirty="0" smtClean="0">
                <a:solidFill>
                  <a:srgbClr val="0000FF"/>
                </a:solidFill>
              </a:rPr>
              <a:t>Koordinator </a:t>
            </a:r>
            <a:r>
              <a:rPr lang="sv-SE" sz="4000" dirty="0" smtClean="0">
                <a:solidFill>
                  <a:srgbClr val="0000FF"/>
                </a:solidFill>
              </a:rPr>
              <a:t>Wilayah </a:t>
            </a:r>
            <a:r>
              <a:rPr lang="id-ID" sz="4000" dirty="0">
                <a:solidFill>
                  <a:srgbClr val="0000FF"/>
                </a:solidFill>
              </a:rPr>
              <a:t>4</a:t>
            </a:r>
            <a:r>
              <a:rPr lang="id-ID" sz="4000" dirty="0" smtClean="0">
                <a:solidFill>
                  <a:srgbClr val="0000FF"/>
                </a:solidFill>
              </a:rPr>
              <a:t/>
            </a:r>
            <a:br>
              <a:rPr lang="id-ID" sz="4000" dirty="0" smtClean="0">
                <a:solidFill>
                  <a:srgbClr val="0000FF"/>
                </a:solidFill>
              </a:rPr>
            </a:br>
            <a:r>
              <a:rPr lang="sv-SE" sz="4000" dirty="0" smtClean="0">
                <a:solidFill>
                  <a:srgbClr val="0000FF"/>
                </a:solidFill>
              </a:rPr>
              <a:t>(</a:t>
            </a:r>
            <a:r>
              <a:rPr lang="id-ID" sz="4000" dirty="0" smtClean="0">
                <a:solidFill>
                  <a:srgbClr val="0000FF"/>
                </a:solidFill>
              </a:rPr>
              <a:t>Jakarta Timur</a:t>
            </a:r>
            <a:r>
              <a:rPr lang="sv-SE" sz="4000" dirty="0" smtClean="0">
                <a:solidFill>
                  <a:srgbClr val="0000FF"/>
                </a:solidFill>
              </a:rPr>
              <a:t>)</a:t>
            </a:r>
            <a:endParaRPr lang="id-ID" sz="4000" dirty="0">
              <a:solidFill>
                <a:srgbClr val="0000FF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0124638"/>
              </p:ext>
            </p:extLst>
          </p:nvPr>
        </p:nvGraphicFramePr>
        <p:xfrm>
          <a:off x="179512" y="116632"/>
          <a:ext cx="828092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-27384"/>
            <a:ext cx="827584" cy="112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73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770440" cy="1600200"/>
          </a:xfrm>
        </p:spPr>
        <p:txBody>
          <a:bodyPr>
            <a:noAutofit/>
          </a:bodyPr>
          <a:lstStyle/>
          <a:p>
            <a:r>
              <a:rPr lang="id-ID" sz="4000" dirty="0" smtClean="0">
                <a:solidFill>
                  <a:srgbClr val="C00000"/>
                </a:solidFill>
              </a:rPr>
              <a:t>E</a:t>
            </a:r>
            <a:r>
              <a:rPr lang="sv-SE" sz="4000" dirty="0" smtClean="0">
                <a:solidFill>
                  <a:srgbClr val="C00000"/>
                </a:solidFill>
              </a:rPr>
              <a:t>. </a:t>
            </a:r>
            <a:r>
              <a:rPr lang="id-ID" sz="4000" dirty="0" smtClean="0">
                <a:solidFill>
                  <a:srgbClr val="C00000"/>
                </a:solidFill>
              </a:rPr>
              <a:t>Koordinator </a:t>
            </a:r>
            <a:r>
              <a:rPr lang="sv-SE" sz="4000" dirty="0" smtClean="0">
                <a:solidFill>
                  <a:srgbClr val="C00000"/>
                </a:solidFill>
              </a:rPr>
              <a:t>Wilayah </a:t>
            </a:r>
            <a:r>
              <a:rPr lang="id-ID" sz="4000" dirty="0" smtClean="0">
                <a:solidFill>
                  <a:srgbClr val="C00000"/>
                </a:solidFill>
              </a:rPr>
              <a:t>5</a:t>
            </a:r>
            <a:br>
              <a:rPr lang="id-ID" sz="4000" dirty="0" smtClean="0">
                <a:solidFill>
                  <a:srgbClr val="C00000"/>
                </a:solidFill>
              </a:rPr>
            </a:br>
            <a:r>
              <a:rPr lang="sv-SE" sz="4000" dirty="0" smtClean="0">
                <a:solidFill>
                  <a:srgbClr val="C00000"/>
                </a:solidFill>
              </a:rPr>
              <a:t>(</a:t>
            </a:r>
            <a:r>
              <a:rPr lang="id-ID" sz="4000" dirty="0" smtClean="0">
                <a:solidFill>
                  <a:srgbClr val="C00000"/>
                </a:solidFill>
              </a:rPr>
              <a:t>Jakarta Utara dan Jakarta Timur</a:t>
            </a:r>
            <a:r>
              <a:rPr lang="sv-SE" sz="4000" dirty="0" smtClean="0">
                <a:solidFill>
                  <a:srgbClr val="C00000"/>
                </a:solidFill>
              </a:rPr>
              <a:t>)</a:t>
            </a:r>
            <a:endParaRPr lang="id-ID" sz="4000" dirty="0">
              <a:solidFill>
                <a:srgbClr val="C00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0094343"/>
              </p:ext>
            </p:extLst>
          </p:nvPr>
        </p:nvGraphicFramePr>
        <p:xfrm>
          <a:off x="179512" y="116632"/>
          <a:ext cx="828092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-27384"/>
            <a:ext cx="827584" cy="112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92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805" y="188640"/>
            <a:ext cx="7017587" cy="468052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984" y="4502224"/>
            <a:ext cx="8058472" cy="2455168"/>
          </a:xfrm>
        </p:spPr>
        <p:txBody>
          <a:bodyPr>
            <a:normAutofit fontScale="90000"/>
          </a:bodyPr>
          <a:lstStyle/>
          <a:p>
            <a:pPr algn="ctr"/>
            <a:r>
              <a:rPr lang="id-ID" dirty="0" smtClean="0">
                <a:solidFill>
                  <a:srgbClr val="6600FF"/>
                </a:solidFill>
              </a:rPr>
              <a:t>Semoga Pelayanan Sikola Minggu HKBP Distrik 8 DKI Jakarta semakin baik. Amin</a:t>
            </a:r>
            <a:endParaRPr lang="id-ID" dirty="0">
              <a:solidFill>
                <a:srgbClr val="6600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-27384"/>
            <a:ext cx="827584" cy="112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32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113</TotalTime>
  <Words>603</Words>
  <Application>Microsoft Office PowerPoint</Application>
  <PresentationFormat>On-screen Show (4:3)</PresentationFormat>
  <Paragraphs>122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NewsPrint</vt:lpstr>
      <vt:lpstr>PGSMD HKBP  DISTRIK 8 DKI JAKARTA</vt:lpstr>
      <vt:lpstr>Dasar Pembagian Wilayah Koordinasi</vt:lpstr>
      <vt:lpstr>A. Koordinator Wilayah 1  (Jakarta Pusat dan Jakarta Selatan)</vt:lpstr>
      <vt:lpstr>B. Koordinator Wilayah 2 (Jakarta Barat)</vt:lpstr>
      <vt:lpstr>C. Koordinator Wilayah 3 (Jakarta Timur dan Jakarta Selatan)</vt:lpstr>
      <vt:lpstr>D. Koordinator Wilayah 4 (Jakarta Timur)</vt:lpstr>
      <vt:lpstr>E. Koordinator Wilayah 5 (Jakarta Utara dan Jakarta Timur)</vt:lpstr>
      <vt:lpstr>Semoga Pelayanan Sikola Minggu HKBP Distrik 8 DKI Jakarta semakin baik. Amin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PGSMD HKBP  DISTRIK 8 DKI JAKARTA</dc:title>
  <dc:creator>ismail - [2010]</dc:creator>
  <cp:lastModifiedBy>ismail - [2010]</cp:lastModifiedBy>
  <cp:revision>30</cp:revision>
  <dcterms:created xsi:type="dcterms:W3CDTF">2014-09-19T06:37:29Z</dcterms:created>
  <dcterms:modified xsi:type="dcterms:W3CDTF">2014-09-19T08:31:12Z</dcterms:modified>
</cp:coreProperties>
</file>