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06FE3D-A299-45AC-B24D-DFA317766AD3}" type="datetimeFigureOut">
              <a:rPr lang="id-ID" smtClean="0"/>
              <a:t>05/10/2013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E306D2-B007-4894-8E0A-89EE3A79719E}" type="slidenum">
              <a:rPr lang="id-ID" smtClean="0"/>
              <a:t>‹#›</a:t>
            </a:fld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2857"/>
            <a:ext cx="7772400" cy="2088231"/>
          </a:xfrm>
        </p:spPr>
        <p:txBody>
          <a:bodyPr>
            <a:normAutofit fontScale="90000"/>
          </a:bodyPr>
          <a:lstStyle/>
          <a:p>
            <a:r>
              <a:rPr lang="id-ID" b="1" dirty="0" smtClean="0"/>
              <a:t>AMANAT AGUNG &amp;</a:t>
            </a:r>
            <a:br>
              <a:rPr lang="id-ID" b="1" dirty="0" smtClean="0"/>
            </a:br>
            <a:r>
              <a:rPr lang="id-ID" b="1" dirty="0" smtClean="0"/>
              <a:t>VISI MISI SEKOLAH MINGGU</a:t>
            </a:r>
            <a:br>
              <a:rPr lang="id-ID" b="1" dirty="0" smtClean="0"/>
            </a:br>
            <a:r>
              <a:rPr lang="id-ID" b="1" dirty="0" smtClean="0"/>
              <a:t>HURIA KRISTEN BATAK PROTESTAN</a:t>
            </a:r>
            <a:br>
              <a:rPr lang="id-ID" b="1" dirty="0" smtClean="0"/>
            </a:br>
            <a:r>
              <a:rPr lang="id-ID" sz="2700" b="1" dirty="0" smtClean="0"/>
              <a:t>Oleh: Pdt Colan WZ Pakpahan, MTh</a:t>
            </a:r>
            <a:br>
              <a:rPr lang="id-ID" sz="2700" b="1" dirty="0" smtClean="0"/>
            </a:br>
            <a:endParaRPr lang="id-ID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92624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id-ID" b="1" dirty="0" smtClean="0"/>
              <a:t>Training Guru Sekolah Minggu HKBP</a:t>
            </a:r>
          </a:p>
          <a:p>
            <a:pPr algn="r"/>
            <a:r>
              <a:rPr lang="id-ID" b="1" dirty="0" smtClean="0"/>
              <a:t>Distrik DKI Jakarta 2013</a:t>
            </a:r>
          </a:p>
          <a:p>
            <a:pPr algn="r"/>
            <a:r>
              <a:rPr lang="id-ID" b="1" dirty="0" smtClean="0"/>
              <a:t>HKBP Kebayoran Baru</a:t>
            </a:r>
          </a:p>
          <a:p>
            <a:pPr algn="r"/>
            <a:r>
              <a:rPr lang="id-ID" b="1" dirty="0" smtClean="0"/>
              <a:t>Jakarta Selatan, 5 Oktober 2013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262253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id-ID" b="1" dirty="0"/>
              <a:t>Sekolah Minggu &amp; </a:t>
            </a:r>
            <a:br>
              <a:rPr lang="id-ID" b="1" dirty="0"/>
            </a:br>
            <a:r>
              <a:rPr lang="id-ID" b="1" dirty="0"/>
              <a:t>Guru Sekolah Minggu HKBP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b="1" i="1" dirty="0" smtClean="0"/>
              <a:t>SM </a:t>
            </a:r>
            <a:r>
              <a:rPr lang="id-ID" b="1" dirty="0" smtClean="0"/>
              <a:t>Mencintai</a:t>
            </a:r>
            <a:r>
              <a:rPr lang="id-ID" b="1" i="1" dirty="0" smtClean="0"/>
              <a:t> Tuhan, Sesama dan Lingkungan</a:t>
            </a:r>
          </a:p>
          <a:p>
            <a:pPr algn="just"/>
            <a:r>
              <a:rPr lang="id-ID" dirty="0" smtClean="0"/>
              <a:t>SM senang datang ke Gereja &gt; Gembira</a:t>
            </a:r>
          </a:p>
          <a:p>
            <a:pPr algn="just"/>
            <a:r>
              <a:rPr lang="id-ID" dirty="0" smtClean="0"/>
              <a:t>SM senang bergaul di kelas &gt; Pendekatan usia</a:t>
            </a:r>
          </a:p>
          <a:p>
            <a:pPr algn="just"/>
            <a:r>
              <a:rPr lang="id-ID" dirty="0" smtClean="0"/>
              <a:t>SM senang dengan pelajaran &gt; Cerita relevan</a:t>
            </a:r>
          </a:p>
          <a:p>
            <a:pPr algn="just"/>
            <a:r>
              <a:rPr lang="id-ID" dirty="0" smtClean="0"/>
              <a:t>SM senang ilmu pengetahuan &gt; Pintar dan bijak  </a:t>
            </a:r>
          </a:p>
          <a:p>
            <a:pPr algn="just"/>
            <a:r>
              <a:rPr lang="id-ID" dirty="0" smtClean="0"/>
              <a:t>SM senang lingkungan hidupan &gt; Kenyamanan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75940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id-ID" b="1" dirty="0" smtClean="0"/>
              <a:t>Amanat Agung Tuhan Yesus</a:t>
            </a:r>
            <a:br>
              <a:rPr lang="id-ID" b="1" dirty="0" smtClean="0"/>
            </a:br>
            <a:r>
              <a:rPr lang="id-ID" b="1" dirty="0" smtClean="0"/>
              <a:t>Matius 28:19; Matius 5:13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b="1" i="1" dirty="0" smtClean="0"/>
              <a:t>Menjadikan semua bangsa murid Yesus </a:t>
            </a:r>
          </a:p>
          <a:p>
            <a:pPr marL="0" indent="0" algn="ctr">
              <a:buNone/>
            </a:pPr>
            <a:r>
              <a:rPr lang="id-ID" b="1" dirty="0" smtClean="0"/>
              <a:t>“Mulai dari diri sendiri”</a:t>
            </a:r>
          </a:p>
          <a:p>
            <a:r>
              <a:rPr lang="id-ID" dirty="0" smtClean="0"/>
              <a:t>Perintah Yesus kepada Murid-murid-Nya</a:t>
            </a:r>
          </a:p>
          <a:p>
            <a:r>
              <a:rPr lang="id-ID" dirty="0" smtClean="0"/>
              <a:t>Murid yang bersekutu dan belajar dari Yesus</a:t>
            </a:r>
          </a:p>
          <a:p>
            <a:r>
              <a:rPr lang="id-ID" dirty="0" smtClean="0"/>
              <a:t>Murid yang terlatih mengenal konteks pelayanan</a:t>
            </a:r>
          </a:p>
          <a:p>
            <a:r>
              <a:rPr lang="id-ID" dirty="0" smtClean="0"/>
              <a:t>Murid yang menyaksikan kasih dan kuasa Allah di dalam hidup dan pelayanan Yesus</a:t>
            </a:r>
          </a:p>
        </p:txBody>
      </p:sp>
    </p:spTree>
    <p:extLst>
      <p:ext uri="{BB962C8B-B14F-4D97-AF65-F5344CB8AC3E}">
        <p14:creationId xmlns:p14="http://schemas.microsoft.com/office/powerpoint/2010/main" val="203643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id-ID" b="1" dirty="0"/>
              <a:t>Amanat Agung Tuhan Yesus</a:t>
            </a:r>
            <a:br>
              <a:rPr lang="id-ID" b="1" dirty="0"/>
            </a:br>
            <a:r>
              <a:rPr lang="id-ID" b="1" dirty="0"/>
              <a:t>Matius 28:19; Matius 5:13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marL="0" indent="0" algn="ctr">
              <a:buNone/>
            </a:pPr>
            <a:r>
              <a:rPr lang="id-ID" b="1" i="1" dirty="0"/>
              <a:t>Mengajarkan </a:t>
            </a:r>
            <a:r>
              <a:rPr lang="id-ID" b="1" i="1" dirty="0" smtClean="0"/>
              <a:t>Kabar Baik (KB)</a:t>
            </a:r>
            <a:endParaRPr lang="id-ID" b="1" i="1" dirty="0"/>
          </a:p>
          <a:p>
            <a:r>
              <a:rPr lang="id-ID" dirty="0" smtClean="0"/>
              <a:t>Siapa Yesus Kristus bagi GSM?</a:t>
            </a:r>
          </a:p>
          <a:p>
            <a:r>
              <a:rPr lang="id-ID" dirty="0" smtClean="0"/>
              <a:t>Apakah Kabar Baik (Injil) tentang Yesus?</a:t>
            </a:r>
          </a:p>
          <a:p>
            <a:r>
              <a:rPr lang="id-ID" dirty="0" smtClean="0"/>
              <a:t>Mengapa anak-anak perlu mengetahui KB</a:t>
            </a:r>
          </a:p>
          <a:p>
            <a:r>
              <a:rPr lang="id-ID" dirty="0" smtClean="0"/>
              <a:t>Bagaimana mengajarkan KB kepada ASM?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36895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84176"/>
          </a:xfrm>
        </p:spPr>
        <p:txBody>
          <a:bodyPr/>
          <a:lstStyle/>
          <a:p>
            <a:r>
              <a:rPr lang="id-ID" b="1" dirty="0"/>
              <a:t>Amanat Agung Tuhan Yesus</a:t>
            </a:r>
            <a:br>
              <a:rPr lang="id-ID" b="1" dirty="0"/>
            </a:br>
            <a:r>
              <a:rPr lang="id-ID" b="1" dirty="0"/>
              <a:t>Matius 28:19; Matius 5:13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id-ID" b="1" i="1" dirty="0"/>
              <a:t>Melakukan apa yang diperintahkan </a:t>
            </a:r>
            <a:r>
              <a:rPr lang="id-ID" b="1" i="1" dirty="0" smtClean="0"/>
              <a:t>Yesus: Mengasihi</a:t>
            </a:r>
          </a:p>
          <a:p>
            <a:pPr marL="0" indent="0" algn="ctr">
              <a:buNone/>
            </a:pPr>
            <a:r>
              <a:rPr lang="id-ID" b="1" dirty="0" smtClean="0"/>
              <a:t>(Yohanes 13:34-35)</a:t>
            </a:r>
          </a:p>
          <a:p>
            <a:pPr marL="0" indent="0" algn="ctr">
              <a:buNone/>
            </a:pPr>
            <a:endParaRPr lang="id-ID" b="1" dirty="0" smtClean="0"/>
          </a:p>
          <a:p>
            <a:r>
              <a:rPr lang="id-ID" b="1" dirty="0" smtClean="0"/>
              <a:t>Kepedulian</a:t>
            </a:r>
            <a:r>
              <a:rPr lang="id-ID" dirty="0" smtClean="0"/>
              <a:t> </a:t>
            </a:r>
            <a:r>
              <a:rPr lang="id-ID" dirty="0"/>
              <a:t>melalui perhatian, advokasi</a:t>
            </a:r>
            <a:r>
              <a:rPr lang="id-ID" dirty="0" smtClean="0"/>
              <a:t>, pendampingan</a:t>
            </a:r>
          </a:p>
          <a:p>
            <a:r>
              <a:rPr lang="id-ID" b="1" dirty="0"/>
              <a:t>K</a:t>
            </a:r>
            <a:r>
              <a:rPr lang="id-ID" b="1" dirty="0" smtClean="0"/>
              <a:t>eterbukaan</a:t>
            </a:r>
            <a:r>
              <a:rPr lang="id-ID" dirty="0" smtClean="0"/>
              <a:t> melalui </a:t>
            </a:r>
            <a:r>
              <a:rPr lang="id-ID" dirty="0"/>
              <a:t>dialog, transparansi, dan </a:t>
            </a:r>
            <a:r>
              <a:rPr lang="id-ID" dirty="0" smtClean="0"/>
              <a:t>kejujuran </a:t>
            </a:r>
          </a:p>
          <a:p>
            <a:r>
              <a:rPr lang="id-ID" b="1" dirty="0"/>
              <a:t>P</a:t>
            </a:r>
            <a:r>
              <a:rPr lang="id-ID" b="1" dirty="0" smtClean="0"/>
              <a:t>engorbanan</a:t>
            </a:r>
            <a:r>
              <a:rPr lang="id-ID" dirty="0" smtClean="0"/>
              <a:t> </a:t>
            </a:r>
            <a:r>
              <a:rPr lang="id-ID" dirty="0"/>
              <a:t>dengan sikap: kesederhanan, pemurah, dan pemaaf; </a:t>
            </a:r>
            <a:endParaRPr lang="id-ID" dirty="0" smtClean="0"/>
          </a:p>
          <a:p>
            <a:r>
              <a:rPr lang="id-ID" b="1" dirty="0" smtClean="0"/>
              <a:t>Integritas</a:t>
            </a:r>
            <a:r>
              <a:rPr lang="id-ID" dirty="0" smtClean="0"/>
              <a:t> </a:t>
            </a:r>
            <a:r>
              <a:rPr lang="id-ID" dirty="0"/>
              <a:t>yang teruji dengan konsistensi bepikir dan bertindak, ketaatan dan </a:t>
            </a:r>
            <a:r>
              <a:rPr lang="id-ID" dirty="0" smtClean="0"/>
              <a:t>akuntabilitas </a:t>
            </a:r>
          </a:p>
          <a:p>
            <a:r>
              <a:rPr lang="id-ID" b="1" dirty="0" smtClean="0"/>
              <a:t>Musyawarah</a:t>
            </a:r>
            <a:r>
              <a:rPr lang="id-ID" dirty="0" smtClean="0"/>
              <a:t> </a:t>
            </a:r>
            <a:r>
              <a:rPr lang="id-ID" dirty="0"/>
              <a:t>yang membangun kesatuan, kerukunan dan pelayanan bermutu.</a:t>
            </a:r>
          </a:p>
        </p:txBody>
      </p:sp>
    </p:spTree>
    <p:extLst>
      <p:ext uri="{BB962C8B-B14F-4D97-AF65-F5344CB8AC3E}">
        <p14:creationId xmlns:p14="http://schemas.microsoft.com/office/powerpoint/2010/main" val="491981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id-ID" b="1" dirty="0"/>
              <a:t>Amanat Agung Tuhan Yesus</a:t>
            </a:r>
            <a:br>
              <a:rPr lang="id-ID" b="1" dirty="0"/>
            </a:br>
            <a:r>
              <a:rPr lang="id-ID" b="1" dirty="0"/>
              <a:t>Matius 28:19; Matius 5:13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b="1" i="1" dirty="0"/>
              <a:t>Memahami kehidupan Gereja di tengah dunia</a:t>
            </a:r>
          </a:p>
          <a:p>
            <a:r>
              <a:rPr lang="id-ID" dirty="0" smtClean="0"/>
              <a:t>Budaya visual mengambil alih dunia: anak-anak suka meniru dari apa yang dilihatnya.</a:t>
            </a:r>
          </a:p>
          <a:p>
            <a:r>
              <a:rPr lang="id-ID" dirty="0" smtClean="0"/>
              <a:t>Teknologi dan seni arsitektur yang menyentuh</a:t>
            </a:r>
          </a:p>
          <a:p>
            <a:r>
              <a:rPr lang="id-ID" dirty="0" smtClean="0"/>
              <a:t>Kesenjangan sosial ekonomi dan budaya</a:t>
            </a:r>
          </a:p>
          <a:p>
            <a:r>
              <a:rPr lang="id-ID" dirty="0" smtClean="0"/>
              <a:t>Kemajemukan dan komunitas multikultur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45000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id-ID" b="1" dirty="0"/>
              <a:t>Amanat Agung Tuhan Yesus</a:t>
            </a:r>
            <a:br>
              <a:rPr lang="id-ID" b="1" dirty="0"/>
            </a:br>
            <a:r>
              <a:rPr lang="id-ID" b="1" dirty="0"/>
              <a:t>Matius 28:19; Matius 5:13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marL="0" indent="0" algn="ctr">
              <a:buNone/>
            </a:pPr>
            <a:r>
              <a:rPr lang="id-ID" b="1" i="1" dirty="0"/>
              <a:t>Menjadi garam dan terang dunia</a:t>
            </a:r>
          </a:p>
          <a:p>
            <a:r>
              <a:rPr lang="id-ID" dirty="0" smtClean="0"/>
              <a:t>Menjadi garam: Menanamkan benih iman</a:t>
            </a:r>
          </a:p>
          <a:p>
            <a:r>
              <a:rPr lang="id-ID" dirty="0" smtClean="0"/>
              <a:t>Cerdas Cermat Alkitab</a:t>
            </a:r>
          </a:p>
          <a:p>
            <a:r>
              <a:rPr lang="id-ID" dirty="0" smtClean="0"/>
              <a:t>Nilai-nilai Kekristenan</a:t>
            </a:r>
          </a:p>
          <a:p>
            <a:r>
              <a:rPr lang="id-ID" dirty="0" smtClean="0"/>
              <a:t>Menjadi terang: Pelayanan dengan hati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94752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id-ID" b="1" dirty="0" smtClean="0"/>
              <a:t>Sekolah Minggu &amp; </a:t>
            </a:r>
            <a:br>
              <a:rPr lang="id-ID" b="1" dirty="0" smtClean="0"/>
            </a:br>
            <a:r>
              <a:rPr lang="id-ID" b="1" dirty="0" smtClean="0"/>
              <a:t>Guru Sekolah Minggu HKBP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id-ID" dirty="0"/>
              <a:t>Mengapa Harus SM HKBP</a:t>
            </a:r>
            <a:r>
              <a:rPr lang="id-ID" dirty="0" smtClean="0"/>
              <a:t>?</a:t>
            </a:r>
          </a:p>
          <a:p>
            <a:pPr marL="0" indent="0">
              <a:buNone/>
            </a:pPr>
            <a:r>
              <a:rPr lang="id-ID" dirty="0" smtClean="0"/>
              <a:t>    SM = Masa depan HKBP (Apa yang diajarkan?)</a:t>
            </a:r>
            <a:endParaRPr lang="id-ID" dirty="0"/>
          </a:p>
          <a:p>
            <a:r>
              <a:rPr lang="id-ID" dirty="0" smtClean="0"/>
              <a:t>Anak Sekolah Minggu HKBP DKI Jakarta ?</a:t>
            </a:r>
          </a:p>
          <a:p>
            <a:pPr marL="0" indent="0">
              <a:buNone/>
            </a:pPr>
            <a:r>
              <a:rPr lang="id-ID" dirty="0"/>
              <a:t> </a:t>
            </a:r>
            <a:r>
              <a:rPr lang="id-ID" dirty="0" smtClean="0"/>
              <a:t>   SM </a:t>
            </a:r>
            <a:r>
              <a:rPr lang="id-ID" dirty="0"/>
              <a:t>DKI = Lk. 17.522 + Pr. 16.571 (2012</a:t>
            </a:r>
            <a:r>
              <a:rPr lang="id-ID" dirty="0" smtClean="0"/>
              <a:t>) </a:t>
            </a:r>
          </a:p>
          <a:p>
            <a:pPr marL="0" indent="0">
              <a:buNone/>
            </a:pPr>
            <a:r>
              <a:rPr lang="id-ID" dirty="0"/>
              <a:t> </a:t>
            </a:r>
            <a:r>
              <a:rPr lang="id-ID" dirty="0" smtClean="0"/>
              <a:t>   (Bagaimana mereka diperlakukan?)</a:t>
            </a:r>
          </a:p>
          <a:p>
            <a:r>
              <a:rPr lang="id-ID" dirty="0" smtClean="0"/>
              <a:t>Guru-guru Sekolah Minggu DKI Jakarta ?</a:t>
            </a:r>
          </a:p>
          <a:p>
            <a:pPr marL="0" indent="0">
              <a:buNone/>
            </a:pPr>
            <a:endParaRPr lang="id-ID" dirty="0" smtClean="0"/>
          </a:p>
        </p:txBody>
      </p:sp>
    </p:spTree>
    <p:extLst>
      <p:ext uri="{BB962C8B-B14F-4D97-AF65-F5344CB8AC3E}">
        <p14:creationId xmlns:p14="http://schemas.microsoft.com/office/powerpoint/2010/main" val="77623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id-ID" b="1" dirty="0"/>
              <a:t>Sekolah Minggu &amp; </a:t>
            </a:r>
            <a:br>
              <a:rPr lang="id-ID" b="1" dirty="0"/>
            </a:br>
            <a:r>
              <a:rPr lang="id-ID" b="1" dirty="0"/>
              <a:t>Guru Sekolah Minggu HKBP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d-ID" b="1" i="1" dirty="0"/>
              <a:t>Bagaimana Perhatian HKBP Terhadap </a:t>
            </a:r>
            <a:r>
              <a:rPr lang="id-ID" b="1" i="1" dirty="0" smtClean="0"/>
              <a:t>SM?</a:t>
            </a:r>
          </a:p>
          <a:p>
            <a:pPr marL="0" indent="0" algn="ctr">
              <a:buNone/>
            </a:pPr>
            <a:endParaRPr lang="id-ID" b="1" i="1" dirty="0" smtClean="0"/>
          </a:p>
          <a:p>
            <a:pPr algn="just"/>
            <a:r>
              <a:rPr lang="id-ID" dirty="0" smtClean="0"/>
              <a:t>Bagaimana Kurikulum SM? Buku Pedoman.</a:t>
            </a:r>
          </a:p>
          <a:p>
            <a:pPr algn="just"/>
            <a:r>
              <a:rPr lang="id-ID" dirty="0" smtClean="0"/>
              <a:t>Bagaimana Alat Peraga? Visual &amp; Sosio Drama</a:t>
            </a:r>
          </a:p>
          <a:p>
            <a:pPr algn="just"/>
            <a:r>
              <a:rPr lang="id-ID" dirty="0" smtClean="0"/>
              <a:t>Program Pembinaan: Jambore &amp; Wisata Rohani</a:t>
            </a:r>
          </a:p>
          <a:p>
            <a:r>
              <a:rPr lang="id-ID" dirty="0" smtClean="0"/>
              <a:t>Anggaran Gereja &amp; Dukungan Orangtua</a:t>
            </a:r>
          </a:p>
          <a:p>
            <a:pPr marL="0" indent="0">
              <a:buNone/>
            </a:pPr>
            <a:r>
              <a:rPr lang="id-ID" dirty="0" smtClean="0"/>
              <a:t>  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57963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id-ID" b="1" dirty="0"/>
              <a:t>Sekolah Minggu &amp; </a:t>
            </a:r>
            <a:br>
              <a:rPr lang="id-ID" b="1" dirty="0"/>
            </a:br>
            <a:r>
              <a:rPr lang="id-ID" b="1" dirty="0"/>
              <a:t>Guru Sekolah Minggu HKBP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marL="0" indent="0" algn="ctr">
              <a:buNone/>
            </a:pPr>
            <a:r>
              <a:rPr lang="id-ID" b="1" i="1" dirty="0"/>
              <a:t>Bagaimana Perhatian HKBP Terhadap GSM?</a:t>
            </a:r>
          </a:p>
          <a:p>
            <a:r>
              <a:rPr lang="id-ID" dirty="0" smtClean="0"/>
              <a:t>Mengapa menjadi GSM? </a:t>
            </a:r>
          </a:p>
          <a:p>
            <a:r>
              <a:rPr lang="id-ID" dirty="0" smtClean="0"/>
              <a:t>Bagaimana kepedulian GSM kepada anak?</a:t>
            </a:r>
          </a:p>
          <a:p>
            <a:r>
              <a:rPr lang="id-ID" dirty="0" smtClean="0"/>
              <a:t>Bagaimana GSM memahami lingkungan SM?</a:t>
            </a:r>
          </a:p>
          <a:p>
            <a:r>
              <a:rPr lang="id-ID" dirty="0" smtClean="0"/>
              <a:t>Apakah yang diharapkan GSM dari SM?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38644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</TotalTime>
  <Words>397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AMANAT AGUNG &amp; VISI MISI SEKOLAH MINGGU HURIA KRISTEN BATAK PROTESTAN Oleh: Pdt Colan WZ Pakpahan, MTh </vt:lpstr>
      <vt:lpstr>Amanat Agung Tuhan Yesus Matius 28:19; Matius 5:13</vt:lpstr>
      <vt:lpstr>Amanat Agung Tuhan Yesus Matius 28:19; Matius 5:13</vt:lpstr>
      <vt:lpstr>Amanat Agung Tuhan Yesus Matius 28:19; Matius 5:13</vt:lpstr>
      <vt:lpstr>Amanat Agung Tuhan Yesus Matius 28:19; Matius 5:13</vt:lpstr>
      <vt:lpstr>Amanat Agung Tuhan Yesus Matius 28:19; Matius 5:13</vt:lpstr>
      <vt:lpstr>Sekolah Minggu &amp;  Guru Sekolah Minggu HKBP</vt:lpstr>
      <vt:lpstr>Sekolah Minggu &amp;  Guru Sekolah Minggu HKBP</vt:lpstr>
      <vt:lpstr>Sekolah Minggu &amp;  Guru Sekolah Minggu HKBP</vt:lpstr>
      <vt:lpstr>Sekolah Minggu &amp;  Guru Sekolah Minggu HKBP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AMANAT AGUNG &amp; VISI MISI SEKOLAH MINGGU HURIA KRISTEN BATAK PROTESTAN</dc:title>
  <dc:creator>TOSHIBA</dc:creator>
  <cp:lastModifiedBy>Hp</cp:lastModifiedBy>
  <cp:revision>14</cp:revision>
  <dcterms:created xsi:type="dcterms:W3CDTF">2013-10-04T03:04:05Z</dcterms:created>
  <dcterms:modified xsi:type="dcterms:W3CDTF">2013-10-05T00:52:49Z</dcterms:modified>
</cp:coreProperties>
</file>