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6" r:id="rId9"/>
    <p:sldId id="264" r:id="rId10"/>
    <p:sldId id="265" r:id="rId11"/>
    <p:sldId id="263" r:id="rId12"/>
    <p:sldId id="267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E0042E-7E54-434B-9699-6D3E2DDB5E02}" type="datetimeFigureOut">
              <a:rPr lang="id-ID" smtClean="0"/>
              <a:t>09/10/2013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428868"/>
            <a:ext cx="6781800" cy="3438532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PROGRAM KERJA</a:t>
            </a:r>
            <a:br>
              <a:rPr lang="id-ID" b="1" dirty="0" smtClean="0"/>
            </a:br>
            <a:r>
              <a:rPr lang="id-ID" b="1" dirty="0" smtClean="0"/>
              <a:t>SEKOLAH MINGGU</a:t>
            </a:r>
            <a:br>
              <a:rPr lang="id-ID" b="1" dirty="0" smtClean="0"/>
            </a:br>
            <a:r>
              <a:rPr lang="id-ID" b="1" dirty="0" smtClean="0"/>
              <a:t>HKBP DISTRIK 28 DKI JAKARTA</a:t>
            </a:r>
            <a:br>
              <a:rPr lang="id-ID" b="1" dirty="0" smtClean="0"/>
            </a:br>
            <a:r>
              <a:rPr lang="id-ID" b="1" dirty="0" smtClean="0"/>
              <a:t>TAHUN 2014</a:t>
            </a: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id-ID" b="1" dirty="0" smtClean="0"/>
              <a:t>TRAINING GSM SE-DISTRIK DI HKBP KBY BARU</a:t>
            </a:r>
            <a:endParaRPr lang="id-ID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6" y="6072206"/>
            <a:ext cx="1714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SABTU, </a:t>
            </a:r>
          </a:p>
          <a:p>
            <a:r>
              <a:rPr lang="id-ID" sz="2000" b="1" dirty="0" smtClean="0"/>
              <a:t>12 OKT 2013</a:t>
            </a:r>
            <a:endParaRPr lang="id-ID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(9)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2170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9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Bible Camp atau Jambore </a:t>
                      </a:r>
                      <a:r>
                        <a:rPr lang="en-US" dirty="0" smtClean="0"/>
                        <a:t>Guru SM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Di luar Jabotabek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Misalnya pd Juli 2014 (saat</a:t>
                      </a:r>
                      <a:r>
                        <a:rPr lang="id-ID" baseline="0" dirty="0" smtClean="0"/>
                        <a:t> Libur Lebaran)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 Dari masing masing Huria yg bersedia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9474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70 Huria yg terlibat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5-10  Guru SM/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500-700 Guru SM yg berpartisipasi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6632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300 ribu / guru SM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pengetahuan Guru SM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(10)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4196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10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Perayaan Natal atau Bona Taon SM+GSM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misalnya di HKBP Kebayoran Lama (bila bersedia)</a:t>
                      </a:r>
                      <a:endParaRPr lang="id-ID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Desember 2014 atau Januari 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 </a:t>
                      </a:r>
                      <a:r>
                        <a:rPr lang="id-ID" dirty="0" smtClean="0"/>
                        <a:t>Dari masing masing Huria yg bersedia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50 Huria yg terlibat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10 peserta 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500 peserta yg berpartisipasi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50 ribu /orang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kebersamaan Guru SM dan Anak</a:t>
                      </a:r>
                      <a:r>
                        <a:rPr lang="id-ID" baseline="0" dirty="0" smtClean="0"/>
                        <a:t> SM di dalam memperingati perayaan Natal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Penutup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Mohon masukan</a:t>
            </a:r>
          </a:p>
          <a:p>
            <a:r>
              <a:rPr lang="id-ID" dirty="0" smtClean="0"/>
              <a:t>Semoga program SM 2014 semakin berkualitas</a:t>
            </a:r>
          </a:p>
          <a:p>
            <a:r>
              <a:rPr lang="id-ID" dirty="0" smtClean="0"/>
              <a:t>Terima kasih atas perhatiannya</a:t>
            </a:r>
          </a:p>
          <a:p>
            <a:r>
              <a:rPr lang="id-ID" dirty="0" smtClean="0"/>
              <a:t>Tuhan memberkati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(1)</a:t>
            </a:r>
            <a:endParaRPr lang="id-ID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6" y="1609112"/>
          <a:ext cx="8954122" cy="49631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21198"/>
                <a:gridCol w="1332000"/>
                <a:gridCol w="700092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Kebaktian padang anak sekolah minggu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di Puncak atau di luar Jakarta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Persiapan Februari</a:t>
                      </a:r>
                      <a:r>
                        <a:rPr lang="id-ID" baseline="0" dirty="0" smtClean="0"/>
                        <a:t> 2014</a:t>
                      </a:r>
                      <a:endParaRPr lang="id-ID" dirty="0" smtClean="0"/>
                    </a:p>
                    <a:p>
                      <a:pPr algn="l"/>
                      <a:r>
                        <a:rPr lang="id-ID" dirty="0" smtClean="0"/>
                        <a:t>Pengumuman dan Pendaftaran April 2014</a:t>
                      </a:r>
                    </a:p>
                    <a:p>
                      <a:pPr algn="l"/>
                      <a:r>
                        <a:rPr lang="id-ID" dirty="0" smtClean="0"/>
                        <a:t>Pelaksanaan Juli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50</a:t>
                      </a:r>
                      <a:r>
                        <a:rPr lang="id-ID" baseline="0" dirty="0" smtClean="0"/>
                        <a:t> org panitia g</a:t>
                      </a:r>
                      <a:r>
                        <a:rPr lang="id-ID" dirty="0" smtClean="0"/>
                        <a:t>abungan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Panitia dari 20 gereja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10 anak per gereja</a:t>
                      </a:r>
                    </a:p>
                    <a:p>
                      <a:pPr algn="l"/>
                      <a:r>
                        <a:rPr lang="id-ID" dirty="0" smtClean="0"/>
                        <a:t>Ada</a:t>
                      </a:r>
                      <a:r>
                        <a:rPr lang="id-ID" baseline="0" dirty="0" smtClean="0"/>
                        <a:t> 50 gereja </a:t>
                      </a:r>
                    </a:p>
                    <a:p>
                      <a:pPr algn="l"/>
                      <a:r>
                        <a:rPr lang="id-ID" baseline="0" dirty="0" smtClean="0"/>
                        <a:t>Total 500 anak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=150rb / anak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Hari Anak Nasional 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(2)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52273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Lomba Festival Paduan Suara Anak atau Lomba Vocal Group Anak sekolah minggu ke 1 dan ke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Ke 1 di salah satu Gereja</a:t>
                      </a:r>
                      <a:r>
                        <a:rPr lang="id-ID" baseline="0" dirty="0" smtClean="0"/>
                        <a:t> (m</a:t>
                      </a:r>
                      <a:r>
                        <a:rPr lang="id-ID" dirty="0" smtClean="0"/>
                        <a:t>isalnya</a:t>
                      </a:r>
                      <a:r>
                        <a:rPr lang="id-ID" baseline="0" dirty="0" smtClean="0"/>
                        <a:t> HKBP Kby Selatan, bila bersedia)</a:t>
                      </a:r>
                    </a:p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Ke 2 di HKBP Kebayoran Baru </a:t>
                      </a:r>
                      <a:r>
                        <a:rPr lang="id-ID" dirty="0" smtClean="0"/>
                        <a:t>(bila bersedia)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1 : TM pd Jan dan Feb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Mei 2014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2 : TM pd Mei dan Juni 2014 dan </a:t>
                      </a:r>
                      <a:r>
                        <a:rPr lang="id-ID" baseline="0" dirty="0" smtClean="0"/>
                        <a:t>pelaksanaan </a:t>
                      </a:r>
                      <a:r>
                        <a:rPr lang="id-ID" dirty="0" smtClean="0"/>
                        <a:t>pd Sept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 Ke 1</a:t>
                      </a:r>
                      <a:r>
                        <a:rPr lang="id-ID" baseline="0" dirty="0" smtClean="0"/>
                        <a:t> : panitia dr salah satu gereja HKBP dan perwakilan Distrik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Ke 2 : panitia dr HKBP Kebayoran Baru dan perwakilan Distrik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25-30 anak per paduan suara atau 7-10 anak per vocal</a:t>
                      </a:r>
                      <a:r>
                        <a:rPr lang="id-ID" baseline="0" dirty="0" smtClean="0"/>
                        <a:t> group</a:t>
                      </a:r>
                      <a:endParaRPr lang="id-ID" dirty="0" smtClean="0"/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</a:t>
                      </a:r>
                      <a:r>
                        <a:rPr lang="id-ID" baseline="0" dirty="0" smtClean="0"/>
                        <a:t> 20 gereja yang diasumsikan punya paduan suara/vocal group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500-750 anak yg berpartisipasi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500 ribu / PSA atau VG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bakat</a:t>
                      </a:r>
                      <a:r>
                        <a:rPr lang="id-ID" baseline="0" dirty="0" smtClean="0"/>
                        <a:t> seni suara anak anak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(3)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52273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Lomba Cerdas Cermat Alkitab / Bible Competition atau Olimpiade Alkitab utk Anak / Guru SM yg ke 1 dan ke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Ke 1 di salah satu Gereja</a:t>
                      </a:r>
                      <a:r>
                        <a:rPr lang="id-ID" baseline="0" dirty="0" smtClean="0"/>
                        <a:t> HKBP, misalnya HKBP Tebet </a:t>
                      </a:r>
                      <a:r>
                        <a:rPr lang="id-ID" dirty="0" smtClean="0"/>
                        <a:t>(bila bersedia)</a:t>
                      </a:r>
                      <a:endParaRPr lang="id-ID" baseline="0" dirty="0" smtClean="0"/>
                    </a:p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Ke 2 di HKBP Slipi </a:t>
                      </a:r>
                      <a:r>
                        <a:rPr lang="id-ID" dirty="0" smtClean="0"/>
                        <a:t>(bila bersedia)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1 : TM pd Mrt dan April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Juni 2014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2 : TM pd Juni dan Juli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2014 dan </a:t>
                      </a:r>
                      <a:r>
                        <a:rPr lang="id-ID" baseline="0" dirty="0" smtClean="0"/>
                        <a:t>pelaksanaan </a:t>
                      </a:r>
                      <a:r>
                        <a:rPr lang="id-ID" dirty="0" smtClean="0"/>
                        <a:t>pd Ags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 Ke 1</a:t>
                      </a:r>
                      <a:r>
                        <a:rPr lang="id-ID" baseline="0" dirty="0" smtClean="0"/>
                        <a:t> : panitia dr salah satu gereja HKBP dan perwakilan Distrik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Ke 2 : panitia dr HKBP Slipi dan perwakilan Distrik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40 Huria yg terlibat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5 anak / tim atau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200 anak yg berpartisipasi tiap lomba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25 ribu / anak atau Rp 150 rb / tim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anak ttg pemahaman Firman Tuhan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(4)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9580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Kompetisi Lomba Futsal / Basket  utk Anak SM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yg ke 1 dan ke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Ke 1 misalnya di HKBP Kebon Jeruk (bila bersedia)</a:t>
                      </a:r>
                      <a:endParaRPr lang="id-ID" baseline="0" dirty="0" smtClean="0"/>
                    </a:p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Ke 2 misalnya di HKBP Tj Priuk </a:t>
                      </a:r>
                      <a:r>
                        <a:rPr lang="id-ID" dirty="0" smtClean="0"/>
                        <a:t>(bila bersedia)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1 : TM pd Mrt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April 2014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Lomba 2 : TM pd Ags 2014 dan </a:t>
                      </a:r>
                      <a:r>
                        <a:rPr lang="id-ID" baseline="0" dirty="0" smtClean="0"/>
                        <a:t>pelaksanaan </a:t>
                      </a:r>
                      <a:r>
                        <a:rPr lang="id-ID" dirty="0" smtClean="0"/>
                        <a:t>pd Sept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 Ke 1</a:t>
                      </a:r>
                      <a:r>
                        <a:rPr lang="id-ID" baseline="0" dirty="0" smtClean="0"/>
                        <a:t> : dr </a:t>
                      </a:r>
                      <a:r>
                        <a:rPr lang="id-ID" dirty="0" smtClean="0"/>
                        <a:t>HKBP Kebon Jeruk (bila bersedia) </a:t>
                      </a:r>
                      <a:r>
                        <a:rPr lang="id-ID" baseline="0" dirty="0" smtClean="0"/>
                        <a:t>dan perwakilan Distrik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Ke 2 : dr HKBP Tj Priuk </a:t>
                      </a:r>
                      <a:r>
                        <a:rPr lang="id-ID" dirty="0" smtClean="0"/>
                        <a:t>(bila bersedia) </a:t>
                      </a:r>
                      <a:r>
                        <a:rPr lang="id-ID" baseline="0" dirty="0" smtClean="0"/>
                        <a:t>dan perwakilan Distrik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16 Huria yg terlibat di setiap</a:t>
                      </a:r>
                      <a:r>
                        <a:rPr lang="id-ID" baseline="0" dirty="0" smtClean="0"/>
                        <a:t> lomba / kompetisi</a:t>
                      </a:r>
                      <a:endParaRPr lang="id-ID" dirty="0" smtClean="0"/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5-10 anak /1 Tim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160 anak yg berpartisipasi tiap lomba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250 ribu / tim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stamina fisik</a:t>
                      </a:r>
                      <a:r>
                        <a:rPr lang="id-ID" baseline="0" dirty="0" smtClean="0"/>
                        <a:t> anak anak yg kuat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(5)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6888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Kompetisi Lomba Story Telling / Lomba Animasi Cerita Alkitab / Lomba Kreativitas dan Mading Alkitab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misalnya di HKBP Duren Sawit (bila bersedia)</a:t>
                      </a:r>
                      <a:endParaRPr lang="id-ID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TM pd April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Mei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 dr </a:t>
                      </a:r>
                      <a:r>
                        <a:rPr lang="id-ID" dirty="0" smtClean="0"/>
                        <a:t>HKBP Duren Sawit (bila bersedia)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30 Huria yg terlibat dlm </a:t>
                      </a:r>
                      <a:r>
                        <a:rPr lang="id-ID" baseline="0" dirty="0" smtClean="0"/>
                        <a:t>lomba / kompetisi</a:t>
                      </a:r>
                      <a:endParaRPr lang="id-ID" dirty="0" smtClean="0"/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5-10 anak /1 Tim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150-300 anak yg berpartisipasi dlm lomba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150 ribu / tim atau 25 ribu / anak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anak ttg teknik bercerita / membuat animasi cerita dan kreativitas anak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(6)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1503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Kompetisi Lomba Cipta Lagu</a:t>
                      </a:r>
                      <a:r>
                        <a:rPr lang="id-ID" baseline="0" dirty="0" smtClean="0"/>
                        <a:t> Pujian Batak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misalnya di HKBP Pasar Rebo (bila bersedia)</a:t>
                      </a:r>
                      <a:endParaRPr lang="id-ID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TM pd April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Juni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 dr </a:t>
                      </a:r>
                      <a:r>
                        <a:rPr lang="id-ID" dirty="0" smtClean="0"/>
                        <a:t>HKBP Pasar Rebo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(bila bersedia)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30 Huria yg terlibat dlm </a:t>
                      </a:r>
                      <a:r>
                        <a:rPr lang="id-ID" baseline="0" dirty="0" smtClean="0"/>
                        <a:t>lomba / kompetisi</a:t>
                      </a:r>
                      <a:endParaRPr lang="id-ID" dirty="0" smtClean="0"/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1-2 peserta 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30-60 peserta yg berpartisipasi dlm lomba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150 ribu / peserta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puji pujian dalam budaya</a:t>
                      </a:r>
                      <a:r>
                        <a:rPr lang="id-ID" baseline="0" dirty="0" smtClean="0"/>
                        <a:t> batak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(7)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41503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id-ID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>
                          <a:solidFill>
                            <a:schemeClr val="tx1"/>
                          </a:solidFill>
                        </a:rPr>
                        <a:t>Uraian</a:t>
                      </a:r>
                      <a:endParaRPr lang="id-ID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id-ID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Kompetisi Lomba Taganing (alat musik batak)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misalnya di HKBP Sudirman (bila bersedia)</a:t>
                      </a:r>
                      <a:endParaRPr lang="id-ID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TM pd Juli 2014 dan pelaksanaan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pd Sept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  dr </a:t>
                      </a:r>
                      <a:r>
                        <a:rPr lang="id-ID" dirty="0" smtClean="0"/>
                        <a:t>HKBP Sudirman (bila bersedia)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30 Huria yg terlibat dlm </a:t>
                      </a:r>
                      <a:r>
                        <a:rPr lang="id-ID" baseline="0" dirty="0" smtClean="0"/>
                        <a:t>lomba / kompetisi</a:t>
                      </a:r>
                      <a:endParaRPr lang="id-ID" dirty="0" smtClean="0"/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1-2 peserta 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30-60 peserta yg berpartisipasi dlm lomba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100 ribu / peserta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puji pujian dalam budaya</a:t>
                      </a:r>
                      <a:r>
                        <a:rPr lang="id-ID" baseline="0" dirty="0" smtClean="0"/>
                        <a:t> batak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(DRAFT) </a:t>
            </a:r>
            <a:r>
              <a:rPr lang="id-ID" dirty="0" smtClean="0"/>
              <a:t>PROGRAM SIKOLA MINGGU HKBP DISTRIK 28 DKI THN 2014  (8)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78" y="1600200"/>
          <a:ext cx="8928000" cy="52120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Uraian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No</a:t>
                      </a:r>
                      <a:r>
                        <a:rPr lang="id-ID" baseline="0" dirty="0" smtClean="0"/>
                        <a:t> program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Jenis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Pembinaan</a:t>
                      </a:r>
                      <a:r>
                        <a:rPr lang="en-US" dirty="0" smtClean="0"/>
                        <a:t> / Training / Workshop / Seminar </a:t>
                      </a:r>
                      <a:r>
                        <a:rPr lang="en-US" dirty="0" err="1" smtClean="0"/>
                        <a:t>utk</a:t>
                      </a:r>
                      <a:r>
                        <a:rPr lang="en-US" dirty="0" smtClean="0"/>
                        <a:t> Guru SM</a:t>
                      </a:r>
                      <a:r>
                        <a:rPr lang="id-ID" dirty="0" smtClean="0"/>
                        <a:t> yg ke 1, 2,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9474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Lokasi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Ke 1 misalnya di HKBP Menteng (bila bersedia)</a:t>
                      </a:r>
                      <a:endParaRPr lang="id-ID" baseline="0" dirty="0" smtClean="0"/>
                    </a:p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Ke 2 misalnya di HKBP Kebayoran Baru </a:t>
                      </a:r>
                      <a:r>
                        <a:rPr lang="id-ID" dirty="0" smtClean="0"/>
                        <a:t>(bila bersedia)</a:t>
                      </a:r>
                    </a:p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baseline="0" dirty="0" smtClean="0"/>
                        <a:t>Ke 3 misalnya di HKBP Rawamangun </a:t>
                      </a:r>
                      <a:r>
                        <a:rPr lang="id-ID" dirty="0" smtClean="0"/>
                        <a:t>(bila bersedia)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9474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Jadwal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Ke 1 : pd Mei 2014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Ke 2 : pd Sept 2014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Ke 3 : pd Okt 2014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Panitia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dirty="0" smtClean="0"/>
                        <a:t> Dari masing masing Huria yg bersedia </a:t>
                      </a:r>
                      <a:r>
                        <a:rPr lang="id-ID" baseline="0" dirty="0" smtClean="0"/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9474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Kuota Peserta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Target 30 Huria yg terlibat di setiap pembinaan 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dirty="0" smtClean="0"/>
                        <a:t>Ada 3-5  Guru SM/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baseline="0" dirty="0" smtClean="0"/>
                        <a:t>Total  90-150 Guru SM yg berpartisipasi tiap pembinaan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6632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Biaya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Daftar =Rp 150 ribu / guru SM</a:t>
                      </a:r>
                    </a:p>
                    <a:p>
                      <a:pPr algn="l"/>
                      <a:r>
                        <a:rPr lang="id-ID" dirty="0" smtClean="0"/>
                        <a:t>Kontribusi huria = Rp .... /</a:t>
                      </a:r>
                      <a:r>
                        <a:rPr lang="id-ID" baseline="0" dirty="0" smtClean="0"/>
                        <a:t> huria</a:t>
                      </a:r>
                      <a:endParaRPr lang="id-ID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8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Keterangan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dirty="0" smtClean="0"/>
                        <a:t>Dalam rangka meningkatkan kualitas pengetahuan Guru SM</a:t>
                      </a:r>
                      <a:endParaRPr lang="id-ID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</TotalTime>
  <Words>1403</Words>
  <Application>Microsoft Office PowerPoint</Application>
  <PresentationFormat>On-screen Show (4:3)</PresentationFormat>
  <Paragraphs>335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PROGRAM KERJA SEKOLAH MINGGU HKBP DISTRIK 28 DKI JAKARTA TAHUN 2014</vt:lpstr>
      <vt:lpstr>(DRAFT) PROGRAM SIKOLA MINGGU HKBP DISTRIK 28 DKI THN 2014 (1)</vt:lpstr>
      <vt:lpstr>(DRAFT) PROGRAM SIKOLA MINGGU HKBP DISTRIK 28 DKI THN 2014  (2)</vt:lpstr>
      <vt:lpstr>(DRAFT) PROGRAM SIKOLA MINGGU HKBP DISTRIK 28 DKI THN 2014  (3)</vt:lpstr>
      <vt:lpstr>(DRAFT) PROGRAM SIKOLA MINGGU HKBP DISTRIK 28 DKI THN 2014  (4)</vt:lpstr>
      <vt:lpstr>(DRAFT) PROGRAM SIKOLA MINGGU HKBP DISTRIK 28 DKI THN 2014  (5)</vt:lpstr>
      <vt:lpstr>(DRAFT) PROGRAM SIKOLA MINGGU HKBP DISTRIK 28 DKI THN 2014  (6)</vt:lpstr>
      <vt:lpstr>(DRAFT) PROGRAM SIKOLA MINGGU HKBP DISTRIK 28 DKI THN 2014  (7)</vt:lpstr>
      <vt:lpstr>(DRAFT) PROGRAM SIKOLA MINGGU HKBP DISTRIK 28 DKI THN 2014  (8)</vt:lpstr>
      <vt:lpstr>(DRAFT) PROGRAM SIKOLA MINGGU HKBP DISTRIK 28 DKI THN 2014  (9)</vt:lpstr>
      <vt:lpstr>(DRAFT) PROGRAM SIKOLA MINGGU HKBP DISTRIK 28 DKI THN 2014  (10)</vt:lpstr>
      <vt:lpstr>Penutup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KERJA SEKOLAH MINGGU HKBP DISTRIK 28 DKI JAKARTA TAHUN 2014</dc:title>
  <dc:creator>User</dc:creator>
  <cp:lastModifiedBy>User</cp:lastModifiedBy>
  <cp:revision>79</cp:revision>
  <dcterms:created xsi:type="dcterms:W3CDTF">2013-10-09T10:39:57Z</dcterms:created>
  <dcterms:modified xsi:type="dcterms:W3CDTF">2013-10-09T11:57:32Z</dcterms:modified>
</cp:coreProperties>
</file>