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</p:sldIdLst>
  <p:sldSz cx="18002250" cy="18002250"/>
  <p:notesSz cx="6858000" cy="9144000"/>
  <p:defaultTextStyle>
    <a:defPPr>
      <a:defRPr lang="en-US"/>
    </a:defPPr>
    <a:lvl1pPr marL="0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101700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203395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305094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406790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508489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610187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711883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813583" algn="l" defTabSz="2203395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9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5" d="100"/>
          <a:sy n="25" d="100"/>
        </p:scale>
        <p:origin x="-1674" y="-60"/>
      </p:cViewPr>
      <p:guideLst>
        <p:guide orient="horz" pos="567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050133" y="3600450"/>
            <a:ext cx="15457931" cy="4800600"/>
          </a:xfrm>
          <a:ln>
            <a:noFill/>
          </a:ln>
        </p:spPr>
        <p:txBody>
          <a:bodyPr vert="horz" tIns="0" rIns="41131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12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050136" y="8474907"/>
            <a:ext cx="15463933" cy="4600575"/>
          </a:xfrm>
        </p:spPr>
        <p:txBody>
          <a:bodyPr lIns="0" rIns="41131"/>
          <a:lstStyle>
            <a:lvl1pPr marL="0" marR="102828" indent="0" algn="r">
              <a:buNone/>
              <a:defRPr>
                <a:solidFill>
                  <a:schemeClr val="tx1"/>
                </a:solidFill>
              </a:defRPr>
            </a:lvl1pPr>
            <a:lvl2pPr marL="1028278" indent="0" algn="ctr">
              <a:buNone/>
            </a:lvl2pPr>
            <a:lvl3pPr marL="2056557" indent="0" algn="ctr">
              <a:buNone/>
            </a:lvl3pPr>
            <a:lvl4pPr marL="3084835" indent="0" algn="ctr">
              <a:buNone/>
            </a:lvl4pPr>
            <a:lvl5pPr marL="4113114" indent="0" algn="ctr">
              <a:buNone/>
            </a:lvl5pPr>
            <a:lvl6pPr marL="5141393" indent="0" algn="ctr">
              <a:buNone/>
            </a:lvl6pPr>
            <a:lvl7pPr marL="6169671" indent="0" algn="ctr">
              <a:buNone/>
            </a:lvl7pPr>
            <a:lvl8pPr marL="7197950" indent="0" algn="ctr">
              <a:buNone/>
            </a:lvl8pPr>
            <a:lvl9pPr marL="822622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51633" y="2400305"/>
            <a:ext cx="4050506" cy="1368087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5" y="2400305"/>
            <a:ext cx="11851481" cy="1368087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132" y="3456435"/>
            <a:ext cx="15301913" cy="357644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12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4132" y="7099745"/>
            <a:ext cx="15301913" cy="3962994"/>
          </a:xfrm>
        </p:spPr>
        <p:txBody>
          <a:bodyPr lIns="102828" rIns="102828" anchor="t"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4" y="1848232"/>
            <a:ext cx="16202025" cy="3000375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2" y="5040224"/>
            <a:ext cx="7950993" cy="11641455"/>
          </a:xfrm>
        </p:spPr>
        <p:txBody>
          <a:bodyPr/>
          <a:lstStyle>
            <a:lvl1pPr>
              <a:defRPr sz="5800"/>
            </a:lvl1pPr>
            <a:lvl2pPr>
              <a:defRPr sz="5500"/>
            </a:lvl2pPr>
            <a:lvl3pPr>
              <a:defRPr sz="4500"/>
            </a:lvl3pPr>
            <a:lvl4pPr>
              <a:defRPr sz="4000"/>
            </a:lvl4pPr>
            <a:lvl5pPr>
              <a:defRPr sz="4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51145" y="5040224"/>
            <a:ext cx="7950993" cy="11641455"/>
          </a:xfrm>
        </p:spPr>
        <p:txBody>
          <a:bodyPr/>
          <a:lstStyle>
            <a:lvl1pPr>
              <a:defRPr sz="5800"/>
            </a:lvl1pPr>
            <a:lvl2pPr>
              <a:defRPr sz="5500"/>
            </a:lvl2pPr>
            <a:lvl3pPr>
              <a:defRPr sz="4500"/>
            </a:lvl3pPr>
            <a:lvl4pPr>
              <a:defRPr sz="4000"/>
            </a:lvl4pPr>
            <a:lvl5pPr>
              <a:defRPr sz="4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4" y="1848232"/>
            <a:ext cx="16202025" cy="3000375"/>
          </a:xfrm>
        </p:spPr>
        <p:txBody>
          <a:bodyPr tIns="102828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5" y="4870026"/>
            <a:ext cx="7954119" cy="1730799"/>
          </a:xfrm>
        </p:spPr>
        <p:txBody>
          <a:bodyPr lIns="102828" tIns="0" rIns="102828" bIns="0" anchor="ctr">
            <a:noAutofit/>
          </a:bodyPr>
          <a:lstStyle>
            <a:lvl1pPr marL="0" indent="0">
              <a:buNone/>
              <a:defRPr sz="55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4500" b="1"/>
            </a:lvl2pPr>
            <a:lvl3pPr>
              <a:buNone/>
              <a:defRPr sz="4000" b="1"/>
            </a:lvl3pPr>
            <a:lvl4pPr>
              <a:buNone/>
              <a:defRPr sz="3600" b="1"/>
            </a:lvl4pPr>
            <a:lvl5pPr>
              <a:buNone/>
              <a:defRPr sz="3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9144896" y="4881864"/>
            <a:ext cx="7957245" cy="1718964"/>
          </a:xfrm>
        </p:spPr>
        <p:txBody>
          <a:bodyPr lIns="102828" tIns="0" rIns="102828" bIns="0" anchor="ctr"/>
          <a:lstStyle>
            <a:lvl1pPr marL="0" indent="0">
              <a:buNone/>
              <a:defRPr sz="55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4500" b="1"/>
            </a:lvl2pPr>
            <a:lvl3pPr>
              <a:buNone/>
              <a:defRPr sz="4000" b="1"/>
            </a:lvl3pPr>
            <a:lvl4pPr>
              <a:buNone/>
              <a:defRPr sz="3600" b="1"/>
            </a:lvl4pPr>
            <a:lvl5pPr>
              <a:buNone/>
              <a:defRPr sz="3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900115" y="6600828"/>
            <a:ext cx="7954119" cy="10095015"/>
          </a:xfrm>
        </p:spPr>
        <p:txBody>
          <a:bodyPr tIns="0"/>
          <a:lstStyle>
            <a:lvl1pPr>
              <a:defRPr sz="5000"/>
            </a:lvl1pPr>
            <a:lvl2pPr>
              <a:defRPr sz="45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44896" y="6600828"/>
            <a:ext cx="7957245" cy="10095015"/>
          </a:xfrm>
        </p:spPr>
        <p:txBody>
          <a:bodyPr tIns="0"/>
          <a:lstStyle>
            <a:lvl1pPr>
              <a:defRPr sz="5000"/>
            </a:lvl1pPr>
            <a:lvl2pPr>
              <a:defRPr sz="45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5" y="1848232"/>
            <a:ext cx="16352043" cy="3000375"/>
          </a:xfrm>
        </p:spPr>
        <p:txBody>
          <a:bodyPr vert="horz" tIns="10282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11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169" y="1350175"/>
            <a:ext cx="5400675" cy="305038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5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50169" y="4400551"/>
            <a:ext cx="5400675" cy="12001500"/>
          </a:xfrm>
        </p:spPr>
        <p:txBody>
          <a:bodyPr lIns="41131" rIns="41131"/>
          <a:lstStyle>
            <a:lvl1pPr marL="0" indent="0" algn="l">
              <a:buNone/>
              <a:defRPr sz="3200"/>
            </a:lvl1pPr>
            <a:lvl2pPr indent="0" algn="l">
              <a:buNone/>
              <a:defRPr sz="2700"/>
            </a:lvl2pPr>
            <a:lvl3pPr indent="0" algn="l">
              <a:buNone/>
              <a:defRPr sz="2300"/>
            </a:lvl3pPr>
            <a:lvl4pPr indent="0" algn="l">
              <a:buNone/>
              <a:defRPr sz="1900"/>
            </a:lvl4pPr>
            <a:lvl5pPr indent="0" algn="l">
              <a:buNone/>
              <a:defRPr sz="1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038385" y="4400551"/>
            <a:ext cx="10063757" cy="12001500"/>
          </a:xfrm>
        </p:spPr>
        <p:txBody>
          <a:bodyPr tIns="0"/>
          <a:lstStyle>
            <a:lvl1pPr>
              <a:defRPr sz="6300"/>
            </a:lvl1pPr>
            <a:lvl2pPr>
              <a:defRPr sz="5800"/>
            </a:lvl2pPr>
            <a:lvl3pPr>
              <a:defRPr sz="5500"/>
            </a:lvl3pPr>
            <a:lvl4pPr>
              <a:defRPr sz="4500"/>
            </a:lvl4pPr>
            <a:lvl5pPr>
              <a:defRPr sz="4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6232578" y="2908702"/>
            <a:ext cx="10351293" cy="1080135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5655" tIns="102828" rIns="205655" bIns="10282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5758139" y="14069394"/>
            <a:ext cx="306037" cy="408052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5655" tIns="102828" rIns="205655" bIns="10282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2" y="3089617"/>
            <a:ext cx="4356544" cy="4154380"/>
          </a:xfrm>
        </p:spPr>
        <p:txBody>
          <a:bodyPr vert="horz" lIns="102828" tIns="102828" rIns="102828" bIns="102828" anchor="b"/>
          <a:lstStyle>
            <a:lvl1pPr algn="l">
              <a:buNone/>
              <a:defRPr sz="45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0149" y="7425562"/>
            <a:ext cx="4350544" cy="5720715"/>
          </a:xfrm>
        </p:spPr>
        <p:txBody>
          <a:bodyPr lIns="143959" rIns="102828" bIns="102828" anchor="t"/>
          <a:lstStyle>
            <a:lvl1pPr marL="0" indent="0" algn="l">
              <a:spcBef>
                <a:spcPts val="563"/>
              </a:spcBef>
              <a:buFontTx/>
              <a:buNone/>
              <a:defRPr sz="29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901989" y="16685423"/>
            <a:ext cx="1200150" cy="958454"/>
          </a:xfrm>
        </p:spPr>
        <p:txBody>
          <a:bodyPr/>
          <a:lstStyle/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6862657" y="3148732"/>
            <a:ext cx="9091137" cy="1032129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7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8753" y="15268578"/>
            <a:ext cx="18039756" cy="27336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5655" tIns="102828" rIns="205655" bIns="10282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8626081" y="16327043"/>
            <a:ext cx="9376172" cy="167520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5655" tIns="102828" rIns="205655" bIns="10282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8753" y="-18752"/>
            <a:ext cx="18039756" cy="27336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5655" tIns="102828" rIns="205655" bIns="10282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626081" y="-18750"/>
            <a:ext cx="9376172" cy="167520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5655" tIns="102828" rIns="205655" bIns="10282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900114" y="1848232"/>
            <a:ext cx="16202025" cy="3000375"/>
          </a:xfrm>
          <a:prstGeom prst="rect">
            <a:avLst/>
          </a:prstGeom>
        </p:spPr>
        <p:txBody>
          <a:bodyPr vert="horz" lIns="0" tIns="102828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900114" y="5080635"/>
            <a:ext cx="16202025" cy="11521440"/>
          </a:xfrm>
          <a:prstGeom prst="rect">
            <a:avLst/>
          </a:prstGeom>
        </p:spPr>
        <p:txBody>
          <a:bodyPr vert="horz" lIns="205655" tIns="102828" rIns="205655" bIns="102828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900114" y="16685423"/>
            <a:ext cx="4200525" cy="95845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2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C2AFE4-351C-47C8-B9C6-D3D21BA55765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250656" y="16685423"/>
            <a:ext cx="6600825" cy="95845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2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5601951" y="16685423"/>
            <a:ext cx="1500188" cy="95845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2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BC6AD6-D3DE-4E09-9EA5-9116F50E1A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440" y="531325"/>
            <a:ext cx="18074205" cy="1704213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113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616967" indent="-61696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39589" indent="-555271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056557" indent="-555271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2673525" indent="-47300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3290491" indent="-47300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3907459" indent="-47300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4318769" indent="-411312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3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935737" indent="-411312" algn="l" rtl="0" eaLnBrk="1" latinLnBrk="0" hangingPunct="1">
        <a:spcBef>
          <a:spcPct val="20000"/>
        </a:spcBef>
        <a:buClr>
          <a:schemeClr val="tx2"/>
        </a:buClr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5552703" indent="-411312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3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02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05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30848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41131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51413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61696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71979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82262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25497"/>
          <a:stretch>
            <a:fillRect/>
          </a:stretch>
        </p:blipFill>
        <p:spPr bwMode="auto">
          <a:xfrm>
            <a:off x="1" y="1000068"/>
            <a:ext cx="18002250" cy="1700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635000"/>
          </a:effectLst>
        </p:spPr>
      </p:pic>
      <p:sp>
        <p:nvSpPr>
          <p:cNvPr id="25" name="Rectangle 24"/>
          <p:cNvSpPr/>
          <p:nvPr/>
        </p:nvSpPr>
        <p:spPr>
          <a:xfrm>
            <a:off x="142813" y="0"/>
            <a:ext cx="17287932" cy="3391758"/>
          </a:xfrm>
          <a:prstGeom prst="rect">
            <a:avLst/>
          </a:prstGeom>
          <a:noFill/>
        </p:spPr>
        <p:txBody>
          <a:bodyPr wrap="square" lIns="67117" tIns="33558" rIns="67117" bIns="33558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d-ID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TRAINING </a:t>
            </a:r>
            <a:r>
              <a:rPr lang="en-US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PENGURUS</a:t>
            </a:r>
            <a:r>
              <a:rPr lang="id-ID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 DAN </a:t>
            </a:r>
          </a:p>
          <a:p>
            <a:r>
              <a:rPr lang="id-ID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GURU SEKOLAH MINGGU </a:t>
            </a:r>
            <a:r>
              <a:rPr lang="en-US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US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id-ID" sz="7200" b="1" dirty="0" smtClean="0">
                <a:ln w="5715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HKBP DISTRIK XXVIII  DKI JAKARTA</a:t>
            </a:r>
            <a:endParaRPr lang="en-US" sz="7200" b="1" dirty="0">
              <a:ln w="5715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14912" y="12215835"/>
            <a:ext cx="12715964" cy="39765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7117" tIns="33558" rIns="67117" bIns="33558" rtlCol="0">
            <a:spAutoFit/>
          </a:bodyPr>
          <a:lstStyle/>
          <a:p>
            <a:r>
              <a:rPr lang="id-ID" sz="5400" b="1" dirty="0" smtClean="0">
                <a:solidFill>
                  <a:srgbClr val="FF0000"/>
                </a:solidFill>
                <a:latin typeface="Arial Narrow" pitchFamily="34" charset="0"/>
              </a:rPr>
              <a:t>Sabtu 12-10-2013, jam 8-17 WIB. </a:t>
            </a:r>
            <a:endParaRPr lang="id-ID" sz="4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id-ID" sz="4000" b="1" dirty="0" smtClean="0">
                <a:latin typeface="Arial Narrow" pitchFamily="34" charset="0"/>
              </a:rPr>
              <a:t>Pembicara :</a:t>
            </a:r>
            <a:br>
              <a:rPr lang="id-ID" sz="4000" b="1" dirty="0" smtClean="0">
                <a:latin typeface="Arial Narrow" pitchFamily="34" charset="0"/>
              </a:rPr>
            </a:br>
            <a:r>
              <a:rPr lang="id-ID" sz="4000" b="1" dirty="0" smtClean="0">
                <a:latin typeface="Arial Narrow" pitchFamily="34" charset="0"/>
              </a:rPr>
              <a:t>1. Pdt Daniel Iswahyudi, (Merancang Natal </a:t>
            </a:r>
            <a:r>
              <a:rPr lang="id-ID" sz="4000" b="1" dirty="0" smtClean="0">
                <a:latin typeface="Arial Narrow" pitchFamily="34" charset="0"/>
              </a:rPr>
              <a:t>SM yg menarik).</a:t>
            </a:r>
            <a:endParaRPr lang="id-ID" sz="4000" b="1" dirty="0" smtClean="0">
              <a:latin typeface="Arial Narrow" pitchFamily="34" charset="0"/>
            </a:endParaRPr>
          </a:p>
          <a:p>
            <a:r>
              <a:rPr lang="id-ID" sz="4000" b="1" dirty="0" smtClean="0">
                <a:latin typeface="Arial Narrow" pitchFamily="34" charset="0"/>
              </a:rPr>
              <a:t>2. Ibu Anny </a:t>
            </a:r>
            <a:r>
              <a:rPr lang="id-ID" sz="4000" b="1" dirty="0" smtClean="0">
                <a:latin typeface="Arial Narrow" pitchFamily="34" charset="0"/>
              </a:rPr>
              <a:t>dkk </a:t>
            </a:r>
            <a:r>
              <a:rPr lang="id-ID" sz="4000" b="1" dirty="0" smtClean="0">
                <a:latin typeface="Arial Narrow" pitchFamily="34" charset="0"/>
              </a:rPr>
              <a:t>EE </a:t>
            </a:r>
            <a:r>
              <a:rPr lang="id-ID" sz="4000" b="1" dirty="0" smtClean="0">
                <a:latin typeface="Arial Narrow" pitchFamily="34" charset="0"/>
              </a:rPr>
              <a:t>Kids, (</a:t>
            </a:r>
            <a:r>
              <a:rPr lang="id-ID" sz="4000" b="1" dirty="0" smtClean="0">
                <a:latin typeface="Arial Narrow" pitchFamily="34" charset="0"/>
              </a:rPr>
              <a:t>Penginjilan via </a:t>
            </a:r>
            <a:r>
              <a:rPr lang="id-ID" sz="4000" b="1" dirty="0" smtClean="0">
                <a:latin typeface="Arial Narrow" pitchFamily="34" charset="0"/>
              </a:rPr>
              <a:t>Natal SM)</a:t>
            </a:r>
          </a:p>
          <a:p>
            <a:r>
              <a:rPr lang="id-ID" sz="4000" b="1" dirty="0" smtClean="0">
                <a:latin typeface="Arial Narrow" pitchFamily="34" charset="0"/>
              </a:rPr>
              <a:t>3. Pdt </a:t>
            </a:r>
            <a:r>
              <a:rPr lang="id-ID" sz="4000" b="1" dirty="0" smtClean="0">
                <a:latin typeface="Arial Narrow" pitchFamily="34" charset="0"/>
              </a:rPr>
              <a:t>Sukanto </a:t>
            </a:r>
            <a:r>
              <a:rPr lang="id-ID" sz="4000" b="1" dirty="0" smtClean="0">
                <a:latin typeface="Arial Narrow" pitchFamily="34" charset="0"/>
              </a:rPr>
              <a:t>Limbong, MTh (Pembentukan karakter </a:t>
            </a:r>
            <a:r>
              <a:rPr lang="id-ID" sz="4000" b="1" dirty="0" smtClean="0">
                <a:latin typeface="Arial Narrow" pitchFamily="34" charset="0"/>
              </a:rPr>
              <a:t>anak)</a:t>
            </a:r>
            <a:endParaRPr lang="id-ID" sz="4000" b="1" dirty="0" smtClean="0">
              <a:latin typeface="Arial Narrow" pitchFamily="34" charset="0"/>
            </a:endParaRPr>
          </a:p>
          <a:p>
            <a:r>
              <a:rPr lang="id-ID" sz="4000" b="1" dirty="0" smtClean="0">
                <a:latin typeface="Arial Narrow" pitchFamily="34" charset="0"/>
              </a:rPr>
              <a:t>4. Pdt Morrys Marpaung, STh (Pembentukan hati </a:t>
            </a:r>
            <a:r>
              <a:rPr lang="id-ID" sz="4000" b="1" dirty="0" smtClean="0">
                <a:latin typeface="Arial Narrow" pitchFamily="34" charset="0"/>
              </a:rPr>
              <a:t>gembala) </a:t>
            </a:r>
            <a:endParaRPr lang="id-ID" sz="4000" b="1" dirty="0" smtClean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6385776"/>
            <a:ext cx="18073751" cy="15450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softEdge rad="127000"/>
          </a:effectLst>
        </p:spPr>
        <p:txBody>
          <a:bodyPr wrap="square" lIns="67117" tIns="33558" rIns="67117" bIns="33558">
            <a:spAutoFit/>
          </a:bodyPr>
          <a:lstStyle/>
          <a:p>
            <a:pPr algn="ctr"/>
            <a:r>
              <a:rPr lang="id-ID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“D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an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ajarlah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mereka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melakukan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segala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sesuatu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endParaRPr lang="id-ID" sz="4800" b="1" dirty="0" smtClean="0">
              <a:solidFill>
                <a:srgbClr val="333399"/>
              </a:solidFill>
              <a:latin typeface="Copperplate Gothic Light" pitchFamily="34" charset="0"/>
            </a:endParaRPr>
          </a:p>
          <a:p>
            <a:pPr algn="ctr"/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yang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telah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Kuperintahkan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 </a:t>
            </a:r>
            <a:r>
              <a:rPr lang="en-US" sz="4800" b="1" dirty="0" err="1" smtClean="0">
                <a:solidFill>
                  <a:srgbClr val="333399"/>
                </a:solidFill>
                <a:latin typeface="Copperplate Gothic Light" pitchFamily="34" charset="0"/>
              </a:rPr>
              <a:t>kepadamu</a:t>
            </a:r>
            <a:r>
              <a:rPr lang="en-US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.</a:t>
            </a:r>
            <a:r>
              <a:rPr lang="id-ID" sz="4800" b="1" dirty="0" smtClean="0">
                <a:solidFill>
                  <a:srgbClr val="333399"/>
                </a:solidFill>
                <a:latin typeface="Copperplate Gothic Light" pitchFamily="34" charset="0"/>
              </a:rPr>
              <a:t>(Matius 28:20a) ”</a:t>
            </a:r>
            <a:endParaRPr lang="id-ID" sz="4800" b="1" dirty="0">
              <a:solidFill>
                <a:srgbClr val="333399"/>
              </a:solidFill>
              <a:latin typeface="Copperplate Gothic Light" pitchFamily="34" charset="0"/>
            </a:endParaRPr>
          </a:p>
        </p:txBody>
      </p:sp>
      <p:pic>
        <p:nvPicPr>
          <p:cNvPr id="19" name="Picture 18" descr="D:\03. FILE PRIBADI KB MPT\P1. FILE NXT - SM\P1.5 FILE NXT - SM 2013\09. GAMBAR KREATIF\3 logo tahun anak hkbp dan sm distrik.pn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930215" y="0"/>
            <a:ext cx="5072035" cy="2067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0" y="3500399"/>
            <a:ext cx="90011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5400" dirty="0" smtClean="0">
                <a:solidFill>
                  <a:srgbClr val="FF0000"/>
                </a:solidFill>
                <a:latin typeface="Arial Rounded MT Bold" pitchFamily="34" charset="0"/>
              </a:rPr>
              <a:t>Di HKBP Kebayoran Baru</a:t>
            </a:r>
          </a:p>
          <a:p>
            <a:r>
              <a:rPr lang="id-ID" sz="5400" dirty="0" smtClean="0">
                <a:solidFill>
                  <a:srgbClr val="FF0000"/>
                </a:solidFill>
                <a:latin typeface="Arial Rounded MT Bold" pitchFamily="34" charset="0"/>
              </a:rPr>
              <a:t>Jl Hanglekiu III/18 Jaksel</a:t>
            </a:r>
            <a:endParaRPr lang="id-ID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03. FILE PRIBADI KB MPT\P1. FILE NXT - SM\P1.5 FILE NXT - SM 2013\07. PEMBINAAN GSM 2013\03. POSTER - FLYER - BANNER - SPANDUK - SERTIFIKAT\42. Propic Training PSM GSM HKBP D28 DKI di Kby Baru Sabtu 12-10-201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0F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18002250" cy="1800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03. FILE PRIBADI KB MPT\P1. FILE NXT - SM\P1.5 FILE NXT - SM 2013\07. PEMBINAAN GSM 2013\03. POSTER - FLYER - BANNER - SPANDUK - SERTIFIKAT\42. Propic Training PSM GSM HKBP D28 DKI di Kby Baru Sabtu 12-10-201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18002250" cy="1800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41</Words>
  <Application>Microsoft Office PowerPoint</Application>
  <PresentationFormat>Custom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Slide 1</vt:lpstr>
      <vt:lpstr>Slide 2</vt:lpstr>
      <vt:lpstr>Slide 3</vt:lpstr>
    </vt:vector>
  </TitlesOfParts>
  <Company>snapy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PEMBINAAN GURU SEKOLAH MINGGU HKBP DISTRIK VIII JAWA KALIMANTAN</dc:title>
  <dc:creator>snapy</dc:creator>
  <cp:lastModifiedBy>User</cp:lastModifiedBy>
  <cp:revision>99</cp:revision>
  <dcterms:created xsi:type="dcterms:W3CDTF">2011-08-13T10:19:21Z</dcterms:created>
  <dcterms:modified xsi:type="dcterms:W3CDTF">2013-10-10T02:04:11Z</dcterms:modified>
</cp:coreProperties>
</file>