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4" r:id="rId2"/>
    <p:sldId id="309" r:id="rId3"/>
    <p:sldId id="294" r:id="rId4"/>
    <p:sldId id="307" r:id="rId5"/>
    <p:sldId id="297" r:id="rId6"/>
    <p:sldId id="301" r:id="rId7"/>
    <p:sldId id="302" r:id="rId8"/>
    <p:sldId id="303" r:id="rId9"/>
    <p:sldId id="304" r:id="rId10"/>
    <p:sldId id="306" r:id="rId11"/>
    <p:sldId id="295" r:id="rId12"/>
    <p:sldId id="296" r:id="rId13"/>
    <p:sldId id="308" r:id="rId14"/>
    <p:sldId id="288" r:id="rId15"/>
    <p:sldId id="289" r:id="rId16"/>
    <p:sldId id="305" r:id="rId17"/>
    <p:sldId id="292" r:id="rId18"/>
    <p:sldId id="310" r:id="rId19"/>
    <p:sldId id="311" r:id="rId20"/>
    <p:sldId id="312" r:id="rId21"/>
    <p:sldId id="313" r:id="rId22"/>
    <p:sldId id="314" r:id="rId23"/>
    <p:sldId id="315" r:id="rId24"/>
    <p:sldId id="29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CC66FF"/>
    <a:srgbClr val="006600"/>
    <a:srgbClr val="FFCC00"/>
    <a:srgbClr val="0000FF"/>
    <a:srgbClr val="9900CC"/>
    <a:srgbClr val="FFFF99"/>
    <a:srgbClr val="663300"/>
    <a:srgbClr val="FF3300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16" autoAdjust="0"/>
    <p:restoredTop sz="96774" autoAdjust="0"/>
  </p:normalViewPr>
  <p:slideViewPr>
    <p:cSldViewPr>
      <p:cViewPr varScale="1">
        <p:scale>
          <a:sx n="80" d="100"/>
          <a:sy n="80" d="100"/>
        </p:scale>
        <p:origin x="183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09BBD7-AC3A-41E5-A17A-3EAAFF783528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CDF17CD0-4975-4F10-8A1F-664251A9F4F0}">
      <dgm:prSet phldrT="[Text]"/>
      <dgm:spPr>
        <a:solidFill>
          <a:srgbClr val="C00000">
            <a:alpha val="40000"/>
          </a:srgbClr>
        </a:solidFill>
      </dgm:spPr>
      <dgm:t>
        <a:bodyPr/>
        <a:lstStyle/>
        <a:p>
          <a:r>
            <a:rPr lang="en-AU" dirty="0" err="1" smtClean="0"/>
            <a:t>Untuk</a:t>
          </a:r>
          <a:r>
            <a:rPr lang="en-AU" dirty="0" smtClean="0"/>
            <a:t> </a:t>
          </a:r>
          <a:r>
            <a:rPr lang="en-AU" dirty="0" err="1" smtClean="0"/>
            <a:t>membangun</a:t>
          </a:r>
          <a:r>
            <a:rPr lang="en-AU" dirty="0" smtClean="0"/>
            <a:t> </a:t>
          </a:r>
          <a:r>
            <a:rPr lang="en-AU" dirty="0" err="1" smtClean="0"/>
            <a:t>kebersamaan</a:t>
          </a:r>
          <a:r>
            <a:rPr lang="en-AU" dirty="0" smtClean="0"/>
            <a:t> </a:t>
          </a:r>
          <a:r>
            <a:rPr lang="en-AU" dirty="0" err="1" smtClean="0"/>
            <a:t>sesama</a:t>
          </a:r>
          <a:r>
            <a:rPr lang="en-AU" dirty="0" smtClean="0"/>
            <a:t> </a:t>
          </a:r>
          <a:r>
            <a:rPr lang="en-AU" dirty="0" smtClean="0"/>
            <a:t>guru </a:t>
          </a:r>
          <a:r>
            <a:rPr lang="en-AU" dirty="0" err="1" smtClean="0"/>
            <a:t>dan</a:t>
          </a:r>
          <a:r>
            <a:rPr lang="en-AU" dirty="0" smtClean="0"/>
            <a:t> </a:t>
          </a:r>
          <a:r>
            <a:rPr lang="en-AU" dirty="0" err="1" smtClean="0"/>
            <a:t>anak</a:t>
          </a:r>
          <a:r>
            <a:rPr lang="en-AU" dirty="0" smtClean="0"/>
            <a:t> </a:t>
          </a:r>
          <a:r>
            <a:rPr lang="en-AU" dirty="0" err="1" smtClean="0"/>
            <a:t>sekolah</a:t>
          </a:r>
          <a:r>
            <a:rPr lang="en-AU" dirty="0" smtClean="0"/>
            <a:t> </a:t>
          </a:r>
          <a:r>
            <a:rPr lang="en-AU" dirty="0" err="1" smtClean="0"/>
            <a:t>minggu</a:t>
          </a:r>
          <a:r>
            <a:rPr lang="en-AU" dirty="0" smtClean="0"/>
            <a:t> HKBP</a:t>
          </a:r>
          <a:endParaRPr lang="en-AU" dirty="0"/>
        </a:p>
      </dgm:t>
    </dgm:pt>
    <dgm:pt modelId="{0D286270-FFB6-4595-9748-7F8362072A71}" type="parTrans" cxnId="{73A63379-D4A2-402E-B17D-8F25FFD8DF20}">
      <dgm:prSet/>
      <dgm:spPr/>
      <dgm:t>
        <a:bodyPr/>
        <a:lstStyle/>
        <a:p>
          <a:endParaRPr lang="en-AU"/>
        </a:p>
      </dgm:t>
    </dgm:pt>
    <dgm:pt modelId="{E6445CDE-34C5-4859-9C45-91CCB1A6E15D}" type="sibTrans" cxnId="{73A63379-D4A2-402E-B17D-8F25FFD8DF20}">
      <dgm:prSet/>
      <dgm:spPr/>
      <dgm:t>
        <a:bodyPr/>
        <a:lstStyle/>
        <a:p>
          <a:endParaRPr lang="en-AU"/>
        </a:p>
      </dgm:t>
    </dgm:pt>
    <dgm:pt modelId="{18F028F7-26D3-4D4B-B4C0-A72202B1D2CE}">
      <dgm:prSet phldrT="[Text]"/>
      <dgm:spPr>
        <a:solidFill>
          <a:srgbClr val="9900CC">
            <a:alpha val="40000"/>
          </a:srgbClr>
        </a:solidFill>
      </dgm:spPr>
      <dgm:t>
        <a:bodyPr/>
        <a:lstStyle/>
        <a:p>
          <a:r>
            <a:rPr lang="en-AU" dirty="0" err="1" smtClean="0"/>
            <a:t>Untuk</a:t>
          </a:r>
          <a:r>
            <a:rPr lang="en-AU" dirty="0" smtClean="0"/>
            <a:t> </a:t>
          </a:r>
          <a:r>
            <a:rPr lang="en-AU" dirty="0" err="1" smtClean="0"/>
            <a:t>mengenal</a:t>
          </a:r>
          <a:r>
            <a:rPr lang="en-AU" dirty="0" smtClean="0"/>
            <a:t> </a:t>
          </a:r>
          <a:r>
            <a:rPr lang="en-AU" dirty="0" err="1" smtClean="0"/>
            <a:t>dan</a:t>
          </a:r>
          <a:r>
            <a:rPr lang="en-AU" dirty="0" smtClean="0"/>
            <a:t> </a:t>
          </a:r>
          <a:r>
            <a:rPr lang="en-AU" dirty="0" err="1" smtClean="0"/>
            <a:t>memahami</a:t>
          </a:r>
          <a:r>
            <a:rPr lang="en-AU" dirty="0" smtClean="0"/>
            <a:t> </a:t>
          </a:r>
          <a:r>
            <a:rPr lang="en-AU" dirty="0" err="1" smtClean="0"/>
            <a:t>lingkungan</a:t>
          </a:r>
          <a:r>
            <a:rPr lang="en-AU" dirty="0" smtClean="0"/>
            <a:t> </a:t>
          </a:r>
          <a:r>
            <a:rPr lang="en-AU" dirty="0" err="1" smtClean="0"/>
            <a:t>sekolah</a:t>
          </a:r>
          <a:r>
            <a:rPr lang="en-AU" dirty="0" smtClean="0"/>
            <a:t> </a:t>
          </a:r>
          <a:r>
            <a:rPr lang="en-AU" dirty="0" err="1" smtClean="0"/>
            <a:t>minggu</a:t>
          </a:r>
          <a:r>
            <a:rPr lang="en-AU" dirty="0" smtClean="0"/>
            <a:t> </a:t>
          </a:r>
          <a:r>
            <a:rPr lang="en-AU" dirty="0" err="1" smtClean="0"/>
            <a:t>gereja</a:t>
          </a:r>
          <a:r>
            <a:rPr lang="en-AU" dirty="0" smtClean="0"/>
            <a:t> HKBP </a:t>
          </a:r>
          <a:r>
            <a:rPr lang="en-AU" dirty="0" err="1" smtClean="0"/>
            <a:t>terdekat</a:t>
          </a:r>
          <a:endParaRPr lang="en-AU" dirty="0"/>
        </a:p>
      </dgm:t>
    </dgm:pt>
    <dgm:pt modelId="{908BD151-5927-4F6E-AFA9-70E4ECBCADBA}" type="parTrans" cxnId="{7695ACD2-DDA1-49A3-80A3-B60661EA55A6}">
      <dgm:prSet/>
      <dgm:spPr/>
      <dgm:t>
        <a:bodyPr/>
        <a:lstStyle/>
        <a:p>
          <a:endParaRPr lang="en-AU"/>
        </a:p>
      </dgm:t>
    </dgm:pt>
    <dgm:pt modelId="{C8A4E142-8EB7-48A9-ABE4-AFB59EB1BBA5}" type="sibTrans" cxnId="{7695ACD2-DDA1-49A3-80A3-B60661EA55A6}">
      <dgm:prSet/>
      <dgm:spPr/>
      <dgm:t>
        <a:bodyPr/>
        <a:lstStyle/>
        <a:p>
          <a:endParaRPr lang="en-AU"/>
        </a:p>
      </dgm:t>
    </dgm:pt>
    <dgm:pt modelId="{31E128D9-221A-4E3B-8FA9-E874C95C1EB5}">
      <dgm:prSet phldrT="[Text]"/>
      <dgm:spPr>
        <a:solidFill>
          <a:srgbClr val="FFC000"/>
        </a:solidFill>
      </dgm:spPr>
      <dgm:t>
        <a:bodyPr/>
        <a:lstStyle/>
        <a:p>
          <a:r>
            <a:rPr lang="en-AU" dirty="0" err="1" smtClean="0"/>
            <a:t>Untuk</a:t>
          </a:r>
          <a:r>
            <a:rPr lang="en-AU" dirty="0" smtClean="0"/>
            <a:t> </a:t>
          </a:r>
          <a:r>
            <a:rPr lang="en-AU" dirty="0" err="1" smtClean="0"/>
            <a:t>mendorong</a:t>
          </a:r>
          <a:r>
            <a:rPr lang="en-AU" dirty="0" smtClean="0"/>
            <a:t> </a:t>
          </a:r>
          <a:r>
            <a:rPr lang="en-AU" dirty="0" err="1" smtClean="0"/>
            <a:t>suasana</a:t>
          </a:r>
          <a:r>
            <a:rPr lang="en-AU" dirty="0" smtClean="0"/>
            <a:t> </a:t>
          </a:r>
          <a:r>
            <a:rPr lang="en-AU" dirty="0" err="1" smtClean="0"/>
            <a:t>saling</a:t>
          </a:r>
          <a:r>
            <a:rPr lang="en-AU" dirty="0" smtClean="0"/>
            <a:t> </a:t>
          </a:r>
          <a:r>
            <a:rPr lang="en-AU" dirty="0" err="1" smtClean="0"/>
            <a:t>tukar</a:t>
          </a:r>
          <a:r>
            <a:rPr lang="en-AU" dirty="0" smtClean="0"/>
            <a:t> </a:t>
          </a:r>
          <a:r>
            <a:rPr lang="en-AU" dirty="0" err="1" smtClean="0"/>
            <a:t>pikiran</a:t>
          </a:r>
          <a:r>
            <a:rPr lang="en-AU" dirty="0" smtClean="0"/>
            <a:t> </a:t>
          </a:r>
          <a:r>
            <a:rPr lang="en-AU" dirty="0" err="1" smtClean="0"/>
            <a:t>dan</a:t>
          </a:r>
          <a:r>
            <a:rPr lang="en-AU" dirty="0" smtClean="0"/>
            <a:t> </a:t>
          </a:r>
          <a:r>
            <a:rPr lang="en-AU" dirty="0" err="1" smtClean="0"/>
            <a:t>pengalaman</a:t>
          </a:r>
          <a:r>
            <a:rPr lang="en-AU" dirty="0" smtClean="0"/>
            <a:t> di </a:t>
          </a:r>
          <a:r>
            <a:rPr lang="en-AU" dirty="0" err="1" smtClean="0"/>
            <a:t>dalam</a:t>
          </a:r>
          <a:r>
            <a:rPr lang="en-AU" dirty="0" smtClean="0"/>
            <a:t> </a:t>
          </a:r>
          <a:r>
            <a:rPr lang="en-AU" dirty="0" err="1" smtClean="0"/>
            <a:t>mengatasi</a:t>
          </a:r>
          <a:r>
            <a:rPr lang="en-AU" dirty="0" smtClean="0"/>
            <a:t> </a:t>
          </a:r>
          <a:r>
            <a:rPr lang="en-AU" dirty="0" err="1" smtClean="0"/>
            <a:t>kendala</a:t>
          </a:r>
          <a:r>
            <a:rPr lang="en-AU" dirty="0" smtClean="0"/>
            <a:t> di </a:t>
          </a:r>
          <a:r>
            <a:rPr lang="en-AU" dirty="0" err="1" smtClean="0"/>
            <a:t>sekolah</a:t>
          </a:r>
          <a:r>
            <a:rPr lang="en-AU" dirty="0" smtClean="0"/>
            <a:t> </a:t>
          </a:r>
          <a:r>
            <a:rPr lang="en-AU" dirty="0" err="1" smtClean="0"/>
            <a:t>minggu</a:t>
          </a:r>
          <a:r>
            <a:rPr lang="en-AU" dirty="0" smtClean="0"/>
            <a:t> HKBP</a:t>
          </a:r>
        </a:p>
      </dgm:t>
    </dgm:pt>
    <dgm:pt modelId="{1B6F7D63-0C2E-40DF-B833-9A1B36852FAA}" type="parTrans" cxnId="{12A29F33-3689-4AB1-A6B7-DE77F41C0C44}">
      <dgm:prSet/>
      <dgm:spPr/>
      <dgm:t>
        <a:bodyPr/>
        <a:lstStyle/>
        <a:p>
          <a:endParaRPr lang="en-AU"/>
        </a:p>
      </dgm:t>
    </dgm:pt>
    <dgm:pt modelId="{39F895D0-36B1-4009-B94D-768B91F998E0}" type="sibTrans" cxnId="{12A29F33-3689-4AB1-A6B7-DE77F41C0C44}">
      <dgm:prSet/>
      <dgm:spPr/>
      <dgm:t>
        <a:bodyPr/>
        <a:lstStyle/>
        <a:p>
          <a:endParaRPr lang="en-AU"/>
        </a:p>
      </dgm:t>
    </dgm:pt>
    <dgm:pt modelId="{2E3C6DA7-6573-4E9F-B58A-7F01DF4E8776}">
      <dgm:prSet phldrT="[Text]"/>
      <dgm:spPr>
        <a:solidFill>
          <a:srgbClr val="00B0F0"/>
        </a:solidFill>
      </dgm:spPr>
      <dgm:t>
        <a:bodyPr/>
        <a:lstStyle/>
        <a:p>
          <a:r>
            <a:rPr lang="en-AU" dirty="0" err="1" smtClean="0"/>
            <a:t>Untuk</a:t>
          </a:r>
          <a:r>
            <a:rPr lang="en-AU" dirty="0" smtClean="0"/>
            <a:t> </a:t>
          </a:r>
          <a:r>
            <a:rPr lang="en-AU" dirty="0" err="1" smtClean="0"/>
            <a:t>mencari</a:t>
          </a:r>
          <a:r>
            <a:rPr lang="en-AU" dirty="0" smtClean="0"/>
            <a:t> </a:t>
          </a:r>
          <a:r>
            <a:rPr lang="en-AU" dirty="0" err="1" smtClean="0"/>
            <a:t>solusi</a:t>
          </a:r>
          <a:r>
            <a:rPr lang="en-AU" dirty="0" smtClean="0"/>
            <a:t> yang </a:t>
          </a:r>
          <a:r>
            <a:rPr lang="en-AU" dirty="0" err="1" smtClean="0"/>
            <a:t>efektif</a:t>
          </a:r>
          <a:r>
            <a:rPr lang="en-AU" dirty="0" smtClean="0"/>
            <a:t> </a:t>
          </a:r>
          <a:r>
            <a:rPr lang="en-AU" dirty="0" err="1" smtClean="0"/>
            <a:t>dan</a:t>
          </a:r>
          <a:r>
            <a:rPr lang="en-AU" dirty="0" smtClean="0"/>
            <a:t> </a:t>
          </a:r>
          <a:r>
            <a:rPr lang="en-AU" dirty="0" err="1" smtClean="0"/>
            <a:t>saling</a:t>
          </a:r>
          <a:r>
            <a:rPr lang="en-AU" dirty="0" smtClean="0"/>
            <a:t> </a:t>
          </a:r>
          <a:r>
            <a:rPr lang="en-AU" dirty="0" err="1" smtClean="0"/>
            <a:t>mendoakan</a:t>
          </a:r>
          <a:r>
            <a:rPr lang="en-AU" dirty="0" smtClean="0"/>
            <a:t> </a:t>
          </a:r>
          <a:r>
            <a:rPr lang="en-AU" dirty="0" err="1" smtClean="0"/>
            <a:t>sesama</a:t>
          </a:r>
          <a:r>
            <a:rPr lang="en-AU" dirty="0" smtClean="0"/>
            <a:t> </a:t>
          </a:r>
          <a:r>
            <a:rPr lang="en-AU" dirty="0" err="1" smtClean="0"/>
            <a:t>sekolah</a:t>
          </a:r>
          <a:r>
            <a:rPr lang="en-AU" dirty="0" smtClean="0"/>
            <a:t> </a:t>
          </a:r>
          <a:r>
            <a:rPr lang="en-AU" dirty="0" err="1" smtClean="0"/>
            <a:t>minggu</a:t>
          </a:r>
          <a:r>
            <a:rPr lang="en-AU" dirty="0" smtClean="0"/>
            <a:t> HKBP </a:t>
          </a:r>
        </a:p>
      </dgm:t>
    </dgm:pt>
    <dgm:pt modelId="{ED1528C4-48B2-4239-9C18-D637A220A223}" type="parTrans" cxnId="{24092D82-CA9C-4D91-8E64-E3C10151B1B0}">
      <dgm:prSet/>
      <dgm:spPr/>
      <dgm:t>
        <a:bodyPr/>
        <a:lstStyle/>
        <a:p>
          <a:endParaRPr lang="en-AU"/>
        </a:p>
      </dgm:t>
    </dgm:pt>
    <dgm:pt modelId="{5F037A6B-249F-4400-9076-686E6FC6B7CE}" type="sibTrans" cxnId="{24092D82-CA9C-4D91-8E64-E3C10151B1B0}">
      <dgm:prSet/>
      <dgm:spPr/>
      <dgm:t>
        <a:bodyPr/>
        <a:lstStyle/>
        <a:p>
          <a:endParaRPr lang="en-AU"/>
        </a:p>
      </dgm:t>
    </dgm:pt>
    <dgm:pt modelId="{470A5663-E37C-47B2-84AA-1D50C0D32010}" type="pres">
      <dgm:prSet presAssocID="{B409BBD7-AC3A-41E5-A17A-3EAAFF783528}" presName="Name0" presStyleCnt="0">
        <dgm:presLayoutVars>
          <dgm:dir/>
          <dgm:resizeHandles val="exact"/>
        </dgm:presLayoutVars>
      </dgm:prSet>
      <dgm:spPr/>
    </dgm:pt>
    <dgm:pt modelId="{C718FA70-99B4-4E3A-B8C0-152C214AAA85}" type="pres">
      <dgm:prSet presAssocID="{CDF17CD0-4975-4F10-8A1F-664251A9F4F0}" presName="composite" presStyleCnt="0"/>
      <dgm:spPr/>
    </dgm:pt>
    <dgm:pt modelId="{32AF5A41-D005-4DBA-914D-1174DE8C1001}" type="pres">
      <dgm:prSet presAssocID="{CDF17CD0-4975-4F10-8A1F-664251A9F4F0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40EBDA1-E0C0-4646-830F-BA3202FB592B}" type="pres">
      <dgm:prSet presAssocID="{CDF17CD0-4975-4F10-8A1F-664251A9F4F0}" presName="rect2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0CB6D80B-F853-4727-858F-7381A70D5D22}" type="pres">
      <dgm:prSet presAssocID="{E6445CDE-34C5-4859-9C45-91CCB1A6E15D}" presName="sibTrans" presStyleCnt="0"/>
      <dgm:spPr/>
    </dgm:pt>
    <dgm:pt modelId="{97C518CB-78CA-4B82-B7C8-EAF24B156F55}" type="pres">
      <dgm:prSet presAssocID="{18F028F7-26D3-4D4B-B4C0-A72202B1D2CE}" presName="composite" presStyleCnt="0"/>
      <dgm:spPr/>
    </dgm:pt>
    <dgm:pt modelId="{1A0FFD7D-2DE0-44A3-8E08-50F5773BF729}" type="pres">
      <dgm:prSet presAssocID="{18F028F7-26D3-4D4B-B4C0-A72202B1D2CE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D0F3B1F-73DF-4F86-961F-B713D7E23C9B}" type="pres">
      <dgm:prSet presAssocID="{18F028F7-26D3-4D4B-B4C0-A72202B1D2CE}" presName="rect2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5000" r="-75000"/>
          </a:stretch>
        </a:blipFill>
      </dgm:spPr>
    </dgm:pt>
    <dgm:pt modelId="{432F6DDD-5120-433F-874B-EA69BCCB5C2B}" type="pres">
      <dgm:prSet presAssocID="{C8A4E142-8EB7-48A9-ABE4-AFB59EB1BBA5}" presName="sibTrans" presStyleCnt="0"/>
      <dgm:spPr/>
    </dgm:pt>
    <dgm:pt modelId="{FC07D79B-9766-4A01-893D-0A1AB0CF8005}" type="pres">
      <dgm:prSet presAssocID="{31E128D9-221A-4E3B-8FA9-E874C95C1EB5}" presName="composite" presStyleCnt="0"/>
      <dgm:spPr/>
    </dgm:pt>
    <dgm:pt modelId="{36EE8FAC-6F2C-4748-8A66-4ED0087D69E1}" type="pres">
      <dgm:prSet presAssocID="{31E128D9-221A-4E3B-8FA9-E874C95C1EB5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0FD9A36-5E46-47D7-BE0E-4636D2B519A7}" type="pres">
      <dgm:prSet presAssocID="{31E128D9-221A-4E3B-8FA9-E874C95C1EB5}" presName="rect2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</dgm:spPr>
    </dgm:pt>
    <dgm:pt modelId="{E5881C92-23E8-4867-B0E1-C768B8DDA72F}" type="pres">
      <dgm:prSet presAssocID="{39F895D0-36B1-4009-B94D-768B91F998E0}" presName="sibTrans" presStyleCnt="0"/>
      <dgm:spPr/>
    </dgm:pt>
    <dgm:pt modelId="{0111B40D-7285-4595-8155-99F246D2C39B}" type="pres">
      <dgm:prSet presAssocID="{2E3C6DA7-6573-4E9F-B58A-7F01DF4E8776}" presName="composite" presStyleCnt="0"/>
      <dgm:spPr/>
    </dgm:pt>
    <dgm:pt modelId="{5B5B2399-82F8-4BF4-AF29-641974E5DA17}" type="pres">
      <dgm:prSet presAssocID="{2E3C6DA7-6573-4E9F-B58A-7F01DF4E8776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36928B7-0248-453C-BA17-8B6E76C46A0D}" type="pres">
      <dgm:prSet presAssocID="{2E3C6DA7-6573-4E9F-B58A-7F01DF4E8776}" presName="rect2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</dgm:ptLst>
  <dgm:cxnLst>
    <dgm:cxn modelId="{24092D82-CA9C-4D91-8E64-E3C10151B1B0}" srcId="{B409BBD7-AC3A-41E5-A17A-3EAAFF783528}" destId="{2E3C6DA7-6573-4E9F-B58A-7F01DF4E8776}" srcOrd="3" destOrd="0" parTransId="{ED1528C4-48B2-4239-9C18-D637A220A223}" sibTransId="{5F037A6B-249F-4400-9076-686E6FC6B7CE}"/>
    <dgm:cxn modelId="{EC5E9A9E-5F6B-4375-832A-9488A3DCD8E6}" type="presOf" srcId="{B409BBD7-AC3A-41E5-A17A-3EAAFF783528}" destId="{470A5663-E37C-47B2-84AA-1D50C0D32010}" srcOrd="0" destOrd="0" presId="urn:microsoft.com/office/officeart/2008/layout/PictureStrips"/>
    <dgm:cxn modelId="{A7962E9C-C3E9-4CBE-A7D1-72A810523922}" type="presOf" srcId="{CDF17CD0-4975-4F10-8A1F-664251A9F4F0}" destId="{32AF5A41-D005-4DBA-914D-1174DE8C1001}" srcOrd="0" destOrd="0" presId="urn:microsoft.com/office/officeart/2008/layout/PictureStrips"/>
    <dgm:cxn modelId="{E50C61BD-92EF-435E-B934-72536A7FCB60}" type="presOf" srcId="{2E3C6DA7-6573-4E9F-B58A-7F01DF4E8776}" destId="{5B5B2399-82F8-4BF4-AF29-641974E5DA17}" srcOrd="0" destOrd="0" presId="urn:microsoft.com/office/officeart/2008/layout/PictureStrips"/>
    <dgm:cxn modelId="{73A63379-D4A2-402E-B17D-8F25FFD8DF20}" srcId="{B409BBD7-AC3A-41E5-A17A-3EAAFF783528}" destId="{CDF17CD0-4975-4F10-8A1F-664251A9F4F0}" srcOrd="0" destOrd="0" parTransId="{0D286270-FFB6-4595-9748-7F8362072A71}" sibTransId="{E6445CDE-34C5-4859-9C45-91CCB1A6E15D}"/>
    <dgm:cxn modelId="{12A29F33-3689-4AB1-A6B7-DE77F41C0C44}" srcId="{B409BBD7-AC3A-41E5-A17A-3EAAFF783528}" destId="{31E128D9-221A-4E3B-8FA9-E874C95C1EB5}" srcOrd="2" destOrd="0" parTransId="{1B6F7D63-0C2E-40DF-B833-9A1B36852FAA}" sibTransId="{39F895D0-36B1-4009-B94D-768B91F998E0}"/>
    <dgm:cxn modelId="{ECD3A5C7-76D5-4E48-8125-8E070DE9F15E}" type="presOf" srcId="{18F028F7-26D3-4D4B-B4C0-A72202B1D2CE}" destId="{1A0FFD7D-2DE0-44A3-8E08-50F5773BF729}" srcOrd="0" destOrd="0" presId="urn:microsoft.com/office/officeart/2008/layout/PictureStrips"/>
    <dgm:cxn modelId="{7692D224-BAEF-4F7B-9039-CB869B9BBD98}" type="presOf" srcId="{31E128D9-221A-4E3B-8FA9-E874C95C1EB5}" destId="{36EE8FAC-6F2C-4748-8A66-4ED0087D69E1}" srcOrd="0" destOrd="0" presId="urn:microsoft.com/office/officeart/2008/layout/PictureStrips"/>
    <dgm:cxn modelId="{7695ACD2-DDA1-49A3-80A3-B60661EA55A6}" srcId="{B409BBD7-AC3A-41E5-A17A-3EAAFF783528}" destId="{18F028F7-26D3-4D4B-B4C0-A72202B1D2CE}" srcOrd="1" destOrd="0" parTransId="{908BD151-5927-4F6E-AFA9-70E4ECBCADBA}" sibTransId="{C8A4E142-8EB7-48A9-ABE4-AFB59EB1BBA5}"/>
    <dgm:cxn modelId="{F1E800BB-0701-46A1-AFD6-853D53EB2C68}" type="presParOf" srcId="{470A5663-E37C-47B2-84AA-1D50C0D32010}" destId="{C718FA70-99B4-4E3A-B8C0-152C214AAA85}" srcOrd="0" destOrd="0" presId="urn:microsoft.com/office/officeart/2008/layout/PictureStrips"/>
    <dgm:cxn modelId="{37888972-3312-4E45-A70F-4817BD78BBFA}" type="presParOf" srcId="{C718FA70-99B4-4E3A-B8C0-152C214AAA85}" destId="{32AF5A41-D005-4DBA-914D-1174DE8C1001}" srcOrd="0" destOrd="0" presId="urn:microsoft.com/office/officeart/2008/layout/PictureStrips"/>
    <dgm:cxn modelId="{7A2070CB-44DD-47AB-99B2-7EC96447FA02}" type="presParOf" srcId="{C718FA70-99B4-4E3A-B8C0-152C214AAA85}" destId="{D40EBDA1-E0C0-4646-830F-BA3202FB592B}" srcOrd="1" destOrd="0" presId="urn:microsoft.com/office/officeart/2008/layout/PictureStrips"/>
    <dgm:cxn modelId="{420466C9-36CF-4640-A911-2F6D173225E8}" type="presParOf" srcId="{470A5663-E37C-47B2-84AA-1D50C0D32010}" destId="{0CB6D80B-F853-4727-858F-7381A70D5D22}" srcOrd="1" destOrd="0" presId="urn:microsoft.com/office/officeart/2008/layout/PictureStrips"/>
    <dgm:cxn modelId="{EAD97846-B6CB-4ABB-8659-E5C530CA7DDC}" type="presParOf" srcId="{470A5663-E37C-47B2-84AA-1D50C0D32010}" destId="{97C518CB-78CA-4B82-B7C8-EAF24B156F55}" srcOrd="2" destOrd="0" presId="urn:microsoft.com/office/officeart/2008/layout/PictureStrips"/>
    <dgm:cxn modelId="{7700876C-497B-463C-B3AF-DBD72C783B9B}" type="presParOf" srcId="{97C518CB-78CA-4B82-B7C8-EAF24B156F55}" destId="{1A0FFD7D-2DE0-44A3-8E08-50F5773BF729}" srcOrd="0" destOrd="0" presId="urn:microsoft.com/office/officeart/2008/layout/PictureStrips"/>
    <dgm:cxn modelId="{6AA048C4-7032-4A36-A7B0-B40D2ACA8D5F}" type="presParOf" srcId="{97C518CB-78CA-4B82-B7C8-EAF24B156F55}" destId="{0D0F3B1F-73DF-4F86-961F-B713D7E23C9B}" srcOrd="1" destOrd="0" presId="urn:microsoft.com/office/officeart/2008/layout/PictureStrips"/>
    <dgm:cxn modelId="{42AEAC83-B0E8-4A33-9CCF-8B8F2E49E82E}" type="presParOf" srcId="{470A5663-E37C-47B2-84AA-1D50C0D32010}" destId="{432F6DDD-5120-433F-874B-EA69BCCB5C2B}" srcOrd="3" destOrd="0" presId="urn:microsoft.com/office/officeart/2008/layout/PictureStrips"/>
    <dgm:cxn modelId="{E3544F61-5B5B-4B84-93DB-7063A2D218A0}" type="presParOf" srcId="{470A5663-E37C-47B2-84AA-1D50C0D32010}" destId="{FC07D79B-9766-4A01-893D-0A1AB0CF8005}" srcOrd="4" destOrd="0" presId="urn:microsoft.com/office/officeart/2008/layout/PictureStrips"/>
    <dgm:cxn modelId="{56D94D1C-C1C0-4AB2-BBAF-A86456C387B8}" type="presParOf" srcId="{FC07D79B-9766-4A01-893D-0A1AB0CF8005}" destId="{36EE8FAC-6F2C-4748-8A66-4ED0087D69E1}" srcOrd="0" destOrd="0" presId="urn:microsoft.com/office/officeart/2008/layout/PictureStrips"/>
    <dgm:cxn modelId="{EDED2C8E-7AE4-4016-8EFA-B32ECC9D32C5}" type="presParOf" srcId="{FC07D79B-9766-4A01-893D-0A1AB0CF8005}" destId="{70FD9A36-5E46-47D7-BE0E-4636D2B519A7}" srcOrd="1" destOrd="0" presId="urn:microsoft.com/office/officeart/2008/layout/PictureStrips"/>
    <dgm:cxn modelId="{E560899B-447F-4A37-8908-168ACE7845A5}" type="presParOf" srcId="{470A5663-E37C-47B2-84AA-1D50C0D32010}" destId="{E5881C92-23E8-4867-B0E1-C768B8DDA72F}" srcOrd="5" destOrd="0" presId="urn:microsoft.com/office/officeart/2008/layout/PictureStrips"/>
    <dgm:cxn modelId="{7422E357-092E-40C7-BF87-FF4453C076A4}" type="presParOf" srcId="{470A5663-E37C-47B2-84AA-1D50C0D32010}" destId="{0111B40D-7285-4595-8155-99F246D2C39B}" srcOrd="6" destOrd="0" presId="urn:microsoft.com/office/officeart/2008/layout/PictureStrips"/>
    <dgm:cxn modelId="{B65CFC16-6C24-495B-99D5-8BBCB321C42B}" type="presParOf" srcId="{0111B40D-7285-4595-8155-99F246D2C39B}" destId="{5B5B2399-82F8-4BF4-AF29-641974E5DA17}" srcOrd="0" destOrd="0" presId="urn:microsoft.com/office/officeart/2008/layout/PictureStrips"/>
    <dgm:cxn modelId="{F006B8CF-2C89-49D3-B39A-E14E6601484A}" type="presParOf" srcId="{0111B40D-7285-4595-8155-99F246D2C39B}" destId="{936928B7-0248-453C-BA17-8B6E76C46A0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411B44-BA5A-456E-B349-C15306F913C5}" type="doc">
      <dgm:prSet loTypeId="urn:microsoft.com/office/officeart/2005/8/layout/chevronAccent+Icon" loCatId="process" qsTypeId="urn:microsoft.com/office/officeart/2005/8/quickstyle/simple1" qsCatId="simple" csTypeId="urn:microsoft.com/office/officeart/2005/8/colors/colorful2" csCatId="colorful" phldr="1"/>
      <dgm:spPr/>
    </dgm:pt>
    <dgm:pt modelId="{BE1104EF-AFC6-472C-9236-7CA1E3509FB4}">
      <dgm:prSet phldrT="[Text]" custT="1"/>
      <dgm:spPr/>
      <dgm:t>
        <a:bodyPr/>
        <a:lstStyle/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23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Ags</a:t>
          </a:r>
          <a:endParaRPr lang="en-US" sz="2000" b="1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Pernyataan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mulai</a:t>
          </a:r>
          <a:endParaRPr lang="en-US" sz="2000" b="1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Tetapkan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Jadwal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Tukar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Mimbar</a:t>
          </a:r>
          <a:endParaRPr lang="en-US" sz="2000" b="1" dirty="0">
            <a:latin typeface="Arial Narrow" panose="020B0606020202030204" pitchFamily="34" charset="0"/>
            <a:cs typeface="Aharoni" panose="02010803020104030203" pitchFamily="2" charset="-79"/>
          </a:endParaRPr>
        </a:p>
      </dgm:t>
    </dgm:pt>
    <dgm:pt modelId="{B49F979D-DF6E-4692-9B79-E043F2960730}" type="parTrans" cxnId="{0BCA4BBF-F425-4422-B3DC-395D0EE112B8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367FBFCF-B4B4-4A69-AAF8-CDD261F2104D}" type="sibTrans" cxnId="{0BCA4BBF-F425-4422-B3DC-395D0EE112B8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09A05FEF-09F0-4F73-A68B-927A8AF9074D}">
      <dgm:prSet phldrT="[Text]" custT="1"/>
      <dgm:spPr/>
      <dgm:t>
        <a:bodyPr/>
        <a:lstStyle/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23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Ags</a:t>
          </a:r>
          <a:endParaRPr lang="en-US" sz="2000" b="1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Tetapkan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gereja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yang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akan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dikunjungi</a:t>
          </a:r>
          <a:endParaRPr lang="en-US" sz="2000" b="1" dirty="0">
            <a:latin typeface="Arial Narrow" panose="020B0606020202030204" pitchFamily="34" charset="0"/>
            <a:cs typeface="Aharoni" panose="02010803020104030203" pitchFamily="2" charset="-79"/>
          </a:endParaRPr>
        </a:p>
      </dgm:t>
    </dgm:pt>
    <dgm:pt modelId="{DED2556D-8B7E-4BD6-A736-98ABED9F6E5D}" type="parTrans" cxnId="{36C5A03C-BB2C-41BF-A413-EB6DBD01D831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9CA16B3D-59C5-4E99-822B-99FADA1CADF9}" type="sibTrans" cxnId="{36C5A03C-BB2C-41BF-A413-EB6DBD01D831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1BCBB229-F7FE-47A1-BFC3-122E2610EAE1}">
      <dgm:prSet phldrT="[Text]" custT="1"/>
      <dgm:spPr/>
      <dgm:t>
        <a:bodyPr/>
        <a:lstStyle/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30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Ags</a:t>
          </a:r>
          <a:endParaRPr lang="en-US" sz="2000" b="1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Isi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Formulir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kesediaan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GSM</a:t>
          </a:r>
          <a:endParaRPr lang="en-US" sz="2000" b="1" dirty="0">
            <a:latin typeface="Arial Narrow" panose="020B0606020202030204" pitchFamily="34" charset="0"/>
            <a:cs typeface="Aharoni" panose="02010803020104030203" pitchFamily="2" charset="-79"/>
          </a:endParaRPr>
        </a:p>
      </dgm:t>
    </dgm:pt>
    <dgm:pt modelId="{26A1AEB1-8ACF-44AA-A7B4-763134E9274E}" type="parTrans" cxnId="{614C9FF5-2304-4C56-9CF3-5B1857C8E6CC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65F1F087-EFD1-4003-A600-DB8E940C1ACE}" type="sibTrans" cxnId="{614C9FF5-2304-4C56-9CF3-5B1857C8E6CC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B86E62E4-B642-49D3-AD13-BF04A99BF126}">
      <dgm:prSet phldrT="[Text]" custT="1"/>
      <dgm:spPr/>
      <dgm:t>
        <a:bodyPr/>
        <a:lstStyle/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4 Sept</a:t>
          </a:r>
        </a:p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Tentukan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GSM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yg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diutus</a:t>
          </a:r>
          <a:endParaRPr lang="en-US" sz="2000" b="1" dirty="0">
            <a:latin typeface="Arial Narrow" panose="020B0606020202030204" pitchFamily="34" charset="0"/>
            <a:cs typeface="Aharoni" panose="02010803020104030203" pitchFamily="2" charset="-79"/>
          </a:endParaRPr>
        </a:p>
      </dgm:t>
    </dgm:pt>
    <dgm:pt modelId="{E47E9870-4CDB-424C-A224-768180B80CF8}" type="parTrans" cxnId="{0A04E74F-63CC-4B64-BBB5-1124DFC7DC44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8755089E-9EDA-4E45-B77C-79ED3308C343}" type="sibTrans" cxnId="{0A04E74F-63CC-4B64-BBB5-1124DFC7DC44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19FE629E-4718-440B-8AA3-2BA8122101B6}">
      <dgm:prSet phldrT="[Text]" custT="1"/>
      <dgm:spPr/>
      <dgm:t>
        <a:bodyPr/>
        <a:lstStyle/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4 Sept </a:t>
          </a:r>
        </a:p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Siapkan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Tata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Tertib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GSM</a:t>
          </a:r>
          <a:endParaRPr lang="en-US" sz="2000" b="1" dirty="0">
            <a:latin typeface="Arial Narrow" panose="020B0606020202030204" pitchFamily="34" charset="0"/>
            <a:cs typeface="Aharoni" panose="02010803020104030203" pitchFamily="2" charset="-79"/>
          </a:endParaRPr>
        </a:p>
      </dgm:t>
    </dgm:pt>
    <dgm:pt modelId="{D0DF2A1D-4EB2-4E9D-80EB-A62CCDE560FB}" type="parTrans" cxnId="{CFE61C58-A627-4105-B2C7-5F8845E7CFFD}">
      <dgm:prSet/>
      <dgm:spPr/>
      <dgm:t>
        <a:bodyPr/>
        <a:lstStyle/>
        <a:p>
          <a:endParaRPr lang="en-US" sz="1800"/>
        </a:p>
      </dgm:t>
    </dgm:pt>
    <dgm:pt modelId="{90045F56-A337-435A-8E21-16D7E0EF98FB}" type="sibTrans" cxnId="{CFE61C58-A627-4105-B2C7-5F8845E7CFFD}">
      <dgm:prSet/>
      <dgm:spPr/>
      <dgm:t>
        <a:bodyPr/>
        <a:lstStyle/>
        <a:p>
          <a:endParaRPr lang="en-US" sz="1800"/>
        </a:p>
      </dgm:t>
    </dgm:pt>
    <dgm:pt modelId="{11EFB243-64F8-4316-8BEB-9D8F99A2F428}" type="pres">
      <dgm:prSet presAssocID="{B4411B44-BA5A-456E-B349-C15306F913C5}" presName="Name0" presStyleCnt="0">
        <dgm:presLayoutVars>
          <dgm:dir/>
          <dgm:resizeHandles val="exact"/>
        </dgm:presLayoutVars>
      </dgm:prSet>
      <dgm:spPr/>
    </dgm:pt>
    <dgm:pt modelId="{7E876FE5-78F9-4294-B9A2-504C8DFF4E2A}" type="pres">
      <dgm:prSet presAssocID="{BE1104EF-AFC6-472C-9236-7CA1E3509FB4}" presName="composite" presStyleCnt="0"/>
      <dgm:spPr/>
    </dgm:pt>
    <dgm:pt modelId="{27FB1083-2B72-406C-886D-406136D49CF4}" type="pres">
      <dgm:prSet presAssocID="{BE1104EF-AFC6-472C-9236-7CA1E3509FB4}" presName="bgChev" presStyleLbl="node1" presStyleIdx="0" presStyleCnt="5"/>
      <dgm:spPr/>
    </dgm:pt>
    <dgm:pt modelId="{075D4925-AA1D-40CB-BB10-9936DD3D21AE}" type="pres">
      <dgm:prSet presAssocID="{BE1104EF-AFC6-472C-9236-7CA1E3509FB4}" presName="txNode" presStyleLbl="fgAcc1" presStyleIdx="0" presStyleCnt="5" custScaleX="168784" custScaleY="3027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6A81D-02A5-4347-8C8A-80D16E4862BD}" type="pres">
      <dgm:prSet presAssocID="{367FBFCF-B4B4-4A69-AAF8-CDD261F2104D}" presName="compositeSpace" presStyleCnt="0"/>
      <dgm:spPr/>
    </dgm:pt>
    <dgm:pt modelId="{3ED7232F-3C96-45EF-AAB3-5AF40D63239B}" type="pres">
      <dgm:prSet presAssocID="{09A05FEF-09F0-4F73-A68B-927A8AF9074D}" presName="composite" presStyleCnt="0"/>
      <dgm:spPr/>
    </dgm:pt>
    <dgm:pt modelId="{71A1D593-F9EF-49B3-8217-2533D2F63A1B}" type="pres">
      <dgm:prSet presAssocID="{09A05FEF-09F0-4F73-A68B-927A8AF9074D}" presName="bgChev" presStyleLbl="node1" presStyleIdx="1" presStyleCnt="5"/>
      <dgm:spPr/>
    </dgm:pt>
    <dgm:pt modelId="{AF2B55D1-091D-4ADB-BEFB-498669983EC3}" type="pres">
      <dgm:prSet presAssocID="{09A05FEF-09F0-4F73-A68B-927A8AF9074D}" presName="txNode" presStyleLbl="fgAcc1" presStyleIdx="1" presStyleCnt="5" custScaleX="122946" custScaleY="3038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64F71F-8354-42C2-A92F-7A047D9CFDFD}" type="pres">
      <dgm:prSet presAssocID="{9CA16B3D-59C5-4E99-822B-99FADA1CADF9}" presName="compositeSpace" presStyleCnt="0"/>
      <dgm:spPr/>
    </dgm:pt>
    <dgm:pt modelId="{6475D645-06EA-481F-82ED-EE6B718F84B0}" type="pres">
      <dgm:prSet presAssocID="{1BCBB229-F7FE-47A1-BFC3-122E2610EAE1}" presName="composite" presStyleCnt="0"/>
      <dgm:spPr/>
    </dgm:pt>
    <dgm:pt modelId="{0DD8D1A0-39EA-48CC-8BE2-63E7A7E6BD4C}" type="pres">
      <dgm:prSet presAssocID="{1BCBB229-F7FE-47A1-BFC3-122E2610EAE1}" presName="bgChev" presStyleLbl="node1" presStyleIdx="2" presStyleCnt="5"/>
      <dgm:spPr/>
    </dgm:pt>
    <dgm:pt modelId="{E21C1666-2B30-433A-82EC-FFB1043F49BE}" type="pres">
      <dgm:prSet presAssocID="{1BCBB229-F7FE-47A1-BFC3-122E2610EAE1}" presName="txNode" presStyleLbl="fgAcc1" presStyleIdx="2" presStyleCnt="5" custScaleX="120528" custScaleY="3803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6584B3-79F9-4990-986A-C65FF988619D}" type="pres">
      <dgm:prSet presAssocID="{65F1F087-EFD1-4003-A600-DB8E940C1ACE}" presName="compositeSpace" presStyleCnt="0"/>
      <dgm:spPr/>
    </dgm:pt>
    <dgm:pt modelId="{6BC77C3F-5ED4-45F8-B42B-EDFF605DA889}" type="pres">
      <dgm:prSet presAssocID="{B86E62E4-B642-49D3-AD13-BF04A99BF126}" presName="composite" presStyleCnt="0"/>
      <dgm:spPr/>
    </dgm:pt>
    <dgm:pt modelId="{F359ADEB-4ADE-4DA9-8E24-EE0C3A445FB5}" type="pres">
      <dgm:prSet presAssocID="{B86E62E4-B642-49D3-AD13-BF04A99BF126}" presName="bgChev" presStyleLbl="node1" presStyleIdx="3" presStyleCnt="5"/>
      <dgm:spPr/>
    </dgm:pt>
    <dgm:pt modelId="{1F6E9BB5-6CD8-406A-ACDF-D12DBFC68708}" type="pres">
      <dgm:prSet presAssocID="{B86E62E4-B642-49D3-AD13-BF04A99BF126}" presName="txNode" presStyleLbl="fgAcc1" presStyleIdx="3" presStyleCnt="5" custScaleX="105929" custScaleY="3069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2C85F-86CF-4E68-9E46-C43DB8FA0E5D}" type="pres">
      <dgm:prSet presAssocID="{8755089E-9EDA-4E45-B77C-79ED3308C343}" presName="compositeSpace" presStyleCnt="0"/>
      <dgm:spPr/>
    </dgm:pt>
    <dgm:pt modelId="{D7BE8146-ED02-40E5-9BDE-6D22FA0460BC}" type="pres">
      <dgm:prSet presAssocID="{19FE629E-4718-440B-8AA3-2BA8122101B6}" presName="composite" presStyleCnt="0"/>
      <dgm:spPr/>
    </dgm:pt>
    <dgm:pt modelId="{7422AB35-C5BA-4489-96D4-EAE5DE006677}" type="pres">
      <dgm:prSet presAssocID="{19FE629E-4718-440B-8AA3-2BA8122101B6}" presName="bgChev" presStyleLbl="node1" presStyleIdx="4" presStyleCnt="5"/>
      <dgm:spPr/>
    </dgm:pt>
    <dgm:pt modelId="{AF5B1C47-A7BD-42AC-BA8D-AE054190AF8F}" type="pres">
      <dgm:prSet presAssocID="{19FE629E-4718-440B-8AA3-2BA8122101B6}" presName="txNode" presStyleLbl="fgAcc1" presStyleIdx="4" presStyleCnt="5" custScaleY="367004" custLinFactNeighborX="-2580" custLinFactNeighborY="-26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2B0020-11C7-4B33-9CB2-D25723EE0861}" type="presOf" srcId="{19FE629E-4718-440B-8AA3-2BA8122101B6}" destId="{AF5B1C47-A7BD-42AC-BA8D-AE054190AF8F}" srcOrd="0" destOrd="0" presId="urn:microsoft.com/office/officeart/2005/8/layout/chevronAccent+Icon"/>
    <dgm:cxn modelId="{1B54EEF1-CD62-43C2-BFE1-C2DAB5FCB3CE}" type="presOf" srcId="{B86E62E4-B642-49D3-AD13-BF04A99BF126}" destId="{1F6E9BB5-6CD8-406A-ACDF-D12DBFC68708}" srcOrd="0" destOrd="0" presId="urn:microsoft.com/office/officeart/2005/8/layout/chevronAccent+Icon"/>
    <dgm:cxn modelId="{CFE61C58-A627-4105-B2C7-5F8845E7CFFD}" srcId="{B4411B44-BA5A-456E-B349-C15306F913C5}" destId="{19FE629E-4718-440B-8AA3-2BA8122101B6}" srcOrd="4" destOrd="0" parTransId="{D0DF2A1D-4EB2-4E9D-80EB-A62CCDE560FB}" sibTransId="{90045F56-A337-435A-8E21-16D7E0EF98FB}"/>
    <dgm:cxn modelId="{051B5D4F-8767-4F98-A078-F331C0DC32B1}" type="presOf" srcId="{B4411B44-BA5A-456E-B349-C15306F913C5}" destId="{11EFB243-64F8-4316-8BEB-9D8F99A2F428}" srcOrd="0" destOrd="0" presId="urn:microsoft.com/office/officeart/2005/8/layout/chevronAccent+Icon"/>
    <dgm:cxn modelId="{0BCA4BBF-F425-4422-B3DC-395D0EE112B8}" srcId="{B4411B44-BA5A-456E-B349-C15306F913C5}" destId="{BE1104EF-AFC6-472C-9236-7CA1E3509FB4}" srcOrd="0" destOrd="0" parTransId="{B49F979D-DF6E-4692-9B79-E043F2960730}" sibTransId="{367FBFCF-B4B4-4A69-AAF8-CDD261F2104D}"/>
    <dgm:cxn modelId="{36C5A03C-BB2C-41BF-A413-EB6DBD01D831}" srcId="{B4411B44-BA5A-456E-B349-C15306F913C5}" destId="{09A05FEF-09F0-4F73-A68B-927A8AF9074D}" srcOrd="1" destOrd="0" parTransId="{DED2556D-8B7E-4BD6-A736-98ABED9F6E5D}" sibTransId="{9CA16B3D-59C5-4E99-822B-99FADA1CADF9}"/>
    <dgm:cxn modelId="{614C9FF5-2304-4C56-9CF3-5B1857C8E6CC}" srcId="{B4411B44-BA5A-456E-B349-C15306F913C5}" destId="{1BCBB229-F7FE-47A1-BFC3-122E2610EAE1}" srcOrd="2" destOrd="0" parTransId="{26A1AEB1-8ACF-44AA-A7B4-763134E9274E}" sibTransId="{65F1F087-EFD1-4003-A600-DB8E940C1ACE}"/>
    <dgm:cxn modelId="{96784576-FA29-487F-BACB-4F3A5CF70EA5}" type="presOf" srcId="{1BCBB229-F7FE-47A1-BFC3-122E2610EAE1}" destId="{E21C1666-2B30-433A-82EC-FFB1043F49BE}" srcOrd="0" destOrd="0" presId="urn:microsoft.com/office/officeart/2005/8/layout/chevronAccent+Icon"/>
    <dgm:cxn modelId="{0BFA30D9-EB7C-4729-A8AE-5CE0778419C1}" type="presOf" srcId="{BE1104EF-AFC6-472C-9236-7CA1E3509FB4}" destId="{075D4925-AA1D-40CB-BB10-9936DD3D21AE}" srcOrd="0" destOrd="0" presId="urn:microsoft.com/office/officeart/2005/8/layout/chevronAccent+Icon"/>
    <dgm:cxn modelId="{0A04E74F-63CC-4B64-BBB5-1124DFC7DC44}" srcId="{B4411B44-BA5A-456E-B349-C15306F913C5}" destId="{B86E62E4-B642-49D3-AD13-BF04A99BF126}" srcOrd="3" destOrd="0" parTransId="{E47E9870-4CDB-424C-A224-768180B80CF8}" sibTransId="{8755089E-9EDA-4E45-B77C-79ED3308C343}"/>
    <dgm:cxn modelId="{3EAA1BB8-A7C2-4866-9DBB-1B2D3E76994A}" type="presOf" srcId="{09A05FEF-09F0-4F73-A68B-927A8AF9074D}" destId="{AF2B55D1-091D-4ADB-BEFB-498669983EC3}" srcOrd="0" destOrd="0" presId="urn:microsoft.com/office/officeart/2005/8/layout/chevronAccent+Icon"/>
    <dgm:cxn modelId="{DA73C305-D6E9-4F73-94ED-B9C3B837747B}" type="presParOf" srcId="{11EFB243-64F8-4316-8BEB-9D8F99A2F428}" destId="{7E876FE5-78F9-4294-B9A2-504C8DFF4E2A}" srcOrd="0" destOrd="0" presId="urn:microsoft.com/office/officeart/2005/8/layout/chevronAccent+Icon"/>
    <dgm:cxn modelId="{BEE183CF-592B-4B23-BFD3-CEDF78BE3844}" type="presParOf" srcId="{7E876FE5-78F9-4294-B9A2-504C8DFF4E2A}" destId="{27FB1083-2B72-406C-886D-406136D49CF4}" srcOrd="0" destOrd="0" presId="urn:microsoft.com/office/officeart/2005/8/layout/chevronAccent+Icon"/>
    <dgm:cxn modelId="{FC6C812E-DC57-41F4-BC6F-FBC48350FCA7}" type="presParOf" srcId="{7E876FE5-78F9-4294-B9A2-504C8DFF4E2A}" destId="{075D4925-AA1D-40CB-BB10-9936DD3D21AE}" srcOrd="1" destOrd="0" presId="urn:microsoft.com/office/officeart/2005/8/layout/chevronAccent+Icon"/>
    <dgm:cxn modelId="{71394A91-02DB-4B7E-BD30-7610323D5A35}" type="presParOf" srcId="{11EFB243-64F8-4316-8BEB-9D8F99A2F428}" destId="{EE16A81D-02A5-4347-8C8A-80D16E4862BD}" srcOrd="1" destOrd="0" presId="urn:microsoft.com/office/officeart/2005/8/layout/chevronAccent+Icon"/>
    <dgm:cxn modelId="{70660446-0EFC-42FC-AA13-EA81C4B2F900}" type="presParOf" srcId="{11EFB243-64F8-4316-8BEB-9D8F99A2F428}" destId="{3ED7232F-3C96-45EF-AAB3-5AF40D63239B}" srcOrd="2" destOrd="0" presId="urn:microsoft.com/office/officeart/2005/8/layout/chevronAccent+Icon"/>
    <dgm:cxn modelId="{2D68D4B5-F763-4FCC-949C-0CBE452BC730}" type="presParOf" srcId="{3ED7232F-3C96-45EF-AAB3-5AF40D63239B}" destId="{71A1D593-F9EF-49B3-8217-2533D2F63A1B}" srcOrd="0" destOrd="0" presId="urn:microsoft.com/office/officeart/2005/8/layout/chevronAccent+Icon"/>
    <dgm:cxn modelId="{E3439AD3-A556-418A-8115-C4489C125D23}" type="presParOf" srcId="{3ED7232F-3C96-45EF-AAB3-5AF40D63239B}" destId="{AF2B55D1-091D-4ADB-BEFB-498669983EC3}" srcOrd="1" destOrd="0" presId="urn:microsoft.com/office/officeart/2005/8/layout/chevronAccent+Icon"/>
    <dgm:cxn modelId="{B7F8B3A1-0A42-461B-BA8E-5E0793903A26}" type="presParOf" srcId="{11EFB243-64F8-4316-8BEB-9D8F99A2F428}" destId="{EA64F71F-8354-42C2-A92F-7A047D9CFDFD}" srcOrd="3" destOrd="0" presId="urn:microsoft.com/office/officeart/2005/8/layout/chevronAccent+Icon"/>
    <dgm:cxn modelId="{12FB29EA-BB20-4826-84F9-928FBF9D02EF}" type="presParOf" srcId="{11EFB243-64F8-4316-8BEB-9D8F99A2F428}" destId="{6475D645-06EA-481F-82ED-EE6B718F84B0}" srcOrd="4" destOrd="0" presId="urn:microsoft.com/office/officeart/2005/8/layout/chevronAccent+Icon"/>
    <dgm:cxn modelId="{026561A3-F35F-4C10-9584-8863F2E2D010}" type="presParOf" srcId="{6475D645-06EA-481F-82ED-EE6B718F84B0}" destId="{0DD8D1A0-39EA-48CC-8BE2-63E7A7E6BD4C}" srcOrd="0" destOrd="0" presId="urn:microsoft.com/office/officeart/2005/8/layout/chevronAccent+Icon"/>
    <dgm:cxn modelId="{06B648FA-195A-4094-BD1B-929F30C0FB0E}" type="presParOf" srcId="{6475D645-06EA-481F-82ED-EE6B718F84B0}" destId="{E21C1666-2B30-433A-82EC-FFB1043F49BE}" srcOrd="1" destOrd="0" presId="urn:microsoft.com/office/officeart/2005/8/layout/chevronAccent+Icon"/>
    <dgm:cxn modelId="{DE65D120-28D6-4F62-9695-A11855AB8DE4}" type="presParOf" srcId="{11EFB243-64F8-4316-8BEB-9D8F99A2F428}" destId="{1C6584B3-79F9-4990-986A-C65FF988619D}" srcOrd="5" destOrd="0" presId="urn:microsoft.com/office/officeart/2005/8/layout/chevronAccent+Icon"/>
    <dgm:cxn modelId="{6CCFEC7D-1EF6-4242-8E2B-E50210BEB9B5}" type="presParOf" srcId="{11EFB243-64F8-4316-8BEB-9D8F99A2F428}" destId="{6BC77C3F-5ED4-45F8-B42B-EDFF605DA889}" srcOrd="6" destOrd="0" presId="urn:microsoft.com/office/officeart/2005/8/layout/chevronAccent+Icon"/>
    <dgm:cxn modelId="{FDA03FBA-F967-4B59-AD81-C5E8B4031F6F}" type="presParOf" srcId="{6BC77C3F-5ED4-45F8-B42B-EDFF605DA889}" destId="{F359ADEB-4ADE-4DA9-8E24-EE0C3A445FB5}" srcOrd="0" destOrd="0" presId="urn:microsoft.com/office/officeart/2005/8/layout/chevronAccent+Icon"/>
    <dgm:cxn modelId="{3D8F5183-5D94-4F16-928A-D476B4B7C528}" type="presParOf" srcId="{6BC77C3F-5ED4-45F8-B42B-EDFF605DA889}" destId="{1F6E9BB5-6CD8-406A-ACDF-D12DBFC68708}" srcOrd="1" destOrd="0" presId="urn:microsoft.com/office/officeart/2005/8/layout/chevronAccent+Icon"/>
    <dgm:cxn modelId="{1C3812AF-5F82-4159-817C-3ACB6CC47A71}" type="presParOf" srcId="{11EFB243-64F8-4316-8BEB-9D8F99A2F428}" destId="{F382C85F-86CF-4E68-9E46-C43DB8FA0E5D}" srcOrd="7" destOrd="0" presId="urn:microsoft.com/office/officeart/2005/8/layout/chevronAccent+Icon"/>
    <dgm:cxn modelId="{48956F41-ED4B-4708-8B76-5ECAEBBAD72B}" type="presParOf" srcId="{11EFB243-64F8-4316-8BEB-9D8F99A2F428}" destId="{D7BE8146-ED02-40E5-9BDE-6D22FA0460BC}" srcOrd="8" destOrd="0" presId="urn:microsoft.com/office/officeart/2005/8/layout/chevronAccent+Icon"/>
    <dgm:cxn modelId="{86C9DE91-A320-4661-B8F2-2BB39623906A}" type="presParOf" srcId="{D7BE8146-ED02-40E5-9BDE-6D22FA0460BC}" destId="{7422AB35-C5BA-4489-96D4-EAE5DE006677}" srcOrd="0" destOrd="0" presId="urn:microsoft.com/office/officeart/2005/8/layout/chevronAccent+Icon"/>
    <dgm:cxn modelId="{4E16AAC0-720E-4BF1-BE74-095AC4851A1F}" type="presParOf" srcId="{D7BE8146-ED02-40E5-9BDE-6D22FA0460BC}" destId="{AF5B1C47-A7BD-42AC-BA8D-AE054190AF8F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411B44-BA5A-456E-B349-C15306F913C5}" type="doc">
      <dgm:prSet loTypeId="urn:microsoft.com/office/officeart/2005/8/layout/chevronAccent+Icon" loCatId="process" qsTypeId="urn:microsoft.com/office/officeart/2005/8/quickstyle/simple1" qsCatId="simple" csTypeId="urn:microsoft.com/office/officeart/2005/8/colors/colorful2" csCatId="colorful" phldr="1"/>
      <dgm:spPr/>
    </dgm:pt>
    <dgm:pt modelId="{BE1104EF-AFC6-472C-9236-7CA1E3509FB4}">
      <dgm:prSet phldrT="[Text]" custT="1"/>
      <dgm:spPr/>
      <dgm:t>
        <a:bodyPr/>
        <a:lstStyle/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13 Sept </a:t>
          </a:r>
        </a:p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Siapkan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Surat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Tugas</a:t>
          </a:r>
          <a:endParaRPr lang="en-US" sz="2000" b="1" dirty="0">
            <a:latin typeface="Arial Narrow" panose="020B0606020202030204" pitchFamily="34" charset="0"/>
            <a:cs typeface="Aharoni" panose="02010803020104030203" pitchFamily="2" charset="-79"/>
          </a:endParaRPr>
        </a:p>
      </dgm:t>
    </dgm:pt>
    <dgm:pt modelId="{B49F979D-DF6E-4692-9B79-E043F2960730}" type="parTrans" cxnId="{0BCA4BBF-F425-4422-B3DC-395D0EE112B8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367FBFCF-B4B4-4A69-AAF8-CDD261F2104D}" type="sibTrans" cxnId="{0BCA4BBF-F425-4422-B3DC-395D0EE112B8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1BCBB229-F7FE-47A1-BFC3-122E2610EAE1}">
      <dgm:prSet phldrT="[Text]" custT="1"/>
      <dgm:spPr/>
      <dgm:t>
        <a:bodyPr/>
        <a:lstStyle/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20 Sept</a:t>
          </a:r>
        </a:p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Pengumuman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via email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dan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convent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serta</a:t>
          </a:r>
          <a:endParaRPr lang="en-US" sz="2000" b="1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Sermon</a:t>
          </a:r>
          <a:endParaRPr lang="en-US" sz="2000" b="1" dirty="0">
            <a:latin typeface="Arial Narrow" panose="020B0606020202030204" pitchFamily="34" charset="0"/>
            <a:cs typeface="Aharoni" panose="02010803020104030203" pitchFamily="2" charset="-79"/>
          </a:endParaRPr>
        </a:p>
      </dgm:t>
    </dgm:pt>
    <dgm:pt modelId="{26A1AEB1-8ACF-44AA-A7B4-763134E9274E}" type="parTrans" cxnId="{614C9FF5-2304-4C56-9CF3-5B1857C8E6CC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65F1F087-EFD1-4003-A600-DB8E940C1ACE}" type="sibTrans" cxnId="{614C9FF5-2304-4C56-9CF3-5B1857C8E6CC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B86E62E4-B642-49D3-AD13-BF04A99BF126}">
      <dgm:prSet phldrT="[Text]" custT="1"/>
      <dgm:spPr/>
      <dgm:t>
        <a:bodyPr/>
        <a:lstStyle/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27 Sept</a:t>
          </a:r>
        </a:p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Pelaksanaan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dan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Monitor</a:t>
          </a:r>
        </a:p>
      </dgm:t>
    </dgm:pt>
    <dgm:pt modelId="{E47E9870-4CDB-424C-A224-768180B80CF8}" type="parTrans" cxnId="{0A04E74F-63CC-4B64-BBB5-1124DFC7DC44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8755089E-9EDA-4E45-B77C-79ED3308C343}" type="sibTrans" cxnId="{0A04E74F-63CC-4B64-BBB5-1124DFC7DC44}">
      <dgm:prSet/>
      <dgm:spPr/>
      <dgm:t>
        <a:bodyPr/>
        <a:lstStyle/>
        <a:p>
          <a:endParaRPr lang="en-US" sz="180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BC131428-071B-464B-A608-D501E7BA087C}">
      <dgm:prSet phldrT="[Text]" custT="1"/>
      <dgm:spPr/>
      <dgm:t>
        <a:bodyPr/>
        <a:lstStyle/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4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Okt</a:t>
          </a:r>
          <a:endParaRPr lang="en-US" sz="2000" b="1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Evaluasi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dan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usulan</a:t>
          </a:r>
          <a:r>
            <a:rPr lang="en-US" sz="2000" b="1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perbaikan</a:t>
          </a:r>
          <a:endParaRPr lang="en-US" sz="2000" b="1" dirty="0">
            <a:latin typeface="Arial Narrow" panose="020B0606020202030204" pitchFamily="34" charset="0"/>
            <a:cs typeface="Aharoni" panose="02010803020104030203" pitchFamily="2" charset="-79"/>
          </a:endParaRPr>
        </a:p>
      </dgm:t>
    </dgm:pt>
    <dgm:pt modelId="{26C2ED8D-B2B1-4F38-AFE7-EB8E2E3ABEF9}" type="parTrans" cxnId="{FAEC365A-79B4-4A5C-AA7E-4049AE3B0C05}">
      <dgm:prSet/>
      <dgm:spPr/>
      <dgm:t>
        <a:bodyPr/>
        <a:lstStyle/>
        <a:p>
          <a:endParaRPr lang="en-US" sz="1800"/>
        </a:p>
      </dgm:t>
    </dgm:pt>
    <dgm:pt modelId="{44C6F46E-9CA3-4B15-8206-7B8D25D2C2BE}" type="sibTrans" cxnId="{FAEC365A-79B4-4A5C-AA7E-4049AE3B0C05}">
      <dgm:prSet/>
      <dgm:spPr/>
      <dgm:t>
        <a:bodyPr/>
        <a:lstStyle/>
        <a:p>
          <a:endParaRPr lang="en-US" sz="1800"/>
        </a:p>
      </dgm:t>
    </dgm:pt>
    <dgm:pt modelId="{11EFB243-64F8-4316-8BEB-9D8F99A2F428}" type="pres">
      <dgm:prSet presAssocID="{B4411B44-BA5A-456E-B349-C15306F913C5}" presName="Name0" presStyleCnt="0">
        <dgm:presLayoutVars>
          <dgm:dir/>
          <dgm:resizeHandles val="exact"/>
        </dgm:presLayoutVars>
      </dgm:prSet>
      <dgm:spPr/>
    </dgm:pt>
    <dgm:pt modelId="{7E876FE5-78F9-4294-B9A2-504C8DFF4E2A}" type="pres">
      <dgm:prSet presAssocID="{BE1104EF-AFC6-472C-9236-7CA1E3509FB4}" presName="composite" presStyleCnt="0"/>
      <dgm:spPr/>
    </dgm:pt>
    <dgm:pt modelId="{27FB1083-2B72-406C-886D-406136D49CF4}" type="pres">
      <dgm:prSet presAssocID="{BE1104EF-AFC6-472C-9236-7CA1E3509FB4}" presName="bgChev" presStyleLbl="node1" presStyleIdx="0" presStyleCnt="4" custScaleY="243208"/>
      <dgm:spPr/>
    </dgm:pt>
    <dgm:pt modelId="{075D4925-AA1D-40CB-BB10-9936DD3D21AE}" type="pres">
      <dgm:prSet presAssocID="{BE1104EF-AFC6-472C-9236-7CA1E3509FB4}" presName="txNode" presStyleLbl="fgAcc1" presStyleIdx="0" presStyleCnt="4" custScaleY="243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6A81D-02A5-4347-8C8A-80D16E4862BD}" type="pres">
      <dgm:prSet presAssocID="{367FBFCF-B4B4-4A69-AAF8-CDD261F2104D}" presName="compositeSpace" presStyleCnt="0"/>
      <dgm:spPr/>
    </dgm:pt>
    <dgm:pt modelId="{6475D645-06EA-481F-82ED-EE6B718F84B0}" type="pres">
      <dgm:prSet presAssocID="{1BCBB229-F7FE-47A1-BFC3-122E2610EAE1}" presName="composite" presStyleCnt="0"/>
      <dgm:spPr/>
    </dgm:pt>
    <dgm:pt modelId="{0DD8D1A0-39EA-48CC-8BE2-63E7A7E6BD4C}" type="pres">
      <dgm:prSet presAssocID="{1BCBB229-F7FE-47A1-BFC3-122E2610EAE1}" presName="bgChev" presStyleLbl="node1" presStyleIdx="1" presStyleCnt="4" custScaleY="243208"/>
      <dgm:spPr/>
    </dgm:pt>
    <dgm:pt modelId="{E21C1666-2B30-433A-82EC-FFB1043F49BE}" type="pres">
      <dgm:prSet presAssocID="{1BCBB229-F7FE-47A1-BFC3-122E2610EAE1}" presName="txNode" presStyleLbl="fgAcc1" presStyleIdx="1" presStyleCnt="4" custScaleX="109863" custScaleY="243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6584B3-79F9-4990-986A-C65FF988619D}" type="pres">
      <dgm:prSet presAssocID="{65F1F087-EFD1-4003-A600-DB8E940C1ACE}" presName="compositeSpace" presStyleCnt="0"/>
      <dgm:spPr/>
    </dgm:pt>
    <dgm:pt modelId="{6BC77C3F-5ED4-45F8-B42B-EDFF605DA889}" type="pres">
      <dgm:prSet presAssocID="{B86E62E4-B642-49D3-AD13-BF04A99BF126}" presName="composite" presStyleCnt="0"/>
      <dgm:spPr/>
    </dgm:pt>
    <dgm:pt modelId="{F359ADEB-4ADE-4DA9-8E24-EE0C3A445FB5}" type="pres">
      <dgm:prSet presAssocID="{B86E62E4-B642-49D3-AD13-BF04A99BF126}" presName="bgChev" presStyleLbl="node1" presStyleIdx="2" presStyleCnt="4" custScaleY="243208"/>
      <dgm:spPr/>
    </dgm:pt>
    <dgm:pt modelId="{1F6E9BB5-6CD8-406A-ACDF-D12DBFC68708}" type="pres">
      <dgm:prSet presAssocID="{B86E62E4-B642-49D3-AD13-BF04A99BF126}" presName="txNode" presStyleLbl="fgAcc1" presStyleIdx="2" presStyleCnt="4" custScaleX="105935" custScaleY="243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8F2C05-E1FC-4F1B-A576-A37EF99C331C}" type="pres">
      <dgm:prSet presAssocID="{8755089E-9EDA-4E45-B77C-79ED3308C343}" presName="compositeSpace" presStyleCnt="0"/>
      <dgm:spPr/>
    </dgm:pt>
    <dgm:pt modelId="{B7068921-CFC7-4381-B8CD-FC37B03A3CA5}" type="pres">
      <dgm:prSet presAssocID="{BC131428-071B-464B-A608-D501E7BA087C}" presName="composite" presStyleCnt="0"/>
      <dgm:spPr/>
    </dgm:pt>
    <dgm:pt modelId="{BA6C2E59-913E-4A5D-B82F-BA4B573418A2}" type="pres">
      <dgm:prSet presAssocID="{BC131428-071B-464B-A608-D501E7BA087C}" presName="bgChev" presStyleLbl="node1" presStyleIdx="3" presStyleCnt="4" custScaleY="243208"/>
      <dgm:spPr/>
    </dgm:pt>
    <dgm:pt modelId="{267A97E2-9DC4-4CE6-9A51-39833174B3D9}" type="pres">
      <dgm:prSet presAssocID="{BC131428-071B-464B-A608-D501E7BA087C}" presName="txNode" presStyleLbl="fgAcc1" presStyleIdx="3" presStyleCnt="4" custScaleY="243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EC365A-79B4-4A5C-AA7E-4049AE3B0C05}" srcId="{B4411B44-BA5A-456E-B349-C15306F913C5}" destId="{BC131428-071B-464B-A608-D501E7BA087C}" srcOrd="3" destOrd="0" parTransId="{26C2ED8D-B2B1-4F38-AFE7-EB8E2E3ABEF9}" sibTransId="{44C6F46E-9CA3-4B15-8206-7B8D25D2C2BE}"/>
    <dgm:cxn modelId="{614C9FF5-2304-4C56-9CF3-5B1857C8E6CC}" srcId="{B4411B44-BA5A-456E-B349-C15306F913C5}" destId="{1BCBB229-F7FE-47A1-BFC3-122E2610EAE1}" srcOrd="1" destOrd="0" parTransId="{26A1AEB1-8ACF-44AA-A7B4-763134E9274E}" sibTransId="{65F1F087-EFD1-4003-A600-DB8E940C1ACE}"/>
    <dgm:cxn modelId="{D0FA7871-37EB-43FF-AA82-36AD56829419}" type="presOf" srcId="{B4411B44-BA5A-456E-B349-C15306F913C5}" destId="{11EFB243-64F8-4316-8BEB-9D8F99A2F428}" srcOrd="0" destOrd="0" presId="urn:microsoft.com/office/officeart/2005/8/layout/chevronAccent+Icon"/>
    <dgm:cxn modelId="{0A04E74F-63CC-4B64-BBB5-1124DFC7DC44}" srcId="{B4411B44-BA5A-456E-B349-C15306F913C5}" destId="{B86E62E4-B642-49D3-AD13-BF04A99BF126}" srcOrd="2" destOrd="0" parTransId="{E47E9870-4CDB-424C-A224-768180B80CF8}" sibTransId="{8755089E-9EDA-4E45-B77C-79ED3308C343}"/>
    <dgm:cxn modelId="{D648CF91-31E2-4A88-ABC5-0AA6796C16CE}" type="presOf" srcId="{BC131428-071B-464B-A608-D501E7BA087C}" destId="{267A97E2-9DC4-4CE6-9A51-39833174B3D9}" srcOrd="0" destOrd="0" presId="urn:microsoft.com/office/officeart/2005/8/layout/chevronAccent+Icon"/>
    <dgm:cxn modelId="{CFD584ED-B520-48CA-B8E8-C72CB0EC00C7}" type="presOf" srcId="{BE1104EF-AFC6-472C-9236-7CA1E3509FB4}" destId="{075D4925-AA1D-40CB-BB10-9936DD3D21AE}" srcOrd="0" destOrd="0" presId="urn:microsoft.com/office/officeart/2005/8/layout/chevronAccent+Icon"/>
    <dgm:cxn modelId="{0BCA4BBF-F425-4422-B3DC-395D0EE112B8}" srcId="{B4411B44-BA5A-456E-B349-C15306F913C5}" destId="{BE1104EF-AFC6-472C-9236-7CA1E3509FB4}" srcOrd="0" destOrd="0" parTransId="{B49F979D-DF6E-4692-9B79-E043F2960730}" sibTransId="{367FBFCF-B4B4-4A69-AAF8-CDD261F2104D}"/>
    <dgm:cxn modelId="{BCAE04F9-1DFF-41F0-8676-6687AFC72116}" type="presOf" srcId="{1BCBB229-F7FE-47A1-BFC3-122E2610EAE1}" destId="{E21C1666-2B30-433A-82EC-FFB1043F49BE}" srcOrd="0" destOrd="0" presId="urn:microsoft.com/office/officeart/2005/8/layout/chevronAccent+Icon"/>
    <dgm:cxn modelId="{E3D0E137-A8AC-4335-B47C-7EC8563C9ED5}" type="presOf" srcId="{B86E62E4-B642-49D3-AD13-BF04A99BF126}" destId="{1F6E9BB5-6CD8-406A-ACDF-D12DBFC68708}" srcOrd="0" destOrd="0" presId="urn:microsoft.com/office/officeart/2005/8/layout/chevronAccent+Icon"/>
    <dgm:cxn modelId="{ECCEFB46-E9AF-4925-8BDF-9FD19669785B}" type="presParOf" srcId="{11EFB243-64F8-4316-8BEB-9D8F99A2F428}" destId="{7E876FE5-78F9-4294-B9A2-504C8DFF4E2A}" srcOrd="0" destOrd="0" presId="urn:microsoft.com/office/officeart/2005/8/layout/chevronAccent+Icon"/>
    <dgm:cxn modelId="{E07ADD0A-F63A-4618-A28E-C1FC4258E8E5}" type="presParOf" srcId="{7E876FE5-78F9-4294-B9A2-504C8DFF4E2A}" destId="{27FB1083-2B72-406C-886D-406136D49CF4}" srcOrd="0" destOrd="0" presId="urn:microsoft.com/office/officeart/2005/8/layout/chevronAccent+Icon"/>
    <dgm:cxn modelId="{929F0558-E90D-472C-A833-25C760247E59}" type="presParOf" srcId="{7E876FE5-78F9-4294-B9A2-504C8DFF4E2A}" destId="{075D4925-AA1D-40CB-BB10-9936DD3D21AE}" srcOrd="1" destOrd="0" presId="urn:microsoft.com/office/officeart/2005/8/layout/chevronAccent+Icon"/>
    <dgm:cxn modelId="{7102B425-7133-46E4-A0ED-D9339A1B708F}" type="presParOf" srcId="{11EFB243-64F8-4316-8BEB-9D8F99A2F428}" destId="{EE16A81D-02A5-4347-8C8A-80D16E4862BD}" srcOrd="1" destOrd="0" presId="urn:microsoft.com/office/officeart/2005/8/layout/chevronAccent+Icon"/>
    <dgm:cxn modelId="{C22A976B-B6D0-4A42-844A-E0A4C480FADC}" type="presParOf" srcId="{11EFB243-64F8-4316-8BEB-9D8F99A2F428}" destId="{6475D645-06EA-481F-82ED-EE6B718F84B0}" srcOrd="2" destOrd="0" presId="urn:microsoft.com/office/officeart/2005/8/layout/chevronAccent+Icon"/>
    <dgm:cxn modelId="{31F7CFF2-37C4-411D-AF9B-90A397DC43A4}" type="presParOf" srcId="{6475D645-06EA-481F-82ED-EE6B718F84B0}" destId="{0DD8D1A0-39EA-48CC-8BE2-63E7A7E6BD4C}" srcOrd="0" destOrd="0" presId="urn:microsoft.com/office/officeart/2005/8/layout/chevronAccent+Icon"/>
    <dgm:cxn modelId="{B411ABDC-5FBA-470E-ACB1-E104F45BA9F5}" type="presParOf" srcId="{6475D645-06EA-481F-82ED-EE6B718F84B0}" destId="{E21C1666-2B30-433A-82EC-FFB1043F49BE}" srcOrd="1" destOrd="0" presId="urn:microsoft.com/office/officeart/2005/8/layout/chevronAccent+Icon"/>
    <dgm:cxn modelId="{A0993D07-1373-4E35-80CD-9FAB6A418E09}" type="presParOf" srcId="{11EFB243-64F8-4316-8BEB-9D8F99A2F428}" destId="{1C6584B3-79F9-4990-986A-C65FF988619D}" srcOrd="3" destOrd="0" presId="urn:microsoft.com/office/officeart/2005/8/layout/chevronAccent+Icon"/>
    <dgm:cxn modelId="{2FE9FDD7-9874-460A-8686-56F3D4E8C22C}" type="presParOf" srcId="{11EFB243-64F8-4316-8BEB-9D8F99A2F428}" destId="{6BC77C3F-5ED4-45F8-B42B-EDFF605DA889}" srcOrd="4" destOrd="0" presId="urn:microsoft.com/office/officeart/2005/8/layout/chevronAccent+Icon"/>
    <dgm:cxn modelId="{65C7B64F-401E-4722-8C7D-8F184A8AF207}" type="presParOf" srcId="{6BC77C3F-5ED4-45F8-B42B-EDFF605DA889}" destId="{F359ADEB-4ADE-4DA9-8E24-EE0C3A445FB5}" srcOrd="0" destOrd="0" presId="urn:microsoft.com/office/officeart/2005/8/layout/chevronAccent+Icon"/>
    <dgm:cxn modelId="{8249D108-58AC-4925-9F5A-EB4516DF2C06}" type="presParOf" srcId="{6BC77C3F-5ED4-45F8-B42B-EDFF605DA889}" destId="{1F6E9BB5-6CD8-406A-ACDF-D12DBFC68708}" srcOrd="1" destOrd="0" presId="urn:microsoft.com/office/officeart/2005/8/layout/chevronAccent+Icon"/>
    <dgm:cxn modelId="{0C08C44E-29B5-4DBD-BD92-D14380EB19C6}" type="presParOf" srcId="{11EFB243-64F8-4316-8BEB-9D8F99A2F428}" destId="{968F2C05-E1FC-4F1B-A576-A37EF99C331C}" srcOrd="5" destOrd="0" presId="urn:microsoft.com/office/officeart/2005/8/layout/chevronAccent+Icon"/>
    <dgm:cxn modelId="{055761AB-60E0-4B53-8D1E-EC8CBC8F263D}" type="presParOf" srcId="{11EFB243-64F8-4316-8BEB-9D8F99A2F428}" destId="{B7068921-CFC7-4381-B8CD-FC37B03A3CA5}" srcOrd="6" destOrd="0" presId="urn:microsoft.com/office/officeart/2005/8/layout/chevronAccent+Icon"/>
    <dgm:cxn modelId="{E034460D-EF1B-4A81-9755-51914B14FE2D}" type="presParOf" srcId="{B7068921-CFC7-4381-B8CD-FC37B03A3CA5}" destId="{BA6C2E59-913E-4A5D-B82F-BA4B573418A2}" srcOrd="0" destOrd="0" presId="urn:microsoft.com/office/officeart/2005/8/layout/chevronAccent+Icon"/>
    <dgm:cxn modelId="{05192784-33BB-49A3-A762-D62DF68BEDC7}" type="presParOf" srcId="{B7068921-CFC7-4381-B8CD-FC37B03A3CA5}" destId="{267A97E2-9DC4-4CE6-9A51-39833174B3D9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4D0B09-1443-45FA-A4C3-7AE2CBFC0AD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9F7ABB-2FA0-4966-907F-4796511B66E4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berpakaian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sopan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(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nuansa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putih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)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52F305B-1B31-44E6-9A73-3E08C926157A}" type="parTrans" cxnId="{7674756A-0982-4000-9331-654CDE639805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F090C02-7564-4DE5-A02E-F474EF6DE878}" type="sibTrans" cxnId="{7674756A-0982-4000-9331-654CDE639805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A1BF2E9-0392-4377-868F-9EDD4EADF20D}">
      <dgm:prSet phldrT="[Text]" custT="1"/>
      <dgm:spPr>
        <a:solidFill>
          <a:srgbClr val="FF3300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agar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berperilaku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sopan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ramah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kepada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anak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SM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EBC2B01-2EE9-4E31-9786-E636B7AAD5AA}" type="parTrans" cxnId="{1EDDA365-9831-45C5-812C-5FF134E87A98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0177AD3-EAD7-4061-A1EB-FA3A864398CD}" type="sibTrans" cxnId="{1EDDA365-9831-45C5-812C-5FF134E87A98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929F88C-DC72-4278-AC2F-749DD2775458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agar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memperkenalkan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diri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nama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domisili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asal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gereja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63BBEBE-8D9D-46D3-8C70-7824EBA30A97}" type="parTrans" cxnId="{F88D21C7-4372-4D5F-B48A-2A1C77AC5126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02A2873-F403-4495-9605-54D94F3E2994}" type="sibTrans" cxnId="{F88D21C7-4372-4D5F-B48A-2A1C77AC5126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D37D236-C41C-4772-B78A-1F5F33079425}">
      <dgm:prSet phldrT="[Text]" custT="1"/>
      <dgm:spPr>
        <a:solidFill>
          <a:srgbClr val="9900CC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agar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membawa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alkitab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alat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peraga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yang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diperlukan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57037BF-93C9-4A75-8D26-FF8A43ABA593}" type="parTrans" cxnId="{885BF510-4F97-41DF-87C8-097617C906CE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81D74C2-F281-4DDF-A5FC-07B325C6E230}" type="sibTrans" cxnId="{885BF510-4F97-41DF-87C8-097617C906CE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1667F3C-6EF1-4891-8B84-4655BFE28CF5}">
      <dgm:prSet phldrT="[Text]" custT="1"/>
      <dgm:spPr>
        <a:solidFill>
          <a:srgbClr val="663300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agar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tidak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mengeluh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atas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kekurangan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4BA1260-11CD-437E-BA44-862D39B961D5}" type="parTrans" cxnId="{D69385C5-2C51-43CC-83AE-7C171F98139D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7A27A7B-F801-48FD-B617-A39B4A7374AD}" type="sibTrans" cxnId="{D69385C5-2C51-43CC-83AE-7C171F98139D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112EBAB-42A5-48CE-900D-8F07C8B55285}">
      <dgm:prSet phldrT="[Text]" custT="1"/>
      <dgm:spPr>
        <a:solidFill>
          <a:srgbClr val="0000FF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agar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mencatat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hal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positif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yang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bisa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ditularkan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A592515-1F84-4E2E-A556-101BA12DC0B1}" type="parTrans" cxnId="{7FA08B94-0A72-4E43-9174-8BB0583A954D}">
      <dgm:prSet/>
      <dgm:spPr/>
      <dgm:t>
        <a:bodyPr/>
        <a:lstStyle/>
        <a:p>
          <a:endParaRPr lang="en-US"/>
        </a:p>
      </dgm:t>
    </dgm:pt>
    <dgm:pt modelId="{1E13EB39-3423-4DBB-B0D0-8E568D426E20}" type="sibTrans" cxnId="{7FA08B94-0A72-4E43-9174-8BB0583A954D}">
      <dgm:prSet/>
      <dgm:spPr/>
      <dgm:t>
        <a:bodyPr/>
        <a:lstStyle/>
        <a:p>
          <a:endParaRPr lang="en-US"/>
        </a:p>
      </dgm:t>
    </dgm:pt>
    <dgm:pt modelId="{CEFFCF61-311B-46F1-95AF-E7F905D5FEDB}">
      <dgm:prSet phldrT="[Text]" custT="1"/>
      <dgm:spPr>
        <a:solidFill>
          <a:srgbClr val="006600"/>
        </a:solidFill>
      </dgm:spPr>
      <dgm:t>
        <a:bodyPr/>
        <a:lstStyle/>
        <a:p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ada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foto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bersama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serta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foto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aktivitas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sarana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375E4C2-E9EE-4585-99C8-3C410ACD140A}" type="parTrans" cxnId="{AB8DF445-2FAA-44B4-92CD-53BC8A6ABE98}">
      <dgm:prSet/>
      <dgm:spPr/>
      <dgm:t>
        <a:bodyPr/>
        <a:lstStyle/>
        <a:p>
          <a:endParaRPr lang="en-US"/>
        </a:p>
      </dgm:t>
    </dgm:pt>
    <dgm:pt modelId="{FA5A9404-7A5E-443E-A1D3-A0D292D20AF6}" type="sibTrans" cxnId="{AB8DF445-2FAA-44B4-92CD-53BC8A6ABE98}">
      <dgm:prSet/>
      <dgm:spPr/>
      <dgm:t>
        <a:bodyPr/>
        <a:lstStyle/>
        <a:p>
          <a:endParaRPr lang="en-US"/>
        </a:p>
      </dgm:t>
    </dgm:pt>
    <dgm:pt modelId="{D7AED9DF-376F-44F0-8D54-F122E13D2AA8}" type="pres">
      <dgm:prSet presAssocID="{C94D0B09-1443-45FA-A4C3-7AE2CBFC0AD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19BC68-B4BB-413F-8D3F-9B86F39E677D}" type="pres">
      <dgm:prSet presAssocID="{4F9F7ABB-2FA0-4966-907F-4796511B66E4}" presName="parentLin" presStyleCnt="0"/>
      <dgm:spPr/>
    </dgm:pt>
    <dgm:pt modelId="{E9AFF675-4F35-4D63-89CB-784445466D58}" type="pres">
      <dgm:prSet presAssocID="{4F9F7ABB-2FA0-4966-907F-4796511B66E4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530D3113-30A8-46D4-B915-6F447CE85C86}" type="pres">
      <dgm:prSet presAssocID="{4F9F7ABB-2FA0-4966-907F-4796511B66E4}" presName="parentText" presStyleLbl="node1" presStyleIdx="0" presStyleCnt="7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3D2679-0401-4EF4-B3E6-D9687EC4DA6D}" type="pres">
      <dgm:prSet presAssocID="{4F9F7ABB-2FA0-4966-907F-4796511B66E4}" presName="negativeSpace" presStyleCnt="0"/>
      <dgm:spPr/>
    </dgm:pt>
    <dgm:pt modelId="{78F5D379-94A4-4C2F-8CAB-627B232FAFBF}" type="pres">
      <dgm:prSet presAssocID="{4F9F7ABB-2FA0-4966-907F-4796511B66E4}" presName="childText" presStyleLbl="conFgAcc1" presStyleIdx="0" presStyleCnt="7" custScaleX="95239">
        <dgm:presLayoutVars>
          <dgm:bulletEnabled val="1"/>
        </dgm:presLayoutVars>
      </dgm:prSet>
      <dgm:spPr/>
    </dgm:pt>
    <dgm:pt modelId="{E299A31B-9810-4D8C-A8B3-0186B3038725}" type="pres">
      <dgm:prSet presAssocID="{CF090C02-7564-4DE5-A02E-F474EF6DE878}" presName="spaceBetweenRectangles" presStyleCnt="0"/>
      <dgm:spPr/>
    </dgm:pt>
    <dgm:pt modelId="{4C37A5E6-ED2E-4038-B0A9-1412B8BF352E}" type="pres">
      <dgm:prSet presAssocID="{DA1BF2E9-0392-4377-868F-9EDD4EADF20D}" presName="parentLin" presStyleCnt="0"/>
      <dgm:spPr/>
    </dgm:pt>
    <dgm:pt modelId="{6752E389-1E1E-4418-A070-1A4DE969E80E}" type="pres">
      <dgm:prSet presAssocID="{DA1BF2E9-0392-4377-868F-9EDD4EADF20D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9864E04B-6EDD-4F2C-8F67-CCA8BACB828C}" type="pres">
      <dgm:prSet presAssocID="{DA1BF2E9-0392-4377-868F-9EDD4EADF20D}" presName="parentText" presStyleLbl="node1" presStyleIdx="1" presStyleCnt="7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E679DE-D3C7-4039-A7D8-E374120EA0D8}" type="pres">
      <dgm:prSet presAssocID="{DA1BF2E9-0392-4377-868F-9EDD4EADF20D}" presName="negativeSpace" presStyleCnt="0"/>
      <dgm:spPr/>
    </dgm:pt>
    <dgm:pt modelId="{3A4F5FFD-73A0-41D3-B9BE-59C90EA27D18}" type="pres">
      <dgm:prSet presAssocID="{DA1BF2E9-0392-4377-868F-9EDD4EADF20D}" presName="childText" presStyleLbl="conFgAcc1" presStyleIdx="1" presStyleCnt="7" custScaleX="95239">
        <dgm:presLayoutVars>
          <dgm:bulletEnabled val="1"/>
        </dgm:presLayoutVars>
      </dgm:prSet>
      <dgm:spPr/>
    </dgm:pt>
    <dgm:pt modelId="{C4E546D2-762C-46BB-AA4D-2F84A372E3B6}" type="pres">
      <dgm:prSet presAssocID="{00177AD3-EAD7-4061-A1EB-FA3A864398CD}" presName="spaceBetweenRectangles" presStyleCnt="0"/>
      <dgm:spPr/>
    </dgm:pt>
    <dgm:pt modelId="{B62EA3E3-4C6D-4F1C-81FB-935EADCDED68}" type="pres">
      <dgm:prSet presAssocID="{0929F88C-DC72-4278-AC2F-749DD2775458}" presName="parentLin" presStyleCnt="0"/>
      <dgm:spPr/>
    </dgm:pt>
    <dgm:pt modelId="{54D58F0F-79F5-49B9-B94C-4954E043215F}" type="pres">
      <dgm:prSet presAssocID="{0929F88C-DC72-4278-AC2F-749DD2775458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C3D3F9C2-4B8A-4B4E-B6DA-C02EEE9BB408}" type="pres">
      <dgm:prSet presAssocID="{0929F88C-DC72-4278-AC2F-749DD2775458}" presName="parentText" presStyleLbl="node1" presStyleIdx="2" presStyleCnt="7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6976A6-58C0-4B3E-A082-BCF93437B56A}" type="pres">
      <dgm:prSet presAssocID="{0929F88C-DC72-4278-AC2F-749DD2775458}" presName="negativeSpace" presStyleCnt="0"/>
      <dgm:spPr/>
    </dgm:pt>
    <dgm:pt modelId="{2CF9C1B2-5C5A-4366-B756-CDAEA1B59892}" type="pres">
      <dgm:prSet presAssocID="{0929F88C-DC72-4278-AC2F-749DD2775458}" presName="childText" presStyleLbl="conFgAcc1" presStyleIdx="2" presStyleCnt="7" custScaleX="95239">
        <dgm:presLayoutVars>
          <dgm:bulletEnabled val="1"/>
        </dgm:presLayoutVars>
      </dgm:prSet>
      <dgm:spPr/>
    </dgm:pt>
    <dgm:pt modelId="{4BDE09EC-8F3D-4B8D-A965-7A25C3CAF2FB}" type="pres">
      <dgm:prSet presAssocID="{202A2873-F403-4495-9605-54D94F3E2994}" presName="spaceBetweenRectangles" presStyleCnt="0"/>
      <dgm:spPr/>
    </dgm:pt>
    <dgm:pt modelId="{730B6231-E283-4BEB-AFF9-DCC928C4D236}" type="pres">
      <dgm:prSet presAssocID="{2D37D236-C41C-4772-B78A-1F5F33079425}" presName="parentLin" presStyleCnt="0"/>
      <dgm:spPr/>
    </dgm:pt>
    <dgm:pt modelId="{0E9C632C-CE6D-4D86-8CEE-0E20086839D7}" type="pres">
      <dgm:prSet presAssocID="{2D37D236-C41C-4772-B78A-1F5F33079425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D7FBB998-AA7B-45DE-8344-590F278FBA9B}" type="pres">
      <dgm:prSet presAssocID="{2D37D236-C41C-4772-B78A-1F5F33079425}" presName="parentText" presStyleLbl="node1" presStyleIdx="3" presStyleCnt="7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98A6C8-CFDC-4692-9A8E-4D708AADE83D}" type="pres">
      <dgm:prSet presAssocID="{2D37D236-C41C-4772-B78A-1F5F33079425}" presName="negativeSpace" presStyleCnt="0"/>
      <dgm:spPr/>
    </dgm:pt>
    <dgm:pt modelId="{A995930A-94AF-4D8B-B987-17988E33B3F1}" type="pres">
      <dgm:prSet presAssocID="{2D37D236-C41C-4772-B78A-1F5F33079425}" presName="childText" presStyleLbl="conFgAcc1" presStyleIdx="3" presStyleCnt="7" custScaleX="95239">
        <dgm:presLayoutVars>
          <dgm:bulletEnabled val="1"/>
        </dgm:presLayoutVars>
      </dgm:prSet>
      <dgm:spPr/>
    </dgm:pt>
    <dgm:pt modelId="{68298E2F-6F9F-4EE7-885A-34CB6FCCB651}" type="pres">
      <dgm:prSet presAssocID="{381D74C2-F281-4DDF-A5FC-07B325C6E230}" presName="spaceBetweenRectangles" presStyleCnt="0"/>
      <dgm:spPr/>
    </dgm:pt>
    <dgm:pt modelId="{CD1C47E6-F8D8-435D-B3DF-4BBB4F175CB4}" type="pres">
      <dgm:prSet presAssocID="{31667F3C-6EF1-4891-8B84-4655BFE28CF5}" presName="parentLin" presStyleCnt="0"/>
      <dgm:spPr/>
    </dgm:pt>
    <dgm:pt modelId="{2111B6F4-0FD0-4F85-A88E-366604A73E46}" type="pres">
      <dgm:prSet presAssocID="{31667F3C-6EF1-4891-8B84-4655BFE28CF5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EF397821-974B-4FCC-B663-7C2FAA6BC254}" type="pres">
      <dgm:prSet presAssocID="{31667F3C-6EF1-4891-8B84-4655BFE28CF5}" presName="parentText" presStyleLbl="node1" presStyleIdx="4" presStyleCnt="7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5F49E0-FECF-46F8-8DC2-5FE07F8B5544}" type="pres">
      <dgm:prSet presAssocID="{31667F3C-6EF1-4891-8B84-4655BFE28CF5}" presName="negativeSpace" presStyleCnt="0"/>
      <dgm:spPr/>
    </dgm:pt>
    <dgm:pt modelId="{673D1824-744E-4D1A-BB52-3C2338257665}" type="pres">
      <dgm:prSet presAssocID="{31667F3C-6EF1-4891-8B84-4655BFE28CF5}" presName="childText" presStyleLbl="conFgAcc1" presStyleIdx="4" presStyleCnt="7" custScaleX="95239">
        <dgm:presLayoutVars>
          <dgm:bulletEnabled val="1"/>
        </dgm:presLayoutVars>
      </dgm:prSet>
      <dgm:spPr/>
    </dgm:pt>
    <dgm:pt modelId="{DCA3E3AB-8C5F-465A-AB73-D86BAA39B76F}" type="pres">
      <dgm:prSet presAssocID="{67A27A7B-F801-48FD-B617-A39B4A7374AD}" presName="spaceBetweenRectangles" presStyleCnt="0"/>
      <dgm:spPr/>
    </dgm:pt>
    <dgm:pt modelId="{6E08DE28-C1F3-4AD5-93C8-DF6279B9F12D}" type="pres">
      <dgm:prSet presAssocID="{4112EBAB-42A5-48CE-900D-8F07C8B55285}" presName="parentLin" presStyleCnt="0"/>
      <dgm:spPr/>
    </dgm:pt>
    <dgm:pt modelId="{66BDCB0C-8BB2-412C-8D07-ADB2B48B4165}" type="pres">
      <dgm:prSet presAssocID="{4112EBAB-42A5-48CE-900D-8F07C8B55285}" presName="parentLeftMargin" presStyleLbl="node1" presStyleIdx="4" presStyleCnt="7"/>
      <dgm:spPr/>
      <dgm:t>
        <a:bodyPr/>
        <a:lstStyle/>
        <a:p>
          <a:endParaRPr lang="en-US"/>
        </a:p>
      </dgm:t>
    </dgm:pt>
    <dgm:pt modelId="{CBB32F39-4C5E-49C4-BD47-9ED38067094E}" type="pres">
      <dgm:prSet presAssocID="{4112EBAB-42A5-48CE-900D-8F07C8B55285}" presName="parentText" presStyleLbl="node1" presStyleIdx="5" presStyleCnt="7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9231AC-A999-4ED7-98A6-56C950E3A852}" type="pres">
      <dgm:prSet presAssocID="{4112EBAB-42A5-48CE-900D-8F07C8B55285}" presName="negativeSpace" presStyleCnt="0"/>
      <dgm:spPr/>
    </dgm:pt>
    <dgm:pt modelId="{A59ABEB9-5122-4D2C-B350-E58A341370F6}" type="pres">
      <dgm:prSet presAssocID="{4112EBAB-42A5-48CE-900D-8F07C8B55285}" presName="childText" presStyleLbl="conFgAcc1" presStyleIdx="5" presStyleCnt="7" custScaleX="95239">
        <dgm:presLayoutVars>
          <dgm:bulletEnabled val="1"/>
        </dgm:presLayoutVars>
      </dgm:prSet>
      <dgm:spPr/>
    </dgm:pt>
    <dgm:pt modelId="{CF18A9CA-B165-4C3C-A967-5FCD743B1DC6}" type="pres">
      <dgm:prSet presAssocID="{1E13EB39-3423-4DBB-B0D0-8E568D426E20}" presName="spaceBetweenRectangles" presStyleCnt="0"/>
      <dgm:spPr/>
    </dgm:pt>
    <dgm:pt modelId="{410275A0-F2F1-40AE-9D4F-924D52D3E258}" type="pres">
      <dgm:prSet presAssocID="{CEFFCF61-311B-46F1-95AF-E7F905D5FEDB}" presName="parentLin" presStyleCnt="0"/>
      <dgm:spPr/>
    </dgm:pt>
    <dgm:pt modelId="{4EAB77DF-E308-4FCE-B42D-73C5EAAB7B76}" type="pres">
      <dgm:prSet presAssocID="{CEFFCF61-311B-46F1-95AF-E7F905D5FEDB}" presName="parentLeftMargin" presStyleLbl="node1" presStyleIdx="5" presStyleCnt="7"/>
      <dgm:spPr/>
      <dgm:t>
        <a:bodyPr/>
        <a:lstStyle/>
        <a:p>
          <a:endParaRPr lang="en-US"/>
        </a:p>
      </dgm:t>
    </dgm:pt>
    <dgm:pt modelId="{C2D8B365-1DA9-4EF1-B410-2838ABA87B80}" type="pres">
      <dgm:prSet presAssocID="{CEFFCF61-311B-46F1-95AF-E7F905D5FEDB}" presName="parentText" presStyleLbl="node1" presStyleIdx="6" presStyleCnt="7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56B9D2-159A-4428-8BC8-8AA17985DBAD}" type="pres">
      <dgm:prSet presAssocID="{CEFFCF61-311B-46F1-95AF-E7F905D5FEDB}" presName="negativeSpace" presStyleCnt="0"/>
      <dgm:spPr/>
    </dgm:pt>
    <dgm:pt modelId="{E1C0499D-E9B0-4775-810C-CF8784CB9DF7}" type="pres">
      <dgm:prSet presAssocID="{CEFFCF61-311B-46F1-95AF-E7F905D5FEDB}" presName="childText" presStyleLbl="conFgAcc1" presStyleIdx="6" presStyleCnt="7" custScaleX="95239">
        <dgm:presLayoutVars>
          <dgm:bulletEnabled val="1"/>
        </dgm:presLayoutVars>
      </dgm:prSet>
      <dgm:spPr/>
    </dgm:pt>
  </dgm:ptLst>
  <dgm:cxnLst>
    <dgm:cxn modelId="{CE3DC11B-9164-457C-BE6F-92AF8CDDEAAC}" type="presOf" srcId="{4F9F7ABB-2FA0-4966-907F-4796511B66E4}" destId="{530D3113-30A8-46D4-B915-6F447CE85C86}" srcOrd="1" destOrd="0" presId="urn:microsoft.com/office/officeart/2005/8/layout/list1"/>
    <dgm:cxn modelId="{1EDDA365-9831-45C5-812C-5FF134E87A98}" srcId="{C94D0B09-1443-45FA-A4C3-7AE2CBFC0AD4}" destId="{DA1BF2E9-0392-4377-868F-9EDD4EADF20D}" srcOrd="1" destOrd="0" parTransId="{4EBC2B01-2EE9-4E31-9786-E636B7AAD5AA}" sibTransId="{00177AD3-EAD7-4061-A1EB-FA3A864398CD}"/>
    <dgm:cxn modelId="{2DD4260F-95DB-46D9-9387-71DC624D0E0F}" type="presOf" srcId="{DA1BF2E9-0392-4377-868F-9EDD4EADF20D}" destId="{6752E389-1E1E-4418-A070-1A4DE969E80E}" srcOrd="0" destOrd="0" presId="urn:microsoft.com/office/officeart/2005/8/layout/list1"/>
    <dgm:cxn modelId="{64AC77B2-FDB4-49B3-86A0-A462210A1E81}" type="presOf" srcId="{CEFFCF61-311B-46F1-95AF-E7F905D5FEDB}" destId="{4EAB77DF-E308-4FCE-B42D-73C5EAAB7B76}" srcOrd="0" destOrd="0" presId="urn:microsoft.com/office/officeart/2005/8/layout/list1"/>
    <dgm:cxn modelId="{4BD834E3-FF9D-4F57-A0F3-0ADF1F019350}" type="presOf" srcId="{31667F3C-6EF1-4891-8B84-4655BFE28CF5}" destId="{2111B6F4-0FD0-4F85-A88E-366604A73E46}" srcOrd="0" destOrd="0" presId="urn:microsoft.com/office/officeart/2005/8/layout/list1"/>
    <dgm:cxn modelId="{F6023634-E16C-4C74-973E-2B19A95DF80D}" type="presOf" srcId="{0929F88C-DC72-4278-AC2F-749DD2775458}" destId="{C3D3F9C2-4B8A-4B4E-B6DA-C02EEE9BB408}" srcOrd="1" destOrd="0" presId="urn:microsoft.com/office/officeart/2005/8/layout/list1"/>
    <dgm:cxn modelId="{D69385C5-2C51-43CC-83AE-7C171F98139D}" srcId="{C94D0B09-1443-45FA-A4C3-7AE2CBFC0AD4}" destId="{31667F3C-6EF1-4891-8B84-4655BFE28CF5}" srcOrd="4" destOrd="0" parTransId="{74BA1260-11CD-437E-BA44-862D39B961D5}" sibTransId="{67A27A7B-F801-48FD-B617-A39B4A7374AD}"/>
    <dgm:cxn modelId="{09D4F880-5C94-4779-9C1A-20C1494D1512}" type="presOf" srcId="{2D37D236-C41C-4772-B78A-1F5F33079425}" destId="{0E9C632C-CE6D-4D86-8CEE-0E20086839D7}" srcOrd="0" destOrd="0" presId="urn:microsoft.com/office/officeart/2005/8/layout/list1"/>
    <dgm:cxn modelId="{44CC6867-F923-4C48-9F91-F2ABB7920FF7}" type="presOf" srcId="{CEFFCF61-311B-46F1-95AF-E7F905D5FEDB}" destId="{C2D8B365-1DA9-4EF1-B410-2838ABA87B80}" srcOrd="1" destOrd="0" presId="urn:microsoft.com/office/officeart/2005/8/layout/list1"/>
    <dgm:cxn modelId="{3B84596C-E7E1-463D-956C-607D6E7C7ECD}" type="presOf" srcId="{4F9F7ABB-2FA0-4966-907F-4796511B66E4}" destId="{E9AFF675-4F35-4D63-89CB-784445466D58}" srcOrd="0" destOrd="0" presId="urn:microsoft.com/office/officeart/2005/8/layout/list1"/>
    <dgm:cxn modelId="{AB8DF445-2FAA-44B4-92CD-53BC8A6ABE98}" srcId="{C94D0B09-1443-45FA-A4C3-7AE2CBFC0AD4}" destId="{CEFFCF61-311B-46F1-95AF-E7F905D5FEDB}" srcOrd="6" destOrd="0" parTransId="{D375E4C2-E9EE-4585-99C8-3C410ACD140A}" sibTransId="{FA5A9404-7A5E-443E-A1D3-A0D292D20AF6}"/>
    <dgm:cxn modelId="{8CB63CB9-A447-4B2B-B549-19C424E539D2}" type="presOf" srcId="{0929F88C-DC72-4278-AC2F-749DD2775458}" destId="{54D58F0F-79F5-49B9-B94C-4954E043215F}" srcOrd="0" destOrd="0" presId="urn:microsoft.com/office/officeart/2005/8/layout/list1"/>
    <dgm:cxn modelId="{7674756A-0982-4000-9331-654CDE639805}" srcId="{C94D0B09-1443-45FA-A4C3-7AE2CBFC0AD4}" destId="{4F9F7ABB-2FA0-4966-907F-4796511B66E4}" srcOrd="0" destOrd="0" parTransId="{452F305B-1B31-44E6-9A73-3E08C926157A}" sibTransId="{CF090C02-7564-4DE5-A02E-F474EF6DE878}"/>
    <dgm:cxn modelId="{61B17DEB-8A11-471A-A8A0-4D36A594212F}" type="presOf" srcId="{4112EBAB-42A5-48CE-900D-8F07C8B55285}" destId="{CBB32F39-4C5E-49C4-BD47-9ED38067094E}" srcOrd="1" destOrd="0" presId="urn:microsoft.com/office/officeart/2005/8/layout/list1"/>
    <dgm:cxn modelId="{220E2AD0-D31A-453E-A317-097BBE1DDC50}" type="presOf" srcId="{4112EBAB-42A5-48CE-900D-8F07C8B55285}" destId="{66BDCB0C-8BB2-412C-8D07-ADB2B48B4165}" srcOrd="0" destOrd="0" presId="urn:microsoft.com/office/officeart/2005/8/layout/list1"/>
    <dgm:cxn modelId="{F88D21C7-4372-4D5F-B48A-2A1C77AC5126}" srcId="{C94D0B09-1443-45FA-A4C3-7AE2CBFC0AD4}" destId="{0929F88C-DC72-4278-AC2F-749DD2775458}" srcOrd="2" destOrd="0" parTransId="{A63BBEBE-8D9D-46D3-8C70-7824EBA30A97}" sibTransId="{202A2873-F403-4495-9605-54D94F3E2994}"/>
    <dgm:cxn modelId="{885BF510-4F97-41DF-87C8-097617C906CE}" srcId="{C94D0B09-1443-45FA-A4C3-7AE2CBFC0AD4}" destId="{2D37D236-C41C-4772-B78A-1F5F33079425}" srcOrd="3" destOrd="0" parTransId="{457037BF-93C9-4A75-8D26-FF8A43ABA593}" sibTransId="{381D74C2-F281-4DDF-A5FC-07B325C6E230}"/>
    <dgm:cxn modelId="{80A55E9A-4BCC-4BC1-81CE-32687ED5E8F3}" type="presOf" srcId="{2D37D236-C41C-4772-B78A-1F5F33079425}" destId="{D7FBB998-AA7B-45DE-8344-590F278FBA9B}" srcOrd="1" destOrd="0" presId="urn:microsoft.com/office/officeart/2005/8/layout/list1"/>
    <dgm:cxn modelId="{2C5C0240-E1E1-4479-B0BE-09D799C844DD}" type="presOf" srcId="{31667F3C-6EF1-4891-8B84-4655BFE28CF5}" destId="{EF397821-974B-4FCC-B663-7C2FAA6BC254}" srcOrd="1" destOrd="0" presId="urn:microsoft.com/office/officeart/2005/8/layout/list1"/>
    <dgm:cxn modelId="{325C531F-FA42-4826-B442-72B4F166B9FD}" type="presOf" srcId="{DA1BF2E9-0392-4377-868F-9EDD4EADF20D}" destId="{9864E04B-6EDD-4F2C-8F67-CCA8BACB828C}" srcOrd="1" destOrd="0" presId="urn:microsoft.com/office/officeart/2005/8/layout/list1"/>
    <dgm:cxn modelId="{7FA08B94-0A72-4E43-9174-8BB0583A954D}" srcId="{C94D0B09-1443-45FA-A4C3-7AE2CBFC0AD4}" destId="{4112EBAB-42A5-48CE-900D-8F07C8B55285}" srcOrd="5" destOrd="0" parTransId="{7A592515-1F84-4E2E-A556-101BA12DC0B1}" sibTransId="{1E13EB39-3423-4DBB-B0D0-8E568D426E20}"/>
    <dgm:cxn modelId="{9CA7D73D-375D-4207-B4B7-58DB1F6837E3}" type="presOf" srcId="{C94D0B09-1443-45FA-A4C3-7AE2CBFC0AD4}" destId="{D7AED9DF-376F-44F0-8D54-F122E13D2AA8}" srcOrd="0" destOrd="0" presId="urn:microsoft.com/office/officeart/2005/8/layout/list1"/>
    <dgm:cxn modelId="{0A48706E-82C0-411D-A8C3-C342BD3DCFC8}" type="presParOf" srcId="{D7AED9DF-376F-44F0-8D54-F122E13D2AA8}" destId="{BA19BC68-B4BB-413F-8D3F-9B86F39E677D}" srcOrd="0" destOrd="0" presId="urn:microsoft.com/office/officeart/2005/8/layout/list1"/>
    <dgm:cxn modelId="{D7ED9D90-7973-40AE-A758-077BD5150056}" type="presParOf" srcId="{BA19BC68-B4BB-413F-8D3F-9B86F39E677D}" destId="{E9AFF675-4F35-4D63-89CB-784445466D58}" srcOrd="0" destOrd="0" presId="urn:microsoft.com/office/officeart/2005/8/layout/list1"/>
    <dgm:cxn modelId="{53C1FB46-0811-4A77-8938-3D9F47FCCC83}" type="presParOf" srcId="{BA19BC68-B4BB-413F-8D3F-9B86F39E677D}" destId="{530D3113-30A8-46D4-B915-6F447CE85C86}" srcOrd="1" destOrd="0" presId="urn:microsoft.com/office/officeart/2005/8/layout/list1"/>
    <dgm:cxn modelId="{9AF10E1F-B97A-4BAC-AFE8-F3248C75BF37}" type="presParOf" srcId="{D7AED9DF-376F-44F0-8D54-F122E13D2AA8}" destId="{B83D2679-0401-4EF4-B3E6-D9687EC4DA6D}" srcOrd="1" destOrd="0" presId="urn:microsoft.com/office/officeart/2005/8/layout/list1"/>
    <dgm:cxn modelId="{E30977A8-B22F-4C6E-AE9D-5F7E0D587E46}" type="presParOf" srcId="{D7AED9DF-376F-44F0-8D54-F122E13D2AA8}" destId="{78F5D379-94A4-4C2F-8CAB-627B232FAFBF}" srcOrd="2" destOrd="0" presId="urn:microsoft.com/office/officeart/2005/8/layout/list1"/>
    <dgm:cxn modelId="{A55D8D20-09C1-4367-84A0-EF2DCEC05399}" type="presParOf" srcId="{D7AED9DF-376F-44F0-8D54-F122E13D2AA8}" destId="{E299A31B-9810-4D8C-A8B3-0186B3038725}" srcOrd="3" destOrd="0" presId="urn:microsoft.com/office/officeart/2005/8/layout/list1"/>
    <dgm:cxn modelId="{19011992-F5ED-4E24-93A9-9F0D8702D7D8}" type="presParOf" srcId="{D7AED9DF-376F-44F0-8D54-F122E13D2AA8}" destId="{4C37A5E6-ED2E-4038-B0A9-1412B8BF352E}" srcOrd="4" destOrd="0" presId="urn:microsoft.com/office/officeart/2005/8/layout/list1"/>
    <dgm:cxn modelId="{A82C3475-A39A-4F93-B1EC-35FD4562894A}" type="presParOf" srcId="{4C37A5E6-ED2E-4038-B0A9-1412B8BF352E}" destId="{6752E389-1E1E-4418-A070-1A4DE969E80E}" srcOrd="0" destOrd="0" presId="urn:microsoft.com/office/officeart/2005/8/layout/list1"/>
    <dgm:cxn modelId="{FC3C0BD4-E8D0-422F-AB1B-135226FBA83B}" type="presParOf" srcId="{4C37A5E6-ED2E-4038-B0A9-1412B8BF352E}" destId="{9864E04B-6EDD-4F2C-8F67-CCA8BACB828C}" srcOrd="1" destOrd="0" presId="urn:microsoft.com/office/officeart/2005/8/layout/list1"/>
    <dgm:cxn modelId="{AD68C6B5-E274-4213-8768-439FAD4527C5}" type="presParOf" srcId="{D7AED9DF-376F-44F0-8D54-F122E13D2AA8}" destId="{97E679DE-D3C7-4039-A7D8-E374120EA0D8}" srcOrd="5" destOrd="0" presId="urn:microsoft.com/office/officeart/2005/8/layout/list1"/>
    <dgm:cxn modelId="{6EC1C9AC-DE25-4DE4-A801-EBF723990984}" type="presParOf" srcId="{D7AED9DF-376F-44F0-8D54-F122E13D2AA8}" destId="{3A4F5FFD-73A0-41D3-B9BE-59C90EA27D18}" srcOrd="6" destOrd="0" presId="urn:microsoft.com/office/officeart/2005/8/layout/list1"/>
    <dgm:cxn modelId="{F2059585-B8BF-44C1-8610-941FEBAA8ED0}" type="presParOf" srcId="{D7AED9DF-376F-44F0-8D54-F122E13D2AA8}" destId="{C4E546D2-762C-46BB-AA4D-2F84A372E3B6}" srcOrd="7" destOrd="0" presId="urn:microsoft.com/office/officeart/2005/8/layout/list1"/>
    <dgm:cxn modelId="{90DD0BDE-1B01-4287-A8E6-72F1DA86ADDA}" type="presParOf" srcId="{D7AED9DF-376F-44F0-8D54-F122E13D2AA8}" destId="{B62EA3E3-4C6D-4F1C-81FB-935EADCDED68}" srcOrd="8" destOrd="0" presId="urn:microsoft.com/office/officeart/2005/8/layout/list1"/>
    <dgm:cxn modelId="{F44A4EBA-4EF4-4AF0-88F4-D87954FC9E92}" type="presParOf" srcId="{B62EA3E3-4C6D-4F1C-81FB-935EADCDED68}" destId="{54D58F0F-79F5-49B9-B94C-4954E043215F}" srcOrd="0" destOrd="0" presId="urn:microsoft.com/office/officeart/2005/8/layout/list1"/>
    <dgm:cxn modelId="{3EDA9172-6112-462F-9FB3-861B50E80044}" type="presParOf" srcId="{B62EA3E3-4C6D-4F1C-81FB-935EADCDED68}" destId="{C3D3F9C2-4B8A-4B4E-B6DA-C02EEE9BB408}" srcOrd="1" destOrd="0" presId="urn:microsoft.com/office/officeart/2005/8/layout/list1"/>
    <dgm:cxn modelId="{647C2673-4885-42B2-81CF-3CBBD36E6818}" type="presParOf" srcId="{D7AED9DF-376F-44F0-8D54-F122E13D2AA8}" destId="{C96976A6-58C0-4B3E-A082-BCF93437B56A}" srcOrd="9" destOrd="0" presId="urn:microsoft.com/office/officeart/2005/8/layout/list1"/>
    <dgm:cxn modelId="{78E88CA4-BCA2-4C62-BD4C-A403686641D6}" type="presParOf" srcId="{D7AED9DF-376F-44F0-8D54-F122E13D2AA8}" destId="{2CF9C1B2-5C5A-4366-B756-CDAEA1B59892}" srcOrd="10" destOrd="0" presId="urn:microsoft.com/office/officeart/2005/8/layout/list1"/>
    <dgm:cxn modelId="{851397E0-6774-4270-91D3-1E56D6D7BC1E}" type="presParOf" srcId="{D7AED9DF-376F-44F0-8D54-F122E13D2AA8}" destId="{4BDE09EC-8F3D-4B8D-A965-7A25C3CAF2FB}" srcOrd="11" destOrd="0" presId="urn:microsoft.com/office/officeart/2005/8/layout/list1"/>
    <dgm:cxn modelId="{2E8EA4C3-7C15-4961-B6C4-CFECE94887F6}" type="presParOf" srcId="{D7AED9DF-376F-44F0-8D54-F122E13D2AA8}" destId="{730B6231-E283-4BEB-AFF9-DCC928C4D236}" srcOrd="12" destOrd="0" presId="urn:microsoft.com/office/officeart/2005/8/layout/list1"/>
    <dgm:cxn modelId="{C644D00A-449B-4EF1-A4EC-BA7500760BDF}" type="presParOf" srcId="{730B6231-E283-4BEB-AFF9-DCC928C4D236}" destId="{0E9C632C-CE6D-4D86-8CEE-0E20086839D7}" srcOrd="0" destOrd="0" presId="urn:microsoft.com/office/officeart/2005/8/layout/list1"/>
    <dgm:cxn modelId="{A45B1E2D-C201-411D-A667-2275898F31B9}" type="presParOf" srcId="{730B6231-E283-4BEB-AFF9-DCC928C4D236}" destId="{D7FBB998-AA7B-45DE-8344-590F278FBA9B}" srcOrd="1" destOrd="0" presId="urn:microsoft.com/office/officeart/2005/8/layout/list1"/>
    <dgm:cxn modelId="{7673C0E0-4581-4BD1-92D5-2A141F203DDA}" type="presParOf" srcId="{D7AED9DF-376F-44F0-8D54-F122E13D2AA8}" destId="{3F98A6C8-CFDC-4692-9A8E-4D708AADE83D}" srcOrd="13" destOrd="0" presId="urn:microsoft.com/office/officeart/2005/8/layout/list1"/>
    <dgm:cxn modelId="{B2B91E1B-FA5B-47CC-BF07-B886BC0C0F82}" type="presParOf" srcId="{D7AED9DF-376F-44F0-8D54-F122E13D2AA8}" destId="{A995930A-94AF-4D8B-B987-17988E33B3F1}" srcOrd="14" destOrd="0" presId="urn:microsoft.com/office/officeart/2005/8/layout/list1"/>
    <dgm:cxn modelId="{33407894-BF61-44DC-82D2-54F8D6AF8AC2}" type="presParOf" srcId="{D7AED9DF-376F-44F0-8D54-F122E13D2AA8}" destId="{68298E2F-6F9F-4EE7-885A-34CB6FCCB651}" srcOrd="15" destOrd="0" presId="urn:microsoft.com/office/officeart/2005/8/layout/list1"/>
    <dgm:cxn modelId="{0BAA449A-08C2-4256-88CB-8369976CA308}" type="presParOf" srcId="{D7AED9DF-376F-44F0-8D54-F122E13D2AA8}" destId="{CD1C47E6-F8D8-435D-B3DF-4BBB4F175CB4}" srcOrd="16" destOrd="0" presId="urn:microsoft.com/office/officeart/2005/8/layout/list1"/>
    <dgm:cxn modelId="{BADE39CA-7AD1-47C0-94BE-11EB6D551625}" type="presParOf" srcId="{CD1C47E6-F8D8-435D-B3DF-4BBB4F175CB4}" destId="{2111B6F4-0FD0-4F85-A88E-366604A73E46}" srcOrd="0" destOrd="0" presId="urn:microsoft.com/office/officeart/2005/8/layout/list1"/>
    <dgm:cxn modelId="{0FDF92DC-3038-441D-B7D4-0E2CF936491C}" type="presParOf" srcId="{CD1C47E6-F8D8-435D-B3DF-4BBB4F175CB4}" destId="{EF397821-974B-4FCC-B663-7C2FAA6BC254}" srcOrd="1" destOrd="0" presId="urn:microsoft.com/office/officeart/2005/8/layout/list1"/>
    <dgm:cxn modelId="{9B38C2FC-88B4-4B0E-99B4-5578394D12AF}" type="presParOf" srcId="{D7AED9DF-376F-44F0-8D54-F122E13D2AA8}" destId="{0F5F49E0-FECF-46F8-8DC2-5FE07F8B5544}" srcOrd="17" destOrd="0" presId="urn:microsoft.com/office/officeart/2005/8/layout/list1"/>
    <dgm:cxn modelId="{55262D51-4F94-4A7C-962A-FA1ABE5D1705}" type="presParOf" srcId="{D7AED9DF-376F-44F0-8D54-F122E13D2AA8}" destId="{673D1824-744E-4D1A-BB52-3C2338257665}" srcOrd="18" destOrd="0" presId="urn:microsoft.com/office/officeart/2005/8/layout/list1"/>
    <dgm:cxn modelId="{1BD8FF00-2BEB-41C3-8960-2E6F8834714F}" type="presParOf" srcId="{D7AED9DF-376F-44F0-8D54-F122E13D2AA8}" destId="{DCA3E3AB-8C5F-465A-AB73-D86BAA39B76F}" srcOrd="19" destOrd="0" presId="urn:microsoft.com/office/officeart/2005/8/layout/list1"/>
    <dgm:cxn modelId="{75C757CA-76F1-4B8A-ACB8-40D6D82C8F17}" type="presParOf" srcId="{D7AED9DF-376F-44F0-8D54-F122E13D2AA8}" destId="{6E08DE28-C1F3-4AD5-93C8-DF6279B9F12D}" srcOrd="20" destOrd="0" presId="urn:microsoft.com/office/officeart/2005/8/layout/list1"/>
    <dgm:cxn modelId="{37640BCE-D4B2-4539-86D4-F8E050306020}" type="presParOf" srcId="{6E08DE28-C1F3-4AD5-93C8-DF6279B9F12D}" destId="{66BDCB0C-8BB2-412C-8D07-ADB2B48B4165}" srcOrd="0" destOrd="0" presId="urn:microsoft.com/office/officeart/2005/8/layout/list1"/>
    <dgm:cxn modelId="{2E038B74-25D8-4DB0-A0D3-2BA5FF603FEB}" type="presParOf" srcId="{6E08DE28-C1F3-4AD5-93C8-DF6279B9F12D}" destId="{CBB32F39-4C5E-49C4-BD47-9ED38067094E}" srcOrd="1" destOrd="0" presId="urn:microsoft.com/office/officeart/2005/8/layout/list1"/>
    <dgm:cxn modelId="{00D6EE81-CA12-4AE6-B160-5D6727557439}" type="presParOf" srcId="{D7AED9DF-376F-44F0-8D54-F122E13D2AA8}" destId="{A59231AC-A999-4ED7-98A6-56C950E3A852}" srcOrd="21" destOrd="0" presId="urn:microsoft.com/office/officeart/2005/8/layout/list1"/>
    <dgm:cxn modelId="{E6B2DB93-BCD3-43FB-AF6D-BB8B2A193C61}" type="presParOf" srcId="{D7AED9DF-376F-44F0-8D54-F122E13D2AA8}" destId="{A59ABEB9-5122-4D2C-B350-E58A341370F6}" srcOrd="22" destOrd="0" presId="urn:microsoft.com/office/officeart/2005/8/layout/list1"/>
    <dgm:cxn modelId="{720DD4B0-683A-41EC-8816-9C10FB4BAD02}" type="presParOf" srcId="{D7AED9DF-376F-44F0-8D54-F122E13D2AA8}" destId="{CF18A9CA-B165-4C3C-A967-5FCD743B1DC6}" srcOrd="23" destOrd="0" presId="urn:microsoft.com/office/officeart/2005/8/layout/list1"/>
    <dgm:cxn modelId="{CF8B9CDD-788F-48E1-AF76-F270F98D6037}" type="presParOf" srcId="{D7AED9DF-376F-44F0-8D54-F122E13D2AA8}" destId="{410275A0-F2F1-40AE-9D4F-924D52D3E258}" srcOrd="24" destOrd="0" presId="urn:microsoft.com/office/officeart/2005/8/layout/list1"/>
    <dgm:cxn modelId="{089053FE-757A-4154-B1C2-35B7205BEAB5}" type="presParOf" srcId="{410275A0-F2F1-40AE-9D4F-924D52D3E258}" destId="{4EAB77DF-E308-4FCE-B42D-73C5EAAB7B76}" srcOrd="0" destOrd="0" presId="urn:microsoft.com/office/officeart/2005/8/layout/list1"/>
    <dgm:cxn modelId="{945966E6-D6E6-42D6-9289-6E3A98C30139}" type="presParOf" srcId="{410275A0-F2F1-40AE-9D4F-924D52D3E258}" destId="{C2D8B365-1DA9-4EF1-B410-2838ABA87B80}" srcOrd="1" destOrd="0" presId="urn:microsoft.com/office/officeart/2005/8/layout/list1"/>
    <dgm:cxn modelId="{FF5A3438-2E51-49C6-9833-A2BCE74EFA7B}" type="presParOf" srcId="{D7AED9DF-376F-44F0-8D54-F122E13D2AA8}" destId="{FA56B9D2-159A-4428-8BC8-8AA17985DBAD}" srcOrd="25" destOrd="0" presId="urn:microsoft.com/office/officeart/2005/8/layout/list1"/>
    <dgm:cxn modelId="{C3AC444A-62E5-4872-A778-73E3651AFCA1}" type="presParOf" srcId="{D7AED9DF-376F-44F0-8D54-F122E13D2AA8}" destId="{E1C0499D-E9B0-4775-810C-CF8784CB9DF7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4D0B09-1443-45FA-A4C3-7AE2CBFC0AD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9F7ABB-2FA0-4966-907F-4796511B66E4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jelaskan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tentang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alamat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rute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angkutan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umum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52F305B-1B31-44E6-9A73-3E08C926157A}" type="parTrans" cxnId="{7674756A-0982-4000-9331-654CDE639805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F090C02-7564-4DE5-A02E-F474EF6DE878}" type="sibTrans" cxnId="{7674756A-0982-4000-9331-654CDE639805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A1BF2E9-0392-4377-868F-9EDD4EADF20D}">
      <dgm:prSet phldrT="[Text]" custT="1"/>
      <dgm:spPr>
        <a:solidFill>
          <a:srgbClr val="FF3300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tunjuk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pendamping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saat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kunjungan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EBC2B01-2EE9-4E31-9786-E636B7AAD5AA}" type="parTrans" cxnId="{1EDDA365-9831-45C5-812C-5FF134E87A98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0177AD3-EAD7-4061-A1EB-FA3A864398CD}" type="sibTrans" cxnId="{1EDDA365-9831-45C5-812C-5FF134E87A98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929F88C-DC72-4278-AC2F-749DD2775458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memperkenalkan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pendeta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GSM,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dll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63BBEBE-8D9D-46D3-8C70-7824EBA30A97}" type="parTrans" cxnId="{F88D21C7-4372-4D5F-B48A-2A1C77AC5126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02A2873-F403-4495-9605-54D94F3E2994}" type="sibTrans" cxnId="{F88D21C7-4372-4D5F-B48A-2A1C77AC5126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D37D236-C41C-4772-B78A-1F5F33079425}">
      <dgm:prSet phldrT="[Text]" custT="1"/>
      <dgm:spPr>
        <a:solidFill>
          <a:srgbClr val="9900CC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ajak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utk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tur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keliling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gereja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/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sekolah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minggu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 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57037BF-93C9-4A75-8D26-FF8A43ABA593}" type="parTrans" cxnId="{885BF510-4F97-41DF-87C8-097617C906CE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81D74C2-F281-4DDF-A5FC-07B325C6E230}" type="sibTrans" cxnId="{885BF510-4F97-41DF-87C8-097617C906CE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1667F3C-6EF1-4891-8B84-4655BFE28CF5}">
      <dgm:prSet phldrT="[Text]" custT="1"/>
      <dgm:spPr>
        <a:solidFill>
          <a:srgbClr val="663300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siapkan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konsumsi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untuk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4BA1260-11CD-437E-BA44-862D39B961D5}" type="parTrans" cxnId="{D69385C5-2C51-43CC-83AE-7C171F98139D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7A27A7B-F801-48FD-B617-A39B4A7374AD}" type="sibTrans" cxnId="{D69385C5-2C51-43CC-83AE-7C171F98139D}">
      <dgm:prSet/>
      <dgm:spPr/>
      <dgm:t>
        <a:bodyPr/>
        <a:lstStyle/>
        <a:p>
          <a:endParaRPr lang="en-US" sz="1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112EBAB-42A5-48CE-900D-8F07C8B55285}">
      <dgm:prSet phldrT="[Text]" custT="1"/>
      <dgm:spPr>
        <a:solidFill>
          <a:srgbClr val="0000FF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dokumentasikan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kegiatan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A592515-1F84-4E2E-A556-101BA12DC0B1}" type="parTrans" cxnId="{7FA08B94-0A72-4E43-9174-8BB0583A954D}">
      <dgm:prSet/>
      <dgm:spPr/>
      <dgm:t>
        <a:bodyPr/>
        <a:lstStyle/>
        <a:p>
          <a:endParaRPr lang="en-US"/>
        </a:p>
      </dgm:t>
    </dgm:pt>
    <dgm:pt modelId="{1E13EB39-3423-4DBB-B0D0-8E568D426E20}" type="sibTrans" cxnId="{7FA08B94-0A72-4E43-9174-8BB0583A954D}">
      <dgm:prSet/>
      <dgm:spPr/>
      <dgm:t>
        <a:bodyPr/>
        <a:lstStyle/>
        <a:p>
          <a:endParaRPr lang="en-US"/>
        </a:p>
      </dgm:t>
    </dgm:pt>
    <dgm:pt modelId="{CEFFCF61-311B-46F1-95AF-E7F905D5FEDB}">
      <dgm:prSet phldrT="[Text]" custT="1"/>
      <dgm:spPr>
        <a:solidFill>
          <a:srgbClr val="006600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siapkan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evaluasi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diskusi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utk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perbaikan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pelyanan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375E4C2-E9EE-4585-99C8-3C410ACD140A}" type="parTrans" cxnId="{AB8DF445-2FAA-44B4-92CD-53BC8A6ABE98}">
      <dgm:prSet/>
      <dgm:spPr/>
      <dgm:t>
        <a:bodyPr/>
        <a:lstStyle/>
        <a:p>
          <a:endParaRPr lang="en-US"/>
        </a:p>
      </dgm:t>
    </dgm:pt>
    <dgm:pt modelId="{FA5A9404-7A5E-443E-A1D3-A0D292D20AF6}" type="sibTrans" cxnId="{AB8DF445-2FAA-44B4-92CD-53BC8A6ABE98}">
      <dgm:prSet/>
      <dgm:spPr/>
      <dgm:t>
        <a:bodyPr/>
        <a:lstStyle/>
        <a:p>
          <a:endParaRPr lang="en-US"/>
        </a:p>
      </dgm:t>
    </dgm:pt>
    <dgm:pt modelId="{923F2E34-2DF6-4667-A6B2-C5343C3A75FB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jelaskan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tentang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jam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kelas</a:t>
          </a:r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yang </a:t>
          </a:r>
          <a:r>
            <a:rPr lang="en-US" sz="18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diisi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1F02B9F-A19A-4D36-A8CE-D716FF7C7405}" type="parTrans" cxnId="{70441BC9-BF61-478B-9C82-B43E10C12EAA}">
      <dgm:prSet/>
      <dgm:spPr/>
      <dgm:t>
        <a:bodyPr/>
        <a:lstStyle/>
        <a:p>
          <a:endParaRPr lang="en-US"/>
        </a:p>
      </dgm:t>
    </dgm:pt>
    <dgm:pt modelId="{60A6C0FC-AFCE-42B3-92B5-8F6F30362900}" type="sibTrans" cxnId="{70441BC9-BF61-478B-9C82-B43E10C12EAA}">
      <dgm:prSet/>
      <dgm:spPr/>
      <dgm:t>
        <a:bodyPr/>
        <a:lstStyle/>
        <a:p>
          <a:endParaRPr lang="en-US"/>
        </a:p>
      </dgm:t>
    </dgm:pt>
    <dgm:pt modelId="{D7AED9DF-376F-44F0-8D54-F122E13D2AA8}" type="pres">
      <dgm:prSet presAssocID="{C94D0B09-1443-45FA-A4C3-7AE2CBFC0AD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19BC68-B4BB-413F-8D3F-9B86F39E677D}" type="pres">
      <dgm:prSet presAssocID="{4F9F7ABB-2FA0-4966-907F-4796511B66E4}" presName="parentLin" presStyleCnt="0"/>
      <dgm:spPr/>
    </dgm:pt>
    <dgm:pt modelId="{E9AFF675-4F35-4D63-89CB-784445466D58}" type="pres">
      <dgm:prSet presAssocID="{4F9F7ABB-2FA0-4966-907F-4796511B66E4}" presName="parentLeftMargin" presStyleLbl="node1" presStyleIdx="0" presStyleCnt="8"/>
      <dgm:spPr/>
      <dgm:t>
        <a:bodyPr/>
        <a:lstStyle/>
        <a:p>
          <a:endParaRPr lang="en-US"/>
        </a:p>
      </dgm:t>
    </dgm:pt>
    <dgm:pt modelId="{530D3113-30A8-46D4-B915-6F447CE85C86}" type="pres">
      <dgm:prSet presAssocID="{4F9F7ABB-2FA0-4966-907F-4796511B66E4}" presName="parentText" presStyleLbl="node1" presStyleIdx="0" presStyleCnt="8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3D2679-0401-4EF4-B3E6-D9687EC4DA6D}" type="pres">
      <dgm:prSet presAssocID="{4F9F7ABB-2FA0-4966-907F-4796511B66E4}" presName="negativeSpace" presStyleCnt="0"/>
      <dgm:spPr/>
    </dgm:pt>
    <dgm:pt modelId="{78F5D379-94A4-4C2F-8CAB-627B232FAFBF}" type="pres">
      <dgm:prSet presAssocID="{4F9F7ABB-2FA0-4966-907F-4796511B66E4}" presName="childText" presStyleLbl="conFgAcc1" presStyleIdx="0" presStyleCnt="8" custScaleX="95239">
        <dgm:presLayoutVars>
          <dgm:bulletEnabled val="1"/>
        </dgm:presLayoutVars>
      </dgm:prSet>
      <dgm:spPr/>
    </dgm:pt>
    <dgm:pt modelId="{E299A31B-9810-4D8C-A8B3-0186B3038725}" type="pres">
      <dgm:prSet presAssocID="{CF090C02-7564-4DE5-A02E-F474EF6DE878}" presName="spaceBetweenRectangles" presStyleCnt="0"/>
      <dgm:spPr/>
    </dgm:pt>
    <dgm:pt modelId="{59306F89-A223-42E7-B015-C891EC54D835}" type="pres">
      <dgm:prSet presAssocID="{923F2E34-2DF6-4667-A6B2-C5343C3A75FB}" presName="parentLin" presStyleCnt="0"/>
      <dgm:spPr/>
    </dgm:pt>
    <dgm:pt modelId="{0BF7380F-DAA7-4BBF-98D4-3AFFE4DF1307}" type="pres">
      <dgm:prSet presAssocID="{923F2E34-2DF6-4667-A6B2-C5343C3A75FB}" presName="parentLeftMargin" presStyleLbl="node1" presStyleIdx="0" presStyleCnt="8"/>
      <dgm:spPr/>
      <dgm:t>
        <a:bodyPr/>
        <a:lstStyle/>
        <a:p>
          <a:endParaRPr lang="en-US"/>
        </a:p>
      </dgm:t>
    </dgm:pt>
    <dgm:pt modelId="{510468CA-D2C0-4C02-A1E0-4D756EC13B51}" type="pres">
      <dgm:prSet presAssocID="{923F2E34-2DF6-4667-A6B2-C5343C3A75FB}" presName="parentText" presStyleLbl="node1" presStyleIdx="1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A76777-1B60-4B13-B33C-8E3A25FD389B}" type="pres">
      <dgm:prSet presAssocID="{923F2E34-2DF6-4667-A6B2-C5343C3A75FB}" presName="negativeSpace" presStyleCnt="0"/>
      <dgm:spPr/>
    </dgm:pt>
    <dgm:pt modelId="{2D74C9A4-69E8-4312-9B1E-10AF044FCCDB}" type="pres">
      <dgm:prSet presAssocID="{923F2E34-2DF6-4667-A6B2-C5343C3A75FB}" presName="childText" presStyleLbl="conFgAcc1" presStyleIdx="1" presStyleCnt="8">
        <dgm:presLayoutVars>
          <dgm:bulletEnabled val="1"/>
        </dgm:presLayoutVars>
      </dgm:prSet>
      <dgm:spPr/>
    </dgm:pt>
    <dgm:pt modelId="{47FE9003-9ED9-479E-B5EC-1F066253D04D}" type="pres">
      <dgm:prSet presAssocID="{60A6C0FC-AFCE-42B3-92B5-8F6F30362900}" presName="spaceBetweenRectangles" presStyleCnt="0"/>
      <dgm:spPr/>
    </dgm:pt>
    <dgm:pt modelId="{4C37A5E6-ED2E-4038-B0A9-1412B8BF352E}" type="pres">
      <dgm:prSet presAssocID="{DA1BF2E9-0392-4377-868F-9EDD4EADF20D}" presName="parentLin" presStyleCnt="0"/>
      <dgm:spPr/>
    </dgm:pt>
    <dgm:pt modelId="{6752E389-1E1E-4418-A070-1A4DE969E80E}" type="pres">
      <dgm:prSet presAssocID="{DA1BF2E9-0392-4377-868F-9EDD4EADF20D}" presName="parentLeftMargin" presStyleLbl="node1" presStyleIdx="1" presStyleCnt="8"/>
      <dgm:spPr/>
      <dgm:t>
        <a:bodyPr/>
        <a:lstStyle/>
        <a:p>
          <a:endParaRPr lang="en-US"/>
        </a:p>
      </dgm:t>
    </dgm:pt>
    <dgm:pt modelId="{9864E04B-6EDD-4F2C-8F67-CCA8BACB828C}" type="pres">
      <dgm:prSet presAssocID="{DA1BF2E9-0392-4377-868F-9EDD4EADF20D}" presName="parentText" presStyleLbl="node1" presStyleIdx="2" presStyleCnt="8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E679DE-D3C7-4039-A7D8-E374120EA0D8}" type="pres">
      <dgm:prSet presAssocID="{DA1BF2E9-0392-4377-868F-9EDD4EADF20D}" presName="negativeSpace" presStyleCnt="0"/>
      <dgm:spPr/>
    </dgm:pt>
    <dgm:pt modelId="{3A4F5FFD-73A0-41D3-B9BE-59C90EA27D18}" type="pres">
      <dgm:prSet presAssocID="{DA1BF2E9-0392-4377-868F-9EDD4EADF20D}" presName="childText" presStyleLbl="conFgAcc1" presStyleIdx="2" presStyleCnt="8" custScaleX="95239">
        <dgm:presLayoutVars>
          <dgm:bulletEnabled val="1"/>
        </dgm:presLayoutVars>
      </dgm:prSet>
      <dgm:spPr/>
    </dgm:pt>
    <dgm:pt modelId="{C4E546D2-762C-46BB-AA4D-2F84A372E3B6}" type="pres">
      <dgm:prSet presAssocID="{00177AD3-EAD7-4061-A1EB-FA3A864398CD}" presName="spaceBetweenRectangles" presStyleCnt="0"/>
      <dgm:spPr/>
    </dgm:pt>
    <dgm:pt modelId="{B62EA3E3-4C6D-4F1C-81FB-935EADCDED68}" type="pres">
      <dgm:prSet presAssocID="{0929F88C-DC72-4278-AC2F-749DD2775458}" presName="parentLin" presStyleCnt="0"/>
      <dgm:spPr/>
    </dgm:pt>
    <dgm:pt modelId="{54D58F0F-79F5-49B9-B94C-4954E043215F}" type="pres">
      <dgm:prSet presAssocID="{0929F88C-DC72-4278-AC2F-749DD2775458}" presName="parentLeftMargin" presStyleLbl="node1" presStyleIdx="2" presStyleCnt="8"/>
      <dgm:spPr/>
      <dgm:t>
        <a:bodyPr/>
        <a:lstStyle/>
        <a:p>
          <a:endParaRPr lang="en-US"/>
        </a:p>
      </dgm:t>
    </dgm:pt>
    <dgm:pt modelId="{C3D3F9C2-4B8A-4B4E-B6DA-C02EEE9BB408}" type="pres">
      <dgm:prSet presAssocID="{0929F88C-DC72-4278-AC2F-749DD2775458}" presName="parentText" presStyleLbl="node1" presStyleIdx="3" presStyleCnt="8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6976A6-58C0-4B3E-A082-BCF93437B56A}" type="pres">
      <dgm:prSet presAssocID="{0929F88C-DC72-4278-AC2F-749DD2775458}" presName="negativeSpace" presStyleCnt="0"/>
      <dgm:spPr/>
    </dgm:pt>
    <dgm:pt modelId="{2CF9C1B2-5C5A-4366-B756-CDAEA1B59892}" type="pres">
      <dgm:prSet presAssocID="{0929F88C-DC72-4278-AC2F-749DD2775458}" presName="childText" presStyleLbl="conFgAcc1" presStyleIdx="3" presStyleCnt="8" custScaleX="95239">
        <dgm:presLayoutVars>
          <dgm:bulletEnabled val="1"/>
        </dgm:presLayoutVars>
      </dgm:prSet>
      <dgm:spPr/>
    </dgm:pt>
    <dgm:pt modelId="{4BDE09EC-8F3D-4B8D-A965-7A25C3CAF2FB}" type="pres">
      <dgm:prSet presAssocID="{202A2873-F403-4495-9605-54D94F3E2994}" presName="spaceBetweenRectangles" presStyleCnt="0"/>
      <dgm:spPr/>
    </dgm:pt>
    <dgm:pt modelId="{730B6231-E283-4BEB-AFF9-DCC928C4D236}" type="pres">
      <dgm:prSet presAssocID="{2D37D236-C41C-4772-B78A-1F5F33079425}" presName="parentLin" presStyleCnt="0"/>
      <dgm:spPr/>
    </dgm:pt>
    <dgm:pt modelId="{0E9C632C-CE6D-4D86-8CEE-0E20086839D7}" type="pres">
      <dgm:prSet presAssocID="{2D37D236-C41C-4772-B78A-1F5F33079425}" presName="parentLeftMargin" presStyleLbl="node1" presStyleIdx="3" presStyleCnt="8"/>
      <dgm:spPr/>
      <dgm:t>
        <a:bodyPr/>
        <a:lstStyle/>
        <a:p>
          <a:endParaRPr lang="en-US"/>
        </a:p>
      </dgm:t>
    </dgm:pt>
    <dgm:pt modelId="{D7FBB998-AA7B-45DE-8344-590F278FBA9B}" type="pres">
      <dgm:prSet presAssocID="{2D37D236-C41C-4772-B78A-1F5F33079425}" presName="parentText" presStyleLbl="node1" presStyleIdx="4" presStyleCnt="8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98A6C8-CFDC-4692-9A8E-4D708AADE83D}" type="pres">
      <dgm:prSet presAssocID="{2D37D236-C41C-4772-B78A-1F5F33079425}" presName="negativeSpace" presStyleCnt="0"/>
      <dgm:spPr/>
    </dgm:pt>
    <dgm:pt modelId="{A995930A-94AF-4D8B-B987-17988E33B3F1}" type="pres">
      <dgm:prSet presAssocID="{2D37D236-C41C-4772-B78A-1F5F33079425}" presName="childText" presStyleLbl="conFgAcc1" presStyleIdx="4" presStyleCnt="8" custScaleX="95239">
        <dgm:presLayoutVars>
          <dgm:bulletEnabled val="1"/>
        </dgm:presLayoutVars>
      </dgm:prSet>
      <dgm:spPr/>
    </dgm:pt>
    <dgm:pt modelId="{68298E2F-6F9F-4EE7-885A-34CB6FCCB651}" type="pres">
      <dgm:prSet presAssocID="{381D74C2-F281-4DDF-A5FC-07B325C6E230}" presName="spaceBetweenRectangles" presStyleCnt="0"/>
      <dgm:spPr/>
    </dgm:pt>
    <dgm:pt modelId="{CD1C47E6-F8D8-435D-B3DF-4BBB4F175CB4}" type="pres">
      <dgm:prSet presAssocID="{31667F3C-6EF1-4891-8B84-4655BFE28CF5}" presName="parentLin" presStyleCnt="0"/>
      <dgm:spPr/>
    </dgm:pt>
    <dgm:pt modelId="{2111B6F4-0FD0-4F85-A88E-366604A73E46}" type="pres">
      <dgm:prSet presAssocID="{31667F3C-6EF1-4891-8B84-4655BFE28CF5}" presName="parentLeftMargin" presStyleLbl="node1" presStyleIdx="4" presStyleCnt="8"/>
      <dgm:spPr/>
      <dgm:t>
        <a:bodyPr/>
        <a:lstStyle/>
        <a:p>
          <a:endParaRPr lang="en-US"/>
        </a:p>
      </dgm:t>
    </dgm:pt>
    <dgm:pt modelId="{EF397821-974B-4FCC-B663-7C2FAA6BC254}" type="pres">
      <dgm:prSet presAssocID="{31667F3C-6EF1-4891-8B84-4655BFE28CF5}" presName="parentText" presStyleLbl="node1" presStyleIdx="5" presStyleCnt="8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5F49E0-FECF-46F8-8DC2-5FE07F8B5544}" type="pres">
      <dgm:prSet presAssocID="{31667F3C-6EF1-4891-8B84-4655BFE28CF5}" presName="negativeSpace" presStyleCnt="0"/>
      <dgm:spPr/>
    </dgm:pt>
    <dgm:pt modelId="{673D1824-744E-4D1A-BB52-3C2338257665}" type="pres">
      <dgm:prSet presAssocID="{31667F3C-6EF1-4891-8B84-4655BFE28CF5}" presName="childText" presStyleLbl="conFgAcc1" presStyleIdx="5" presStyleCnt="8" custScaleX="95239">
        <dgm:presLayoutVars>
          <dgm:bulletEnabled val="1"/>
        </dgm:presLayoutVars>
      </dgm:prSet>
      <dgm:spPr/>
    </dgm:pt>
    <dgm:pt modelId="{DCA3E3AB-8C5F-465A-AB73-D86BAA39B76F}" type="pres">
      <dgm:prSet presAssocID="{67A27A7B-F801-48FD-B617-A39B4A7374AD}" presName="spaceBetweenRectangles" presStyleCnt="0"/>
      <dgm:spPr/>
    </dgm:pt>
    <dgm:pt modelId="{6E08DE28-C1F3-4AD5-93C8-DF6279B9F12D}" type="pres">
      <dgm:prSet presAssocID="{4112EBAB-42A5-48CE-900D-8F07C8B55285}" presName="parentLin" presStyleCnt="0"/>
      <dgm:spPr/>
    </dgm:pt>
    <dgm:pt modelId="{66BDCB0C-8BB2-412C-8D07-ADB2B48B4165}" type="pres">
      <dgm:prSet presAssocID="{4112EBAB-42A5-48CE-900D-8F07C8B55285}" presName="parentLeftMargin" presStyleLbl="node1" presStyleIdx="5" presStyleCnt="8"/>
      <dgm:spPr/>
      <dgm:t>
        <a:bodyPr/>
        <a:lstStyle/>
        <a:p>
          <a:endParaRPr lang="en-US"/>
        </a:p>
      </dgm:t>
    </dgm:pt>
    <dgm:pt modelId="{CBB32F39-4C5E-49C4-BD47-9ED38067094E}" type="pres">
      <dgm:prSet presAssocID="{4112EBAB-42A5-48CE-900D-8F07C8B55285}" presName="parentText" presStyleLbl="node1" presStyleIdx="6" presStyleCnt="8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9231AC-A999-4ED7-98A6-56C950E3A852}" type="pres">
      <dgm:prSet presAssocID="{4112EBAB-42A5-48CE-900D-8F07C8B55285}" presName="negativeSpace" presStyleCnt="0"/>
      <dgm:spPr/>
    </dgm:pt>
    <dgm:pt modelId="{A59ABEB9-5122-4D2C-B350-E58A341370F6}" type="pres">
      <dgm:prSet presAssocID="{4112EBAB-42A5-48CE-900D-8F07C8B55285}" presName="childText" presStyleLbl="conFgAcc1" presStyleIdx="6" presStyleCnt="8" custScaleX="95239">
        <dgm:presLayoutVars>
          <dgm:bulletEnabled val="1"/>
        </dgm:presLayoutVars>
      </dgm:prSet>
      <dgm:spPr/>
    </dgm:pt>
    <dgm:pt modelId="{CF18A9CA-B165-4C3C-A967-5FCD743B1DC6}" type="pres">
      <dgm:prSet presAssocID="{1E13EB39-3423-4DBB-B0D0-8E568D426E20}" presName="spaceBetweenRectangles" presStyleCnt="0"/>
      <dgm:spPr/>
    </dgm:pt>
    <dgm:pt modelId="{410275A0-F2F1-40AE-9D4F-924D52D3E258}" type="pres">
      <dgm:prSet presAssocID="{CEFFCF61-311B-46F1-95AF-E7F905D5FEDB}" presName="parentLin" presStyleCnt="0"/>
      <dgm:spPr/>
    </dgm:pt>
    <dgm:pt modelId="{4EAB77DF-E308-4FCE-B42D-73C5EAAB7B76}" type="pres">
      <dgm:prSet presAssocID="{CEFFCF61-311B-46F1-95AF-E7F905D5FEDB}" presName="parentLeftMargin" presStyleLbl="node1" presStyleIdx="6" presStyleCnt="8"/>
      <dgm:spPr/>
      <dgm:t>
        <a:bodyPr/>
        <a:lstStyle/>
        <a:p>
          <a:endParaRPr lang="en-US"/>
        </a:p>
      </dgm:t>
    </dgm:pt>
    <dgm:pt modelId="{C2D8B365-1DA9-4EF1-B410-2838ABA87B80}" type="pres">
      <dgm:prSet presAssocID="{CEFFCF61-311B-46F1-95AF-E7F905D5FEDB}" presName="parentText" presStyleLbl="node1" presStyleIdx="7" presStyleCnt="8" custScaleX="1360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56B9D2-159A-4428-8BC8-8AA17985DBAD}" type="pres">
      <dgm:prSet presAssocID="{CEFFCF61-311B-46F1-95AF-E7F905D5FEDB}" presName="negativeSpace" presStyleCnt="0"/>
      <dgm:spPr/>
    </dgm:pt>
    <dgm:pt modelId="{E1C0499D-E9B0-4775-810C-CF8784CB9DF7}" type="pres">
      <dgm:prSet presAssocID="{CEFFCF61-311B-46F1-95AF-E7F905D5FEDB}" presName="childText" presStyleLbl="conFgAcc1" presStyleIdx="7" presStyleCnt="8" custScaleX="95239">
        <dgm:presLayoutVars>
          <dgm:bulletEnabled val="1"/>
        </dgm:presLayoutVars>
      </dgm:prSet>
      <dgm:spPr/>
    </dgm:pt>
  </dgm:ptLst>
  <dgm:cxnLst>
    <dgm:cxn modelId="{294DFE05-D358-4F69-B7F2-B401E5040207}" type="presOf" srcId="{31667F3C-6EF1-4891-8B84-4655BFE28CF5}" destId="{EF397821-974B-4FCC-B663-7C2FAA6BC254}" srcOrd="1" destOrd="0" presId="urn:microsoft.com/office/officeart/2005/8/layout/list1"/>
    <dgm:cxn modelId="{B4452139-CFDB-45C6-AA8C-66D3740DE3F4}" type="presOf" srcId="{4F9F7ABB-2FA0-4966-907F-4796511B66E4}" destId="{E9AFF675-4F35-4D63-89CB-784445466D58}" srcOrd="0" destOrd="0" presId="urn:microsoft.com/office/officeart/2005/8/layout/list1"/>
    <dgm:cxn modelId="{FF31599F-A083-497C-8EE3-E5B9FB96774D}" type="presOf" srcId="{4112EBAB-42A5-48CE-900D-8F07C8B55285}" destId="{66BDCB0C-8BB2-412C-8D07-ADB2B48B4165}" srcOrd="0" destOrd="0" presId="urn:microsoft.com/office/officeart/2005/8/layout/list1"/>
    <dgm:cxn modelId="{AB8DF445-2FAA-44B4-92CD-53BC8A6ABE98}" srcId="{C94D0B09-1443-45FA-A4C3-7AE2CBFC0AD4}" destId="{CEFFCF61-311B-46F1-95AF-E7F905D5FEDB}" srcOrd="7" destOrd="0" parTransId="{D375E4C2-E9EE-4585-99C8-3C410ACD140A}" sibTransId="{FA5A9404-7A5E-443E-A1D3-A0D292D20AF6}"/>
    <dgm:cxn modelId="{B469CBA7-F045-4301-A71C-302705FC02B4}" type="presOf" srcId="{4112EBAB-42A5-48CE-900D-8F07C8B55285}" destId="{CBB32F39-4C5E-49C4-BD47-9ED38067094E}" srcOrd="1" destOrd="0" presId="urn:microsoft.com/office/officeart/2005/8/layout/list1"/>
    <dgm:cxn modelId="{F88D21C7-4372-4D5F-B48A-2A1C77AC5126}" srcId="{C94D0B09-1443-45FA-A4C3-7AE2CBFC0AD4}" destId="{0929F88C-DC72-4278-AC2F-749DD2775458}" srcOrd="3" destOrd="0" parTransId="{A63BBEBE-8D9D-46D3-8C70-7824EBA30A97}" sibTransId="{202A2873-F403-4495-9605-54D94F3E2994}"/>
    <dgm:cxn modelId="{E3348535-89F4-44E1-B841-4C0FAFB07257}" type="presOf" srcId="{CEFFCF61-311B-46F1-95AF-E7F905D5FEDB}" destId="{4EAB77DF-E308-4FCE-B42D-73C5EAAB7B76}" srcOrd="0" destOrd="0" presId="urn:microsoft.com/office/officeart/2005/8/layout/list1"/>
    <dgm:cxn modelId="{386A426A-2C4F-47C0-9B3E-AA408D1A9105}" type="presOf" srcId="{923F2E34-2DF6-4667-A6B2-C5343C3A75FB}" destId="{510468CA-D2C0-4C02-A1E0-4D756EC13B51}" srcOrd="1" destOrd="0" presId="urn:microsoft.com/office/officeart/2005/8/layout/list1"/>
    <dgm:cxn modelId="{885BF510-4F97-41DF-87C8-097617C906CE}" srcId="{C94D0B09-1443-45FA-A4C3-7AE2CBFC0AD4}" destId="{2D37D236-C41C-4772-B78A-1F5F33079425}" srcOrd="4" destOrd="0" parTransId="{457037BF-93C9-4A75-8D26-FF8A43ABA593}" sibTransId="{381D74C2-F281-4DDF-A5FC-07B325C6E230}"/>
    <dgm:cxn modelId="{0F5E62E7-BECD-4D89-904F-2E420E8FA3CC}" type="presOf" srcId="{0929F88C-DC72-4278-AC2F-749DD2775458}" destId="{C3D3F9C2-4B8A-4B4E-B6DA-C02EEE9BB408}" srcOrd="1" destOrd="0" presId="urn:microsoft.com/office/officeart/2005/8/layout/list1"/>
    <dgm:cxn modelId="{D69385C5-2C51-43CC-83AE-7C171F98139D}" srcId="{C94D0B09-1443-45FA-A4C3-7AE2CBFC0AD4}" destId="{31667F3C-6EF1-4891-8B84-4655BFE28CF5}" srcOrd="5" destOrd="0" parTransId="{74BA1260-11CD-437E-BA44-862D39B961D5}" sibTransId="{67A27A7B-F801-48FD-B617-A39B4A7374AD}"/>
    <dgm:cxn modelId="{B2FD6623-EB29-4C07-BBA5-CE192574BE2B}" type="presOf" srcId="{923F2E34-2DF6-4667-A6B2-C5343C3A75FB}" destId="{0BF7380F-DAA7-4BBF-98D4-3AFFE4DF1307}" srcOrd="0" destOrd="0" presId="urn:microsoft.com/office/officeart/2005/8/layout/list1"/>
    <dgm:cxn modelId="{54D29CBA-CA0B-44A1-A230-EE5B23544A04}" type="presOf" srcId="{C94D0B09-1443-45FA-A4C3-7AE2CBFC0AD4}" destId="{D7AED9DF-376F-44F0-8D54-F122E13D2AA8}" srcOrd="0" destOrd="0" presId="urn:microsoft.com/office/officeart/2005/8/layout/list1"/>
    <dgm:cxn modelId="{70441BC9-BF61-478B-9C82-B43E10C12EAA}" srcId="{C94D0B09-1443-45FA-A4C3-7AE2CBFC0AD4}" destId="{923F2E34-2DF6-4667-A6B2-C5343C3A75FB}" srcOrd="1" destOrd="0" parTransId="{D1F02B9F-A19A-4D36-A8CE-D716FF7C7405}" sibTransId="{60A6C0FC-AFCE-42B3-92B5-8F6F30362900}"/>
    <dgm:cxn modelId="{D7F3D174-047B-492B-B328-8F8FA007E16C}" type="presOf" srcId="{DA1BF2E9-0392-4377-868F-9EDD4EADF20D}" destId="{6752E389-1E1E-4418-A070-1A4DE969E80E}" srcOrd="0" destOrd="0" presId="urn:microsoft.com/office/officeart/2005/8/layout/list1"/>
    <dgm:cxn modelId="{1EDDA365-9831-45C5-812C-5FF134E87A98}" srcId="{C94D0B09-1443-45FA-A4C3-7AE2CBFC0AD4}" destId="{DA1BF2E9-0392-4377-868F-9EDD4EADF20D}" srcOrd="2" destOrd="0" parTransId="{4EBC2B01-2EE9-4E31-9786-E636B7AAD5AA}" sibTransId="{00177AD3-EAD7-4061-A1EB-FA3A864398CD}"/>
    <dgm:cxn modelId="{7D93E2E6-44E8-45E7-8214-4D6DCE68B0EB}" type="presOf" srcId="{CEFFCF61-311B-46F1-95AF-E7F905D5FEDB}" destId="{C2D8B365-1DA9-4EF1-B410-2838ABA87B80}" srcOrd="1" destOrd="0" presId="urn:microsoft.com/office/officeart/2005/8/layout/list1"/>
    <dgm:cxn modelId="{75617B81-4E15-43B2-9781-CFCD75DA5C8C}" type="presOf" srcId="{4F9F7ABB-2FA0-4966-907F-4796511B66E4}" destId="{530D3113-30A8-46D4-B915-6F447CE85C86}" srcOrd="1" destOrd="0" presId="urn:microsoft.com/office/officeart/2005/8/layout/list1"/>
    <dgm:cxn modelId="{7674756A-0982-4000-9331-654CDE639805}" srcId="{C94D0B09-1443-45FA-A4C3-7AE2CBFC0AD4}" destId="{4F9F7ABB-2FA0-4966-907F-4796511B66E4}" srcOrd="0" destOrd="0" parTransId="{452F305B-1B31-44E6-9A73-3E08C926157A}" sibTransId="{CF090C02-7564-4DE5-A02E-F474EF6DE878}"/>
    <dgm:cxn modelId="{2C84D8C8-8BCA-4D47-8176-A064773674F4}" type="presOf" srcId="{2D37D236-C41C-4772-B78A-1F5F33079425}" destId="{D7FBB998-AA7B-45DE-8344-590F278FBA9B}" srcOrd="1" destOrd="0" presId="urn:microsoft.com/office/officeart/2005/8/layout/list1"/>
    <dgm:cxn modelId="{080DE1D5-8727-4533-A074-E5C7319D203B}" type="presOf" srcId="{0929F88C-DC72-4278-AC2F-749DD2775458}" destId="{54D58F0F-79F5-49B9-B94C-4954E043215F}" srcOrd="0" destOrd="0" presId="urn:microsoft.com/office/officeart/2005/8/layout/list1"/>
    <dgm:cxn modelId="{7FA08B94-0A72-4E43-9174-8BB0583A954D}" srcId="{C94D0B09-1443-45FA-A4C3-7AE2CBFC0AD4}" destId="{4112EBAB-42A5-48CE-900D-8F07C8B55285}" srcOrd="6" destOrd="0" parTransId="{7A592515-1F84-4E2E-A556-101BA12DC0B1}" sibTransId="{1E13EB39-3423-4DBB-B0D0-8E568D426E20}"/>
    <dgm:cxn modelId="{981ECF41-CBAD-4A59-B70E-629B4406B8DB}" type="presOf" srcId="{DA1BF2E9-0392-4377-868F-9EDD4EADF20D}" destId="{9864E04B-6EDD-4F2C-8F67-CCA8BACB828C}" srcOrd="1" destOrd="0" presId="urn:microsoft.com/office/officeart/2005/8/layout/list1"/>
    <dgm:cxn modelId="{F8CB9E8B-A6DF-40DD-BCDF-3E127EB779A3}" type="presOf" srcId="{31667F3C-6EF1-4891-8B84-4655BFE28CF5}" destId="{2111B6F4-0FD0-4F85-A88E-366604A73E46}" srcOrd="0" destOrd="0" presId="urn:microsoft.com/office/officeart/2005/8/layout/list1"/>
    <dgm:cxn modelId="{538DCDC6-2E1E-438A-BAC6-312AAC49F089}" type="presOf" srcId="{2D37D236-C41C-4772-B78A-1F5F33079425}" destId="{0E9C632C-CE6D-4D86-8CEE-0E20086839D7}" srcOrd="0" destOrd="0" presId="urn:microsoft.com/office/officeart/2005/8/layout/list1"/>
    <dgm:cxn modelId="{37E176EB-392C-4982-808F-E47F9355DF6D}" type="presParOf" srcId="{D7AED9DF-376F-44F0-8D54-F122E13D2AA8}" destId="{BA19BC68-B4BB-413F-8D3F-9B86F39E677D}" srcOrd="0" destOrd="0" presId="urn:microsoft.com/office/officeart/2005/8/layout/list1"/>
    <dgm:cxn modelId="{59F1960C-4DC6-4E2C-B18F-119081786B05}" type="presParOf" srcId="{BA19BC68-B4BB-413F-8D3F-9B86F39E677D}" destId="{E9AFF675-4F35-4D63-89CB-784445466D58}" srcOrd="0" destOrd="0" presId="urn:microsoft.com/office/officeart/2005/8/layout/list1"/>
    <dgm:cxn modelId="{EC5F0FC5-52FE-4FE0-AB2F-E8F99FE6AE1A}" type="presParOf" srcId="{BA19BC68-B4BB-413F-8D3F-9B86F39E677D}" destId="{530D3113-30A8-46D4-B915-6F447CE85C86}" srcOrd="1" destOrd="0" presId="urn:microsoft.com/office/officeart/2005/8/layout/list1"/>
    <dgm:cxn modelId="{15253B51-F511-47A1-A509-0B77DC3A3A81}" type="presParOf" srcId="{D7AED9DF-376F-44F0-8D54-F122E13D2AA8}" destId="{B83D2679-0401-4EF4-B3E6-D9687EC4DA6D}" srcOrd="1" destOrd="0" presId="urn:microsoft.com/office/officeart/2005/8/layout/list1"/>
    <dgm:cxn modelId="{63349230-91BD-4216-8B8C-FE602A6926D4}" type="presParOf" srcId="{D7AED9DF-376F-44F0-8D54-F122E13D2AA8}" destId="{78F5D379-94A4-4C2F-8CAB-627B232FAFBF}" srcOrd="2" destOrd="0" presId="urn:microsoft.com/office/officeart/2005/8/layout/list1"/>
    <dgm:cxn modelId="{642E4B1E-6248-4DE9-A119-CC0CECB86FE7}" type="presParOf" srcId="{D7AED9DF-376F-44F0-8D54-F122E13D2AA8}" destId="{E299A31B-9810-4D8C-A8B3-0186B3038725}" srcOrd="3" destOrd="0" presId="urn:microsoft.com/office/officeart/2005/8/layout/list1"/>
    <dgm:cxn modelId="{DFBD5C19-7272-466E-982D-37036B64297F}" type="presParOf" srcId="{D7AED9DF-376F-44F0-8D54-F122E13D2AA8}" destId="{59306F89-A223-42E7-B015-C891EC54D835}" srcOrd="4" destOrd="0" presId="urn:microsoft.com/office/officeart/2005/8/layout/list1"/>
    <dgm:cxn modelId="{04C5DBB4-2408-4057-8F95-49049C48FADD}" type="presParOf" srcId="{59306F89-A223-42E7-B015-C891EC54D835}" destId="{0BF7380F-DAA7-4BBF-98D4-3AFFE4DF1307}" srcOrd="0" destOrd="0" presId="urn:microsoft.com/office/officeart/2005/8/layout/list1"/>
    <dgm:cxn modelId="{83750BBB-62AC-4E4C-B02B-0428FBBF0980}" type="presParOf" srcId="{59306F89-A223-42E7-B015-C891EC54D835}" destId="{510468CA-D2C0-4C02-A1E0-4D756EC13B51}" srcOrd="1" destOrd="0" presId="urn:microsoft.com/office/officeart/2005/8/layout/list1"/>
    <dgm:cxn modelId="{CD8ED317-5225-426A-A504-606024044600}" type="presParOf" srcId="{D7AED9DF-376F-44F0-8D54-F122E13D2AA8}" destId="{7FA76777-1B60-4B13-B33C-8E3A25FD389B}" srcOrd="5" destOrd="0" presId="urn:microsoft.com/office/officeart/2005/8/layout/list1"/>
    <dgm:cxn modelId="{E8E3A7CD-D150-4D01-8FFB-10FE5C680606}" type="presParOf" srcId="{D7AED9DF-376F-44F0-8D54-F122E13D2AA8}" destId="{2D74C9A4-69E8-4312-9B1E-10AF044FCCDB}" srcOrd="6" destOrd="0" presId="urn:microsoft.com/office/officeart/2005/8/layout/list1"/>
    <dgm:cxn modelId="{4DADEC30-85A2-4A4F-9E61-29EEDC4AF0D6}" type="presParOf" srcId="{D7AED9DF-376F-44F0-8D54-F122E13D2AA8}" destId="{47FE9003-9ED9-479E-B5EC-1F066253D04D}" srcOrd="7" destOrd="0" presId="urn:microsoft.com/office/officeart/2005/8/layout/list1"/>
    <dgm:cxn modelId="{948A91EF-1273-40A2-98D4-75903F4A32AA}" type="presParOf" srcId="{D7AED9DF-376F-44F0-8D54-F122E13D2AA8}" destId="{4C37A5E6-ED2E-4038-B0A9-1412B8BF352E}" srcOrd="8" destOrd="0" presId="urn:microsoft.com/office/officeart/2005/8/layout/list1"/>
    <dgm:cxn modelId="{DD0BF89D-090A-4675-8CB8-A3345FBC26CF}" type="presParOf" srcId="{4C37A5E6-ED2E-4038-B0A9-1412B8BF352E}" destId="{6752E389-1E1E-4418-A070-1A4DE969E80E}" srcOrd="0" destOrd="0" presId="urn:microsoft.com/office/officeart/2005/8/layout/list1"/>
    <dgm:cxn modelId="{7D4496F0-24DE-479F-9084-FFEBEBA4E851}" type="presParOf" srcId="{4C37A5E6-ED2E-4038-B0A9-1412B8BF352E}" destId="{9864E04B-6EDD-4F2C-8F67-CCA8BACB828C}" srcOrd="1" destOrd="0" presId="urn:microsoft.com/office/officeart/2005/8/layout/list1"/>
    <dgm:cxn modelId="{FDA2AF6D-66A3-434D-B241-61F12E66C0AA}" type="presParOf" srcId="{D7AED9DF-376F-44F0-8D54-F122E13D2AA8}" destId="{97E679DE-D3C7-4039-A7D8-E374120EA0D8}" srcOrd="9" destOrd="0" presId="urn:microsoft.com/office/officeart/2005/8/layout/list1"/>
    <dgm:cxn modelId="{216BD591-E2F8-4A87-86C1-7FB3EC7849E7}" type="presParOf" srcId="{D7AED9DF-376F-44F0-8D54-F122E13D2AA8}" destId="{3A4F5FFD-73A0-41D3-B9BE-59C90EA27D18}" srcOrd="10" destOrd="0" presId="urn:microsoft.com/office/officeart/2005/8/layout/list1"/>
    <dgm:cxn modelId="{61D9308C-6C2B-40D2-8426-DD0E4015FCEC}" type="presParOf" srcId="{D7AED9DF-376F-44F0-8D54-F122E13D2AA8}" destId="{C4E546D2-762C-46BB-AA4D-2F84A372E3B6}" srcOrd="11" destOrd="0" presId="urn:microsoft.com/office/officeart/2005/8/layout/list1"/>
    <dgm:cxn modelId="{9100C3CE-FC47-43EF-953A-3CFB92CE9E5A}" type="presParOf" srcId="{D7AED9DF-376F-44F0-8D54-F122E13D2AA8}" destId="{B62EA3E3-4C6D-4F1C-81FB-935EADCDED68}" srcOrd="12" destOrd="0" presId="urn:microsoft.com/office/officeart/2005/8/layout/list1"/>
    <dgm:cxn modelId="{1A089A10-4D66-4F82-A1B3-D4CAFD2786E6}" type="presParOf" srcId="{B62EA3E3-4C6D-4F1C-81FB-935EADCDED68}" destId="{54D58F0F-79F5-49B9-B94C-4954E043215F}" srcOrd="0" destOrd="0" presId="urn:microsoft.com/office/officeart/2005/8/layout/list1"/>
    <dgm:cxn modelId="{D57512B2-37F6-4B9F-8951-CCDEC9FADC3C}" type="presParOf" srcId="{B62EA3E3-4C6D-4F1C-81FB-935EADCDED68}" destId="{C3D3F9C2-4B8A-4B4E-B6DA-C02EEE9BB408}" srcOrd="1" destOrd="0" presId="urn:microsoft.com/office/officeart/2005/8/layout/list1"/>
    <dgm:cxn modelId="{C98845AC-93F8-4122-96F7-56B22E1030B2}" type="presParOf" srcId="{D7AED9DF-376F-44F0-8D54-F122E13D2AA8}" destId="{C96976A6-58C0-4B3E-A082-BCF93437B56A}" srcOrd="13" destOrd="0" presId="urn:microsoft.com/office/officeart/2005/8/layout/list1"/>
    <dgm:cxn modelId="{A42F4D69-4173-4746-94F7-A4F9ECAC3343}" type="presParOf" srcId="{D7AED9DF-376F-44F0-8D54-F122E13D2AA8}" destId="{2CF9C1B2-5C5A-4366-B756-CDAEA1B59892}" srcOrd="14" destOrd="0" presId="urn:microsoft.com/office/officeart/2005/8/layout/list1"/>
    <dgm:cxn modelId="{3E745C9A-40D3-46C0-A857-6EB10FC4A179}" type="presParOf" srcId="{D7AED9DF-376F-44F0-8D54-F122E13D2AA8}" destId="{4BDE09EC-8F3D-4B8D-A965-7A25C3CAF2FB}" srcOrd="15" destOrd="0" presId="urn:microsoft.com/office/officeart/2005/8/layout/list1"/>
    <dgm:cxn modelId="{D1CE2337-B461-4C94-8BB9-D2E610B51ED3}" type="presParOf" srcId="{D7AED9DF-376F-44F0-8D54-F122E13D2AA8}" destId="{730B6231-E283-4BEB-AFF9-DCC928C4D236}" srcOrd="16" destOrd="0" presId="urn:microsoft.com/office/officeart/2005/8/layout/list1"/>
    <dgm:cxn modelId="{32DF8012-A0AF-468C-8865-D2E3A847FC9D}" type="presParOf" srcId="{730B6231-E283-4BEB-AFF9-DCC928C4D236}" destId="{0E9C632C-CE6D-4D86-8CEE-0E20086839D7}" srcOrd="0" destOrd="0" presId="urn:microsoft.com/office/officeart/2005/8/layout/list1"/>
    <dgm:cxn modelId="{05EFB47A-9B84-4328-B3DE-C3F5306B9AED}" type="presParOf" srcId="{730B6231-E283-4BEB-AFF9-DCC928C4D236}" destId="{D7FBB998-AA7B-45DE-8344-590F278FBA9B}" srcOrd="1" destOrd="0" presId="urn:microsoft.com/office/officeart/2005/8/layout/list1"/>
    <dgm:cxn modelId="{8C2B9B44-67A4-44B3-8CEF-D65A0E7DA7AC}" type="presParOf" srcId="{D7AED9DF-376F-44F0-8D54-F122E13D2AA8}" destId="{3F98A6C8-CFDC-4692-9A8E-4D708AADE83D}" srcOrd="17" destOrd="0" presId="urn:microsoft.com/office/officeart/2005/8/layout/list1"/>
    <dgm:cxn modelId="{7F6B2C19-4809-4B03-83E1-C631D6BDE154}" type="presParOf" srcId="{D7AED9DF-376F-44F0-8D54-F122E13D2AA8}" destId="{A995930A-94AF-4D8B-B987-17988E33B3F1}" srcOrd="18" destOrd="0" presId="urn:microsoft.com/office/officeart/2005/8/layout/list1"/>
    <dgm:cxn modelId="{1F420E67-0288-409F-A61C-9DB9C2556A18}" type="presParOf" srcId="{D7AED9DF-376F-44F0-8D54-F122E13D2AA8}" destId="{68298E2F-6F9F-4EE7-885A-34CB6FCCB651}" srcOrd="19" destOrd="0" presId="urn:microsoft.com/office/officeart/2005/8/layout/list1"/>
    <dgm:cxn modelId="{0549BCC9-BD02-4644-962C-3FC6C51B50DA}" type="presParOf" srcId="{D7AED9DF-376F-44F0-8D54-F122E13D2AA8}" destId="{CD1C47E6-F8D8-435D-B3DF-4BBB4F175CB4}" srcOrd="20" destOrd="0" presId="urn:microsoft.com/office/officeart/2005/8/layout/list1"/>
    <dgm:cxn modelId="{8AC9C059-38CE-413D-85F9-86E2FCA20352}" type="presParOf" srcId="{CD1C47E6-F8D8-435D-B3DF-4BBB4F175CB4}" destId="{2111B6F4-0FD0-4F85-A88E-366604A73E46}" srcOrd="0" destOrd="0" presId="urn:microsoft.com/office/officeart/2005/8/layout/list1"/>
    <dgm:cxn modelId="{15099D7D-A8CC-4062-94E6-6898D562259A}" type="presParOf" srcId="{CD1C47E6-F8D8-435D-B3DF-4BBB4F175CB4}" destId="{EF397821-974B-4FCC-B663-7C2FAA6BC254}" srcOrd="1" destOrd="0" presId="urn:microsoft.com/office/officeart/2005/8/layout/list1"/>
    <dgm:cxn modelId="{27A07287-7EBF-4B64-999B-C261A1F76D9F}" type="presParOf" srcId="{D7AED9DF-376F-44F0-8D54-F122E13D2AA8}" destId="{0F5F49E0-FECF-46F8-8DC2-5FE07F8B5544}" srcOrd="21" destOrd="0" presId="urn:microsoft.com/office/officeart/2005/8/layout/list1"/>
    <dgm:cxn modelId="{D793085E-35E0-4FF9-92C2-A1B7D23358F1}" type="presParOf" srcId="{D7AED9DF-376F-44F0-8D54-F122E13D2AA8}" destId="{673D1824-744E-4D1A-BB52-3C2338257665}" srcOrd="22" destOrd="0" presId="urn:microsoft.com/office/officeart/2005/8/layout/list1"/>
    <dgm:cxn modelId="{27BC0034-78AC-4978-B2D3-9E8EB959469B}" type="presParOf" srcId="{D7AED9DF-376F-44F0-8D54-F122E13D2AA8}" destId="{DCA3E3AB-8C5F-465A-AB73-D86BAA39B76F}" srcOrd="23" destOrd="0" presId="urn:microsoft.com/office/officeart/2005/8/layout/list1"/>
    <dgm:cxn modelId="{E4EEB2C3-CF92-48C7-90A4-A917DD063D7E}" type="presParOf" srcId="{D7AED9DF-376F-44F0-8D54-F122E13D2AA8}" destId="{6E08DE28-C1F3-4AD5-93C8-DF6279B9F12D}" srcOrd="24" destOrd="0" presId="urn:microsoft.com/office/officeart/2005/8/layout/list1"/>
    <dgm:cxn modelId="{37E29D4B-CB29-4974-B82D-70E7EF1AC283}" type="presParOf" srcId="{6E08DE28-C1F3-4AD5-93C8-DF6279B9F12D}" destId="{66BDCB0C-8BB2-412C-8D07-ADB2B48B4165}" srcOrd="0" destOrd="0" presId="urn:microsoft.com/office/officeart/2005/8/layout/list1"/>
    <dgm:cxn modelId="{1937D821-63AC-44AD-B6BF-910D02EF93A2}" type="presParOf" srcId="{6E08DE28-C1F3-4AD5-93C8-DF6279B9F12D}" destId="{CBB32F39-4C5E-49C4-BD47-9ED38067094E}" srcOrd="1" destOrd="0" presId="urn:microsoft.com/office/officeart/2005/8/layout/list1"/>
    <dgm:cxn modelId="{C79F50CF-73BC-46EC-8A6F-B365788BDDCC}" type="presParOf" srcId="{D7AED9DF-376F-44F0-8D54-F122E13D2AA8}" destId="{A59231AC-A999-4ED7-98A6-56C950E3A852}" srcOrd="25" destOrd="0" presId="urn:microsoft.com/office/officeart/2005/8/layout/list1"/>
    <dgm:cxn modelId="{033CC7D1-A37B-4A77-8F68-2C26DE6313EE}" type="presParOf" srcId="{D7AED9DF-376F-44F0-8D54-F122E13D2AA8}" destId="{A59ABEB9-5122-4D2C-B350-E58A341370F6}" srcOrd="26" destOrd="0" presId="urn:microsoft.com/office/officeart/2005/8/layout/list1"/>
    <dgm:cxn modelId="{A5076505-0618-4201-A4D2-A952750C2175}" type="presParOf" srcId="{D7AED9DF-376F-44F0-8D54-F122E13D2AA8}" destId="{CF18A9CA-B165-4C3C-A967-5FCD743B1DC6}" srcOrd="27" destOrd="0" presId="urn:microsoft.com/office/officeart/2005/8/layout/list1"/>
    <dgm:cxn modelId="{653A69EB-86A2-404E-AC9D-ABDDD7E34E5E}" type="presParOf" srcId="{D7AED9DF-376F-44F0-8D54-F122E13D2AA8}" destId="{410275A0-F2F1-40AE-9D4F-924D52D3E258}" srcOrd="28" destOrd="0" presId="urn:microsoft.com/office/officeart/2005/8/layout/list1"/>
    <dgm:cxn modelId="{A0BF5A7D-AFB5-40FB-8A72-19374ECC06BB}" type="presParOf" srcId="{410275A0-F2F1-40AE-9D4F-924D52D3E258}" destId="{4EAB77DF-E308-4FCE-B42D-73C5EAAB7B76}" srcOrd="0" destOrd="0" presId="urn:microsoft.com/office/officeart/2005/8/layout/list1"/>
    <dgm:cxn modelId="{C2E7E59C-7EC8-4F48-B293-BBF33DAA8218}" type="presParOf" srcId="{410275A0-F2F1-40AE-9D4F-924D52D3E258}" destId="{C2D8B365-1DA9-4EF1-B410-2838ABA87B80}" srcOrd="1" destOrd="0" presId="urn:microsoft.com/office/officeart/2005/8/layout/list1"/>
    <dgm:cxn modelId="{6953E536-339F-42A0-BBB6-6A8FFAE77993}" type="presParOf" srcId="{D7AED9DF-376F-44F0-8D54-F122E13D2AA8}" destId="{FA56B9D2-159A-4428-8BC8-8AA17985DBAD}" srcOrd="29" destOrd="0" presId="urn:microsoft.com/office/officeart/2005/8/layout/list1"/>
    <dgm:cxn modelId="{5102DECC-8E26-4F65-95CC-8B250401448C}" type="presParOf" srcId="{D7AED9DF-376F-44F0-8D54-F122E13D2AA8}" destId="{E1C0499D-E9B0-4775-810C-CF8784CB9DF7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FE6A32-92C5-404A-B96B-15AA868C0470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A98A65-A0CA-448B-BA35-39F8B31A5A36}">
      <dgm:prSet phldrT="[Text]" custT="1"/>
      <dgm:spPr>
        <a:solidFill>
          <a:srgbClr val="006600"/>
        </a:solidFill>
      </dgm:spPr>
      <dgm:t>
        <a:bodyPr/>
        <a:lstStyle/>
        <a:p>
          <a:r>
            <a:rPr lang="en-US" sz="4000" dirty="0" err="1" smtClean="0">
              <a:solidFill>
                <a:schemeClr val="bg1"/>
              </a:solidFill>
              <a:latin typeface="AR CHRISTY" panose="02000000000000000000" pitchFamily="2" charset="0"/>
            </a:rPr>
            <a:t>Pengelolaan</a:t>
          </a:r>
          <a:r>
            <a:rPr lang="en-US" sz="4000" dirty="0" smtClean="0">
              <a:solidFill>
                <a:schemeClr val="bg1"/>
              </a:solidFill>
              <a:latin typeface="AR CHRISTY" panose="02000000000000000000" pitchFamily="2" charset="0"/>
            </a:rPr>
            <a:t> </a:t>
          </a:r>
          <a:r>
            <a:rPr lang="en-US" sz="4000" dirty="0" err="1" smtClean="0">
              <a:solidFill>
                <a:schemeClr val="bg1"/>
              </a:solidFill>
              <a:latin typeface="AR CHRISTY" panose="02000000000000000000" pitchFamily="2" charset="0"/>
            </a:rPr>
            <a:t>anak</a:t>
          </a:r>
          <a:r>
            <a:rPr lang="en-US" sz="4000" dirty="0" smtClean="0">
              <a:solidFill>
                <a:schemeClr val="bg1"/>
              </a:solidFill>
              <a:latin typeface="AR CHRISTY" panose="02000000000000000000" pitchFamily="2" charset="0"/>
            </a:rPr>
            <a:t> </a:t>
          </a:r>
          <a:r>
            <a:rPr lang="en-US" sz="4000" dirty="0" err="1" smtClean="0">
              <a:solidFill>
                <a:schemeClr val="bg1"/>
              </a:solidFill>
              <a:latin typeface="AR CHRISTY" panose="02000000000000000000" pitchFamily="2" charset="0"/>
            </a:rPr>
            <a:t>dan</a:t>
          </a:r>
          <a:r>
            <a:rPr lang="en-US" sz="4000" dirty="0" smtClean="0">
              <a:solidFill>
                <a:schemeClr val="bg1"/>
              </a:solidFill>
              <a:latin typeface="AR CHRISTY" panose="02000000000000000000" pitchFamily="2" charset="0"/>
            </a:rPr>
            <a:t> </a:t>
          </a:r>
          <a:r>
            <a:rPr lang="en-US" sz="4000" dirty="0" err="1" smtClean="0">
              <a:solidFill>
                <a:schemeClr val="bg1"/>
              </a:solidFill>
              <a:latin typeface="AR CHRISTY" panose="02000000000000000000" pitchFamily="2" charset="0"/>
            </a:rPr>
            <a:t>sarana</a:t>
          </a:r>
          <a:endParaRPr lang="en-US" sz="4000" dirty="0">
            <a:solidFill>
              <a:schemeClr val="bg1"/>
            </a:solidFill>
            <a:latin typeface="AR CHRISTY" panose="02000000000000000000" pitchFamily="2" charset="0"/>
          </a:endParaRPr>
        </a:p>
      </dgm:t>
    </dgm:pt>
    <dgm:pt modelId="{61F57C26-FCED-4B99-A3C7-E192198C81BB}" type="parTrans" cxnId="{1830BDE3-1BBF-4FE0-867B-E2BC83E927AC}">
      <dgm:prSet/>
      <dgm:spPr/>
      <dgm:t>
        <a:bodyPr/>
        <a:lstStyle/>
        <a:p>
          <a:endParaRPr lang="en-US" sz="2800"/>
        </a:p>
      </dgm:t>
    </dgm:pt>
    <dgm:pt modelId="{21B2A2FB-604E-4579-A3ED-DFF73741D903}" type="sibTrans" cxnId="{1830BDE3-1BBF-4FE0-867B-E2BC83E927AC}">
      <dgm:prSet/>
      <dgm:spPr/>
      <dgm:t>
        <a:bodyPr/>
        <a:lstStyle/>
        <a:p>
          <a:endParaRPr lang="en-US" sz="2800"/>
        </a:p>
      </dgm:t>
    </dgm:pt>
    <dgm:pt modelId="{787AC907-AC93-4246-8034-7A57345C8975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1600" dirty="0" err="1" smtClean="0"/>
            <a:t>Pembagian</a:t>
          </a:r>
          <a:r>
            <a:rPr lang="en-US" sz="1600" dirty="0" smtClean="0"/>
            <a:t> </a:t>
          </a:r>
          <a:r>
            <a:rPr lang="en-US" sz="1600" dirty="0" err="1" smtClean="0"/>
            <a:t>horong</a:t>
          </a:r>
          <a:endParaRPr lang="en-US" sz="1600" dirty="0" smtClean="0"/>
        </a:p>
        <a:p>
          <a:r>
            <a:rPr lang="en-US" sz="1600" dirty="0" err="1" smtClean="0"/>
            <a:t>Jumlah</a:t>
          </a:r>
          <a:r>
            <a:rPr lang="en-US" sz="1600" dirty="0" smtClean="0"/>
            <a:t> </a:t>
          </a:r>
          <a:r>
            <a:rPr lang="en-US" sz="1600" dirty="0" err="1" smtClean="0"/>
            <a:t>anak</a:t>
          </a:r>
          <a:endParaRPr lang="en-US" sz="1600" dirty="0" smtClean="0"/>
        </a:p>
        <a:p>
          <a:r>
            <a:rPr lang="en-US" sz="1600" dirty="0" err="1" smtClean="0"/>
            <a:t>Jumlah</a:t>
          </a:r>
          <a:r>
            <a:rPr lang="en-US" sz="1600" dirty="0" smtClean="0"/>
            <a:t> </a:t>
          </a:r>
          <a:r>
            <a:rPr lang="en-US" sz="1600" dirty="0" err="1" smtClean="0"/>
            <a:t>kelas</a:t>
          </a:r>
          <a:r>
            <a:rPr lang="en-US" sz="1600" dirty="0" smtClean="0"/>
            <a:t> </a:t>
          </a:r>
        </a:p>
        <a:p>
          <a:r>
            <a:rPr lang="en-US" sz="1600" dirty="0" err="1" smtClean="0"/>
            <a:t>Sarana</a:t>
          </a:r>
          <a:r>
            <a:rPr lang="en-US" sz="1600" dirty="0" smtClean="0"/>
            <a:t> </a:t>
          </a:r>
          <a:r>
            <a:rPr lang="en-US" sz="1600" dirty="0" err="1" smtClean="0"/>
            <a:t>fasilitas</a:t>
          </a:r>
          <a:r>
            <a:rPr lang="en-US" sz="1600" dirty="0" smtClean="0"/>
            <a:t> </a:t>
          </a:r>
          <a:r>
            <a:rPr lang="en-US" sz="1600" dirty="0" err="1" smtClean="0"/>
            <a:t>kelas</a:t>
          </a:r>
          <a:endParaRPr lang="en-US" sz="1600" dirty="0"/>
        </a:p>
      </dgm:t>
    </dgm:pt>
    <dgm:pt modelId="{7E629DF0-DC98-448E-A386-58D36F22E0DD}" type="parTrans" cxnId="{0EC297B3-4668-4392-B2C5-D20AAEB05C9A}">
      <dgm:prSet/>
      <dgm:spPr/>
      <dgm:t>
        <a:bodyPr/>
        <a:lstStyle/>
        <a:p>
          <a:endParaRPr lang="en-US" sz="2800"/>
        </a:p>
      </dgm:t>
    </dgm:pt>
    <dgm:pt modelId="{C48CBB1C-5EB8-444F-B0F2-EC705B7208C2}" type="sibTrans" cxnId="{0EC297B3-4668-4392-B2C5-D20AAEB05C9A}">
      <dgm:prSet/>
      <dgm:spPr/>
      <dgm:t>
        <a:bodyPr/>
        <a:lstStyle/>
        <a:p>
          <a:endParaRPr lang="en-US" sz="2800"/>
        </a:p>
      </dgm:t>
    </dgm:pt>
    <dgm:pt modelId="{F6C8876D-6C0E-400C-8222-D9221B7D8D25}">
      <dgm:prSet phldrT="[Text]" custT="1"/>
      <dgm:spPr>
        <a:solidFill>
          <a:srgbClr val="006600"/>
        </a:solidFill>
      </dgm:spPr>
      <dgm:t>
        <a:bodyPr/>
        <a:lstStyle/>
        <a:p>
          <a:r>
            <a:rPr lang="en-US" sz="4000" dirty="0" err="1" smtClean="0">
              <a:solidFill>
                <a:schemeClr val="bg1"/>
              </a:solidFill>
              <a:latin typeface="AR CHRISTY" panose="02000000000000000000" pitchFamily="2" charset="0"/>
            </a:rPr>
            <a:t>Pengaturan</a:t>
          </a:r>
          <a:r>
            <a:rPr lang="en-US" sz="4000" dirty="0" smtClean="0">
              <a:solidFill>
                <a:schemeClr val="bg1"/>
              </a:solidFill>
              <a:latin typeface="AR CHRISTY" panose="02000000000000000000" pitchFamily="2" charset="0"/>
            </a:rPr>
            <a:t> guru</a:t>
          </a:r>
          <a:endParaRPr lang="en-US" sz="4000" dirty="0">
            <a:solidFill>
              <a:schemeClr val="bg1"/>
            </a:solidFill>
            <a:latin typeface="AR CHRISTY" panose="02000000000000000000" pitchFamily="2" charset="0"/>
          </a:endParaRPr>
        </a:p>
      </dgm:t>
    </dgm:pt>
    <dgm:pt modelId="{08062557-DB05-4F9A-91CD-52A3082EAD5C}" type="parTrans" cxnId="{2E26071E-D837-455D-BF06-A55B505845BF}">
      <dgm:prSet/>
      <dgm:spPr/>
      <dgm:t>
        <a:bodyPr/>
        <a:lstStyle/>
        <a:p>
          <a:endParaRPr lang="en-US" sz="2800"/>
        </a:p>
      </dgm:t>
    </dgm:pt>
    <dgm:pt modelId="{663500EA-1CE9-428D-91F7-F0E5ED6ACE9F}" type="sibTrans" cxnId="{2E26071E-D837-455D-BF06-A55B505845BF}">
      <dgm:prSet/>
      <dgm:spPr/>
      <dgm:t>
        <a:bodyPr/>
        <a:lstStyle/>
        <a:p>
          <a:endParaRPr lang="en-US" sz="2800"/>
        </a:p>
      </dgm:t>
    </dgm:pt>
    <dgm:pt modelId="{F7D9D74A-80B4-4E6E-9986-CD51833C6397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1600" dirty="0" err="1" smtClean="0"/>
            <a:t>Jumlah</a:t>
          </a:r>
          <a:r>
            <a:rPr lang="en-US" sz="1600" dirty="0" smtClean="0"/>
            <a:t> GSM</a:t>
          </a:r>
        </a:p>
        <a:p>
          <a:r>
            <a:rPr lang="en-US" sz="1600" dirty="0" err="1" smtClean="0"/>
            <a:t>Rasio</a:t>
          </a:r>
          <a:r>
            <a:rPr lang="en-US" sz="1600" dirty="0" smtClean="0"/>
            <a:t> GSM </a:t>
          </a:r>
          <a:r>
            <a:rPr lang="en-US" sz="1600" dirty="0" err="1" smtClean="0"/>
            <a:t>dibanding</a:t>
          </a:r>
          <a:r>
            <a:rPr lang="en-US" sz="1600" dirty="0" smtClean="0"/>
            <a:t> </a:t>
          </a:r>
          <a:r>
            <a:rPr lang="en-US" sz="1600" dirty="0" err="1" smtClean="0"/>
            <a:t>anak</a:t>
          </a:r>
          <a:r>
            <a:rPr lang="en-US" sz="1600" dirty="0" smtClean="0"/>
            <a:t> SM</a:t>
          </a:r>
        </a:p>
        <a:p>
          <a:r>
            <a:rPr lang="en-US" sz="1600" dirty="0" err="1" smtClean="0"/>
            <a:t>Pengaturan</a:t>
          </a:r>
          <a:r>
            <a:rPr lang="en-US" sz="1600" dirty="0" smtClean="0"/>
            <a:t> </a:t>
          </a:r>
          <a:r>
            <a:rPr lang="en-US" sz="1600" dirty="0" err="1" smtClean="0"/>
            <a:t>jadwal</a:t>
          </a:r>
          <a:r>
            <a:rPr lang="en-US" sz="1600" dirty="0" smtClean="0"/>
            <a:t> guru</a:t>
          </a:r>
        </a:p>
        <a:p>
          <a:r>
            <a:rPr lang="en-US" sz="1600" dirty="0" err="1" smtClean="0"/>
            <a:t>Jadwal</a:t>
          </a:r>
          <a:r>
            <a:rPr lang="en-US" sz="1600" dirty="0" smtClean="0"/>
            <a:t> sermon</a:t>
          </a:r>
        </a:p>
        <a:p>
          <a:r>
            <a:rPr lang="en-US" sz="1600" dirty="0" smtClean="0"/>
            <a:t>Training GSM</a:t>
          </a:r>
          <a:endParaRPr lang="en-US" sz="1600" dirty="0"/>
        </a:p>
      </dgm:t>
    </dgm:pt>
    <dgm:pt modelId="{55D365E5-7EE3-4A36-B662-68C1872203B7}" type="parTrans" cxnId="{CDC7269C-2B3C-45F1-85E3-1051E5E15706}">
      <dgm:prSet/>
      <dgm:spPr/>
      <dgm:t>
        <a:bodyPr/>
        <a:lstStyle/>
        <a:p>
          <a:endParaRPr lang="en-US" sz="2800"/>
        </a:p>
      </dgm:t>
    </dgm:pt>
    <dgm:pt modelId="{C06337DA-0452-4D6F-B269-50EEE2A8531E}" type="sibTrans" cxnId="{CDC7269C-2B3C-45F1-85E3-1051E5E15706}">
      <dgm:prSet/>
      <dgm:spPr/>
      <dgm:t>
        <a:bodyPr/>
        <a:lstStyle/>
        <a:p>
          <a:endParaRPr lang="en-US" sz="2800"/>
        </a:p>
      </dgm:t>
    </dgm:pt>
    <dgm:pt modelId="{993561D1-A6EF-4F1D-8832-0D991BDFA71E}" type="pres">
      <dgm:prSet presAssocID="{62FE6A32-92C5-404A-B96B-15AA868C047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A44D79B3-7654-4CBF-9C80-F875AE7ACE48}" type="pres">
      <dgm:prSet presAssocID="{D3A98A65-A0CA-448B-BA35-39F8B31A5A36}" presName="parenttextcomposite" presStyleCnt="0"/>
      <dgm:spPr/>
    </dgm:pt>
    <dgm:pt modelId="{34B0AFA8-003D-4773-A3FD-9EA480E72861}" type="pres">
      <dgm:prSet presAssocID="{D3A98A65-A0CA-448B-BA35-39F8B31A5A36}" presName="parenttext" presStyleLbl="revTx" presStyleIdx="0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AB2525-84AA-4EE6-B762-77EA4A88A5C8}" type="pres">
      <dgm:prSet presAssocID="{D3A98A65-A0CA-448B-BA35-39F8B31A5A36}" presName="composite" presStyleCnt="0"/>
      <dgm:spPr/>
    </dgm:pt>
    <dgm:pt modelId="{991A7008-3757-41AA-8A90-48E7AD37036A}" type="pres">
      <dgm:prSet presAssocID="{D3A98A65-A0CA-448B-BA35-39F8B31A5A36}" presName="chevron1" presStyleLbl="alignNode1" presStyleIdx="0" presStyleCnt="14"/>
      <dgm:spPr>
        <a:solidFill>
          <a:srgbClr val="FF3300"/>
        </a:solidFill>
      </dgm:spPr>
    </dgm:pt>
    <dgm:pt modelId="{9ACEFD68-46FF-4BAC-9857-98CFA756175C}" type="pres">
      <dgm:prSet presAssocID="{D3A98A65-A0CA-448B-BA35-39F8B31A5A36}" presName="chevron2" presStyleLbl="alignNode1" presStyleIdx="1" presStyleCnt="14"/>
      <dgm:spPr>
        <a:solidFill>
          <a:srgbClr val="FF3300"/>
        </a:solidFill>
      </dgm:spPr>
    </dgm:pt>
    <dgm:pt modelId="{3024BBD6-563C-4417-99DF-818245B0BCBA}" type="pres">
      <dgm:prSet presAssocID="{D3A98A65-A0CA-448B-BA35-39F8B31A5A36}" presName="chevron3" presStyleLbl="alignNode1" presStyleIdx="2" presStyleCnt="14"/>
      <dgm:spPr>
        <a:solidFill>
          <a:srgbClr val="FF3300"/>
        </a:solidFill>
      </dgm:spPr>
    </dgm:pt>
    <dgm:pt modelId="{09773B46-225E-4758-BC76-CE5C72F128AA}" type="pres">
      <dgm:prSet presAssocID="{D3A98A65-A0CA-448B-BA35-39F8B31A5A36}" presName="chevron4" presStyleLbl="alignNode1" presStyleIdx="3" presStyleCnt="14"/>
      <dgm:spPr>
        <a:solidFill>
          <a:srgbClr val="FF3300"/>
        </a:solidFill>
      </dgm:spPr>
    </dgm:pt>
    <dgm:pt modelId="{A8C413D4-BE54-48B9-9F0C-201FCB95B0FD}" type="pres">
      <dgm:prSet presAssocID="{D3A98A65-A0CA-448B-BA35-39F8B31A5A36}" presName="chevron5" presStyleLbl="alignNode1" presStyleIdx="4" presStyleCnt="14"/>
      <dgm:spPr>
        <a:solidFill>
          <a:srgbClr val="FF3300"/>
        </a:solidFill>
      </dgm:spPr>
    </dgm:pt>
    <dgm:pt modelId="{8CE19492-9B13-46E0-A357-4187C842FD7D}" type="pres">
      <dgm:prSet presAssocID="{D3A98A65-A0CA-448B-BA35-39F8B31A5A36}" presName="chevron6" presStyleLbl="alignNode1" presStyleIdx="5" presStyleCnt="14"/>
      <dgm:spPr>
        <a:solidFill>
          <a:srgbClr val="FF3300"/>
        </a:solidFill>
      </dgm:spPr>
    </dgm:pt>
    <dgm:pt modelId="{F357345B-B37B-416B-8B2F-2919ACE90FFC}" type="pres">
      <dgm:prSet presAssocID="{D3A98A65-A0CA-448B-BA35-39F8B31A5A36}" presName="chevron7" presStyleLbl="alignNode1" presStyleIdx="6" presStyleCnt="14"/>
      <dgm:spPr>
        <a:solidFill>
          <a:srgbClr val="FF3300"/>
        </a:solidFill>
      </dgm:spPr>
    </dgm:pt>
    <dgm:pt modelId="{889ED3AA-6DB2-4B01-8948-8807A4B98E80}" type="pres">
      <dgm:prSet presAssocID="{D3A98A65-A0CA-448B-BA35-39F8B31A5A36}" presName="childtext" presStyleLbl="solidFgAcc1" presStyleIdx="0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10FF17-04EC-4D5A-92A3-05214489570A}" type="pres">
      <dgm:prSet presAssocID="{21B2A2FB-604E-4579-A3ED-DFF73741D903}" presName="sibTrans" presStyleCnt="0"/>
      <dgm:spPr/>
    </dgm:pt>
    <dgm:pt modelId="{FAF2695F-FBF7-4C81-84ED-F88CCFAB3C17}" type="pres">
      <dgm:prSet presAssocID="{F6C8876D-6C0E-400C-8222-D9221B7D8D25}" presName="parenttextcomposite" presStyleCnt="0"/>
      <dgm:spPr/>
    </dgm:pt>
    <dgm:pt modelId="{A5DB2CF8-4F41-4876-94E0-24ACA684BB1B}" type="pres">
      <dgm:prSet presAssocID="{F6C8876D-6C0E-400C-8222-D9221B7D8D25}" presName="parenttext" presStyleLbl="revTx" presStyleIdx="1" presStyleCnt="2" custLinFactNeighborX="360" custLinFactNeighborY="54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F75924-8751-462F-AD68-5AA32E413F97}" type="pres">
      <dgm:prSet presAssocID="{F6C8876D-6C0E-400C-8222-D9221B7D8D25}" presName="composite" presStyleCnt="0"/>
      <dgm:spPr/>
    </dgm:pt>
    <dgm:pt modelId="{E18F72B2-CF48-4DEE-A9CB-A83915C8F46F}" type="pres">
      <dgm:prSet presAssocID="{F6C8876D-6C0E-400C-8222-D9221B7D8D25}" presName="chevron1" presStyleLbl="alignNode1" presStyleIdx="7" presStyleCnt="14" custScaleY="134570" custLinFactNeighborX="1537" custLinFactNeighborY="266"/>
      <dgm:spPr>
        <a:solidFill>
          <a:srgbClr val="FF3300"/>
        </a:solidFill>
      </dgm:spPr>
    </dgm:pt>
    <dgm:pt modelId="{49486D84-09A5-4966-A4D2-3D8D375ACB19}" type="pres">
      <dgm:prSet presAssocID="{F6C8876D-6C0E-400C-8222-D9221B7D8D25}" presName="chevron2" presStyleLbl="alignNode1" presStyleIdx="8" presStyleCnt="14" custScaleY="134570" custLinFactNeighborX="1537" custLinFactNeighborY="266"/>
      <dgm:spPr>
        <a:solidFill>
          <a:srgbClr val="FF3300"/>
        </a:solidFill>
      </dgm:spPr>
    </dgm:pt>
    <dgm:pt modelId="{AD263536-F0B0-4CA4-BCC2-F7ADB3C99421}" type="pres">
      <dgm:prSet presAssocID="{F6C8876D-6C0E-400C-8222-D9221B7D8D25}" presName="chevron3" presStyleLbl="alignNode1" presStyleIdx="9" presStyleCnt="14" custScaleY="134570" custLinFactNeighborX="1537" custLinFactNeighborY="266"/>
      <dgm:spPr>
        <a:solidFill>
          <a:srgbClr val="FF3300"/>
        </a:solidFill>
      </dgm:spPr>
    </dgm:pt>
    <dgm:pt modelId="{7BCF0F5B-9BA8-401A-9469-718A6547FB2F}" type="pres">
      <dgm:prSet presAssocID="{F6C8876D-6C0E-400C-8222-D9221B7D8D25}" presName="chevron4" presStyleLbl="alignNode1" presStyleIdx="10" presStyleCnt="14" custScaleY="134570" custLinFactNeighborX="1537" custLinFactNeighborY="266"/>
      <dgm:spPr>
        <a:solidFill>
          <a:srgbClr val="FF3300"/>
        </a:solidFill>
      </dgm:spPr>
    </dgm:pt>
    <dgm:pt modelId="{53AD95DE-1BDB-41F1-B105-CA4676C90A9B}" type="pres">
      <dgm:prSet presAssocID="{F6C8876D-6C0E-400C-8222-D9221B7D8D25}" presName="chevron5" presStyleLbl="alignNode1" presStyleIdx="11" presStyleCnt="14" custScaleY="134570" custLinFactNeighborX="1537" custLinFactNeighborY="266"/>
      <dgm:spPr>
        <a:solidFill>
          <a:srgbClr val="FF3300"/>
        </a:solidFill>
      </dgm:spPr>
    </dgm:pt>
    <dgm:pt modelId="{3A7A27EC-47D5-4C7A-9867-27D8BD82C225}" type="pres">
      <dgm:prSet presAssocID="{F6C8876D-6C0E-400C-8222-D9221B7D8D25}" presName="chevron6" presStyleLbl="alignNode1" presStyleIdx="12" presStyleCnt="14" custScaleY="134570" custLinFactNeighborX="1537" custLinFactNeighborY="266"/>
      <dgm:spPr>
        <a:solidFill>
          <a:srgbClr val="FF3300"/>
        </a:solidFill>
      </dgm:spPr>
    </dgm:pt>
    <dgm:pt modelId="{EECC2A9F-91D2-4CD0-8FDD-EB74EDEADF2F}" type="pres">
      <dgm:prSet presAssocID="{F6C8876D-6C0E-400C-8222-D9221B7D8D25}" presName="chevron7" presStyleLbl="alignNode1" presStyleIdx="13" presStyleCnt="14" custScaleY="145612"/>
      <dgm:spPr>
        <a:solidFill>
          <a:srgbClr val="FF3300"/>
        </a:solidFill>
      </dgm:spPr>
    </dgm:pt>
    <dgm:pt modelId="{530194E6-DCBB-4CE7-B8B2-A0E6D08172F7}" type="pres">
      <dgm:prSet presAssocID="{F6C8876D-6C0E-400C-8222-D9221B7D8D25}" presName="childtext" presStyleLbl="solidFgAcc1" presStyleIdx="1" presStyleCnt="2" custScaleY="142602" custLinFactNeighborX="355" custLinFactNeighborY="33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C7269C-2B3C-45F1-85E3-1051E5E15706}" srcId="{F6C8876D-6C0E-400C-8222-D9221B7D8D25}" destId="{F7D9D74A-80B4-4E6E-9986-CD51833C6397}" srcOrd="0" destOrd="0" parTransId="{55D365E5-7EE3-4A36-B662-68C1872203B7}" sibTransId="{C06337DA-0452-4D6F-B269-50EEE2A8531E}"/>
    <dgm:cxn modelId="{4781CEDA-C057-4A94-A739-AFF1D8AC7299}" type="presOf" srcId="{F7D9D74A-80B4-4E6E-9986-CD51833C6397}" destId="{530194E6-DCBB-4CE7-B8B2-A0E6D08172F7}" srcOrd="0" destOrd="0" presId="urn:microsoft.com/office/officeart/2008/layout/VerticalAccentList"/>
    <dgm:cxn modelId="{2E26071E-D837-455D-BF06-A55B505845BF}" srcId="{62FE6A32-92C5-404A-B96B-15AA868C0470}" destId="{F6C8876D-6C0E-400C-8222-D9221B7D8D25}" srcOrd="1" destOrd="0" parTransId="{08062557-DB05-4F9A-91CD-52A3082EAD5C}" sibTransId="{663500EA-1CE9-428D-91F7-F0E5ED6ACE9F}"/>
    <dgm:cxn modelId="{1830BDE3-1BBF-4FE0-867B-E2BC83E927AC}" srcId="{62FE6A32-92C5-404A-B96B-15AA868C0470}" destId="{D3A98A65-A0CA-448B-BA35-39F8B31A5A36}" srcOrd="0" destOrd="0" parTransId="{61F57C26-FCED-4B99-A3C7-E192198C81BB}" sibTransId="{21B2A2FB-604E-4579-A3ED-DFF73741D903}"/>
    <dgm:cxn modelId="{C094ADEC-2F71-4C44-905F-D13F2964C22D}" type="presOf" srcId="{F6C8876D-6C0E-400C-8222-D9221B7D8D25}" destId="{A5DB2CF8-4F41-4876-94E0-24ACA684BB1B}" srcOrd="0" destOrd="0" presId="urn:microsoft.com/office/officeart/2008/layout/VerticalAccentList"/>
    <dgm:cxn modelId="{0EC297B3-4668-4392-B2C5-D20AAEB05C9A}" srcId="{D3A98A65-A0CA-448B-BA35-39F8B31A5A36}" destId="{787AC907-AC93-4246-8034-7A57345C8975}" srcOrd="0" destOrd="0" parTransId="{7E629DF0-DC98-448E-A386-58D36F22E0DD}" sibTransId="{C48CBB1C-5EB8-444F-B0F2-EC705B7208C2}"/>
    <dgm:cxn modelId="{0D25A0B1-9570-486A-A213-4BE3EAA25FE2}" type="presOf" srcId="{62FE6A32-92C5-404A-B96B-15AA868C0470}" destId="{993561D1-A6EF-4F1D-8832-0D991BDFA71E}" srcOrd="0" destOrd="0" presId="urn:microsoft.com/office/officeart/2008/layout/VerticalAccentList"/>
    <dgm:cxn modelId="{5927FA38-5634-45E2-A0A4-5FEE63FE51DE}" type="presOf" srcId="{787AC907-AC93-4246-8034-7A57345C8975}" destId="{889ED3AA-6DB2-4B01-8948-8807A4B98E80}" srcOrd="0" destOrd="0" presId="urn:microsoft.com/office/officeart/2008/layout/VerticalAccentList"/>
    <dgm:cxn modelId="{EC777911-49B0-4585-A43D-15ABF78FE241}" type="presOf" srcId="{D3A98A65-A0CA-448B-BA35-39F8B31A5A36}" destId="{34B0AFA8-003D-4773-A3FD-9EA480E72861}" srcOrd="0" destOrd="0" presId="urn:microsoft.com/office/officeart/2008/layout/VerticalAccentList"/>
    <dgm:cxn modelId="{B3FD90A5-D3FC-47BD-B444-81FD58C4CA65}" type="presParOf" srcId="{993561D1-A6EF-4F1D-8832-0D991BDFA71E}" destId="{A44D79B3-7654-4CBF-9C80-F875AE7ACE48}" srcOrd="0" destOrd="0" presId="urn:microsoft.com/office/officeart/2008/layout/VerticalAccentList"/>
    <dgm:cxn modelId="{1AF8B738-2E1C-4C0E-B337-8672919692AD}" type="presParOf" srcId="{A44D79B3-7654-4CBF-9C80-F875AE7ACE48}" destId="{34B0AFA8-003D-4773-A3FD-9EA480E72861}" srcOrd="0" destOrd="0" presId="urn:microsoft.com/office/officeart/2008/layout/VerticalAccentList"/>
    <dgm:cxn modelId="{910F7A04-C0AE-4F2E-B77B-97C582148D31}" type="presParOf" srcId="{993561D1-A6EF-4F1D-8832-0D991BDFA71E}" destId="{41AB2525-84AA-4EE6-B762-77EA4A88A5C8}" srcOrd="1" destOrd="0" presId="urn:microsoft.com/office/officeart/2008/layout/VerticalAccentList"/>
    <dgm:cxn modelId="{22EA76FE-03C0-48E2-8117-E659285AB30A}" type="presParOf" srcId="{41AB2525-84AA-4EE6-B762-77EA4A88A5C8}" destId="{991A7008-3757-41AA-8A90-48E7AD37036A}" srcOrd="0" destOrd="0" presId="urn:microsoft.com/office/officeart/2008/layout/VerticalAccentList"/>
    <dgm:cxn modelId="{6CBECBBA-75FB-42D1-8CA7-9EBB7976836C}" type="presParOf" srcId="{41AB2525-84AA-4EE6-B762-77EA4A88A5C8}" destId="{9ACEFD68-46FF-4BAC-9857-98CFA756175C}" srcOrd="1" destOrd="0" presId="urn:microsoft.com/office/officeart/2008/layout/VerticalAccentList"/>
    <dgm:cxn modelId="{0B88884A-9A69-449A-A650-2AD5C54E5E92}" type="presParOf" srcId="{41AB2525-84AA-4EE6-B762-77EA4A88A5C8}" destId="{3024BBD6-563C-4417-99DF-818245B0BCBA}" srcOrd="2" destOrd="0" presId="urn:microsoft.com/office/officeart/2008/layout/VerticalAccentList"/>
    <dgm:cxn modelId="{A7A64761-D284-44F5-AC96-0289BF54432A}" type="presParOf" srcId="{41AB2525-84AA-4EE6-B762-77EA4A88A5C8}" destId="{09773B46-225E-4758-BC76-CE5C72F128AA}" srcOrd="3" destOrd="0" presId="urn:microsoft.com/office/officeart/2008/layout/VerticalAccentList"/>
    <dgm:cxn modelId="{114649A7-3F36-437B-A9BA-7B84E50BC5F7}" type="presParOf" srcId="{41AB2525-84AA-4EE6-B762-77EA4A88A5C8}" destId="{A8C413D4-BE54-48B9-9F0C-201FCB95B0FD}" srcOrd="4" destOrd="0" presId="urn:microsoft.com/office/officeart/2008/layout/VerticalAccentList"/>
    <dgm:cxn modelId="{89A3CEDD-1FB5-44F8-B781-820A729F4CCE}" type="presParOf" srcId="{41AB2525-84AA-4EE6-B762-77EA4A88A5C8}" destId="{8CE19492-9B13-46E0-A357-4187C842FD7D}" srcOrd="5" destOrd="0" presId="urn:microsoft.com/office/officeart/2008/layout/VerticalAccentList"/>
    <dgm:cxn modelId="{EA27DF9B-8C2A-4041-896E-C3459C01E7C1}" type="presParOf" srcId="{41AB2525-84AA-4EE6-B762-77EA4A88A5C8}" destId="{F357345B-B37B-416B-8B2F-2919ACE90FFC}" srcOrd="6" destOrd="0" presId="urn:microsoft.com/office/officeart/2008/layout/VerticalAccentList"/>
    <dgm:cxn modelId="{13D00460-CD0B-4D69-825D-DB8D731BCCAF}" type="presParOf" srcId="{41AB2525-84AA-4EE6-B762-77EA4A88A5C8}" destId="{889ED3AA-6DB2-4B01-8948-8807A4B98E80}" srcOrd="7" destOrd="0" presId="urn:microsoft.com/office/officeart/2008/layout/VerticalAccentList"/>
    <dgm:cxn modelId="{913290C8-8774-4B73-A5F4-2F0C283698F0}" type="presParOf" srcId="{993561D1-A6EF-4F1D-8832-0D991BDFA71E}" destId="{3210FF17-04EC-4D5A-92A3-05214489570A}" srcOrd="2" destOrd="0" presId="urn:microsoft.com/office/officeart/2008/layout/VerticalAccentList"/>
    <dgm:cxn modelId="{8FA673C8-BAC9-4338-BE65-004ADD8616FB}" type="presParOf" srcId="{993561D1-A6EF-4F1D-8832-0D991BDFA71E}" destId="{FAF2695F-FBF7-4C81-84ED-F88CCFAB3C17}" srcOrd="3" destOrd="0" presId="urn:microsoft.com/office/officeart/2008/layout/VerticalAccentList"/>
    <dgm:cxn modelId="{45AB511C-05F9-45EA-AE32-0538163B1D81}" type="presParOf" srcId="{FAF2695F-FBF7-4C81-84ED-F88CCFAB3C17}" destId="{A5DB2CF8-4F41-4876-94E0-24ACA684BB1B}" srcOrd="0" destOrd="0" presId="urn:microsoft.com/office/officeart/2008/layout/VerticalAccentList"/>
    <dgm:cxn modelId="{399E5E5F-205E-4C53-8788-D40127CD47DF}" type="presParOf" srcId="{993561D1-A6EF-4F1D-8832-0D991BDFA71E}" destId="{27F75924-8751-462F-AD68-5AA32E413F97}" srcOrd="4" destOrd="0" presId="urn:microsoft.com/office/officeart/2008/layout/VerticalAccentList"/>
    <dgm:cxn modelId="{22B8FB4B-63CA-4829-B04E-FE982FD12258}" type="presParOf" srcId="{27F75924-8751-462F-AD68-5AA32E413F97}" destId="{E18F72B2-CF48-4DEE-A9CB-A83915C8F46F}" srcOrd="0" destOrd="0" presId="urn:microsoft.com/office/officeart/2008/layout/VerticalAccentList"/>
    <dgm:cxn modelId="{D945C6EA-F9C5-47C2-A1D3-CD6B1F9C38A4}" type="presParOf" srcId="{27F75924-8751-462F-AD68-5AA32E413F97}" destId="{49486D84-09A5-4966-A4D2-3D8D375ACB19}" srcOrd="1" destOrd="0" presId="urn:microsoft.com/office/officeart/2008/layout/VerticalAccentList"/>
    <dgm:cxn modelId="{8526F5A4-9499-4408-8043-D039AA9936EE}" type="presParOf" srcId="{27F75924-8751-462F-AD68-5AA32E413F97}" destId="{AD263536-F0B0-4CA4-BCC2-F7ADB3C99421}" srcOrd="2" destOrd="0" presId="urn:microsoft.com/office/officeart/2008/layout/VerticalAccentList"/>
    <dgm:cxn modelId="{B06F4D27-CC37-431D-9D53-F2BB832A2E62}" type="presParOf" srcId="{27F75924-8751-462F-AD68-5AA32E413F97}" destId="{7BCF0F5B-9BA8-401A-9469-718A6547FB2F}" srcOrd="3" destOrd="0" presId="urn:microsoft.com/office/officeart/2008/layout/VerticalAccentList"/>
    <dgm:cxn modelId="{B04C3C55-10EB-4FA2-A8F4-CA2C7F4BF5FE}" type="presParOf" srcId="{27F75924-8751-462F-AD68-5AA32E413F97}" destId="{53AD95DE-1BDB-41F1-B105-CA4676C90A9B}" srcOrd="4" destOrd="0" presId="urn:microsoft.com/office/officeart/2008/layout/VerticalAccentList"/>
    <dgm:cxn modelId="{78866695-265F-44CB-A9A8-D0FF192B069D}" type="presParOf" srcId="{27F75924-8751-462F-AD68-5AA32E413F97}" destId="{3A7A27EC-47D5-4C7A-9867-27D8BD82C225}" srcOrd="5" destOrd="0" presId="urn:microsoft.com/office/officeart/2008/layout/VerticalAccentList"/>
    <dgm:cxn modelId="{324000D5-D1A6-40C2-8E03-55B464211B47}" type="presParOf" srcId="{27F75924-8751-462F-AD68-5AA32E413F97}" destId="{EECC2A9F-91D2-4CD0-8FDD-EB74EDEADF2F}" srcOrd="6" destOrd="0" presId="urn:microsoft.com/office/officeart/2008/layout/VerticalAccentList"/>
    <dgm:cxn modelId="{EF958D7E-6943-427E-BAB2-ECC4BD701F89}" type="presParOf" srcId="{27F75924-8751-462F-AD68-5AA32E413F97}" destId="{530194E6-DCBB-4CE7-B8B2-A0E6D08172F7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FA5C93-490C-414E-8C6A-CA2B108B264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AD9FC6-F63E-4E0A-9A3E-4E5F22A2ACA1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1:5 "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Sebelum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membentuk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dalam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rahim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ibumu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telah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mengenal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sebelum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keluar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dari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kandungan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telah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menguduskan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telah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menetapkan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menjadi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nabi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bagi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bangsa-bangsa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." </a:t>
          </a:r>
          <a:endParaRPr lang="en-US" sz="1600" b="1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7E7E36A-534E-4FB1-B6C6-F7A3747A257C}" type="parTrans" cxnId="{2A3759C8-21E4-4EFE-A44F-3D6329C8EDA4}">
      <dgm:prSet/>
      <dgm:spPr/>
      <dgm:t>
        <a:bodyPr/>
        <a:lstStyle/>
        <a:p>
          <a:endParaRPr lang="en-US" sz="16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BA3D40A-7013-4CC5-8F89-AB97701308C7}" type="sibTrans" cxnId="{2A3759C8-21E4-4EFE-A44F-3D6329C8EDA4}">
      <dgm:prSet/>
      <dgm:spPr/>
      <dgm:t>
        <a:bodyPr/>
        <a:lstStyle/>
        <a:p>
          <a:endParaRPr lang="en-US" sz="16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3E5C78F-FBAE-481A-A8E4-C11685062B9B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1:6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Maka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menjawab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"Ah,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Tuhan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ALLAH!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Sesungguhnya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tidak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pandai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berbicara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sebab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ini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masih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muda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."</a:t>
          </a:r>
          <a:endParaRPr lang="en-US" sz="1600" b="1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108F182-276A-4F7C-BD60-E39E134CA738}" type="parTrans" cxnId="{DD657133-2A45-4357-B976-8C5AEB9FA63F}">
      <dgm:prSet/>
      <dgm:spPr/>
      <dgm:t>
        <a:bodyPr/>
        <a:lstStyle/>
        <a:p>
          <a:endParaRPr lang="en-US" sz="16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6865FA1-69F4-4D1F-BCC5-4E1914373A4A}" type="sibTrans" cxnId="{DD657133-2A45-4357-B976-8C5AEB9FA63F}">
      <dgm:prSet/>
      <dgm:spPr/>
      <dgm:t>
        <a:bodyPr/>
        <a:lstStyle/>
        <a:p>
          <a:endParaRPr lang="en-US" sz="16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D73C615-A0ED-48D6-9820-7EAE4143F322}">
      <dgm:prSet phldrT="[Text]" custT="1"/>
      <dgm:spPr>
        <a:solidFill>
          <a:srgbClr val="006600"/>
        </a:solidFill>
      </dgm:spPr>
      <dgm:t>
        <a:bodyPr/>
        <a:lstStyle/>
        <a:p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1:7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Tetapi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TUHAN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berfirman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kepadaku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"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Janganlah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katakan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ini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masih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muda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tetapi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kepada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siapapun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Kuutus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haruslah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pergi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apapun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yang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Kuperintahkan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kepadamu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haruslah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kausampaikan</a:t>
          </a:r>
          <a:r>
            <a:rPr lang="en-US" sz="1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.</a:t>
          </a:r>
          <a:endParaRPr lang="en-US" sz="1600" b="1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10BC3C4-0D94-4811-85F1-F105B4F5F98F}" type="parTrans" cxnId="{7342BDFF-0C40-4C02-A6DE-76A799BD7A09}">
      <dgm:prSet/>
      <dgm:spPr/>
      <dgm:t>
        <a:bodyPr/>
        <a:lstStyle/>
        <a:p>
          <a:endParaRPr lang="en-US" sz="16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B0A66A0-8101-4D19-ACED-BE24A906F334}" type="sibTrans" cxnId="{7342BDFF-0C40-4C02-A6DE-76A799BD7A09}">
      <dgm:prSet/>
      <dgm:spPr/>
      <dgm:t>
        <a:bodyPr/>
        <a:lstStyle/>
        <a:p>
          <a:endParaRPr lang="en-US" sz="16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5997A0C-63A5-4986-A8E4-55F40CDD9E78}" type="pres">
      <dgm:prSet presAssocID="{D4FA5C93-490C-414E-8C6A-CA2B108B264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B79F66EA-3128-480A-9A73-22E0B5550DE1}" type="pres">
      <dgm:prSet presAssocID="{D4FA5C93-490C-414E-8C6A-CA2B108B2641}" presName="Name1" presStyleCnt="0"/>
      <dgm:spPr/>
    </dgm:pt>
    <dgm:pt modelId="{6DB625E9-4362-4116-B13E-E73EE520F4A3}" type="pres">
      <dgm:prSet presAssocID="{D4FA5C93-490C-414E-8C6A-CA2B108B2641}" presName="cycle" presStyleCnt="0"/>
      <dgm:spPr/>
    </dgm:pt>
    <dgm:pt modelId="{6693D3DC-A6C7-4A2A-A09C-86440EAF20F7}" type="pres">
      <dgm:prSet presAssocID="{D4FA5C93-490C-414E-8C6A-CA2B108B2641}" presName="srcNode" presStyleLbl="node1" presStyleIdx="0" presStyleCnt="3"/>
      <dgm:spPr/>
    </dgm:pt>
    <dgm:pt modelId="{CD75F77E-6DB0-4649-92FD-24FB684617A9}" type="pres">
      <dgm:prSet presAssocID="{D4FA5C93-490C-414E-8C6A-CA2B108B2641}" presName="conn" presStyleLbl="parChTrans1D2" presStyleIdx="0" presStyleCnt="1"/>
      <dgm:spPr/>
      <dgm:t>
        <a:bodyPr/>
        <a:lstStyle/>
        <a:p>
          <a:endParaRPr lang="en-US"/>
        </a:p>
      </dgm:t>
    </dgm:pt>
    <dgm:pt modelId="{DF820DA9-E7A8-4B1C-8D04-BAFAF69139F5}" type="pres">
      <dgm:prSet presAssocID="{D4FA5C93-490C-414E-8C6A-CA2B108B2641}" presName="extraNode" presStyleLbl="node1" presStyleIdx="0" presStyleCnt="3"/>
      <dgm:spPr/>
    </dgm:pt>
    <dgm:pt modelId="{F5B9B89C-D10E-40DD-9A9F-4FC9D69C9589}" type="pres">
      <dgm:prSet presAssocID="{D4FA5C93-490C-414E-8C6A-CA2B108B2641}" presName="dstNode" presStyleLbl="node1" presStyleIdx="0" presStyleCnt="3"/>
      <dgm:spPr/>
    </dgm:pt>
    <dgm:pt modelId="{7A1E4F75-8C18-47A5-8FE6-9338CDE52049}" type="pres">
      <dgm:prSet presAssocID="{99AD9FC6-F63E-4E0A-9A3E-4E5F22A2ACA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0F8B6F-BFEC-4209-AF42-5F823A0BE623}" type="pres">
      <dgm:prSet presAssocID="{99AD9FC6-F63E-4E0A-9A3E-4E5F22A2ACA1}" presName="accent_1" presStyleCnt="0"/>
      <dgm:spPr/>
    </dgm:pt>
    <dgm:pt modelId="{7FE9D44C-28A4-4252-8E71-77265A845B19}" type="pres">
      <dgm:prSet presAssocID="{99AD9FC6-F63E-4E0A-9A3E-4E5F22A2ACA1}" presName="accentRepeatNode" presStyleLbl="solidFgAcc1" presStyleIdx="0" presStyleCnt="3"/>
      <dgm:spPr>
        <a:solidFill>
          <a:srgbClr val="FFCC00"/>
        </a:solidFill>
      </dgm:spPr>
      <dgm:t>
        <a:bodyPr/>
        <a:lstStyle/>
        <a:p>
          <a:endParaRPr lang="en-AU"/>
        </a:p>
      </dgm:t>
    </dgm:pt>
    <dgm:pt modelId="{E37FC56D-1ABA-419B-95C5-106F32C08E7D}" type="pres">
      <dgm:prSet presAssocID="{53E5C78F-FBAE-481A-A8E4-C11685062B9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8FCC88-EBDC-4149-93D8-11B5F5AC5AFE}" type="pres">
      <dgm:prSet presAssocID="{53E5C78F-FBAE-481A-A8E4-C11685062B9B}" presName="accent_2" presStyleCnt="0"/>
      <dgm:spPr/>
    </dgm:pt>
    <dgm:pt modelId="{06BBFBC4-32E8-4F92-BBD2-ECC29AF646DA}" type="pres">
      <dgm:prSet presAssocID="{53E5C78F-FBAE-481A-A8E4-C11685062B9B}" presName="accentRepeatNode" presStyleLbl="solidFgAcc1" presStyleIdx="1" presStyleCnt="3"/>
      <dgm:spPr>
        <a:solidFill>
          <a:srgbClr val="00B0F0"/>
        </a:solidFill>
      </dgm:spPr>
      <dgm:t>
        <a:bodyPr/>
        <a:lstStyle/>
        <a:p>
          <a:endParaRPr lang="en-AU"/>
        </a:p>
      </dgm:t>
    </dgm:pt>
    <dgm:pt modelId="{E68C2C8A-B481-45F8-BCEF-1F0A956329FE}" type="pres">
      <dgm:prSet presAssocID="{5D73C615-A0ED-48D6-9820-7EAE4143F322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57C66A-6EE7-4F11-A766-D2280BCF47E4}" type="pres">
      <dgm:prSet presAssocID="{5D73C615-A0ED-48D6-9820-7EAE4143F322}" presName="accent_3" presStyleCnt="0"/>
      <dgm:spPr/>
    </dgm:pt>
    <dgm:pt modelId="{FC5D46CD-4398-4ED2-B6EF-57859C6B5528}" type="pres">
      <dgm:prSet presAssocID="{5D73C615-A0ED-48D6-9820-7EAE4143F322}" presName="accentRepeatNode" presStyleLbl="solidFgAcc1" presStyleIdx="2" presStyleCnt="3"/>
      <dgm:spPr>
        <a:solidFill>
          <a:srgbClr val="92D050"/>
        </a:solidFill>
      </dgm:spPr>
      <dgm:t>
        <a:bodyPr/>
        <a:lstStyle/>
        <a:p>
          <a:endParaRPr lang="en-AU"/>
        </a:p>
      </dgm:t>
    </dgm:pt>
  </dgm:ptLst>
  <dgm:cxnLst>
    <dgm:cxn modelId="{DD657133-2A45-4357-B976-8C5AEB9FA63F}" srcId="{D4FA5C93-490C-414E-8C6A-CA2B108B2641}" destId="{53E5C78F-FBAE-481A-A8E4-C11685062B9B}" srcOrd="1" destOrd="0" parTransId="{A108F182-276A-4F7C-BD60-E39E134CA738}" sibTransId="{86865FA1-69F4-4D1F-BCC5-4E1914373A4A}"/>
    <dgm:cxn modelId="{D36B03F4-3D5C-48B1-B101-6AAE70587BA5}" type="presOf" srcId="{99AD9FC6-F63E-4E0A-9A3E-4E5F22A2ACA1}" destId="{7A1E4F75-8C18-47A5-8FE6-9338CDE52049}" srcOrd="0" destOrd="0" presId="urn:microsoft.com/office/officeart/2008/layout/VerticalCurvedList"/>
    <dgm:cxn modelId="{61C89BD2-F43E-42C5-BBFA-F181B983780E}" type="presOf" srcId="{53E5C78F-FBAE-481A-A8E4-C11685062B9B}" destId="{E37FC56D-1ABA-419B-95C5-106F32C08E7D}" srcOrd="0" destOrd="0" presId="urn:microsoft.com/office/officeart/2008/layout/VerticalCurvedList"/>
    <dgm:cxn modelId="{45497DE3-CE9B-44F1-A486-D90A45FE48A2}" type="presOf" srcId="{2BA3D40A-7013-4CC5-8F89-AB97701308C7}" destId="{CD75F77E-6DB0-4649-92FD-24FB684617A9}" srcOrd="0" destOrd="0" presId="urn:microsoft.com/office/officeart/2008/layout/VerticalCurvedList"/>
    <dgm:cxn modelId="{2A3759C8-21E4-4EFE-A44F-3D6329C8EDA4}" srcId="{D4FA5C93-490C-414E-8C6A-CA2B108B2641}" destId="{99AD9FC6-F63E-4E0A-9A3E-4E5F22A2ACA1}" srcOrd="0" destOrd="0" parTransId="{87E7E36A-534E-4FB1-B6C6-F7A3747A257C}" sibTransId="{2BA3D40A-7013-4CC5-8F89-AB97701308C7}"/>
    <dgm:cxn modelId="{3B05265C-8A45-4657-AB9D-868A631EE4CC}" type="presOf" srcId="{D4FA5C93-490C-414E-8C6A-CA2B108B2641}" destId="{E5997A0C-63A5-4986-A8E4-55F40CDD9E78}" srcOrd="0" destOrd="0" presId="urn:microsoft.com/office/officeart/2008/layout/VerticalCurvedList"/>
    <dgm:cxn modelId="{7342BDFF-0C40-4C02-A6DE-76A799BD7A09}" srcId="{D4FA5C93-490C-414E-8C6A-CA2B108B2641}" destId="{5D73C615-A0ED-48D6-9820-7EAE4143F322}" srcOrd="2" destOrd="0" parTransId="{910BC3C4-0D94-4811-85F1-F105B4F5F98F}" sibTransId="{9B0A66A0-8101-4D19-ACED-BE24A906F334}"/>
    <dgm:cxn modelId="{C6071B8F-5FE4-406A-9517-21D1D5493D5F}" type="presOf" srcId="{5D73C615-A0ED-48D6-9820-7EAE4143F322}" destId="{E68C2C8A-B481-45F8-BCEF-1F0A956329FE}" srcOrd="0" destOrd="0" presId="urn:microsoft.com/office/officeart/2008/layout/VerticalCurvedList"/>
    <dgm:cxn modelId="{39AFC7BE-C880-427F-82E0-05B9E2853349}" type="presParOf" srcId="{E5997A0C-63A5-4986-A8E4-55F40CDD9E78}" destId="{B79F66EA-3128-480A-9A73-22E0B5550DE1}" srcOrd="0" destOrd="0" presId="urn:microsoft.com/office/officeart/2008/layout/VerticalCurvedList"/>
    <dgm:cxn modelId="{392D87A1-DCA9-4899-9869-B3201B7F8883}" type="presParOf" srcId="{B79F66EA-3128-480A-9A73-22E0B5550DE1}" destId="{6DB625E9-4362-4116-B13E-E73EE520F4A3}" srcOrd="0" destOrd="0" presId="urn:microsoft.com/office/officeart/2008/layout/VerticalCurvedList"/>
    <dgm:cxn modelId="{33C2118E-8804-4873-A4B9-06C97A0A475B}" type="presParOf" srcId="{6DB625E9-4362-4116-B13E-E73EE520F4A3}" destId="{6693D3DC-A6C7-4A2A-A09C-86440EAF20F7}" srcOrd="0" destOrd="0" presId="urn:microsoft.com/office/officeart/2008/layout/VerticalCurvedList"/>
    <dgm:cxn modelId="{FF38EB2B-B87F-4BDB-886F-13D5E120037F}" type="presParOf" srcId="{6DB625E9-4362-4116-B13E-E73EE520F4A3}" destId="{CD75F77E-6DB0-4649-92FD-24FB684617A9}" srcOrd="1" destOrd="0" presId="urn:microsoft.com/office/officeart/2008/layout/VerticalCurvedList"/>
    <dgm:cxn modelId="{9382820F-3B9D-4188-995A-003A2EE121FD}" type="presParOf" srcId="{6DB625E9-4362-4116-B13E-E73EE520F4A3}" destId="{DF820DA9-E7A8-4B1C-8D04-BAFAF69139F5}" srcOrd="2" destOrd="0" presId="urn:microsoft.com/office/officeart/2008/layout/VerticalCurvedList"/>
    <dgm:cxn modelId="{28FC9533-0A0F-4D8F-84E6-FB9F11BE11CA}" type="presParOf" srcId="{6DB625E9-4362-4116-B13E-E73EE520F4A3}" destId="{F5B9B89C-D10E-40DD-9A9F-4FC9D69C9589}" srcOrd="3" destOrd="0" presId="urn:microsoft.com/office/officeart/2008/layout/VerticalCurvedList"/>
    <dgm:cxn modelId="{7FB3B18F-EFB0-4850-801E-EBA14B34EABD}" type="presParOf" srcId="{B79F66EA-3128-480A-9A73-22E0B5550DE1}" destId="{7A1E4F75-8C18-47A5-8FE6-9338CDE52049}" srcOrd="1" destOrd="0" presId="urn:microsoft.com/office/officeart/2008/layout/VerticalCurvedList"/>
    <dgm:cxn modelId="{D73297A8-3804-40B1-8C09-3D5BA2FF3436}" type="presParOf" srcId="{B79F66EA-3128-480A-9A73-22E0B5550DE1}" destId="{240F8B6F-BFEC-4209-AF42-5F823A0BE623}" srcOrd="2" destOrd="0" presId="urn:microsoft.com/office/officeart/2008/layout/VerticalCurvedList"/>
    <dgm:cxn modelId="{EA82B216-3EA5-4CC4-A2D3-0522CBDC7A63}" type="presParOf" srcId="{240F8B6F-BFEC-4209-AF42-5F823A0BE623}" destId="{7FE9D44C-28A4-4252-8E71-77265A845B19}" srcOrd="0" destOrd="0" presId="urn:microsoft.com/office/officeart/2008/layout/VerticalCurvedList"/>
    <dgm:cxn modelId="{2946DA5E-EF8B-4D34-B362-F9535993D5A9}" type="presParOf" srcId="{B79F66EA-3128-480A-9A73-22E0B5550DE1}" destId="{E37FC56D-1ABA-419B-95C5-106F32C08E7D}" srcOrd="3" destOrd="0" presId="urn:microsoft.com/office/officeart/2008/layout/VerticalCurvedList"/>
    <dgm:cxn modelId="{246E92C2-8311-414A-A75A-EBCFBEFD5C9F}" type="presParOf" srcId="{B79F66EA-3128-480A-9A73-22E0B5550DE1}" destId="{C58FCC88-EBDC-4149-93D8-11B5F5AC5AFE}" srcOrd="4" destOrd="0" presId="urn:microsoft.com/office/officeart/2008/layout/VerticalCurvedList"/>
    <dgm:cxn modelId="{92AD6A09-7F9C-480C-9E12-026C9957821D}" type="presParOf" srcId="{C58FCC88-EBDC-4149-93D8-11B5F5AC5AFE}" destId="{06BBFBC4-32E8-4F92-BBD2-ECC29AF646DA}" srcOrd="0" destOrd="0" presId="urn:microsoft.com/office/officeart/2008/layout/VerticalCurvedList"/>
    <dgm:cxn modelId="{442F77F8-809D-4DE0-A94D-E0CC94930CF1}" type="presParOf" srcId="{B79F66EA-3128-480A-9A73-22E0B5550DE1}" destId="{E68C2C8A-B481-45F8-BCEF-1F0A956329FE}" srcOrd="5" destOrd="0" presId="urn:microsoft.com/office/officeart/2008/layout/VerticalCurvedList"/>
    <dgm:cxn modelId="{B819479A-49FD-4575-95E8-12BC57E697C6}" type="presParOf" srcId="{B79F66EA-3128-480A-9A73-22E0B5550DE1}" destId="{EF57C66A-6EE7-4F11-A766-D2280BCF47E4}" srcOrd="6" destOrd="0" presId="urn:microsoft.com/office/officeart/2008/layout/VerticalCurvedList"/>
    <dgm:cxn modelId="{41F47ABD-BC79-4A12-8621-D1E3C9B17D0F}" type="presParOf" srcId="{EF57C66A-6EE7-4F11-A766-D2280BCF47E4}" destId="{FC5D46CD-4398-4ED2-B6EF-57859C6B552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F5A41-D005-4DBA-914D-1174DE8C1001}">
      <dsp:nvSpPr>
        <dsp:cNvPr id="0" name=""/>
        <dsp:cNvSpPr/>
      </dsp:nvSpPr>
      <dsp:spPr>
        <a:xfrm>
          <a:off x="165855" y="1243634"/>
          <a:ext cx="3888026" cy="1215008"/>
        </a:xfrm>
        <a:prstGeom prst="rect">
          <a:avLst/>
        </a:prstGeom>
        <a:solidFill>
          <a:srgbClr val="C00000">
            <a:alpha val="4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2966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err="1" smtClean="0"/>
            <a:t>Untuk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membangun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kebersamaan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sesama</a:t>
          </a:r>
          <a:r>
            <a:rPr lang="en-AU" sz="1700" kern="1200" dirty="0" smtClean="0"/>
            <a:t> </a:t>
          </a:r>
          <a:r>
            <a:rPr lang="en-AU" sz="1700" kern="1200" dirty="0" smtClean="0"/>
            <a:t>guru </a:t>
          </a:r>
          <a:r>
            <a:rPr lang="en-AU" sz="1700" kern="1200" dirty="0" err="1" smtClean="0"/>
            <a:t>dan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anak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sekolah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minggu</a:t>
          </a:r>
          <a:r>
            <a:rPr lang="en-AU" sz="1700" kern="1200" dirty="0" smtClean="0"/>
            <a:t> HKBP</a:t>
          </a:r>
          <a:endParaRPr lang="en-AU" sz="1700" kern="1200" dirty="0"/>
        </a:p>
      </dsp:txBody>
      <dsp:txXfrm>
        <a:off x="165855" y="1243634"/>
        <a:ext cx="3888026" cy="1215008"/>
      </dsp:txXfrm>
    </dsp:sp>
    <dsp:sp modelId="{D40EBDA1-E0C0-4646-830F-BA3202FB592B}">
      <dsp:nvSpPr>
        <dsp:cNvPr id="0" name=""/>
        <dsp:cNvSpPr/>
      </dsp:nvSpPr>
      <dsp:spPr>
        <a:xfrm>
          <a:off x="3854" y="1068132"/>
          <a:ext cx="850505" cy="127575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0FFD7D-2DE0-44A3-8E08-50F5773BF729}">
      <dsp:nvSpPr>
        <dsp:cNvPr id="0" name=""/>
        <dsp:cNvSpPr/>
      </dsp:nvSpPr>
      <dsp:spPr>
        <a:xfrm>
          <a:off x="4461046" y="1243634"/>
          <a:ext cx="3888026" cy="1215008"/>
        </a:xfrm>
        <a:prstGeom prst="rect">
          <a:avLst/>
        </a:prstGeom>
        <a:solidFill>
          <a:srgbClr val="9900CC">
            <a:alpha val="4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2966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err="1" smtClean="0"/>
            <a:t>Untuk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mengenal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dan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memahami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lingkungan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sekolah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minggu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gereja</a:t>
          </a:r>
          <a:r>
            <a:rPr lang="en-AU" sz="1700" kern="1200" dirty="0" smtClean="0"/>
            <a:t> HKBP </a:t>
          </a:r>
          <a:r>
            <a:rPr lang="en-AU" sz="1700" kern="1200" dirty="0" err="1" smtClean="0"/>
            <a:t>terdekat</a:t>
          </a:r>
          <a:endParaRPr lang="en-AU" sz="1700" kern="1200" dirty="0"/>
        </a:p>
      </dsp:txBody>
      <dsp:txXfrm>
        <a:off x="4461046" y="1243634"/>
        <a:ext cx="3888026" cy="1215008"/>
      </dsp:txXfrm>
    </dsp:sp>
    <dsp:sp modelId="{0D0F3B1F-73DF-4F86-961F-B713D7E23C9B}">
      <dsp:nvSpPr>
        <dsp:cNvPr id="0" name=""/>
        <dsp:cNvSpPr/>
      </dsp:nvSpPr>
      <dsp:spPr>
        <a:xfrm>
          <a:off x="4299045" y="1068132"/>
          <a:ext cx="850505" cy="127575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5000" r="-7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EE8FAC-6F2C-4748-8A66-4ED0087D69E1}">
      <dsp:nvSpPr>
        <dsp:cNvPr id="0" name=""/>
        <dsp:cNvSpPr/>
      </dsp:nvSpPr>
      <dsp:spPr>
        <a:xfrm>
          <a:off x="165855" y="2773194"/>
          <a:ext cx="3888026" cy="1215008"/>
        </a:xfrm>
        <a:prstGeom prst="rect">
          <a:avLst/>
        </a:prstGeom>
        <a:solidFill>
          <a:srgbClr val="FFC0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2966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err="1" smtClean="0"/>
            <a:t>Untuk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mendorong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suasana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saling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tukar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pikiran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dan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pengalaman</a:t>
          </a:r>
          <a:r>
            <a:rPr lang="en-AU" sz="1700" kern="1200" dirty="0" smtClean="0"/>
            <a:t> di </a:t>
          </a:r>
          <a:r>
            <a:rPr lang="en-AU" sz="1700" kern="1200" dirty="0" err="1" smtClean="0"/>
            <a:t>dalam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mengatasi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kendala</a:t>
          </a:r>
          <a:r>
            <a:rPr lang="en-AU" sz="1700" kern="1200" dirty="0" smtClean="0"/>
            <a:t> di </a:t>
          </a:r>
          <a:r>
            <a:rPr lang="en-AU" sz="1700" kern="1200" dirty="0" err="1" smtClean="0"/>
            <a:t>sekolah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minggu</a:t>
          </a:r>
          <a:r>
            <a:rPr lang="en-AU" sz="1700" kern="1200" dirty="0" smtClean="0"/>
            <a:t> HKBP</a:t>
          </a:r>
        </a:p>
      </dsp:txBody>
      <dsp:txXfrm>
        <a:off x="165855" y="2773194"/>
        <a:ext cx="3888026" cy="1215008"/>
      </dsp:txXfrm>
    </dsp:sp>
    <dsp:sp modelId="{70FD9A36-5E46-47D7-BE0E-4636D2B519A7}">
      <dsp:nvSpPr>
        <dsp:cNvPr id="0" name=""/>
        <dsp:cNvSpPr/>
      </dsp:nvSpPr>
      <dsp:spPr>
        <a:xfrm>
          <a:off x="3854" y="2597693"/>
          <a:ext cx="850505" cy="127575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5B2399-82F8-4BF4-AF29-641974E5DA17}">
      <dsp:nvSpPr>
        <dsp:cNvPr id="0" name=""/>
        <dsp:cNvSpPr/>
      </dsp:nvSpPr>
      <dsp:spPr>
        <a:xfrm>
          <a:off x="4461046" y="2773194"/>
          <a:ext cx="3888026" cy="1215008"/>
        </a:xfrm>
        <a:prstGeom prst="rect">
          <a:avLst/>
        </a:prstGeom>
        <a:solidFill>
          <a:srgbClr val="00B0F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2966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err="1" smtClean="0"/>
            <a:t>Untuk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mencari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solusi</a:t>
          </a:r>
          <a:r>
            <a:rPr lang="en-AU" sz="1700" kern="1200" dirty="0" smtClean="0"/>
            <a:t> yang </a:t>
          </a:r>
          <a:r>
            <a:rPr lang="en-AU" sz="1700" kern="1200" dirty="0" err="1" smtClean="0"/>
            <a:t>efektif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dan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saling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mendoakan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sesama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sekolah</a:t>
          </a:r>
          <a:r>
            <a:rPr lang="en-AU" sz="1700" kern="1200" dirty="0" smtClean="0"/>
            <a:t> </a:t>
          </a:r>
          <a:r>
            <a:rPr lang="en-AU" sz="1700" kern="1200" dirty="0" err="1" smtClean="0"/>
            <a:t>minggu</a:t>
          </a:r>
          <a:r>
            <a:rPr lang="en-AU" sz="1700" kern="1200" dirty="0" smtClean="0"/>
            <a:t> HKBP </a:t>
          </a:r>
        </a:p>
      </dsp:txBody>
      <dsp:txXfrm>
        <a:off x="4461046" y="2773194"/>
        <a:ext cx="3888026" cy="1215008"/>
      </dsp:txXfrm>
    </dsp:sp>
    <dsp:sp modelId="{936928B7-0248-453C-BA17-8B6E76C46A0D}">
      <dsp:nvSpPr>
        <dsp:cNvPr id="0" name=""/>
        <dsp:cNvSpPr/>
      </dsp:nvSpPr>
      <dsp:spPr>
        <a:xfrm>
          <a:off x="4299045" y="2597693"/>
          <a:ext cx="850505" cy="1275758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B1083-2B72-406C-886D-406136D49CF4}">
      <dsp:nvSpPr>
        <dsp:cNvPr id="0" name=""/>
        <dsp:cNvSpPr/>
      </dsp:nvSpPr>
      <dsp:spPr>
        <a:xfrm>
          <a:off x="38401" y="774092"/>
          <a:ext cx="1432219" cy="552836"/>
        </a:xfrm>
        <a:prstGeom prst="chevron">
          <a:avLst>
            <a:gd name="adj" fmla="val 4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5D4925-AA1D-40CB-BB10-9936DD3D21AE}">
      <dsp:nvSpPr>
        <dsp:cNvPr id="0" name=""/>
        <dsp:cNvSpPr/>
      </dsp:nvSpPr>
      <dsp:spPr>
        <a:xfrm>
          <a:off x="4379" y="351946"/>
          <a:ext cx="2041323" cy="16735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23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Ags</a:t>
          </a:r>
          <a:endParaRPr lang="en-US" sz="2000" b="1" kern="1200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Pernyataan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mulai</a:t>
          </a:r>
          <a:endParaRPr lang="en-US" sz="2000" b="1" kern="1200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Tetapkan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Jadwal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Tukar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Mimbar</a:t>
          </a:r>
          <a:endParaRPr lang="en-US" sz="2000" b="1" kern="1200" dirty="0">
            <a:latin typeface="Arial Narrow" panose="020B0606020202030204" pitchFamily="34" charset="0"/>
            <a:cs typeface="Aharoni" panose="02010803020104030203" pitchFamily="2" charset="-79"/>
          </a:endParaRPr>
        </a:p>
      </dsp:txBody>
      <dsp:txXfrm>
        <a:off x="53395" y="400962"/>
        <a:ext cx="1943291" cy="1575514"/>
      </dsp:txXfrm>
    </dsp:sp>
    <dsp:sp modelId="{71A1D593-F9EF-49B3-8217-2533D2F63A1B}">
      <dsp:nvSpPr>
        <dsp:cNvPr id="0" name=""/>
        <dsp:cNvSpPr/>
      </dsp:nvSpPr>
      <dsp:spPr>
        <a:xfrm>
          <a:off x="2090261" y="774092"/>
          <a:ext cx="1432219" cy="552836"/>
        </a:xfrm>
        <a:prstGeom prst="chevron">
          <a:avLst>
            <a:gd name="adj" fmla="val 40000"/>
          </a:avLst>
        </a:prstGeom>
        <a:solidFill>
          <a:schemeClr val="accent2">
            <a:hueOff val="2967903"/>
            <a:satOff val="-19430"/>
            <a:lumOff val="42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B55D1-091D-4ADB-BEFB-498669983EC3}">
      <dsp:nvSpPr>
        <dsp:cNvPr id="0" name=""/>
        <dsp:cNvSpPr/>
      </dsp:nvSpPr>
      <dsp:spPr>
        <a:xfrm>
          <a:off x="2333428" y="348800"/>
          <a:ext cx="1486945" cy="16798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967903"/>
              <a:satOff val="-19430"/>
              <a:lumOff val="42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23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Ags</a:t>
          </a:r>
          <a:endParaRPr lang="en-US" sz="2000" b="1" kern="1200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Tetapkan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gereja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yang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akan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dikunjungi</a:t>
          </a:r>
          <a:endParaRPr lang="en-US" sz="2000" b="1" kern="1200" dirty="0">
            <a:latin typeface="Arial Narrow" panose="020B0606020202030204" pitchFamily="34" charset="0"/>
            <a:cs typeface="Aharoni" panose="02010803020104030203" pitchFamily="2" charset="-79"/>
          </a:endParaRPr>
        </a:p>
      </dsp:txBody>
      <dsp:txXfrm>
        <a:off x="2376979" y="392351"/>
        <a:ext cx="1399843" cy="1592736"/>
      </dsp:txXfrm>
    </dsp:sp>
    <dsp:sp modelId="{0DD8D1A0-39EA-48CC-8BE2-63E7A7E6BD4C}">
      <dsp:nvSpPr>
        <dsp:cNvPr id="0" name=""/>
        <dsp:cNvSpPr/>
      </dsp:nvSpPr>
      <dsp:spPr>
        <a:xfrm>
          <a:off x="3864931" y="774092"/>
          <a:ext cx="1432219" cy="552836"/>
        </a:xfrm>
        <a:prstGeom prst="chevron">
          <a:avLst>
            <a:gd name="adj" fmla="val 40000"/>
          </a:avLst>
        </a:prstGeom>
        <a:solidFill>
          <a:schemeClr val="accent2">
            <a:hueOff val="5935807"/>
            <a:satOff val="-38860"/>
            <a:lumOff val="85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1C1666-2B30-433A-82EC-FFB1043F49BE}">
      <dsp:nvSpPr>
        <dsp:cNvPr id="0" name=""/>
        <dsp:cNvSpPr/>
      </dsp:nvSpPr>
      <dsp:spPr>
        <a:xfrm>
          <a:off x="4122720" y="137338"/>
          <a:ext cx="1457701" cy="2102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5935807"/>
              <a:satOff val="-38860"/>
              <a:lumOff val="85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30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Ags</a:t>
          </a:r>
          <a:endParaRPr lang="en-US" sz="2000" b="1" kern="1200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Isi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Formulir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kesediaan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GSM</a:t>
          </a:r>
          <a:endParaRPr lang="en-US" sz="2000" b="1" kern="1200" dirty="0">
            <a:latin typeface="Arial Narrow" panose="020B0606020202030204" pitchFamily="34" charset="0"/>
            <a:cs typeface="Aharoni" panose="02010803020104030203" pitchFamily="2" charset="-79"/>
          </a:endParaRPr>
        </a:p>
      </dsp:txBody>
      <dsp:txXfrm>
        <a:off x="4165415" y="180033"/>
        <a:ext cx="1372311" cy="2017373"/>
      </dsp:txXfrm>
    </dsp:sp>
    <dsp:sp modelId="{F359ADEB-4ADE-4DA9-8E24-EE0C3A445FB5}">
      <dsp:nvSpPr>
        <dsp:cNvPr id="0" name=""/>
        <dsp:cNvSpPr/>
      </dsp:nvSpPr>
      <dsp:spPr>
        <a:xfrm>
          <a:off x="5624979" y="774092"/>
          <a:ext cx="1432219" cy="552836"/>
        </a:xfrm>
        <a:prstGeom prst="chevron">
          <a:avLst>
            <a:gd name="adj" fmla="val 40000"/>
          </a:avLst>
        </a:prstGeom>
        <a:solidFill>
          <a:schemeClr val="accent2">
            <a:hueOff val="8903710"/>
            <a:satOff val="-58291"/>
            <a:lumOff val="127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6E9BB5-6CD8-406A-ACDF-D12DBFC68708}">
      <dsp:nvSpPr>
        <dsp:cNvPr id="0" name=""/>
        <dsp:cNvSpPr/>
      </dsp:nvSpPr>
      <dsp:spPr>
        <a:xfrm>
          <a:off x="5971051" y="340295"/>
          <a:ext cx="1281136" cy="1696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8903710"/>
              <a:satOff val="-58291"/>
              <a:lumOff val="127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4 Sept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Tentukan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GSM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yg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diutus</a:t>
          </a:r>
          <a:endParaRPr lang="en-US" sz="2000" b="1" kern="1200" dirty="0">
            <a:latin typeface="Arial Narrow" panose="020B0606020202030204" pitchFamily="34" charset="0"/>
            <a:cs typeface="Aharoni" panose="02010803020104030203" pitchFamily="2" charset="-79"/>
          </a:endParaRPr>
        </a:p>
      </dsp:txBody>
      <dsp:txXfrm>
        <a:off x="6008574" y="377818"/>
        <a:ext cx="1206090" cy="1621802"/>
      </dsp:txXfrm>
    </dsp:sp>
    <dsp:sp modelId="{7422AB35-C5BA-4489-96D4-EAE5DE006677}">
      <dsp:nvSpPr>
        <dsp:cNvPr id="0" name=""/>
        <dsp:cNvSpPr/>
      </dsp:nvSpPr>
      <dsp:spPr>
        <a:xfrm>
          <a:off x="7296745" y="774092"/>
          <a:ext cx="1432219" cy="552836"/>
        </a:xfrm>
        <a:prstGeom prst="chevron">
          <a:avLst>
            <a:gd name="adj" fmla="val 40000"/>
          </a:avLst>
        </a:prstGeom>
        <a:solidFill>
          <a:schemeClr val="accent2">
            <a:hueOff val="11871614"/>
            <a:satOff val="-77721"/>
            <a:lumOff val="170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5B1C47-A7BD-42AC-BA8D-AE054190AF8F}">
      <dsp:nvSpPr>
        <dsp:cNvPr id="0" name=""/>
        <dsp:cNvSpPr/>
      </dsp:nvSpPr>
      <dsp:spPr>
        <a:xfrm>
          <a:off x="7647467" y="159664"/>
          <a:ext cx="1209429" cy="20289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1871614"/>
              <a:satOff val="-77721"/>
              <a:lumOff val="17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4 Sept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Siapkan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Tata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Tertib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GSM</a:t>
          </a:r>
          <a:endParaRPr lang="en-US" sz="2000" b="1" kern="1200" dirty="0">
            <a:latin typeface="Arial Narrow" panose="020B0606020202030204" pitchFamily="34" charset="0"/>
            <a:cs typeface="Aharoni" panose="02010803020104030203" pitchFamily="2" charset="-79"/>
          </a:endParaRPr>
        </a:p>
      </dsp:txBody>
      <dsp:txXfrm>
        <a:off x="7682890" y="195087"/>
        <a:ext cx="1138583" cy="19580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B1083-2B72-406C-886D-406136D49CF4}">
      <dsp:nvSpPr>
        <dsp:cNvPr id="0" name=""/>
        <dsp:cNvSpPr/>
      </dsp:nvSpPr>
      <dsp:spPr>
        <a:xfrm>
          <a:off x="1841" y="44826"/>
          <a:ext cx="1930467" cy="1812289"/>
        </a:xfrm>
        <a:prstGeom prst="chevron">
          <a:avLst>
            <a:gd name="adj" fmla="val 4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5D4925-AA1D-40CB-BB10-9936DD3D21AE}">
      <dsp:nvSpPr>
        <dsp:cNvPr id="0" name=""/>
        <dsp:cNvSpPr/>
      </dsp:nvSpPr>
      <dsp:spPr>
        <a:xfrm>
          <a:off x="516632" y="231116"/>
          <a:ext cx="1630172" cy="18122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13 Sept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Siapkan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Surat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Tugas</a:t>
          </a:r>
          <a:endParaRPr lang="en-US" sz="2000" b="1" kern="1200" dirty="0">
            <a:latin typeface="Arial Narrow" panose="020B0606020202030204" pitchFamily="34" charset="0"/>
            <a:cs typeface="Aharoni" panose="02010803020104030203" pitchFamily="2" charset="-79"/>
          </a:endParaRPr>
        </a:p>
      </dsp:txBody>
      <dsp:txXfrm>
        <a:off x="564378" y="278862"/>
        <a:ext cx="1534680" cy="1716797"/>
      </dsp:txXfrm>
    </dsp:sp>
    <dsp:sp modelId="{0DD8D1A0-39EA-48CC-8BE2-63E7A7E6BD4C}">
      <dsp:nvSpPr>
        <dsp:cNvPr id="0" name=""/>
        <dsp:cNvSpPr/>
      </dsp:nvSpPr>
      <dsp:spPr>
        <a:xfrm>
          <a:off x="2206863" y="44826"/>
          <a:ext cx="1930467" cy="1812289"/>
        </a:xfrm>
        <a:prstGeom prst="chevron">
          <a:avLst>
            <a:gd name="adj" fmla="val 40000"/>
          </a:avLst>
        </a:prstGeom>
        <a:solidFill>
          <a:schemeClr val="accent2">
            <a:hueOff val="3957205"/>
            <a:satOff val="-25907"/>
            <a:lumOff val="56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1C1666-2B30-433A-82EC-FFB1043F49BE}">
      <dsp:nvSpPr>
        <dsp:cNvPr id="0" name=""/>
        <dsp:cNvSpPr/>
      </dsp:nvSpPr>
      <dsp:spPr>
        <a:xfrm>
          <a:off x="2641262" y="231116"/>
          <a:ext cx="1790956" cy="18122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957205"/>
              <a:satOff val="-25907"/>
              <a:lumOff val="56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20 Sept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Pengumuman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via email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dan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convent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serta</a:t>
          </a:r>
          <a:endParaRPr lang="en-US" sz="2000" b="1" kern="1200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Sermon</a:t>
          </a:r>
          <a:endParaRPr lang="en-US" sz="2000" b="1" kern="1200" dirty="0">
            <a:latin typeface="Arial Narrow" panose="020B0606020202030204" pitchFamily="34" charset="0"/>
            <a:cs typeface="Aharoni" panose="02010803020104030203" pitchFamily="2" charset="-79"/>
          </a:endParaRPr>
        </a:p>
      </dsp:txBody>
      <dsp:txXfrm>
        <a:off x="2693717" y="283571"/>
        <a:ext cx="1686046" cy="1707379"/>
      </dsp:txXfrm>
    </dsp:sp>
    <dsp:sp modelId="{F359ADEB-4ADE-4DA9-8E24-EE0C3A445FB5}">
      <dsp:nvSpPr>
        <dsp:cNvPr id="0" name=""/>
        <dsp:cNvSpPr/>
      </dsp:nvSpPr>
      <dsp:spPr>
        <a:xfrm>
          <a:off x="4492277" y="44826"/>
          <a:ext cx="1930467" cy="1812289"/>
        </a:xfrm>
        <a:prstGeom prst="chevron">
          <a:avLst>
            <a:gd name="adj" fmla="val 40000"/>
          </a:avLst>
        </a:prstGeom>
        <a:solidFill>
          <a:schemeClr val="accent2">
            <a:hueOff val="7914410"/>
            <a:satOff val="-51814"/>
            <a:lumOff val="113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6E9BB5-6CD8-406A-ACDF-D12DBFC68708}">
      <dsp:nvSpPr>
        <dsp:cNvPr id="0" name=""/>
        <dsp:cNvSpPr/>
      </dsp:nvSpPr>
      <dsp:spPr>
        <a:xfrm>
          <a:off x="4958693" y="231116"/>
          <a:ext cx="1726922" cy="18122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7914410"/>
              <a:satOff val="-51814"/>
              <a:lumOff val="113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27 Sept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Pelaksanaan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dan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Monitor</a:t>
          </a:r>
        </a:p>
      </dsp:txBody>
      <dsp:txXfrm>
        <a:off x="5009273" y="281696"/>
        <a:ext cx="1625762" cy="1711129"/>
      </dsp:txXfrm>
    </dsp:sp>
    <dsp:sp modelId="{BA6C2E59-913E-4A5D-B82F-BA4B573418A2}">
      <dsp:nvSpPr>
        <dsp:cNvPr id="0" name=""/>
        <dsp:cNvSpPr/>
      </dsp:nvSpPr>
      <dsp:spPr>
        <a:xfrm>
          <a:off x="6745675" y="44826"/>
          <a:ext cx="1930467" cy="1812289"/>
        </a:xfrm>
        <a:prstGeom prst="chevron">
          <a:avLst>
            <a:gd name="adj" fmla="val 40000"/>
          </a:avLst>
        </a:prstGeom>
        <a:solidFill>
          <a:schemeClr val="accent2">
            <a:hueOff val="11871614"/>
            <a:satOff val="-77721"/>
            <a:lumOff val="170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7A97E2-9DC4-4CE6-9A51-39833174B3D9}">
      <dsp:nvSpPr>
        <dsp:cNvPr id="0" name=""/>
        <dsp:cNvSpPr/>
      </dsp:nvSpPr>
      <dsp:spPr>
        <a:xfrm>
          <a:off x="7260466" y="231116"/>
          <a:ext cx="1630172" cy="18122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1871614"/>
              <a:satOff val="-77721"/>
              <a:lumOff val="17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Minggu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4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Okt</a:t>
          </a:r>
          <a:endParaRPr lang="en-US" sz="2000" b="1" kern="1200" dirty="0" smtClean="0">
            <a:latin typeface="Arial Narrow" panose="020B0606020202030204" pitchFamily="34" charset="0"/>
            <a:cs typeface="Aharoni" panose="02010803020104030203" pitchFamily="2" charset="-79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Evaluasi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dan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usulan</a:t>
          </a:r>
          <a:r>
            <a:rPr lang="en-US" sz="2000" b="1" kern="1200" dirty="0" smtClean="0">
              <a:latin typeface="Arial Narrow" panose="020B0606020202030204" pitchFamily="34" charset="0"/>
              <a:cs typeface="Aharoni" panose="02010803020104030203" pitchFamily="2" charset="-79"/>
            </a:rPr>
            <a:t> </a:t>
          </a:r>
          <a:r>
            <a:rPr lang="en-US" sz="2000" b="1" kern="1200" dirty="0" err="1" smtClean="0">
              <a:latin typeface="Arial Narrow" panose="020B0606020202030204" pitchFamily="34" charset="0"/>
              <a:cs typeface="Aharoni" panose="02010803020104030203" pitchFamily="2" charset="-79"/>
            </a:rPr>
            <a:t>perbaikan</a:t>
          </a:r>
          <a:endParaRPr lang="en-US" sz="2000" b="1" kern="1200" dirty="0">
            <a:latin typeface="Arial Narrow" panose="020B0606020202030204" pitchFamily="34" charset="0"/>
            <a:cs typeface="Aharoni" panose="02010803020104030203" pitchFamily="2" charset="-79"/>
          </a:endParaRPr>
        </a:p>
      </dsp:txBody>
      <dsp:txXfrm>
        <a:off x="7308212" y="278862"/>
        <a:ext cx="1534680" cy="17167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F5D379-94A4-4C2F-8CAB-627B232FAFBF}">
      <dsp:nvSpPr>
        <dsp:cNvPr id="0" name=""/>
        <dsp:cNvSpPr/>
      </dsp:nvSpPr>
      <dsp:spPr>
        <a:xfrm>
          <a:off x="0" y="339376"/>
          <a:ext cx="822956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0D3113-30A8-46D4-B915-6F447CE85C86}">
      <dsp:nvSpPr>
        <dsp:cNvPr id="0" name=""/>
        <dsp:cNvSpPr/>
      </dsp:nvSpPr>
      <dsp:spPr>
        <a:xfrm>
          <a:off x="430782" y="103216"/>
          <a:ext cx="8205471" cy="47232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berpakaian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sopan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(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nuansa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putih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)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3839" y="126273"/>
        <a:ext cx="8159357" cy="426206"/>
      </dsp:txXfrm>
    </dsp:sp>
    <dsp:sp modelId="{3A4F5FFD-73A0-41D3-B9BE-59C90EA27D18}">
      <dsp:nvSpPr>
        <dsp:cNvPr id="0" name=""/>
        <dsp:cNvSpPr/>
      </dsp:nvSpPr>
      <dsp:spPr>
        <a:xfrm>
          <a:off x="0" y="1065136"/>
          <a:ext cx="822956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64E04B-6EDD-4F2C-8F67-CCA8BACB828C}">
      <dsp:nvSpPr>
        <dsp:cNvPr id="0" name=""/>
        <dsp:cNvSpPr/>
      </dsp:nvSpPr>
      <dsp:spPr>
        <a:xfrm>
          <a:off x="430782" y="828976"/>
          <a:ext cx="8205471" cy="472320"/>
        </a:xfrm>
        <a:prstGeom prst="roundRect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agar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berperilaku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sopan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ramah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kepada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anak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SM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3839" y="852033"/>
        <a:ext cx="8159357" cy="426206"/>
      </dsp:txXfrm>
    </dsp:sp>
    <dsp:sp modelId="{2CF9C1B2-5C5A-4366-B756-CDAEA1B59892}">
      <dsp:nvSpPr>
        <dsp:cNvPr id="0" name=""/>
        <dsp:cNvSpPr/>
      </dsp:nvSpPr>
      <dsp:spPr>
        <a:xfrm>
          <a:off x="0" y="1790896"/>
          <a:ext cx="822956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D3F9C2-4B8A-4B4E-B6DA-C02EEE9BB408}">
      <dsp:nvSpPr>
        <dsp:cNvPr id="0" name=""/>
        <dsp:cNvSpPr/>
      </dsp:nvSpPr>
      <dsp:spPr>
        <a:xfrm>
          <a:off x="430782" y="1554736"/>
          <a:ext cx="8205471" cy="472320"/>
        </a:xfrm>
        <a:prstGeom prst="roundRect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agar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memperkenalkan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diri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nama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domisili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asal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gereja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3839" y="1577793"/>
        <a:ext cx="8159357" cy="426206"/>
      </dsp:txXfrm>
    </dsp:sp>
    <dsp:sp modelId="{A995930A-94AF-4D8B-B987-17988E33B3F1}">
      <dsp:nvSpPr>
        <dsp:cNvPr id="0" name=""/>
        <dsp:cNvSpPr/>
      </dsp:nvSpPr>
      <dsp:spPr>
        <a:xfrm>
          <a:off x="0" y="2516656"/>
          <a:ext cx="822956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FBB998-AA7B-45DE-8344-590F278FBA9B}">
      <dsp:nvSpPr>
        <dsp:cNvPr id="0" name=""/>
        <dsp:cNvSpPr/>
      </dsp:nvSpPr>
      <dsp:spPr>
        <a:xfrm>
          <a:off x="430782" y="2280495"/>
          <a:ext cx="8205471" cy="472320"/>
        </a:xfrm>
        <a:prstGeom prst="roundRect">
          <a:avLst/>
        </a:prstGeom>
        <a:solidFill>
          <a:srgbClr val="9900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agar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membawa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alkitab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alat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peraga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yang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diperlukan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3839" y="2303552"/>
        <a:ext cx="8159357" cy="426206"/>
      </dsp:txXfrm>
    </dsp:sp>
    <dsp:sp modelId="{673D1824-744E-4D1A-BB52-3C2338257665}">
      <dsp:nvSpPr>
        <dsp:cNvPr id="0" name=""/>
        <dsp:cNvSpPr/>
      </dsp:nvSpPr>
      <dsp:spPr>
        <a:xfrm>
          <a:off x="0" y="3242416"/>
          <a:ext cx="822956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397821-974B-4FCC-B663-7C2FAA6BC254}">
      <dsp:nvSpPr>
        <dsp:cNvPr id="0" name=""/>
        <dsp:cNvSpPr/>
      </dsp:nvSpPr>
      <dsp:spPr>
        <a:xfrm>
          <a:off x="430782" y="3006256"/>
          <a:ext cx="8205471" cy="472320"/>
        </a:xfrm>
        <a:prstGeom prst="roundRect">
          <a:avLst/>
        </a:prstGeom>
        <a:solidFill>
          <a:srgbClr val="66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agar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tidak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mengeluh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atas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kekurangan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3839" y="3029313"/>
        <a:ext cx="8159357" cy="426206"/>
      </dsp:txXfrm>
    </dsp:sp>
    <dsp:sp modelId="{A59ABEB9-5122-4D2C-B350-E58A341370F6}">
      <dsp:nvSpPr>
        <dsp:cNvPr id="0" name=""/>
        <dsp:cNvSpPr/>
      </dsp:nvSpPr>
      <dsp:spPr>
        <a:xfrm>
          <a:off x="0" y="3968176"/>
          <a:ext cx="822956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B32F39-4C5E-49C4-BD47-9ED38067094E}">
      <dsp:nvSpPr>
        <dsp:cNvPr id="0" name=""/>
        <dsp:cNvSpPr/>
      </dsp:nvSpPr>
      <dsp:spPr>
        <a:xfrm>
          <a:off x="430782" y="3732016"/>
          <a:ext cx="8205471" cy="472320"/>
        </a:xfrm>
        <a:prstGeom prst="roundRect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agar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mencatat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hal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positif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yang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bisa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ditularkan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3839" y="3755073"/>
        <a:ext cx="8159357" cy="426206"/>
      </dsp:txXfrm>
    </dsp:sp>
    <dsp:sp modelId="{E1C0499D-E9B0-4775-810C-CF8784CB9DF7}">
      <dsp:nvSpPr>
        <dsp:cNvPr id="0" name=""/>
        <dsp:cNvSpPr/>
      </dsp:nvSpPr>
      <dsp:spPr>
        <a:xfrm>
          <a:off x="0" y="4693936"/>
          <a:ext cx="822956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D8B365-1DA9-4EF1-B410-2838ABA87B80}">
      <dsp:nvSpPr>
        <dsp:cNvPr id="0" name=""/>
        <dsp:cNvSpPr/>
      </dsp:nvSpPr>
      <dsp:spPr>
        <a:xfrm>
          <a:off x="430782" y="4457776"/>
          <a:ext cx="8205471" cy="472320"/>
        </a:xfrm>
        <a:prstGeom prst="roundRect">
          <a:avLst/>
        </a:prstGeom>
        <a:solidFill>
          <a:srgbClr val="00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ada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foto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bersama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serta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foto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aktivitas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sarana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3839" y="4480833"/>
        <a:ext cx="8159357" cy="4262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F5D379-94A4-4C2F-8CAB-627B232FAFBF}">
      <dsp:nvSpPr>
        <dsp:cNvPr id="0" name=""/>
        <dsp:cNvSpPr/>
      </dsp:nvSpPr>
      <dsp:spPr>
        <a:xfrm>
          <a:off x="0" y="304455"/>
          <a:ext cx="822956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0D3113-30A8-46D4-B915-6F447CE85C86}">
      <dsp:nvSpPr>
        <dsp:cNvPr id="0" name=""/>
        <dsp:cNvSpPr/>
      </dsp:nvSpPr>
      <dsp:spPr>
        <a:xfrm>
          <a:off x="430782" y="97815"/>
          <a:ext cx="8205471" cy="41328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jelaskan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tentang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alamat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rute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angkutan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umum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0957" y="117990"/>
        <a:ext cx="8165121" cy="372930"/>
      </dsp:txXfrm>
    </dsp:sp>
    <dsp:sp modelId="{2D74C9A4-69E8-4312-9B1E-10AF044FCCDB}">
      <dsp:nvSpPr>
        <dsp:cNvPr id="0" name=""/>
        <dsp:cNvSpPr/>
      </dsp:nvSpPr>
      <dsp:spPr>
        <a:xfrm>
          <a:off x="0" y="939496"/>
          <a:ext cx="864096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0468CA-D2C0-4C02-A1E0-4D756EC13B51}">
      <dsp:nvSpPr>
        <dsp:cNvPr id="0" name=""/>
        <dsp:cNvSpPr/>
      </dsp:nvSpPr>
      <dsp:spPr>
        <a:xfrm>
          <a:off x="411373" y="732855"/>
          <a:ext cx="8227468" cy="413280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jelaskan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tentang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jam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kelas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yang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diisi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31548" y="753030"/>
        <a:ext cx="8187118" cy="372930"/>
      </dsp:txXfrm>
    </dsp:sp>
    <dsp:sp modelId="{3A4F5FFD-73A0-41D3-B9BE-59C90EA27D18}">
      <dsp:nvSpPr>
        <dsp:cNvPr id="0" name=""/>
        <dsp:cNvSpPr/>
      </dsp:nvSpPr>
      <dsp:spPr>
        <a:xfrm>
          <a:off x="0" y="1574536"/>
          <a:ext cx="822956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64E04B-6EDD-4F2C-8F67-CCA8BACB828C}">
      <dsp:nvSpPr>
        <dsp:cNvPr id="0" name=""/>
        <dsp:cNvSpPr/>
      </dsp:nvSpPr>
      <dsp:spPr>
        <a:xfrm>
          <a:off x="430782" y="1367896"/>
          <a:ext cx="8205471" cy="413280"/>
        </a:xfrm>
        <a:prstGeom prst="roundRect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tunjuk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pendamping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saat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kunjungan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0957" y="1388071"/>
        <a:ext cx="8165121" cy="372930"/>
      </dsp:txXfrm>
    </dsp:sp>
    <dsp:sp modelId="{2CF9C1B2-5C5A-4366-B756-CDAEA1B59892}">
      <dsp:nvSpPr>
        <dsp:cNvPr id="0" name=""/>
        <dsp:cNvSpPr/>
      </dsp:nvSpPr>
      <dsp:spPr>
        <a:xfrm>
          <a:off x="0" y="2209576"/>
          <a:ext cx="822956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D3F9C2-4B8A-4B4E-B6DA-C02EEE9BB408}">
      <dsp:nvSpPr>
        <dsp:cNvPr id="0" name=""/>
        <dsp:cNvSpPr/>
      </dsp:nvSpPr>
      <dsp:spPr>
        <a:xfrm>
          <a:off x="430782" y="2002936"/>
          <a:ext cx="8205471" cy="413280"/>
        </a:xfrm>
        <a:prstGeom prst="roundRect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memperkenalkan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pendeta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GSM,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dll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0957" y="2023111"/>
        <a:ext cx="8165121" cy="372930"/>
      </dsp:txXfrm>
    </dsp:sp>
    <dsp:sp modelId="{A995930A-94AF-4D8B-B987-17988E33B3F1}">
      <dsp:nvSpPr>
        <dsp:cNvPr id="0" name=""/>
        <dsp:cNvSpPr/>
      </dsp:nvSpPr>
      <dsp:spPr>
        <a:xfrm>
          <a:off x="0" y="2844616"/>
          <a:ext cx="822956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FBB998-AA7B-45DE-8344-590F278FBA9B}">
      <dsp:nvSpPr>
        <dsp:cNvPr id="0" name=""/>
        <dsp:cNvSpPr/>
      </dsp:nvSpPr>
      <dsp:spPr>
        <a:xfrm>
          <a:off x="430782" y="2637976"/>
          <a:ext cx="8205471" cy="413280"/>
        </a:xfrm>
        <a:prstGeom prst="roundRect">
          <a:avLst/>
        </a:prstGeom>
        <a:solidFill>
          <a:srgbClr val="9900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ajak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utk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tur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keliling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gereja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/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sekolah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minggu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 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0957" y="2658151"/>
        <a:ext cx="8165121" cy="372930"/>
      </dsp:txXfrm>
    </dsp:sp>
    <dsp:sp modelId="{673D1824-744E-4D1A-BB52-3C2338257665}">
      <dsp:nvSpPr>
        <dsp:cNvPr id="0" name=""/>
        <dsp:cNvSpPr/>
      </dsp:nvSpPr>
      <dsp:spPr>
        <a:xfrm>
          <a:off x="0" y="3479656"/>
          <a:ext cx="822956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397821-974B-4FCC-B663-7C2FAA6BC254}">
      <dsp:nvSpPr>
        <dsp:cNvPr id="0" name=""/>
        <dsp:cNvSpPr/>
      </dsp:nvSpPr>
      <dsp:spPr>
        <a:xfrm>
          <a:off x="430782" y="3273016"/>
          <a:ext cx="8205471" cy="413280"/>
        </a:xfrm>
        <a:prstGeom prst="roundRect">
          <a:avLst/>
        </a:prstGeom>
        <a:solidFill>
          <a:srgbClr val="66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siapkan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konsumsi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untuk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GSM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tamu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0957" y="3293191"/>
        <a:ext cx="8165121" cy="372930"/>
      </dsp:txXfrm>
    </dsp:sp>
    <dsp:sp modelId="{A59ABEB9-5122-4D2C-B350-E58A341370F6}">
      <dsp:nvSpPr>
        <dsp:cNvPr id="0" name=""/>
        <dsp:cNvSpPr/>
      </dsp:nvSpPr>
      <dsp:spPr>
        <a:xfrm>
          <a:off x="0" y="4114696"/>
          <a:ext cx="822956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B32F39-4C5E-49C4-BD47-9ED38067094E}">
      <dsp:nvSpPr>
        <dsp:cNvPr id="0" name=""/>
        <dsp:cNvSpPr/>
      </dsp:nvSpPr>
      <dsp:spPr>
        <a:xfrm>
          <a:off x="430782" y="3908056"/>
          <a:ext cx="8205471" cy="413280"/>
        </a:xfrm>
        <a:prstGeom prst="roundRect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dokumentasikan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kegiatan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0957" y="3928231"/>
        <a:ext cx="8165121" cy="372930"/>
      </dsp:txXfrm>
    </dsp:sp>
    <dsp:sp modelId="{E1C0499D-E9B0-4775-810C-CF8784CB9DF7}">
      <dsp:nvSpPr>
        <dsp:cNvPr id="0" name=""/>
        <dsp:cNvSpPr/>
      </dsp:nvSpPr>
      <dsp:spPr>
        <a:xfrm>
          <a:off x="0" y="4749736"/>
          <a:ext cx="822956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D8B365-1DA9-4EF1-B410-2838ABA87B80}">
      <dsp:nvSpPr>
        <dsp:cNvPr id="0" name=""/>
        <dsp:cNvSpPr/>
      </dsp:nvSpPr>
      <dsp:spPr>
        <a:xfrm>
          <a:off x="430782" y="4543096"/>
          <a:ext cx="8205471" cy="413280"/>
        </a:xfrm>
        <a:prstGeom prst="roundRect">
          <a:avLst/>
        </a:prstGeom>
        <a:solidFill>
          <a:srgbClr val="00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Tuan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rumah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dimohon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siapkan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evaluasi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diskusi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utk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perbaikan</a:t>
          </a:r>
          <a:r>
            <a:rPr lang="en-US" sz="18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800" kern="1200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pelyanan</a:t>
          </a:r>
          <a:endParaRPr lang="en-US" sz="18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50957" y="4563271"/>
        <a:ext cx="8165121" cy="3729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0AFA8-003D-4773-A3FD-9EA480E72861}">
      <dsp:nvSpPr>
        <dsp:cNvPr id="0" name=""/>
        <dsp:cNvSpPr/>
      </dsp:nvSpPr>
      <dsp:spPr>
        <a:xfrm>
          <a:off x="525288" y="1164"/>
          <a:ext cx="6661636" cy="605603"/>
        </a:xfrm>
        <a:prstGeom prst="rect">
          <a:avLst/>
        </a:prstGeom>
        <a:solidFill>
          <a:srgbClr val="00660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b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err="1" smtClean="0">
              <a:solidFill>
                <a:schemeClr val="bg1"/>
              </a:solidFill>
              <a:latin typeface="AR CHRISTY" panose="02000000000000000000" pitchFamily="2" charset="0"/>
            </a:rPr>
            <a:t>Pengelolaan</a:t>
          </a:r>
          <a:r>
            <a:rPr lang="en-US" sz="4000" kern="1200" dirty="0" smtClean="0">
              <a:solidFill>
                <a:schemeClr val="bg1"/>
              </a:solidFill>
              <a:latin typeface="AR CHRISTY" panose="02000000000000000000" pitchFamily="2" charset="0"/>
            </a:rPr>
            <a:t> </a:t>
          </a:r>
          <a:r>
            <a:rPr lang="en-US" sz="4000" kern="1200" dirty="0" err="1" smtClean="0">
              <a:solidFill>
                <a:schemeClr val="bg1"/>
              </a:solidFill>
              <a:latin typeface="AR CHRISTY" panose="02000000000000000000" pitchFamily="2" charset="0"/>
            </a:rPr>
            <a:t>anak</a:t>
          </a:r>
          <a:r>
            <a:rPr lang="en-US" sz="4000" kern="1200" dirty="0" smtClean="0">
              <a:solidFill>
                <a:schemeClr val="bg1"/>
              </a:solidFill>
              <a:latin typeface="AR CHRISTY" panose="02000000000000000000" pitchFamily="2" charset="0"/>
            </a:rPr>
            <a:t> </a:t>
          </a:r>
          <a:r>
            <a:rPr lang="en-US" sz="4000" kern="1200" dirty="0" err="1" smtClean="0">
              <a:solidFill>
                <a:schemeClr val="bg1"/>
              </a:solidFill>
              <a:latin typeface="AR CHRISTY" panose="02000000000000000000" pitchFamily="2" charset="0"/>
            </a:rPr>
            <a:t>dan</a:t>
          </a:r>
          <a:r>
            <a:rPr lang="en-US" sz="4000" kern="1200" dirty="0" smtClean="0">
              <a:solidFill>
                <a:schemeClr val="bg1"/>
              </a:solidFill>
              <a:latin typeface="AR CHRISTY" panose="02000000000000000000" pitchFamily="2" charset="0"/>
            </a:rPr>
            <a:t> </a:t>
          </a:r>
          <a:r>
            <a:rPr lang="en-US" sz="4000" kern="1200" dirty="0" err="1" smtClean="0">
              <a:solidFill>
                <a:schemeClr val="bg1"/>
              </a:solidFill>
              <a:latin typeface="AR CHRISTY" panose="02000000000000000000" pitchFamily="2" charset="0"/>
            </a:rPr>
            <a:t>sarana</a:t>
          </a:r>
          <a:endParaRPr lang="en-US" sz="4000" kern="1200" dirty="0">
            <a:solidFill>
              <a:schemeClr val="bg1"/>
            </a:solidFill>
            <a:latin typeface="AR CHRISTY" panose="02000000000000000000" pitchFamily="2" charset="0"/>
          </a:endParaRPr>
        </a:p>
      </dsp:txBody>
      <dsp:txXfrm>
        <a:off x="525288" y="1164"/>
        <a:ext cx="6661636" cy="605603"/>
      </dsp:txXfrm>
    </dsp:sp>
    <dsp:sp modelId="{991A7008-3757-41AA-8A90-48E7AD37036A}">
      <dsp:nvSpPr>
        <dsp:cNvPr id="0" name=""/>
        <dsp:cNvSpPr/>
      </dsp:nvSpPr>
      <dsp:spPr>
        <a:xfrm>
          <a:off x="525288" y="606767"/>
          <a:ext cx="1558822" cy="1233636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CEFD68-46FF-4BAC-9857-98CFA756175C}">
      <dsp:nvSpPr>
        <dsp:cNvPr id="0" name=""/>
        <dsp:cNvSpPr/>
      </dsp:nvSpPr>
      <dsp:spPr>
        <a:xfrm>
          <a:off x="1461618" y="606767"/>
          <a:ext cx="1558822" cy="1233636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4BBD6-563C-4417-99DF-818245B0BCBA}">
      <dsp:nvSpPr>
        <dsp:cNvPr id="0" name=""/>
        <dsp:cNvSpPr/>
      </dsp:nvSpPr>
      <dsp:spPr>
        <a:xfrm>
          <a:off x="2398688" y="606767"/>
          <a:ext cx="1558822" cy="1233636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773B46-225E-4758-BC76-CE5C72F128AA}">
      <dsp:nvSpPr>
        <dsp:cNvPr id="0" name=""/>
        <dsp:cNvSpPr/>
      </dsp:nvSpPr>
      <dsp:spPr>
        <a:xfrm>
          <a:off x="3335018" y="606767"/>
          <a:ext cx="1558822" cy="1233636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413D4-BE54-48B9-9F0C-201FCB95B0FD}">
      <dsp:nvSpPr>
        <dsp:cNvPr id="0" name=""/>
        <dsp:cNvSpPr/>
      </dsp:nvSpPr>
      <dsp:spPr>
        <a:xfrm>
          <a:off x="4272088" y="606767"/>
          <a:ext cx="1558822" cy="1233636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E19492-9B13-46E0-A357-4187C842FD7D}">
      <dsp:nvSpPr>
        <dsp:cNvPr id="0" name=""/>
        <dsp:cNvSpPr/>
      </dsp:nvSpPr>
      <dsp:spPr>
        <a:xfrm>
          <a:off x="5208418" y="606767"/>
          <a:ext cx="1558822" cy="1233636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57345B-B37B-416B-8B2F-2919ACE90FFC}">
      <dsp:nvSpPr>
        <dsp:cNvPr id="0" name=""/>
        <dsp:cNvSpPr/>
      </dsp:nvSpPr>
      <dsp:spPr>
        <a:xfrm>
          <a:off x="6145488" y="606767"/>
          <a:ext cx="1558822" cy="1233636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9ED3AA-6DB2-4B01-8948-8807A4B98E80}">
      <dsp:nvSpPr>
        <dsp:cNvPr id="0" name=""/>
        <dsp:cNvSpPr/>
      </dsp:nvSpPr>
      <dsp:spPr>
        <a:xfrm>
          <a:off x="525288" y="730130"/>
          <a:ext cx="6748237" cy="986909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Pembagian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horong</a:t>
          </a: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Jumlah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anak</a:t>
          </a: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Jumlah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kelas</a:t>
          </a:r>
          <a:r>
            <a:rPr lang="en-US" sz="1600" kern="1200" dirty="0" smtClean="0"/>
            <a:t>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Sarana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fasilitas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kelas</a:t>
          </a:r>
          <a:endParaRPr lang="en-US" sz="1600" kern="1200" dirty="0"/>
        </a:p>
      </dsp:txBody>
      <dsp:txXfrm>
        <a:off x="525288" y="730130"/>
        <a:ext cx="6748237" cy="986909"/>
      </dsp:txXfrm>
    </dsp:sp>
    <dsp:sp modelId="{A5DB2CF8-4F41-4876-94E0-24ACA684BB1B}">
      <dsp:nvSpPr>
        <dsp:cNvPr id="0" name=""/>
        <dsp:cNvSpPr/>
      </dsp:nvSpPr>
      <dsp:spPr>
        <a:xfrm>
          <a:off x="549270" y="1921417"/>
          <a:ext cx="6661636" cy="605603"/>
        </a:xfrm>
        <a:prstGeom prst="rect">
          <a:avLst/>
        </a:prstGeom>
        <a:solidFill>
          <a:srgbClr val="00660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b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err="1" smtClean="0">
              <a:solidFill>
                <a:schemeClr val="bg1"/>
              </a:solidFill>
              <a:latin typeface="AR CHRISTY" panose="02000000000000000000" pitchFamily="2" charset="0"/>
            </a:rPr>
            <a:t>Pengaturan</a:t>
          </a:r>
          <a:r>
            <a:rPr lang="en-US" sz="4000" kern="1200" dirty="0" smtClean="0">
              <a:solidFill>
                <a:schemeClr val="bg1"/>
              </a:solidFill>
              <a:latin typeface="AR CHRISTY" panose="02000000000000000000" pitchFamily="2" charset="0"/>
            </a:rPr>
            <a:t> guru</a:t>
          </a:r>
          <a:endParaRPr lang="en-US" sz="4000" kern="1200" dirty="0">
            <a:solidFill>
              <a:schemeClr val="bg1"/>
            </a:solidFill>
            <a:latin typeface="AR CHRISTY" panose="02000000000000000000" pitchFamily="2" charset="0"/>
          </a:endParaRPr>
        </a:p>
      </dsp:txBody>
      <dsp:txXfrm>
        <a:off x="549270" y="1921417"/>
        <a:ext cx="6661636" cy="605603"/>
      </dsp:txXfrm>
    </dsp:sp>
    <dsp:sp modelId="{E18F72B2-CF48-4DEE-A9CB-A83915C8F46F}">
      <dsp:nvSpPr>
        <dsp:cNvPr id="0" name=""/>
        <dsp:cNvSpPr/>
      </dsp:nvSpPr>
      <dsp:spPr>
        <a:xfrm>
          <a:off x="549247" y="2595128"/>
          <a:ext cx="1558822" cy="1660104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486D84-09A5-4966-A4D2-3D8D375ACB19}">
      <dsp:nvSpPr>
        <dsp:cNvPr id="0" name=""/>
        <dsp:cNvSpPr/>
      </dsp:nvSpPr>
      <dsp:spPr>
        <a:xfrm>
          <a:off x="1485577" y="2595128"/>
          <a:ext cx="1558822" cy="1660104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63536-F0B0-4CA4-BCC2-F7ADB3C99421}">
      <dsp:nvSpPr>
        <dsp:cNvPr id="0" name=""/>
        <dsp:cNvSpPr/>
      </dsp:nvSpPr>
      <dsp:spPr>
        <a:xfrm>
          <a:off x="2422647" y="2595128"/>
          <a:ext cx="1558822" cy="1660104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CF0F5B-9BA8-401A-9469-718A6547FB2F}">
      <dsp:nvSpPr>
        <dsp:cNvPr id="0" name=""/>
        <dsp:cNvSpPr/>
      </dsp:nvSpPr>
      <dsp:spPr>
        <a:xfrm>
          <a:off x="3358977" y="2595128"/>
          <a:ext cx="1558822" cy="1660104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AD95DE-1BDB-41F1-B105-CA4676C90A9B}">
      <dsp:nvSpPr>
        <dsp:cNvPr id="0" name=""/>
        <dsp:cNvSpPr/>
      </dsp:nvSpPr>
      <dsp:spPr>
        <a:xfrm>
          <a:off x="4296047" y="2595128"/>
          <a:ext cx="1558822" cy="1660104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7A27EC-47D5-4C7A-9867-27D8BD82C225}">
      <dsp:nvSpPr>
        <dsp:cNvPr id="0" name=""/>
        <dsp:cNvSpPr/>
      </dsp:nvSpPr>
      <dsp:spPr>
        <a:xfrm>
          <a:off x="5232377" y="2595128"/>
          <a:ext cx="1558822" cy="1660104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CC2A9F-91D2-4CD0-8FDD-EB74EDEADF2F}">
      <dsp:nvSpPr>
        <dsp:cNvPr id="0" name=""/>
        <dsp:cNvSpPr/>
      </dsp:nvSpPr>
      <dsp:spPr>
        <a:xfrm>
          <a:off x="6145488" y="2523738"/>
          <a:ext cx="1558822" cy="1796322"/>
        </a:xfrm>
        <a:prstGeom prst="chevron">
          <a:avLst>
            <a:gd name="adj" fmla="val 70610"/>
          </a:avLst>
        </a:prstGeom>
        <a:solidFill>
          <a:srgbClr val="FF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0194E6-DCBB-4CE7-B8B2-A0E6D08172F7}">
      <dsp:nvSpPr>
        <dsp:cNvPr id="0" name=""/>
        <dsp:cNvSpPr/>
      </dsp:nvSpPr>
      <dsp:spPr>
        <a:xfrm>
          <a:off x="549244" y="2721500"/>
          <a:ext cx="6748237" cy="1407352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Jumlah</a:t>
          </a:r>
          <a:r>
            <a:rPr lang="en-US" sz="1600" kern="1200" dirty="0" smtClean="0"/>
            <a:t> GSM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Rasio</a:t>
          </a:r>
          <a:r>
            <a:rPr lang="en-US" sz="1600" kern="1200" dirty="0" smtClean="0"/>
            <a:t> GSM </a:t>
          </a:r>
          <a:r>
            <a:rPr lang="en-US" sz="1600" kern="1200" dirty="0" err="1" smtClean="0"/>
            <a:t>dibanding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anak</a:t>
          </a:r>
          <a:r>
            <a:rPr lang="en-US" sz="1600" kern="1200" dirty="0" smtClean="0"/>
            <a:t> SM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Pengaturan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jadwal</a:t>
          </a:r>
          <a:r>
            <a:rPr lang="en-US" sz="1600" kern="1200" dirty="0" smtClean="0"/>
            <a:t> guru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Jadwal</a:t>
          </a:r>
          <a:r>
            <a:rPr lang="en-US" sz="1600" kern="1200" dirty="0" smtClean="0"/>
            <a:t> sermon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Training GSM</a:t>
          </a:r>
          <a:endParaRPr lang="en-US" sz="1600" kern="1200" dirty="0"/>
        </a:p>
      </dsp:txBody>
      <dsp:txXfrm>
        <a:off x="549244" y="2721500"/>
        <a:ext cx="6748237" cy="140735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75F77E-6DB0-4649-92FD-24FB684617A9}">
      <dsp:nvSpPr>
        <dsp:cNvPr id="0" name=""/>
        <dsp:cNvSpPr/>
      </dsp:nvSpPr>
      <dsp:spPr>
        <a:xfrm>
          <a:off x="-6267422" y="-959073"/>
          <a:ext cx="7462763" cy="7462763"/>
        </a:xfrm>
        <a:prstGeom prst="blockArc">
          <a:avLst>
            <a:gd name="adj1" fmla="val 18900000"/>
            <a:gd name="adj2" fmla="val 2700000"/>
            <a:gd name="adj3" fmla="val 289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1E4F75-8C18-47A5-8FE6-9338CDE52049}">
      <dsp:nvSpPr>
        <dsp:cNvPr id="0" name=""/>
        <dsp:cNvSpPr/>
      </dsp:nvSpPr>
      <dsp:spPr>
        <a:xfrm>
          <a:off x="769592" y="554461"/>
          <a:ext cx="7146779" cy="1108923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08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1:5 "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Sebelum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membentuk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dalam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rahim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ibumu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telah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mengenal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sebelum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keluar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dari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kandungan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telah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menguduskan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telah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menetapkan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menjadi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nabi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bagi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bangsa-bangsa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." </a:t>
          </a:r>
          <a:endParaRPr lang="en-US" sz="1600" b="1" kern="12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769592" y="554461"/>
        <a:ext cx="7146779" cy="1108923"/>
      </dsp:txXfrm>
    </dsp:sp>
    <dsp:sp modelId="{7FE9D44C-28A4-4252-8E71-77265A845B19}">
      <dsp:nvSpPr>
        <dsp:cNvPr id="0" name=""/>
        <dsp:cNvSpPr/>
      </dsp:nvSpPr>
      <dsp:spPr>
        <a:xfrm>
          <a:off x="76515" y="415846"/>
          <a:ext cx="1386154" cy="1386154"/>
        </a:xfrm>
        <a:prstGeom prst="ellipse">
          <a:avLst/>
        </a:prstGeom>
        <a:solidFill>
          <a:srgbClr val="FFCC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7FC56D-1ABA-419B-95C5-106F32C08E7D}">
      <dsp:nvSpPr>
        <dsp:cNvPr id="0" name=""/>
        <dsp:cNvSpPr/>
      </dsp:nvSpPr>
      <dsp:spPr>
        <a:xfrm>
          <a:off x="1172686" y="2217846"/>
          <a:ext cx="6743686" cy="1108923"/>
        </a:xfrm>
        <a:prstGeom prst="rect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08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1:6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Maka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menjawab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"Ah,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Tuhan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ALLAH!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Sesungguhnya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tidak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pandai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berbicara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sebab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ini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masih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muda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."</a:t>
          </a:r>
          <a:endParaRPr lang="en-US" sz="1600" b="1" kern="12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1172686" y="2217846"/>
        <a:ext cx="6743686" cy="1108923"/>
      </dsp:txXfrm>
    </dsp:sp>
    <dsp:sp modelId="{06BBFBC4-32E8-4F92-BBD2-ECC29AF646DA}">
      <dsp:nvSpPr>
        <dsp:cNvPr id="0" name=""/>
        <dsp:cNvSpPr/>
      </dsp:nvSpPr>
      <dsp:spPr>
        <a:xfrm>
          <a:off x="479609" y="2079231"/>
          <a:ext cx="1386154" cy="1386154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8C2C8A-B481-45F8-BCEF-1F0A956329FE}">
      <dsp:nvSpPr>
        <dsp:cNvPr id="0" name=""/>
        <dsp:cNvSpPr/>
      </dsp:nvSpPr>
      <dsp:spPr>
        <a:xfrm>
          <a:off x="769592" y="3881231"/>
          <a:ext cx="7146779" cy="1108923"/>
        </a:xfrm>
        <a:prstGeom prst="rect">
          <a:avLst/>
        </a:prstGeom>
        <a:solidFill>
          <a:srgbClr val="00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08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1:7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Tetapi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TUHAN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berfirman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kepadaku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"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Janganlah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katakan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Aku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ini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masih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muda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tetapi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kepada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siapapun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Kuutus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haruslah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engkau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pergi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dan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apapun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yang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Kuperintahkan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kepadamu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haruslah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en-US" sz="1600" b="1" kern="1200" dirty="0" err="1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kausampaikan</a:t>
          </a:r>
          <a:r>
            <a:rPr lang="en-US" sz="16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.</a:t>
          </a:r>
          <a:endParaRPr lang="en-US" sz="1600" b="1" kern="12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769592" y="3881231"/>
        <a:ext cx="7146779" cy="1108923"/>
      </dsp:txXfrm>
    </dsp:sp>
    <dsp:sp modelId="{FC5D46CD-4398-4ED2-B6EF-57859C6B5528}">
      <dsp:nvSpPr>
        <dsp:cNvPr id="0" name=""/>
        <dsp:cNvSpPr/>
      </dsp:nvSpPr>
      <dsp:spPr>
        <a:xfrm>
          <a:off x="76515" y="3742615"/>
          <a:ext cx="1386154" cy="1386154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B4046-11B9-4998-86EF-278EAA39A04E}" type="datetimeFigureOut">
              <a:rPr lang="id-ID" smtClean="0"/>
              <a:pPr/>
              <a:t>26/08/2015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C0D39-6CA0-4BF0-8B47-4C7D92D34843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220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A6648-A043-44D6-8474-4DFB1AEB70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9D315-978F-4148-843B-B015AA2BBE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42910" y="-38100"/>
            <a:ext cx="850109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bg1"/>
                </a:solidFill>
              </a:rPr>
              <a:t>	</a:t>
            </a:r>
            <a:r>
              <a:rPr lang="id-ID" sz="1400" b="1" dirty="0" smtClean="0">
                <a:solidFill>
                  <a:schemeClr val="bg1"/>
                </a:solidFill>
              </a:rPr>
              <a:t>Bahan Ajar</a:t>
            </a:r>
            <a:r>
              <a:rPr lang="id-ID" sz="1400" b="1" baseline="0" dirty="0" smtClean="0">
                <a:solidFill>
                  <a:schemeClr val="bg1"/>
                </a:solidFill>
              </a:rPr>
              <a:t> </a:t>
            </a:r>
            <a:r>
              <a:rPr lang="en-US" sz="1400" b="1" baseline="0" dirty="0" err="1" smtClean="0">
                <a:solidFill>
                  <a:schemeClr val="bg1"/>
                </a:solidFill>
              </a:rPr>
              <a:t>Tukar</a:t>
            </a:r>
            <a:r>
              <a:rPr lang="en-US" sz="1400" b="1" baseline="0" dirty="0" smtClean="0">
                <a:solidFill>
                  <a:schemeClr val="bg1"/>
                </a:solidFill>
              </a:rPr>
              <a:t> </a:t>
            </a:r>
            <a:r>
              <a:rPr lang="en-US" sz="1400" b="1" baseline="0" dirty="0" err="1" smtClean="0">
                <a:solidFill>
                  <a:schemeClr val="bg1"/>
                </a:solidFill>
              </a:rPr>
              <a:t>Mimbar</a:t>
            </a:r>
            <a:r>
              <a:rPr lang="en-US" sz="1400" b="1" baseline="0" dirty="0" smtClean="0">
                <a:solidFill>
                  <a:schemeClr val="bg1"/>
                </a:solidFill>
              </a:rPr>
              <a:t> </a:t>
            </a:r>
            <a:r>
              <a:rPr lang="id-ID" sz="1400" b="1" baseline="0" dirty="0" smtClean="0">
                <a:solidFill>
                  <a:schemeClr val="bg1"/>
                </a:solidFill>
              </a:rPr>
              <a:t>Sekolah Minggu</a:t>
            </a:r>
            <a:r>
              <a:rPr lang="en-US" sz="1400" b="1" baseline="0" dirty="0" smtClean="0">
                <a:solidFill>
                  <a:schemeClr val="bg1"/>
                </a:solidFill>
              </a:rPr>
              <a:t>  	</a:t>
            </a:r>
            <a:r>
              <a:rPr lang="en-US" sz="1400" b="1" baseline="0" dirty="0" err="1" smtClean="0">
                <a:solidFill>
                  <a:schemeClr val="bg1"/>
                </a:solidFill>
              </a:rPr>
              <a:t>Aku</a:t>
            </a:r>
            <a:r>
              <a:rPr lang="en-US" sz="1400" b="1" baseline="0" dirty="0" smtClean="0">
                <a:solidFill>
                  <a:schemeClr val="bg1"/>
                </a:solidFill>
              </a:rPr>
              <a:t> </a:t>
            </a:r>
            <a:r>
              <a:rPr lang="en-US" sz="1400" b="1" baseline="0" dirty="0" err="1" smtClean="0">
                <a:solidFill>
                  <a:schemeClr val="bg1"/>
                </a:solidFill>
              </a:rPr>
              <a:t>Siap</a:t>
            </a:r>
            <a:r>
              <a:rPr lang="en-US" sz="1400" b="1" baseline="0" dirty="0" smtClean="0">
                <a:solidFill>
                  <a:schemeClr val="bg1"/>
                </a:solidFill>
              </a:rPr>
              <a:t> </a:t>
            </a:r>
            <a:r>
              <a:rPr lang="en-US" sz="1400" b="1" baseline="0" dirty="0" err="1" smtClean="0">
                <a:solidFill>
                  <a:schemeClr val="bg1"/>
                </a:solidFill>
              </a:rPr>
              <a:t>Diutus</a:t>
            </a:r>
            <a:r>
              <a:rPr lang="en-US" sz="1400" b="1" baseline="0" dirty="0" smtClean="0">
                <a:solidFill>
                  <a:schemeClr val="bg1"/>
                </a:solidFill>
              </a:rPr>
              <a:t> (</a:t>
            </a:r>
            <a:r>
              <a:rPr lang="en-US" sz="1400" b="1" baseline="0" dirty="0" err="1" smtClean="0">
                <a:solidFill>
                  <a:schemeClr val="bg1"/>
                </a:solidFill>
              </a:rPr>
              <a:t>Yeremia</a:t>
            </a:r>
            <a:r>
              <a:rPr lang="en-US" sz="1400" b="1" baseline="0" dirty="0" smtClean="0">
                <a:solidFill>
                  <a:schemeClr val="bg1"/>
                </a:solidFill>
              </a:rPr>
              <a:t> 1 : 5-7)</a:t>
            </a:r>
            <a:endParaRPr lang="id-ID" sz="1400" b="1" dirty="0" smtClean="0">
              <a:solidFill>
                <a:schemeClr val="bg1"/>
              </a:solidFill>
            </a:endParaRPr>
          </a:p>
          <a:p>
            <a:pPr algn="l"/>
            <a:r>
              <a:rPr lang="en-US" sz="1400" b="1" dirty="0" smtClean="0">
                <a:solidFill>
                  <a:schemeClr val="bg1"/>
                </a:solidFill>
              </a:rPr>
              <a:t>	</a:t>
            </a:r>
            <a:r>
              <a:rPr lang="id-ID" sz="1400" b="1" dirty="0" smtClean="0">
                <a:solidFill>
                  <a:schemeClr val="bg1"/>
                </a:solidFill>
              </a:rPr>
              <a:t>Minggu </a:t>
            </a:r>
            <a:r>
              <a:rPr lang="en-US" sz="1400" b="1" dirty="0" smtClean="0">
                <a:solidFill>
                  <a:schemeClr val="bg1"/>
                </a:solidFill>
              </a:rPr>
              <a:t>27 September </a:t>
            </a:r>
            <a:r>
              <a:rPr lang="id-ID" sz="1400" b="1" dirty="0" smtClean="0">
                <a:solidFill>
                  <a:schemeClr val="bg1"/>
                </a:solidFill>
              </a:rPr>
              <a:t>2015   </a:t>
            </a:r>
            <a:r>
              <a:rPr lang="en-US" sz="1400" b="1" dirty="0" smtClean="0">
                <a:solidFill>
                  <a:schemeClr val="bg1"/>
                </a:solidFill>
              </a:rPr>
              <a:t>		</a:t>
            </a:r>
            <a:r>
              <a:rPr lang="id-ID" sz="1400" b="1" dirty="0" smtClean="0">
                <a:solidFill>
                  <a:schemeClr val="bg1"/>
                </a:solidFill>
              </a:rPr>
              <a:t>Persekutuan GSM</a:t>
            </a:r>
            <a:r>
              <a:rPr lang="id-ID" sz="1400" b="1" baseline="0" dirty="0" smtClean="0">
                <a:solidFill>
                  <a:schemeClr val="bg1"/>
                </a:solidFill>
              </a:rPr>
              <a:t> HKBP Distrik VIII DKI Jakarta</a:t>
            </a:r>
            <a:endParaRPr lang="id-ID" sz="14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D:\PRIBADI\06. Training GSM di Jatiwaringin\seminar multimedia\HASIL WORKSHOP\Gambar\gambar kristen (3)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5719" y="85484"/>
            <a:ext cx="500034" cy="64235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igrea siswanto\Documents\cv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8243212" cy="5780112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357522" y="620688"/>
            <a:ext cx="5786478" cy="1520148"/>
          </a:xfrm>
          <a:prstGeom prst="rect">
            <a:avLst/>
          </a:prstGeom>
          <a:solidFill>
            <a:srgbClr val="002060"/>
          </a:solidFill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Tukar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Mimbar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 GSM</a:t>
            </a:r>
            <a: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/>
            </a:r>
            <a:b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</a:br>
            <a: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Bahan Ajar Anak Sekolah Minggu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HKBP se DKI Jakarta</a:t>
            </a:r>
            <a:endParaRPr kumimoji="0" lang="id-ID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-36512" y="6143644"/>
            <a:ext cx="5010350" cy="714356"/>
          </a:xfrm>
          <a:prstGeom prst="rect">
            <a:avLst/>
          </a:prstGeo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d-ID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mpact" pitchFamily="34" charset="0"/>
              </a:rPr>
              <a:t>Sabtu, 1  Agustus 2015, jam 09.00 – 15.00 WIB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d-ID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mpact" pitchFamily="34" charset="0"/>
              </a:rPr>
              <a:t>di HKBP Jatiwaringin, Jakarta Timur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002195"/>
            <a:ext cx="5429256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000" b="1" spc="0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Impact" pitchFamily="34" charset="0"/>
              </a:rPr>
              <a:t>Aku</a:t>
            </a:r>
            <a:r>
              <a:rPr lang="en-US" sz="4000" b="1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Impact" pitchFamily="34" charset="0"/>
              </a:rPr>
              <a:t> </a:t>
            </a:r>
            <a:r>
              <a:rPr lang="en-US" sz="4000" b="1" spc="0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Impact" pitchFamily="34" charset="0"/>
              </a:rPr>
              <a:t>Siap</a:t>
            </a:r>
            <a:r>
              <a:rPr lang="en-US" sz="4000" b="1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Impact" pitchFamily="34" charset="0"/>
              </a:rPr>
              <a:t> </a:t>
            </a:r>
            <a:r>
              <a:rPr lang="en-US" sz="4000" b="1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Impact" pitchFamily="34" charset="0"/>
              </a:rPr>
              <a:t>D</a:t>
            </a:r>
            <a:r>
              <a:rPr lang="en-US" sz="4000" b="1" spc="0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Impact" pitchFamily="34" charset="0"/>
              </a:rPr>
              <a:t>iutus</a:t>
            </a:r>
            <a:endParaRPr lang="en-US" sz="4000" b="1" spc="0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Impact" pitchFamily="34" charset="0"/>
            </a:endParaRPr>
          </a:p>
          <a:p>
            <a:r>
              <a:rPr lang="en-US" sz="2800" b="1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Impact" pitchFamily="34" charset="0"/>
              </a:rPr>
              <a:t>Minggu</a:t>
            </a:r>
            <a:r>
              <a:rPr lang="en-US" sz="2800" b="1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Impact" pitchFamily="34" charset="0"/>
              </a:rPr>
              <a:t> 27 September 2015</a:t>
            </a:r>
            <a:endParaRPr lang="en-US" sz="2800" b="1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98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8822" y="764704"/>
            <a:ext cx="85069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Tata </a:t>
            </a:r>
            <a:r>
              <a:rPr lang="en-US" sz="3600" b="1" cap="none" spc="0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Tertib</a:t>
            </a:r>
            <a:endParaRPr lang="en-US" sz="3600" b="1" cap="none" spc="0" dirty="0" smtClean="0">
              <a:ln w="2222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  <a:latin typeface="Jokerman" panose="04090605060D06020702" pitchFamily="82" charset="0"/>
            </a:endParaRPr>
          </a:p>
          <a:p>
            <a:pPr algn="ctr"/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Tukar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mimbar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Guru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Sekolah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Minggu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HKBP </a:t>
            </a:r>
            <a:r>
              <a:rPr lang="en-US" sz="3600" b="1" cap="none" spc="0" dirty="0" err="1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Distrik</a:t>
            </a:r>
            <a:r>
              <a:rPr lang="en-US" sz="3600" b="1" cap="none" spc="0" dirty="0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 VIII DKI Jakarta</a:t>
            </a:r>
            <a:endParaRPr lang="en-US" sz="3600" b="1" cap="none" spc="0" dirty="0">
              <a:ln w="22225">
                <a:solidFill>
                  <a:srgbClr val="92D050"/>
                </a:solidFill>
                <a:prstDash val="solid"/>
              </a:ln>
              <a:solidFill>
                <a:srgbClr val="FFC000"/>
              </a:solidFill>
              <a:effectLst/>
              <a:latin typeface="Jokerman" panose="04090605060D06020702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924944"/>
            <a:ext cx="859648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53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37574651"/>
              </p:ext>
            </p:extLst>
          </p:nvPr>
        </p:nvGraphicFramePr>
        <p:xfrm>
          <a:off x="323528" y="1469008"/>
          <a:ext cx="8640960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527018" y="705470"/>
            <a:ext cx="63492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Tata </a:t>
            </a:r>
            <a:r>
              <a:rPr lang="en-U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tertib</a:t>
            </a:r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GSM </a:t>
            </a:r>
            <a:r>
              <a:rPr lang="en-U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tamu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0442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8389336"/>
              </p:ext>
            </p:extLst>
          </p:nvPr>
        </p:nvGraphicFramePr>
        <p:xfrm>
          <a:off x="323528" y="1469008"/>
          <a:ext cx="8640960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358543" y="705470"/>
            <a:ext cx="66861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Tata </a:t>
            </a:r>
            <a:r>
              <a:rPr lang="en-U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tertib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tuan</a:t>
            </a:r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rumah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7352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928825"/>
              </p:ext>
            </p:extLst>
          </p:nvPr>
        </p:nvGraphicFramePr>
        <p:xfrm>
          <a:off x="529591" y="2245571"/>
          <a:ext cx="8229600" cy="432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529591" y="476673"/>
            <a:ext cx="85069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Hal yang </a:t>
            </a:r>
            <a:r>
              <a:rPr lang="en-US" sz="3600" b="1" cap="none" spc="0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disurvey</a:t>
            </a:r>
            <a:endParaRPr lang="en-US" sz="3600" b="1" cap="none" spc="0" dirty="0" smtClean="0">
              <a:ln w="2222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  <a:latin typeface="Jokerman" panose="04090605060D06020702" pitchFamily="82" charset="0"/>
            </a:endParaRPr>
          </a:p>
          <a:p>
            <a:pPr algn="ctr"/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Tukar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mimbar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Guru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Sekolah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Minggu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HKBP </a:t>
            </a:r>
            <a:r>
              <a:rPr lang="en-US" sz="3600" b="1" cap="none" spc="0" dirty="0" err="1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Distrik</a:t>
            </a:r>
            <a:r>
              <a:rPr lang="en-US" sz="3600" b="1" cap="none" spc="0" dirty="0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 VIII DKI Jakarta</a:t>
            </a:r>
            <a:endParaRPr lang="en-US" sz="3600" b="1" cap="none" spc="0" dirty="0">
              <a:ln w="22225">
                <a:solidFill>
                  <a:srgbClr val="92D050"/>
                </a:solidFill>
                <a:prstDash val="solid"/>
              </a:ln>
              <a:solidFill>
                <a:srgbClr val="FFC000"/>
              </a:solidFill>
              <a:effectLst/>
              <a:latin typeface="Jokerman" panose="04090605060D06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651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HP PSG" pitchFamily="50" charset="0"/>
              </a:rPr>
              <a:t>KU MAU BERJALAN DENGAN JURUS’LAMATKU</a:t>
            </a:r>
            <a:endParaRPr lang="en-US" sz="4000" b="1" dirty="0">
              <a:latin typeface="HP PSG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7413"/>
            <a:ext cx="91440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HP PSG" pitchFamily="50" charset="0"/>
              </a:rPr>
              <a:t>KU MAU BERJALAN DENGAN JURUS’LAMATKU</a:t>
            </a:r>
          </a:p>
          <a:p>
            <a:pPr marL="0" indent="0">
              <a:buNone/>
            </a:pPr>
            <a:r>
              <a:rPr lang="en-US" sz="2400" b="1" dirty="0" smtClean="0">
                <a:latin typeface="HP PSG" pitchFamily="50" charset="0"/>
              </a:rPr>
              <a:t>DI LEMBAH BERBUNGA DAN BERAIR SEJUK</a:t>
            </a:r>
          </a:p>
          <a:p>
            <a:pPr marL="0" indent="0">
              <a:buNone/>
            </a:pPr>
            <a:r>
              <a:rPr lang="en-US" sz="2400" b="1" dirty="0" smtClean="0">
                <a:latin typeface="HP PSG" pitchFamily="50" charset="0"/>
              </a:rPr>
              <a:t>YA KEMANA JUGA AKU MAU MENGIKUT-NYA</a:t>
            </a:r>
          </a:p>
          <a:p>
            <a:pPr marL="0" indent="0">
              <a:buNone/>
            </a:pPr>
            <a:r>
              <a:rPr lang="en-US" sz="2400" b="1" dirty="0" smtClean="0">
                <a:latin typeface="HP PSG" pitchFamily="50" charset="0"/>
              </a:rPr>
              <a:t>SAMPAI AKU TIBA DI NEGRI BAKA</a:t>
            </a:r>
          </a:p>
          <a:p>
            <a:pPr marL="0" indent="0">
              <a:buNone/>
            </a:pPr>
            <a:endParaRPr lang="en-US" sz="2400" b="1" dirty="0" smtClean="0">
              <a:latin typeface="HP PSG" pitchFamily="50" charset="0"/>
            </a:endParaRPr>
          </a:p>
          <a:p>
            <a:pPr marL="0" indent="0" algn="r">
              <a:buNone/>
            </a:pPr>
            <a:r>
              <a:rPr lang="en-US" sz="2400" b="1" dirty="0" smtClean="0">
                <a:latin typeface="HP PSG" pitchFamily="50" charset="0"/>
              </a:rPr>
              <a:t>IKUT, IKUT, IKUT TUHAN YESUS</a:t>
            </a:r>
          </a:p>
          <a:p>
            <a:pPr marL="0" indent="0" algn="r">
              <a:buNone/>
            </a:pPr>
            <a:r>
              <a:rPr lang="en-US" sz="2400" b="1" dirty="0" smtClean="0">
                <a:latin typeface="HP PSG" pitchFamily="50" charset="0"/>
              </a:rPr>
              <a:t>KU TETAP MENDENGAR DAN MENGIKUT-NYA</a:t>
            </a:r>
          </a:p>
          <a:p>
            <a:pPr marL="0" indent="0" algn="r">
              <a:buNone/>
            </a:pPr>
            <a:r>
              <a:rPr lang="en-US" sz="2400" b="1" dirty="0" smtClean="0">
                <a:latin typeface="HP PSG" pitchFamily="50" charset="0"/>
              </a:rPr>
              <a:t>IKUT, IKUT, IKUT TUHAN YESUS</a:t>
            </a:r>
          </a:p>
          <a:p>
            <a:pPr marL="0" indent="0" algn="r">
              <a:buNone/>
            </a:pPr>
            <a:r>
              <a:rPr lang="en-US" sz="2400" b="1" dirty="0" smtClean="0">
                <a:latin typeface="HP PSG" pitchFamily="50" charset="0"/>
              </a:rPr>
              <a:t>YA KEMANA JUGA KU MENGIKUT-NYA</a:t>
            </a:r>
            <a:endParaRPr lang="en-US" sz="2400" b="1" dirty="0">
              <a:latin typeface="HP PSG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47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3bidadari.files.wordpress.com/2010/05/bicara-yang-baik-atau-dia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40742"/>
            <a:ext cx="5572472" cy="61068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084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62595369"/>
              </p:ext>
            </p:extLst>
          </p:nvPr>
        </p:nvGraphicFramePr>
        <p:xfrm>
          <a:off x="611560" y="908721"/>
          <a:ext cx="799288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362272" y="620688"/>
            <a:ext cx="5577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  <a:latin typeface="Caveman" pitchFamily="2" charset="0"/>
              </a:rPr>
              <a:t>Y</a:t>
            </a:r>
            <a:r>
              <a:rPr lang="en-US" sz="5400" b="1" dirty="0" smtClean="0">
                <a:solidFill>
                  <a:srgbClr val="FF0000"/>
                </a:solidFill>
                <a:latin typeface="Caveman" pitchFamily="2" charset="0"/>
              </a:rPr>
              <a:t>E</a:t>
            </a:r>
            <a:r>
              <a:rPr lang="en-US" sz="5400" b="1" dirty="0" smtClean="0">
                <a:solidFill>
                  <a:srgbClr val="FFC000"/>
                </a:solidFill>
                <a:latin typeface="Caveman" pitchFamily="2" charset="0"/>
              </a:rPr>
              <a:t>R</a:t>
            </a:r>
            <a:r>
              <a:rPr lang="en-US" sz="5400" b="1" dirty="0" smtClean="0">
                <a:solidFill>
                  <a:srgbClr val="FFFF00"/>
                </a:solidFill>
                <a:latin typeface="Caveman" pitchFamily="2" charset="0"/>
              </a:rPr>
              <a:t>E</a:t>
            </a:r>
            <a:r>
              <a:rPr lang="en-US" sz="5400" b="1" dirty="0" smtClean="0">
                <a:solidFill>
                  <a:srgbClr val="92D050"/>
                </a:solidFill>
                <a:latin typeface="Caveman" pitchFamily="2" charset="0"/>
              </a:rPr>
              <a:t>M</a:t>
            </a:r>
            <a:r>
              <a:rPr lang="en-US" sz="5400" b="1" dirty="0" smtClean="0">
                <a:solidFill>
                  <a:srgbClr val="00B050"/>
                </a:solidFill>
                <a:latin typeface="Caveman" pitchFamily="2" charset="0"/>
              </a:rPr>
              <a:t>I</a:t>
            </a:r>
            <a:r>
              <a:rPr lang="en-US" sz="5400" b="1" dirty="0" smtClean="0">
                <a:solidFill>
                  <a:srgbClr val="00B0F0"/>
                </a:solidFill>
                <a:latin typeface="Caveman" pitchFamily="2" charset="0"/>
              </a:rPr>
              <a:t>A</a:t>
            </a:r>
            <a:r>
              <a:rPr lang="en-US" sz="5400" b="1" dirty="0" smtClean="0">
                <a:solidFill>
                  <a:schemeClr val="accent1"/>
                </a:solidFill>
                <a:latin typeface="Caveman" pitchFamily="2" charset="0"/>
              </a:rPr>
              <a:t> </a:t>
            </a:r>
            <a:r>
              <a:rPr lang="en-US" sz="5400" b="1" dirty="0" smtClean="0">
                <a:latin typeface="Caveman" pitchFamily="2" charset="0"/>
              </a:rPr>
              <a:t>1</a:t>
            </a:r>
            <a:r>
              <a:rPr lang="en-US" sz="5400" b="1" dirty="0" smtClean="0">
                <a:solidFill>
                  <a:schemeClr val="accent1"/>
                </a:solidFill>
                <a:latin typeface="Caveman" pitchFamily="2" charset="0"/>
              </a:rPr>
              <a:t> </a:t>
            </a:r>
            <a:r>
              <a:rPr lang="en-US" sz="5400" b="1" dirty="0" smtClean="0">
                <a:solidFill>
                  <a:schemeClr val="accent1"/>
                </a:solidFill>
                <a:latin typeface="Bodoni MT Black" pitchFamily="18" charset="0"/>
                <a:cs typeface="Aharoni" pitchFamily="2" charset="-79"/>
              </a:rPr>
              <a:t>:</a:t>
            </a:r>
            <a:r>
              <a:rPr lang="en-US" sz="5400" b="1" dirty="0" smtClean="0">
                <a:solidFill>
                  <a:schemeClr val="accent1"/>
                </a:solidFill>
                <a:latin typeface="Caveman" pitchFamily="2" charset="0"/>
              </a:rPr>
              <a:t> </a:t>
            </a:r>
            <a:r>
              <a:rPr lang="en-US" sz="5400" b="1" dirty="0" smtClean="0">
                <a:latin typeface="Caveman" pitchFamily="2" charset="0"/>
              </a:rPr>
              <a:t>5</a:t>
            </a:r>
            <a:r>
              <a:rPr lang="en-US" sz="5400" b="1" dirty="0" smtClean="0">
                <a:solidFill>
                  <a:schemeClr val="accent1"/>
                </a:solidFill>
                <a:latin typeface="Caveman" pitchFamily="2" charset="0"/>
              </a:rPr>
              <a:t> </a:t>
            </a:r>
            <a:r>
              <a:rPr lang="en-US" sz="5400" b="1" dirty="0" smtClean="0">
                <a:solidFill>
                  <a:schemeClr val="accent1"/>
                </a:solidFill>
                <a:latin typeface="Bodoni MT Black" pitchFamily="18" charset="0"/>
                <a:cs typeface="Aharoni" pitchFamily="2" charset="-79"/>
              </a:rPr>
              <a:t>- </a:t>
            </a:r>
            <a:r>
              <a:rPr lang="en-US" sz="5400" b="1" dirty="0" smtClean="0">
                <a:latin typeface="Caveman" pitchFamily="2" charset="0"/>
              </a:rPr>
              <a:t>7</a:t>
            </a:r>
            <a:endParaRPr lang="en-US" sz="4800" b="1" dirty="0">
              <a:solidFill>
                <a:srgbClr val="0070C0"/>
              </a:solidFill>
              <a:latin typeface="Ænigma Scrawl (BRK)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332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D:\2. KUMPULAN NASKAH BUKU DRAFT\PENERBIT ANDI\Penerbit PBMR\22. Bible Games\BIBLE GAMES\Gambar Link BIBLE GAMES\YESUS KRISTU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7568" y="2936032"/>
            <a:ext cx="2972831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95536" y="692696"/>
            <a:ext cx="516706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pocalypse Now" pitchFamily="34" charset="0"/>
              </a:rPr>
              <a:t>Allah </a:t>
            </a:r>
            <a:r>
              <a:rPr lang="en-US" sz="32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pocalypse Now" pitchFamily="34" charset="0"/>
              </a:rPr>
              <a:t>Mengutus</a:t>
            </a:r>
            <a:r>
              <a:rPr lang="en-US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pocalypse Now" pitchFamily="34" charset="0"/>
              </a:rPr>
              <a:t> </a:t>
            </a:r>
            <a:r>
              <a:rPr lang="en-US" sz="32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pocalypse Now" pitchFamily="34" charset="0"/>
              </a:rPr>
              <a:t>Yeremia</a:t>
            </a:r>
            <a:endParaRPr lang="en-US" sz="32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pocalypse Now" pitchFamily="34" charset="0"/>
            </a:endParaRPr>
          </a:p>
        </p:txBody>
      </p:sp>
      <p:pic>
        <p:nvPicPr>
          <p:cNvPr id="1026" name="Picture 2" descr="E:\KINGSTON\HKBP JATIWARINGIN JKT 1 Agustus 15\3. Multimedia Interaktif MACROMEDIA\ANIMASI PROJECT Macromedia Flash 8\CONTOH FILE LATIHAN\FILE JPEG UNTUK ANIMASI CERITA ALKITAB\ANAK JALAN\anak jalan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894" y="3031739"/>
            <a:ext cx="2781930" cy="3942893"/>
          </a:xfrm>
          <a:prstGeom prst="rect">
            <a:avLst/>
          </a:prstGeom>
          <a:noFill/>
        </p:spPr>
      </p:pic>
      <p:sp>
        <p:nvSpPr>
          <p:cNvPr id="14" name="Cloud Callout 13"/>
          <p:cNvSpPr/>
          <p:nvPr/>
        </p:nvSpPr>
        <p:spPr>
          <a:xfrm>
            <a:off x="1435932" y="1277471"/>
            <a:ext cx="2831268" cy="2151529"/>
          </a:xfrm>
          <a:prstGeom prst="cloudCallout">
            <a:avLst>
              <a:gd name="adj1" fmla="val -23505"/>
              <a:gd name="adj2" fmla="val 7417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/>
              <a:t>Walaupun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aku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masih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muda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aku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siap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untuk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mengikut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Tuhan</a:t>
            </a:r>
            <a:r>
              <a:rPr lang="en-US" sz="2000" b="1" dirty="0" smtClean="0"/>
              <a:t>!</a:t>
            </a:r>
            <a:endParaRPr lang="en-US" sz="2000" b="1" dirty="0"/>
          </a:p>
        </p:txBody>
      </p:sp>
      <p:sp>
        <p:nvSpPr>
          <p:cNvPr id="16" name="Cloud Callout 15"/>
          <p:cNvSpPr/>
          <p:nvPr/>
        </p:nvSpPr>
        <p:spPr>
          <a:xfrm>
            <a:off x="5604914" y="692696"/>
            <a:ext cx="3539085" cy="2339043"/>
          </a:xfrm>
          <a:prstGeom prst="cloudCallout">
            <a:avLst>
              <a:gd name="adj1" fmla="val -23257"/>
              <a:gd name="adj2" fmla="val 7141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Aku</a:t>
            </a:r>
            <a:r>
              <a:rPr lang="en-US" b="1" dirty="0" smtClean="0"/>
              <a:t> </a:t>
            </a:r>
            <a:r>
              <a:rPr lang="en-US" b="1" dirty="0" err="1" smtClean="0"/>
              <a:t>mengutus</a:t>
            </a:r>
            <a:r>
              <a:rPr lang="en-US" b="1" dirty="0" smtClean="0"/>
              <a:t> </a:t>
            </a:r>
            <a:r>
              <a:rPr lang="en-US" b="1" dirty="0" err="1" smtClean="0"/>
              <a:t>engkau</a:t>
            </a:r>
            <a:r>
              <a:rPr lang="en-US" b="1" dirty="0" smtClean="0"/>
              <a:t>: </a:t>
            </a:r>
            <a:r>
              <a:rPr lang="en-US" b="1" dirty="0" err="1" smtClean="0"/>
              <a:t>Sesungguhnya</a:t>
            </a:r>
            <a:r>
              <a:rPr lang="en-US" b="1" dirty="0" smtClean="0"/>
              <a:t>, </a:t>
            </a:r>
            <a:r>
              <a:rPr lang="en-US" b="1" dirty="0" err="1" smtClean="0"/>
              <a:t>aku</a:t>
            </a:r>
            <a:r>
              <a:rPr lang="en-US" b="1" dirty="0" smtClean="0"/>
              <a:t> </a:t>
            </a:r>
            <a:r>
              <a:rPr lang="en-US" b="1" dirty="0" err="1" smtClean="0"/>
              <a:t>menaruh</a:t>
            </a:r>
            <a:r>
              <a:rPr lang="en-US" b="1" dirty="0" smtClean="0"/>
              <a:t> </a:t>
            </a:r>
            <a:r>
              <a:rPr lang="en-US" b="1" dirty="0" err="1" smtClean="0"/>
              <a:t>perkataan-perkataan</a:t>
            </a:r>
            <a:r>
              <a:rPr lang="en-US" b="1" dirty="0" smtClean="0"/>
              <a:t> Ku </a:t>
            </a:r>
            <a:r>
              <a:rPr lang="en-US" b="1" dirty="0" err="1" smtClean="0"/>
              <a:t>kedalam</a:t>
            </a:r>
            <a:r>
              <a:rPr lang="en-US" b="1" dirty="0" smtClean="0"/>
              <a:t> </a:t>
            </a:r>
            <a:r>
              <a:rPr lang="en-US" b="1" dirty="0" err="1" smtClean="0"/>
              <a:t>mulutmu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5196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23"/>
          <a:stretch/>
        </p:blipFill>
        <p:spPr>
          <a:xfrm>
            <a:off x="1331640" y="1700808"/>
            <a:ext cx="6191250" cy="511256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76613" y="476672"/>
            <a:ext cx="572945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Aku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anak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Tuhan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,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siap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diutus</a:t>
            </a:r>
            <a:r>
              <a:rPr lang="en-US" sz="3600" b="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</a:p>
          <a:p>
            <a:pPr algn="ctr"/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siap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menjadi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teladan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di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rumah</a:t>
            </a:r>
            <a:endParaRPr lang="en-US" sz="3600" b="0" cap="none" spc="0" dirty="0">
              <a:ln w="0"/>
              <a:solidFill>
                <a:srgbClr val="CC66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 CHRISTY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854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76613" y="476672"/>
            <a:ext cx="572945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Aku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anak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Tuhan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,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siap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diutus</a:t>
            </a:r>
            <a:r>
              <a:rPr lang="en-US" sz="3600" b="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</a:p>
          <a:p>
            <a:pPr algn="ctr"/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siap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menjadi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teladan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di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rumah</a:t>
            </a:r>
            <a:endParaRPr lang="en-US" sz="3600" b="0" cap="none" spc="0" dirty="0">
              <a:ln w="0"/>
              <a:solidFill>
                <a:srgbClr val="CC66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 CHRISTY" panose="02000000000000000000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60"/>
          <a:stretch/>
        </p:blipFill>
        <p:spPr>
          <a:xfrm>
            <a:off x="1475656" y="1772816"/>
            <a:ext cx="6191250" cy="496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131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51936196"/>
              </p:ext>
            </p:extLst>
          </p:nvPr>
        </p:nvGraphicFramePr>
        <p:xfrm>
          <a:off x="611561" y="1397000"/>
          <a:ext cx="8352928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529591" y="476673"/>
            <a:ext cx="85069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Maksud</a:t>
            </a:r>
            <a:r>
              <a:rPr lang="en-US" sz="36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dan</a:t>
            </a:r>
            <a:r>
              <a:rPr lang="en-US" sz="36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tujuan</a:t>
            </a:r>
            <a:r>
              <a:rPr lang="en-US" sz="36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 </a:t>
            </a:r>
          </a:p>
          <a:p>
            <a:pPr algn="ctr"/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Tukar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mimbar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Guru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Sekolah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Minggu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HKBP </a:t>
            </a:r>
            <a:r>
              <a:rPr lang="en-US" sz="3600" b="1" cap="none" spc="0" dirty="0" err="1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Distrik</a:t>
            </a:r>
            <a:r>
              <a:rPr lang="en-US" sz="3600" b="1" cap="none" spc="0" dirty="0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 VIII DKI Jakarta</a:t>
            </a:r>
            <a:endParaRPr lang="en-US" sz="3600" b="1" cap="none" spc="0" dirty="0">
              <a:ln w="22225">
                <a:solidFill>
                  <a:srgbClr val="92D050"/>
                </a:solidFill>
                <a:prstDash val="solid"/>
              </a:ln>
              <a:solidFill>
                <a:srgbClr val="FFC000"/>
              </a:solidFill>
              <a:effectLst/>
              <a:latin typeface="Jokerman" panose="04090605060D06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738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76613" y="476672"/>
            <a:ext cx="572945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Aku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anak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Tuhan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,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siap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diutus</a:t>
            </a:r>
            <a:r>
              <a:rPr lang="en-US" sz="3600" b="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</a:p>
          <a:p>
            <a:pPr algn="ctr"/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siap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menjadi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teladan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di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rumah</a:t>
            </a:r>
            <a:endParaRPr lang="en-US" sz="3600" b="0" cap="none" spc="0" dirty="0">
              <a:ln w="0"/>
              <a:solidFill>
                <a:srgbClr val="CC66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 CHRISTY" panose="02000000000000000000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97"/>
          <a:stretch/>
        </p:blipFill>
        <p:spPr>
          <a:xfrm>
            <a:off x="1475656" y="1677001"/>
            <a:ext cx="6191250" cy="503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87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1879" y="476672"/>
            <a:ext cx="56589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Aku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anak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Tuhan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,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siap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diutus</a:t>
            </a:r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endParaRPr lang="en-US" sz="3600" dirty="0" smtClean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 CHRISTY" panose="02000000000000000000" pitchFamily="2" charset="0"/>
            </a:endParaRPr>
          </a:p>
          <a:p>
            <a:pPr algn="ctr"/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siap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menjadi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teladan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di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rumah</a:t>
            </a:r>
            <a:endParaRPr lang="en-US" sz="3600" b="0" cap="none" spc="0" dirty="0">
              <a:ln w="0"/>
              <a:solidFill>
                <a:srgbClr val="CC66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 CHRISTY" panose="02000000000000000000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93007"/>
            <a:ext cx="5039841" cy="503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540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1879" y="476672"/>
            <a:ext cx="56589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Aku</a:t>
            </a:r>
            <a:r>
              <a:rPr lang="en-US" sz="3600" b="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anak</a:t>
            </a:r>
            <a:r>
              <a:rPr lang="en-US" sz="3600" b="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Tuhan</a:t>
            </a:r>
            <a:r>
              <a:rPr lang="en-US" sz="3600" b="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, </a:t>
            </a:r>
            <a:r>
              <a:rPr lang="en-US" sz="3600" b="0" cap="none" spc="0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siap</a:t>
            </a:r>
            <a:r>
              <a:rPr lang="en-US" sz="3600" b="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diutus</a:t>
            </a:r>
            <a:r>
              <a:rPr lang="en-US" sz="3600" b="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</a:p>
          <a:p>
            <a:pPr algn="ctr"/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siap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menjadi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teladan</a:t>
            </a:r>
            <a:r>
              <a:rPr lang="en-US" sz="3600" b="0" cap="none" spc="0" dirty="0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di </a:t>
            </a:r>
            <a:r>
              <a:rPr lang="en-US" sz="3600" b="0" cap="none" spc="0" dirty="0" err="1" smtClean="0">
                <a:ln w="0"/>
                <a:solidFill>
                  <a:srgbClr val="CC6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rumah</a:t>
            </a:r>
            <a:endParaRPr lang="en-US" sz="3600" b="0" cap="none" spc="0" dirty="0">
              <a:ln w="0"/>
              <a:solidFill>
                <a:srgbClr val="CC66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 CHRISTY" panose="02000000000000000000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49"/>
          <a:stretch/>
        </p:blipFill>
        <p:spPr>
          <a:xfrm>
            <a:off x="1645714" y="1689940"/>
            <a:ext cx="619125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061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3479" y="548680"/>
            <a:ext cx="53960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err="1" smtClean="0">
                <a:ln w="0"/>
                <a:solidFill>
                  <a:srgbClr val="6600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Cari</a:t>
            </a:r>
            <a:r>
              <a:rPr lang="en-US" sz="3600" dirty="0" smtClean="0">
                <a:ln w="0"/>
                <a:solidFill>
                  <a:srgbClr val="6600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kata : </a:t>
            </a:r>
            <a:r>
              <a:rPr lang="en-US" sz="3600" dirty="0" err="1" smtClean="0">
                <a:ln w="0"/>
                <a:solidFill>
                  <a:srgbClr val="6600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Tokoh</a:t>
            </a:r>
            <a:r>
              <a:rPr lang="en-US" sz="3600" dirty="0" smtClean="0">
                <a:ln w="0"/>
                <a:solidFill>
                  <a:srgbClr val="6600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 CHRISTY" panose="02000000000000000000" pitchFamily="2" charset="0"/>
              </a:rPr>
              <a:t> ALKITAB</a:t>
            </a:r>
            <a:endParaRPr lang="en-US" sz="3600" b="0" cap="none" spc="0" dirty="0">
              <a:ln w="0"/>
              <a:solidFill>
                <a:srgbClr val="6600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 CHRISTY" panose="02000000000000000000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74033"/>
            <a:ext cx="6696744" cy="571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72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04800" y="1577876"/>
            <a:ext cx="84582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rgbClr val="0070C0"/>
                </a:solidFill>
                <a:latin typeface="Caveman" pitchFamily="2" charset="0"/>
              </a:rPr>
              <a:t>YEREMIA 1 </a:t>
            </a:r>
            <a:r>
              <a:rPr lang="en-US" sz="4400" dirty="0" smtClean="0">
                <a:solidFill>
                  <a:srgbClr val="0070C0"/>
                </a:solidFill>
                <a:latin typeface="Bodoni MT Black" pitchFamily="18" charset="0"/>
                <a:cs typeface="Aharoni" pitchFamily="2" charset="-79"/>
              </a:rPr>
              <a:t>: </a:t>
            </a:r>
            <a:r>
              <a:rPr lang="en-US" sz="4400" dirty="0" smtClean="0">
                <a:solidFill>
                  <a:srgbClr val="0070C0"/>
                </a:solidFill>
                <a:latin typeface="Caveman" pitchFamily="2" charset="0"/>
              </a:rPr>
              <a:t>7</a:t>
            </a:r>
          </a:p>
          <a:p>
            <a:pPr algn="ctr"/>
            <a:endParaRPr lang="en-US" sz="4400" dirty="0" smtClean="0">
              <a:latin typeface="Caveman" pitchFamily="2" charset="0"/>
            </a:endParaRPr>
          </a:p>
          <a:p>
            <a:pPr algn="ctr"/>
            <a:r>
              <a:rPr lang="en-US" sz="3200" dirty="0" err="1" smtClean="0">
                <a:solidFill>
                  <a:srgbClr val="FF0000"/>
                </a:solidFill>
              </a:rPr>
              <a:t>Tetapi</a:t>
            </a:r>
            <a:r>
              <a:rPr lang="en-US" sz="3200" dirty="0" smtClean="0">
                <a:solidFill>
                  <a:srgbClr val="FF0000"/>
                </a:solidFill>
              </a:rPr>
              <a:t> TUHAN </a:t>
            </a:r>
            <a:r>
              <a:rPr lang="en-US" sz="3200" dirty="0" err="1" smtClean="0">
                <a:solidFill>
                  <a:srgbClr val="FF0000"/>
                </a:solidFill>
              </a:rPr>
              <a:t>berfirman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kepadaku</a:t>
            </a:r>
            <a:r>
              <a:rPr lang="en-US" sz="3200" dirty="0" smtClean="0">
                <a:solidFill>
                  <a:srgbClr val="FF0000"/>
                </a:solidFill>
              </a:rPr>
              <a:t>: "</a:t>
            </a:r>
            <a:r>
              <a:rPr lang="en-US" sz="3200" dirty="0" err="1" smtClean="0">
                <a:solidFill>
                  <a:srgbClr val="FF0000"/>
                </a:solidFill>
              </a:rPr>
              <a:t>Janganlah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katakan</a:t>
            </a:r>
            <a:r>
              <a:rPr lang="en-US" sz="3200" dirty="0" smtClean="0">
                <a:solidFill>
                  <a:srgbClr val="FF0000"/>
                </a:solidFill>
              </a:rPr>
              <a:t>: </a:t>
            </a:r>
            <a:r>
              <a:rPr lang="en-US" sz="3200" dirty="0" err="1" smtClean="0">
                <a:solidFill>
                  <a:srgbClr val="FF0000"/>
                </a:solidFill>
              </a:rPr>
              <a:t>Aku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ini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masih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muda</a:t>
            </a:r>
            <a:r>
              <a:rPr lang="en-US" sz="3200" dirty="0" smtClean="0">
                <a:solidFill>
                  <a:srgbClr val="FF0000"/>
                </a:solidFill>
              </a:rPr>
              <a:t>, </a:t>
            </a:r>
            <a:r>
              <a:rPr lang="en-US" sz="3200" dirty="0" err="1" smtClean="0">
                <a:solidFill>
                  <a:srgbClr val="FF0000"/>
                </a:solidFill>
              </a:rPr>
              <a:t>tetapi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kepada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siapapun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engkau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Kuutus</a:t>
            </a:r>
            <a:r>
              <a:rPr lang="en-US" sz="3200" dirty="0" smtClean="0">
                <a:solidFill>
                  <a:srgbClr val="FF0000"/>
                </a:solidFill>
              </a:rPr>
              <a:t>, </a:t>
            </a:r>
            <a:r>
              <a:rPr lang="en-US" sz="3200" dirty="0" err="1" smtClean="0">
                <a:solidFill>
                  <a:srgbClr val="FF0000"/>
                </a:solidFill>
              </a:rPr>
              <a:t>haruslah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engkau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pergi</a:t>
            </a:r>
            <a:r>
              <a:rPr lang="en-US" sz="3200" dirty="0" smtClean="0">
                <a:solidFill>
                  <a:srgbClr val="FF0000"/>
                </a:solidFill>
              </a:rPr>
              <a:t>, </a:t>
            </a:r>
            <a:r>
              <a:rPr lang="en-US" sz="3200" dirty="0" err="1" smtClean="0">
                <a:solidFill>
                  <a:srgbClr val="FF0000"/>
                </a:solidFill>
              </a:rPr>
              <a:t>dan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apapun</a:t>
            </a:r>
            <a:r>
              <a:rPr lang="en-US" sz="3200" dirty="0" smtClean="0">
                <a:solidFill>
                  <a:srgbClr val="FF0000"/>
                </a:solidFill>
              </a:rPr>
              <a:t> yang </a:t>
            </a:r>
            <a:r>
              <a:rPr lang="en-US" sz="3200" dirty="0" err="1" smtClean="0">
                <a:solidFill>
                  <a:srgbClr val="FF0000"/>
                </a:solidFill>
              </a:rPr>
              <a:t>Kuperintahkan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kepadamu</a:t>
            </a:r>
            <a:r>
              <a:rPr lang="en-US" sz="3200" dirty="0" smtClean="0">
                <a:solidFill>
                  <a:srgbClr val="FF0000"/>
                </a:solidFill>
              </a:rPr>
              <a:t>, </a:t>
            </a:r>
            <a:r>
              <a:rPr lang="en-US" sz="3200" dirty="0" err="1" smtClean="0">
                <a:solidFill>
                  <a:srgbClr val="FF0000"/>
                </a:solidFill>
              </a:rPr>
              <a:t>haruslah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kausampaikan</a:t>
            </a:r>
            <a:r>
              <a:rPr lang="en-US" sz="3200" dirty="0" smtClean="0">
                <a:solidFill>
                  <a:srgbClr val="FF0000"/>
                </a:solidFill>
              </a:rPr>
              <a:t>. </a:t>
            </a:r>
            <a:endParaRPr lang="en-US" sz="3200" dirty="0">
              <a:solidFill>
                <a:srgbClr val="FF0000"/>
              </a:solidFill>
              <a:latin typeface="Ænigma Scrawl (BRK)" pitchFamily="2" charset="0"/>
            </a:endParaRPr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0566423"/>
              </p:ext>
            </p:extLst>
          </p:nvPr>
        </p:nvGraphicFramePr>
        <p:xfrm>
          <a:off x="0" y="793750"/>
          <a:ext cx="9143999" cy="6064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883"/>
                <a:gridCol w="784670"/>
                <a:gridCol w="1712374"/>
                <a:gridCol w="2557272"/>
                <a:gridCol w="2024532"/>
                <a:gridCol w="1527268"/>
              </a:tblGrid>
              <a:tr h="700387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Kel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Tgl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Topik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Sumber Ayat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bahan ajar SM HKBP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Ayat istimewa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518164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09 Ags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Minggu X Dung Trinitatis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Belajar Menahan Diri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Amsal 1 : 10-19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Amsal 1:10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4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16 Ags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Minggu XI Dung Trinitatis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Yesus Pokok dan Kita Cabangnya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Yohanes 15: 1-5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Yohanes 15:4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4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23 Ags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Minggu XII Dung Trinitatis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Aku anak Manis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Amsal 16:21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1 Petrus 4:11a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4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30 Ags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Minggu XIII Dung Trinitatis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Hati hati, dilarang iri hati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Mazmur 37:12-28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Mazmur 34:15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4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6 </a:t>
                      </a:r>
                    </a:p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Sep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Minggu XIV Dung Trinitatis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Milikku,</a:t>
                      </a:r>
                      <a:r>
                        <a:rPr lang="id-ID" sz="1400" b="1" baseline="0" dirty="0" smtClean="0">
                          <a:latin typeface="Arial" pitchFamily="34" charset="0"/>
                          <a:cs typeface="Arial" pitchFamily="34" charset="0"/>
                        </a:rPr>
                        <a:t> milikmu, milik kita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Kisah para rasul 4:32-37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1 Korintus 10:26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4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13 Sep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Minggu XV Dung Trinitatis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Aku mengenal dan menyayangi saudaraku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Kejadian 42:1-9a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Roma 12:10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4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20 Sep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Minggu XVI</a:t>
                      </a:r>
                      <a:r>
                        <a:rPr lang="id-ID" sz="14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Dung Trinitatis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Anak Tuhan tidak ingkar janji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Pengkotbah 5:1-3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Pengkotbah 5:3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4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27 Sep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Minggu XVII Dung Trinitatis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Aku siap diutus, Tuhan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Yeremia</a:t>
                      </a:r>
                      <a:r>
                        <a:rPr lang="id-ID" sz="1400" b="1" baseline="0" dirty="0" smtClean="0">
                          <a:latin typeface="Arial" pitchFamily="34" charset="0"/>
                          <a:cs typeface="Arial" pitchFamily="34" charset="0"/>
                        </a:rPr>
                        <a:t> 1:5-7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Yeremia 1:7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4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4 Okt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Minggu XVIII Dung Trinitatis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Rencana Tuhan tak pernah gagal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Keluaran 2:1-15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Roma 8:28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0387"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11 Okt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Minggu XIX</a:t>
                      </a:r>
                      <a:r>
                        <a:rPr lang="id-ID" sz="14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Dung Trinitatis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Percaya, pertolongan Tuhan datang</a:t>
                      </a:r>
                      <a:r>
                        <a:rPr lang="id-ID" sz="1400" b="1" baseline="0" dirty="0" smtClean="0">
                          <a:latin typeface="Arial" pitchFamily="34" charset="0"/>
                          <a:cs typeface="Arial" pitchFamily="34" charset="0"/>
                        </a:rPr>
                        <a:t> di saat yang tepat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Keluaran 14:15-31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latin typeface="Arial" pitchFamily="34" charset="0"/>
                          <a:cs typeface="Arial" pitchFamily="34" charset="0"/>
                        </a:rPr>
                        <a:t>Mazmur 28:7</a:t>
                      </a:r>
                      <a:endParaRPr lang="id-ID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69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27224522"/>
              </p:ext>
            </p:extLst>
          </p:nvPr>
        </p:nvGraphicFramePr>
        <p:xfrm>
          <a:off x="0" y="2203688"/>
          <a:ext cx="8892480" cy="2377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50463645"/>
              </p:ext>
            </p:extLst>
          </p:nvPr>
        </p:nvGraphicFramePr>
        <p:xfrm>
          <a:off x="35496" y="4653136"/>
          <a:ext cx="8892480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Rectangle 3"/>
          <p:cNvSpPr/>
          <p:nvPr/>
        </p:nvSpPr>
        <p:spPr>
          <a:xfrm>
            <a:off x="529591" y="476673"/>
            <a:ext cx="85069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Jadwa</a:t>
            </a:r>
            <a:r>
              <a:rPr lang="en-US" sz="3600" b="1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Jokerman" panose="04090605060D06020702" pitchFamily="82" charset="0"/>
              </a:rPr>
              <a:t>L</a:t>
            </a:r>
            <a:r>
              <a:rPr lang="en-US" sz="36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Jokerman" panose="04090605060D06020702" pitchFamily="82" charset="0"/>
              </a:rPr>
              <a:t> </a:t>
            </a:r>
            <a:r>
              <a:rPr lang="en-US" sz="3600" b="1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Jokerman" panose="04090605060D06020702" pitchFamily="82" charset="0"/>
              </a:rPr>
              <a:t>Rencana</a:t>
            </a:r>
            <a:endParaRPr lang="en-US" sz="3600" b="1" cap="none" spc="0" dirty="0" smtClean="0">
              <a:ln w="2222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  <a:latin typeface="Jokerman" panose="04090605060D06020702" pitchFamily="82" charset="0"/>
            </a:endParaRPr>
          </a:p>
          <a:p>
            <a:pPr algn="ctr"/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Tukar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mimbar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Guru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Sekolah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Minggu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HKBP </a:t>
            </a:r>
            <a:r>
              <a:rPr lang="en-US" sz="3600" b="1" cap="none" spc="0" dirty="0" err="1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Distrik</a:t>
            </a:r>
            <a:r>
              <a:rPr lang="en-US" sz="3600" b="1" cap="none" spc="0" dirty="0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 VIII DKI Jakarta</a:t>
            </a:r>
            <a:endParaRPr lang="en-US" sz="3600" b="1" cap="none" spc="0" dirty="0">
              <a:ln w="22225">
                <a:solidFill>
                  <a:srgbClr val="92D050"/>
                </a:solidFill>
                <a:prstDash val="solid"/>
              </a:ln>
              <a:solidFill>
                <a:srgbClr val="FFC000"/>
              </a:solidFill>
              <a:effectLst/>
              <a:latin typeface="Jokerman" panose="04090605060D06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520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29591" y="476673"/>
            <a:ext cx="85069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PemilihaN</a:t>
            </a:r>
            <a:r>
              <a:rPr lang="en-US" sz="36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  </a:t>
            </a:r>
            <a:r>
              <a:rPr lang="en-US" sz="3600" b="1" cap="none" spc="0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Gereja</a:t>
            </a:r>
            <a:r>
              <a:rPr lang="en-US" sz="36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dan</a:t>
            </a:r>
            <a:r>
              <a:rPr lang="en-US" sz="36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Jokerman" panose="04090605060D06020702" pitchFamily="82" charset="0"/>
              </a:rPr>
              <a:t>pasanGannYa</a:t>
            </a:r>
            <a:endParaRPr lang="en-US" sz="3600" b="1" cap="none" spc="0" dirty="0" smtClean="0">
              <a:ln w="2222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  <a:latin typeface="Jokerman" panose="04090605060D06020702" pitchFamily="82" charset="0"/>
            </a:endParaRPr>
          </a:p>
          <a:p>
            <a:pPr algn="ctr"/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Tukar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mimbar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Guru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Sekolah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err="1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Minggu</a:t>
            </a:r>
            <a:r>
              <a:rPr lang="en-US" sz="3600" b="1" cap="none" spc="0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B0F0"/>
                </a:solidFill>
                <a:effectLst/>
                <a:latin typeface="Jokerman" panose="04090605060D06020702" pitchFamily="82" charset="0"/>
              </a:rPr>
              <a:t> </a:t>
            </a:r>
            <a:r>
              <a:rPr lang="en-US" sz="3600" b="1" cap="none" spc="0" dirty="0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HKBP </a:t>
            </a:r>
            <a:r>
              <a:rPr lang="en-US" sz="3600" b="1" cap="none" spc="0" dirty="0" err="1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Distrik</a:t>
            </a:r>
            <a:r>
              <a:rPr lang="en-US" sz="3600" b="1" cap="none" spc="0" dirty="0" smtClean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FFC000"/>
                </a:solidFill>
                <a:effectLst/>
                <a:latin typeface="Jokerman" panose="04090605060D06020702" pitchFamily="82" charset="0"/>
              </a:rPr>
              <a:t> VIII DKI Jakarta</a:t>
            </a:r>
            <a:endParaRPr lang="en-US" sz="3600" b="1" cap="none" spc="0" dirty="0">
              <a:ln w="22225">
                <a:solidFill>
                  <a:srgbClr val="92D050"/>
                </a:solidFill>
                <a:prstDash val="solid"/>
              </a:ln>
              <a:solidFill>
                <a:srgbClr val="FFC000"/>
              </a:solidFill>
              <a:effectLst/>
              <a:latin typeface="Jokerman" panose="04090605060D06020702" pitchFamily="8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591" y="2492896"/>
            <a:ext cx="8291954" cy="32167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591" y="5949280"/>
            <a:ext cx="821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b="1" dirty="0" err="1" smtClean="0">
                <a:solidFill>
                  <a:srgbClr val="FF0000"/>
                </a:solidFill>
              </a:rPr>
              <a:t>Dipilih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r>
              <a:rPr lang="en-AU" b="1" dirty="0" err="1" smtClean="0">
                <a:solidFill>
                  <a:srgbClr val="FF0000"/>
                </a:solidFill>
              </a:rPr>
              <a:t>gereja</a:t>
            </a:r>
            <a:r>
              <a:rPr lang="en-AU" b="1" dirty="0" smtClean="0">
                <a:solidFill>
                  <a:srgbClr val="FF0000"/>
                </a:solidFill>
              </a:rPr>
              <a:t> yang </a:t>
            </a:r>
            <a:r>
              <a:rPr lang="en-AU" b="1" dirty="0" err="1" smtClean="0">
                <a:solidFill>
                  <a:srgbClr val="FF0000"/>
                </a:solidFill>
              </a:rPr>
              <a:t>cukup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r>
              <a:rPr lang="en-AU" b="1" dirty="0" err="1" smtClean="0">
                <a:solidFill>
                  <a:srgbClr val="FF0000"/>
                </a:solidFill>
              </a:rPr>
              <a:t>dekat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r>
              <a:rPr lang="en-AU" b="1" dirty="0" err="1" smtClean="0">
                <a:solidFill>
                  <a:srgbClr val="FF0000"/>
                </a:solidFill>
              </a:rPr>
              <a:t>lokasinya</a:t>
            </a:r>
            <a:endParaRPr lang="en-AU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b="1" dirty="0" err="1" smtClean="0">
                <a:solidFill>
                  <a:srgbClr val="FF0000"/>
                </a:solidFill>
              </a:rPr>
              <a:t>Diharapkan</a:t>
            </a:r>
            <a:r>
              <a:rPr lang="en-AU" b="1" dirty="0" smtClean="0">
                <a:solidFill>
                  <a:srgbClr val="FF0000"/>
                </a:solidFill>
              </a:rPr>
              <a:t> 1 </a:t>
            </a:r>
            <a:r>
              <a:rPr lang="en-AU" b="1" dirty="0" err="1" smtClean="0">
                <a:solidFill>
                  <a:srgbClr val="FF0000"/>
                </a:solidFill>
              </a:rPr>
              <a:t>atau</a:t>
            </a:r>
            <a:r>
              <a:rPr lang="en-AU" b="1" dirty="0" smtClean="0">
                <a:solidFill>
                  <a:srgbClr val="FF0000"/>
                </a:solidFill>
              </a:rPr>
              <a:t> 2 orang GSM yang </a:t>
            </a:r>
            <a:r>
              <a:rPr lang="en-AU" b="1" dirty="0" err="1" smtClean="0">
                <a:solidFill>
                  <a:srgbClr val="FF0000"/>
                </a:solidFill>
              </a:rPr>
              <a:t>berangkat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r>
              <a:rPr lang="en-AU" b="1" dirty="0" err="1" smtClean="0">
                <a:solidFill>
                  <a:srgbClr val="FF0000"/>
                </a:solidFill>
              </a:rPr>
              <a:t>ikut</a:t>
            </a:r>
            <a:r>
              <a:rPr lang="en-AU" b="1" dirty="0" smtClean="0">
                <a:solidFill>
                  <a:srgbClr val="FF0000"/>
                </a:solidFill>
              </a:rPr>
              <a:t> program </a:t>
            </a:r>
            <a:r>
              <a:rPr lang="en-AU" b="1" dirty="0" err="1" smtClean="0">
                <a:solidFill>
                  <a:srgbClr val="FF0000"/>
                </a:solidFill>
              </a:rPr>
              <a:t>tukar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r>
              <a:rPr lang="en-AU" b="1" dirty="0" err="1" smtClean="0">
                <a:solidFill>
                  <a:srgbClr val="FF0000"/>
                </a:solidFill>
              </a:rPr>
              <a:t>mimbar</a:t>
            </a:r>
            <a:endParaRPr lang="en-AU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b="1" dirty="0" err="1" smtClean="0">
                <a:solidFill>
                  <a:srgbClr val="FF0000"/>
                </a:solidFill>
              </a:rPr>
              <a:t>Diharapkan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r>
              <a:rPr lang="en-AU" b="1" dirty="0" err="1" smtClean="0">
                <a:solidFill>
                  <a:srgbClr val="FF0000"/>
                </a:solidFill>
              </a:rPr>
              <a:t>saling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r>
              <a:rPr lang="en-AU" b="1" dirty="0" err="1" smtClean="0">
                <a:solidFill>
                  <a:srgbClr val="FF0000"/>
                </a:solidFill>
              </a:rPr>
              <a:t>berkoordinasi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r>
              <a:rPr lang="en-AU" b="1" dirty="0" err="1" smtClean="0">
                <a:solidFill>
                  <a:srgbClr val="FF0000"/>
                </a:solidFill>
              </a:rPr>
              <a:t>untuk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r>
              <a:rPr lang="en-AU" b="1" dirty="0" err="1" smtClean="0">
                <a:solidFill>
                  <a:srgbClr val="FF0000"/>
                </a:solidFill>
              </a:rPr>
              <a:t>kelancaran</a:t>
            </a:r>
            <a:r>
              <a:rPr lang="en-AU" b="1" dirty="0" smtClean="0">
                <a:solidFill>
                  <a:srgbClr val="FF0000"/>
                </a:solidFill>
              </a:rPr>
              <a:t> program </a:t>
            </a:r>
            <a:r>
              <a:rPr lang="en-AU" b="1" dirty="0" err="1" smtClean="0">
                <a:solidFill>
                  <a:srgbClr val="FF0000"/>
                </a:solidFill>
              </a:rPr>
              <a:t>ini</a:t>
            </a:r>
            <a:endParaRPr lang="en-A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66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266228"/>
              </p:ext>
            </p:extLst>
          </p:nvPr>
        </p:nvGraphicFramePr>
        <p:xfrm>
          <a:off x="179512" y="836712"/>
          <a:ext cx="8856983" cy="556260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516657"/>
                <a:gridCol w="2214246"/>
                <a:gridCol w="811890"/>
                <a:gridCol w="664274"/>
                <a:gridCol w="2435671"/>
                <a:gridCol w="22142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Tuan </a:t>
                      </a:r>
                      <a:r>
                        <a:rPr lang="en-US" dirty="0" err="1" smtClean="0"/>
                        <a:t>rumah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Kelas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Jam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Nama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err="1" smtClean="0"/>
                        <a:t>hp</a:t>
                      </a:r>
                      <a:r>
                        <a:rPr lang="en-US" dirty="0" smtClean="0"/>
                        <a:t> GSM </a:t>
                      </a:r>
                      <a:r>
                        <a:rPr lang="en-US" dirty="0" err="1" smtClean="0"/>
                        <a:t>tamu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Asal</a:t>
                      </a:r>
                      <a:r>
                        <a:rPr lang="en-US" baseline="0" dirty="0" smtClean="0"/>
                        <a:t> GSM </a:t>
                      </a:r>
                      <a:r>
                        <a:rPr lang="en-US" baseline="0" dirty="0" err="1" smtClean="0"/>
                        <a:t>tamu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Kernolong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Menteng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Jambu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Menteng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Jambu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Kernolong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Kebayoran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Baru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Tebet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Tebet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Kebayoran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Baru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Kebayoran</a:t>
                      </a:r>
                      <a:r>
                        <a:rPr lang="en-US" baseline="0" dirty="0" smtClean="0"/>
                        <a:t> Lama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Petukangan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Petukangan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Kebayoran</a:t>
                      </a:r>
                      <a:r>
                        <a:rPr lang="en-US" dirty="0" smtClean="0"/>
                        <a:t> Lama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Kebayoran</a:t>
                      </a:r>
                      <a:r>
                        <a:rPr lang="en-US" dirty="0" smtClean="0"/>
                        <a:t> Selatan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Tridarma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Tridarma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Kebayoran</a:t>
                      </a:r>
                      <a:r>
                        <a:rPr lang="en-US" dirty="0" smtClean="0"/>
                        <a:t> Selatan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Menteng</a:t>
                      </a:r>
                      <a:r>
                        <a:rPr lang="en-US" dirty="0" smtClean="0"/>
                        <a:t> Lama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Menteng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Atas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Menteng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Atas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Menteng</a:t>
                      </a:r>
                      <a:r>
                        <a:rPr lang="en-US" dirty="0" smtClean="0"/>
                        <a:t> Lama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Sutoyo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Jatiwaringin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Jatiwaringin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Sutoyo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Duren </a:t>
                      </a:r>
                      <a:r>
                        <a:rPr lang="en-US" dirty="0" err="1" smtClean="0"/>
                        <a:t>Sawit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Kelapa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Kelapa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Duren </a:t>
                      </a:r>
                      <a:r>
                        <a:rPr lang="en-US" dirty="0" err="1" smtClean="0"/>
                        <a:t>Sawit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7137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673592"/>
              </p:ext>
            </p:extLst>
          </p:nvPr>
        </p:nvGraphicFramePr>
        <p:xfrm>
          <a:off x="179512" y="836712"/>
          <a:ext cx="8856983" cy="556260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516657"/>
                <a:gridCol w="2214246"/>
                <a:gridCol w="811890"/>
                <a:gridCol w="664274"/>
                <a:gridCol w="2435671"/>
                <a:gridCol w="22142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Tuan </a:t>
                      </a:r>
                      <a:r>
                        <a:rPr lang="en-US" dirty="0" err="1" smtClean="0"/>
                        <a:t>rumah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Kelas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Jam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Nama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err="1" smtClean="0"/>
                        <a:t>hp</a:t>
                      </a:r>
                      <a:r>
                        <a:rPr lang="en-US" dirty="0" smtClean="0"/>
                        <a:t> GSM </a:t>
                      </a:r>
                      <a:r>
                        <a:rPr lang="en-US" dirty="0" err="1" smtClean="0"/>
                        <a:t>tamu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Asal</a:t>
                      </a:r>
                      <a:r>
                        <a:rPr lang="en-US" baseline="0" dirty="0" smtClean="0"/>
                        <a:t> GSM </a:t>
                      </a:r>
                      <a:r>
                        <a:rPr lang="en-US" baseline="0" dirty="0" err="1" smtClean="0"/>
                        <a:t>tamu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Bambu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Rawamangun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Rawamangun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Bambu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Pd</a:t>
                      </a:r>
                      <a:r>
                        <a:rPr lang="en-US" dirty="0" smtClean="0"/>
                        <a:t> Kopi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Perumnas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Klender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Perumnas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Klender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Pd</a:t>
                      </a:r>
                      <a:r>
                        <a:rPr lang="en-US" dirty="0" smtClean="0"/>
                        <a:t> Kopi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Jatinegara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Mampang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Prapatan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Mampang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Prapatan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Jatinegara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Kramat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Cipayung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Cilangkap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Cipayung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Cilangkap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Kramat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Jati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Pasar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Rebo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Cijantung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Cijantung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Pasar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Rebo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Taman Mini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Cibubur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Cibubur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Taman Mini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Pulo</a:t>
                      </a:r>
                      <a:r>
                        <a:rPr lang="en-US" dirty="0" smtClean="0"/>
                        <a:t> Mas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Pulo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Asem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Pulo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Asem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Pulo</a:t>
                      </a:r>
                      <a:r>
                        <a:rPr lang="en-US" dirty="0" smtClean="0"/>
                        <a:t> Mas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687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216260"/>
              </p:ext>
            </p:extLst>
          </p:nvPr>
        </p:nvGraphicFramePr>
        <p:xfrm>
          <a:off x="179512" y="836712"/>
          <a:ext cx="8856983" cy="556260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516657"/>
                <a:gridCol w="2214246"/>
                <a:gridCol w="811890"/>
                <a:gridCol w="664274"/>
                <a:gridCol w="2435671"/>
                <a:gridCol w="22142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Tuan </a:t>
                      </a:r>
                      <a:r>
                        <a:rPr lang="en-US" dirty="0" err="1" smtClean="0"/>
                        <a:t>rumah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Kelas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Jam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Nama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err="1" smtClean="0"/>
                        <a:t>hp</a:t>
                      </a:r>
                      <a:r>
                        <a:rPr lang="en-US" dirty="0" smtClean="0"/>
                        <a:t> GSM </a:t>
                      </a:r>
                      <a:r>
                        <a:rPr lang="en-US" dirty="0" err="1" smtClean="0"/>
                        <a:t>tamu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Asal</a:t>
                      </a:r>
                      <a:r>
                        <a:rPr lang="en-US" baseline="0" dirty="0" smtClean="0"/>
                        <a:t> GSM </a:t>
                      </a:r>
                      <a:r>
                        <a:rPr lang="en-US" baseline="0" dirty="0" err="1" smtClean="0"/>
                        <a:t>tamu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Sudirman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Palpet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Palpet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Sudirman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Slipi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Petojo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Petojo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Slipi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Kebon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Jeruk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Cengkareng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Cengkareng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Kebon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Jeruk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Cakung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Kayu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Tinggi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Kayu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Tinggi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Cakung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Kayu</a:t>
                      </a:r>
                      <a:r>
                        <a:rPr lang="en-US" baseline="0" dirty="0" smtClean="0"/>
                        <a:t> Mas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Ujung </a:t>
                      </a:r>
                      <a:r>
                        <a:rPr lang="en-US" dirty="0" err="1" smtClean="0"/>
                        <a:t>Menteng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Ujung </a:t>
                      </a:r>
                      <a:r>
                        <a:rPr lang="en-US" dirty="0" err="1" smtClean="0"/>
                        <a:t>Menteng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Kayu</a:t>
                      </a:r>
                      <a:r>
                        <a:rPr lang="en-US" dirty="0" smtClean="0"/>
                        <a:t> Mas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Kayu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Putih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Kelapa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Gading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Kelapa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Kayu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Putih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Suprapto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Rajwali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Rajawali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Suprapto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17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308583"/>
              </p:ext>
            </p:extLst>
          </p:nvPr>
        </p:nvGraphicFramePr>
        <p:xfrm>
          <a:off x="179512" y="836712"/>
          <a:ext cx="8856983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6657"/>
                <a:gridCol w="2214246"/>
                <a:gridCol w="811890"/>
                <a:gridCol w="664274"/>
                <a:gridCol w="2435671"/>
                <a:gridCol w="22142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Tuan </a:t>
                      </a:r>
                      <a:r>
                        <a:rPr lang="en-US" dirty="0" err="1" smtClean="0"/>
                        <a:t>rumah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Kelas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Jam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Nama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err="1" smtClean="0"/>
                        <a:t>hp</a:t>
                      </a:r>
                      <a:r>
                        <a:rPr lang="en-US" dirty="0" smtClean="0"/>
                        <a:t> GSM </a:t>
                      </a:r>
                      <a:r>
                        <a:rPr lang="en-US" dirty="0" err="1" smtClean="0"/>
                        <a:t>tamu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Asal</a:t>
                      </a:r>
                      <a:r>
                        <a:rPr lang="en-US" baseline="0" dirty="0" smtClean="0"/>
                        <a:t> GSM </a:t>
                      </a:r>
                      <a:r>
                        <a:rPr lang="en-US" baseline="0" dirty="0" err="1" smtClean="0"/>
                        <a:t>tamu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Tj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Priuk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Tj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Priuk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Timur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Tj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Priuk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Timur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Tj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Priuk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Ancol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Podomoro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Terowongan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Terowongan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Ancol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Podomoro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Warakas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Volker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Warakas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Semper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Menteng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Sukapura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Menteng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Sukapura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Semper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Jakarta Kota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Tomang</a:t>
                      </a:r>
                      <a:r>
                        <a:rPr lang="en-US" baseline="0" dirty="0" smtClean="0"/>
                        <a:t> Barat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Tomang</a:t>
                      </a:r>
                      <a:r>
                        <a:rPr lang="en-US" baseline="0" dirty="0" smtClean="0"/>
                        <a:t> Barat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Jakarta Kota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Nomensen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Kapuk</a:t>
                      </a:r>
                      <a:r>
                        <a:rPr lang="en-US" dirty="0" smtClean="0"/>
                        <a:t> </a:t>
                      </a:r>
                      <a:r>
                        <a:rPr lang="en-US" baseline="0" dirty="0" err="1" smtClean="0"/>
                        <a:t>Sawah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Kapuk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Sawah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Nomensen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Kapuk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Kalideres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Kalideres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Kapuk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050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131063"/>
              </p:ext>
            </p:extLst>
          </p:nvPr>
        </p:nvGraphicFramePr>
        <p:xfrm>
          <a:off x="179512" y="836712"/>
          <a:ext cx="8856983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6657"/>
                <a:gridCol w="2214246"/>
                <a:gridCol w="811890"/>
                <a:gridCol w="664274"/>
                <a:gridCol w="2435671"/>
                <a:gridCol w="22142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Tuan </a:t>
                      </a:r>
                      <a:r>
                        <a:rPr lang="en-US" dirty="0" err="1" smtClean="0"/>
                        <a:t>rumah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Kelas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Jam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Nama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err="1" smtClean="0"/>
                        <a:t>hp</a:t>
                      </a:r>
                      <a:r>
                        <a:rPr lang="en-US" dirty="0" smtClean="0"/>
                        <a:t> GSM </a:t>
                      </a:r>
                      <a:r>
                        <a:rPr lang="en-US" dirty="0" err="1" smtClean="0"/>
                        <a:t>tamu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Asal</a:t>
                      </a:r>
                      <a:r>
                        <a:rPr lang="en-US" baseline="0" dirty="0" smtClean="0"/>
                        <a:t> GSM </a:t>
                      </a:r>
                      <a:r>
                        <a:rPr lang="en-US" baseline="0" dirty="0" err="1" smtClean="0"/>
                        <a:t>tamu</a:t>
                      </a:r>
                      <a:endParaRPr 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Salemba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Menteng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Gembira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Menteng</a:t>
                      </a:r>
                      <a:r>
                        <a:rPr lang="en-US" dirty="0" smtClean="0"/>
                        <a:t> </a:t>
                      </a:r>
                      <a:r>
                        <a:rPr lang="en-US" baseline="0" dirty="0" err="1" smtClean="0"/>
                        <a:t>Gembira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Salemba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Pulo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Jahe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Pelita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Pulo</a:t>
                      </a:r>
                      <a:r>
                        <a:rPr lang="en-US" dirty="0" smtClean="0"/>
                        <a:t> Mas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Pelita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Pulo</a:t>
                      </a:r>
                      <a:r>
                        <a:rPr lang="en-US" dirty="0" smtClean="0"/>
                        <a:t> Mas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Pulo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Jahe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Cililitan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Gedong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Gedong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Cililitan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Gading</a:t>
                      </a:r>
                      <a:r>
                        <a:rPr lang="en-US" dirty="0" smtClean="0"/>
                        <a:t> Indah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Cilincing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Cilincing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Gading</a:t>
                      </a:r>
                      <a:r>
                        <a:rPr lang="en-US" dirty="0" smtClean="0"/>
                        <a:t> Indah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Eben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Ezer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Pd</a:t>
                      </a:r>
                      <a:r>
                        <a:rPr lang="en-US" baseline="0" dirty="0" smtClean="0"/>
                        <a:t> Kopi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Cawang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Cawang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Eben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Ezer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Pd</a:t>
                      </a:r>
                      <a:r>
                        <a:rPr lang="en-US" baseline="0" dirty="0" smtClean="0"/>
                        <a:t> Kopi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Ciganjur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Pasar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Minggu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Pasar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Minggu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Ciganjur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MT </a:t>
                      </a:r>
                      <a:r>
                        <a:rPr lang="en-US" dirty="0" err="1" smtClean="0"/>
                        <a:t>Haryono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Srengseng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Sawah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Srengseng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Sawah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MT </a:t>
                      </a:r>
                      <a:r>
                        <a:rPr lang="en-US" dirty="0" err="1" smtClean="0"/>
                        <a:t>Haryono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7882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942</TotalTime>
  <Words>1237</Words>
  <Application>Microsoft Office PowerPoint</Application>
  <PresentationFormat>On-screen Show (4:3)</PresentationFormat>
  <Paragraphs>410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Ænigma Scrawl (BRK)</vt:lpstr>
      <vt:lpstr>Aharoni</vt:lpstr>
      <vt:lpstr>Apocalypse Now</vt:lpstr>
      <vt:lpstr>AR CHRISTY</vt:lpstr>
      <vt:lpstr>Arial</vt:lpstr>
      <vt:lpstr>Arial Narrow</vt:lpstr>
      <vt:lpstr>Bodoni MT Black</vt:lpstr>
      <vt:lpstr>Calibri</vt:lpstr>
      <vt:lpstr>Caveman</vt:lpstr>
      <vt:lpstr>HP PSG</vt:lpstr>
      <vt:lpstr>Impact</vt:lpstr>
      <vt:lpstr>Jokerman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KU MAU BERJALAN DENGAN JURUS’LAMATKU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My Computer</dc:creator>
  <cp:lastModifiedBy>user</cp:lastModifiedBy>
  <cp:revision>187</cp:revision>
  <dcterms:created xsi:type="dcterms:W3CDTF">2014-06-27T10:57:58Z</dcterms:created>
  <dcterms:modified xsi:type="dcterms:W3CDTF">2015-08-26T10:28:52Z</dcterms:modified>
</cp:coreProperties>
</file>