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6" r:id="rId3"/>
    <p:sldId id="268" r:id="rId4"/>
    <p:sldId id="271" r:id="rId5"/>
    <p:sldId id="267" r:id="rId6"/>
    <p:sldId id="269" r:id="rId7"/>
    <p:sldId id="270" r:id="rId8"/>
    <p:sldId id="273" r:id="rId9"/>
    <p:sldId id="272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59" r:id="rId20"/>
    <p:sldId id="260" r:id="rId21"/>
    <p:sldId id="283" r:id="rId22"/>
    <p:sldId id="28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FC9-C960-FA47-9BC7-6219B876F1D3}" type="datetimeFigureOut">
              <a:rPr lang="en-US" smtClean="0"/>
              <a:t>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331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FC9-C960-FA47-9BC7-6219B876F1D3}" type="datetimeFigureOut">
              <a:rPr lang="en-US" smtClean="0"/>
              <a:t>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61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FC9-C960-FA47-9BC7-6219B876F1D3}" type="datetimeFigureOut">
              <a:rPr lang="en-US" smtClean="0"/>
              <a:t>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24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FC9-C960-FA47-9BC7-6219B876F1D3}" type="datetimeFigureOut">
              <a:rPr lang="en-US" smtClean="0"/>
              <a:t>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83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FC9-C960-FA47-9BC7-6219B876F1D3}" type="datetimeFigureOut">
              <a:rPr lang="en-US" smtClean="0"/>
              <a:t>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0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FC9-C960-FA47-9BC7-6219B876F1D3}" type="datetimeFigureOut">
              <a:rPr lang="en-US" smtClean="0"/>
              <a:t>2/3/16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8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FC9-C960-FA47-9BC7-6219B876F1D3}" type="datetimeFigureOut">
              <a:rPr lang="en-US" smtClean="0"/>
              <a:t>2/3/16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376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FC9-C960-FA47-9BC7-6219B876F1D3}" type="datetimeFigureOut">
              <a:rPr lang="en-US" smtClean="0"/>
              <a:t>2/3/16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9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FC9-C960-FA47-9BC7-6219B876F1D3}" type="datetimeFigureOut">
              <a:rPr lang="en-US" smtClean="0"/>
              <a:t>2/3/16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7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FC9-C960-FA47-9BC7-6219B876F1D3}" type="datetimeFigureOut">
              <a:rPr lang="en-US" smtClean="0"/>
              <a:t>2/3/16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34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FC9-C960-FA47-9BC7-6219B876F1D3}" type="datetimeFigureOut">
              <a:rPr lang="en-US" smtClean="0"/>
              <a:t>2/3/16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38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C6FC9-C960-FA47-9BC7-6219B876F1D3}" type="datetimeFigureOut">
              <a:rPr lang="en-US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7C86C-1601-BE41-8738-5CFA0231D9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0"/>
            <a:ext cx="8534400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AU" sz="1400" dirty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lang="id-ID" sz="1400" dirty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Bahan Ajar Sekolah Minggu </a:t>
            </a:r>
            <a:r>
              <a:rPr lang="en-AU" sz="1400" dirty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lang="en-AU" sz="1400" dirty="0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                            </a:t>
            </a:r>
            <a:r>
              <a:rPr lang="en-US" sz="1400" dirty="0" err="1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Minggu</a:t>
            </a:r>
            <a:r>
              <a:rPr lang="en-US" sz="1400" dirty="0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 7 </a:t>
            </a:r>
            <a:r>
              <a:rPr lang="en-US" sz="1400" dirty="0" err="1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Februari</a:t>
            </a:r>
            <a:r>
              <a:rPr lang="en-US" sz="1400" dirty="0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 2016</a:t>
            </a:r>
            <a:endParaRPr lang="id-ID" sz="1400" dirty="0">
              <a:solidFill>
                <a:srgbClr val="FFFF00"/>
              </a:solidFill>
              <a:latin typeface="Arial Rounded MT Bold" pitchFamily="34" charset="0"/>
              <a:ea typeface="+mn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AU" sz="1400" dirty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 	</a:t>
            </a:r>
            <a:r>
              <a:rPr lang="en-AU" sz="1200" dirty="0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TUHAN GEMBALA YANG BAIK </a:t>
            </a:r>
            <a:r>
              <a:rPr lang="en-AU" sz="1400" dirty="0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lang="en-AU" sz="1400" dirty="0" err="1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maz</a:t>
            </a:r>
            <a:r>
              <a:rPr lang="en-AU" sz="1400" dirty="0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 23:1-6)</a:t>
            </a:r>
            <a:r>
              <a:rPr lang="en-AU" sz="1400" dirty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lang="en-AU" sz="1400" dirty="0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       </a:t>
            </a:r>
            <a:r>
              <a:rPr lang="id-ID" sz="1400" dirty="0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Persekutuan </a:t>
            </a:r>
            <a:r>
              <a:rPr lang="id-ID" sz="1400" dirty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GSM HKBP Distrik VIII </a:t>
            </a:r>
            <a:r>
              <a:rPr lang="id-ID" sz="1400" dirty="0" smtClean="0">
                <a:solidFill>
                  <a:srgbClr val="FFFF00"/>
                </a:solidFill>
                <a:latin typeface="Arial Rounded MT Bold" pitchFamily="34" charset="0"/>
                <a:ea typeface="+mn-ea"/>
                <a:cs typeface="Arial" panose="020B0604020202020204" pitchFamily="34" charset="0"/>
              </a:rPr>
              <a:t>DKI</a:t>
            </a:r>
            <a:endParaRPr lang="id-ID" sz="1400" dirty="0">
              <a:solidFill>
                <a:srgbClr val="FFFF00"/>
              </a:solidFill>
              <a:latin typeface="Arial Rounded MT Bold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2" descr="D:\PRIBADI\06. Training GSM di Jatiwaringin\seminar multimedia\HASIL WORKSHOP\Gambar\gambar kristen (3)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42863"/>
            <a:ext cx="500062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9951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9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esus-gembal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6291"/>
            <a:ext cx="9144000" cy="47310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1986" y="5627317"/>
            <a:ext cx="7481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u="sng" dirty="0" smtClean="0">
                <a:solidFill>
                  <a:srgbClr val="FF0000"/>
                </a:solidFill>
              </a:rPr>
              <a:t>TUHAN ADALAH GEMBALA YANG BAIK</a:t>
            </a:r>
          </a:p>
          <a:p>
            <a:pPr algn="ctr"/>
            <a:r>
              <a:rPr lang="en-US" sz="3600" u="sng" dirty="0" smtClean="0">
                <a:solidFill>
                  <a:srgbClr val="FF0000"/>
                </a:solidFill>
              </a:rPr>
              <a:t>MAZMUR 23:1-6</a:t>
            </a:r>
            <a:endParaRPr lang="en-US" sz="36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13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TUHAN YESUS ADALAH GEMBALA KITA DAN KITA SEMUA ADALAH DOMBA DOMBANYA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gb-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3200"/>
            <a:ext cx="3556000" cy="4114800"/>
          </a:xfrm>
          <a:prstGeom prst="rect">
            <a:avLst/>
          </a:prstGeom>
        </p:spPr>
      </p:pic>
      <p:pic>
        <p:nvPicPr>
          <p:cNvPr id="5" name="Picture 4" descr="gpps-tropodo-20150809-tuhan-adalah-gembalaku-2-63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905" y="2692400"/>
            <a:ext cx="5108529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704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48" y="876461"/>
            <a:ext cx="8771145" cy="128635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sz="3600" dirty="0" smtClean="0"/>
              <a:t>TUHAN SELALU MENJAGA DAN </a:t>
            </a:r>
            <a:br>
              <a:rPr lang="en-US" sz="3600" dirty="0" smtClean="0"/>
            </a:br>
            <a:r>
              <a:rPr lang="en-US" sz="3600" dirty="0" smtClean="0"/>
              <a:t>MEMELIHARA HIDUP KITA</a:t>
            </a:r>
            <a:endParaRPr lang="en-US" sz="3600" dirty="0"/>
          </a:p>
        </p:txBody>
      </p:sp>
      <p:pic>
        <p:nvPicPr>
          <p:cNvPr id="4" name="Picture 3" descr="23638_10150143966330184_274741665183_11707414_3040019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501" y="2546392"/>
            <a:ext cx="5772864" cy="431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1105"/>
            <a:ext cx="8229600" cy="1143000"/>
          </a:xfrm>
        </p:spPr>
        <p:txBody>
          <a:bodyPr/>
          <a:lstStyle/>
          <a:p>
            <a:r>
              <a:rPr lang="en-US" dirty="0" smtClean="0"/>
              <a:t>LEWAT ORANGTUA KITA</a:t>
            </a:r>
            <a:endParaRPr lang="en-US" dirty="0"/>
          </a:p>
        </p:txBody>
      </p:sp>
      <p:pic>
        <p:nvPicPr>
          <p:cNvPr id="5" name="Picture 4" descr="happy-family-cartoon-illustration-332423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333" y="1724105"/>
            <a:ext cx="5545690" cy="422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746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/>
          <a:p>
            <a:r>
              <a:rPr lang="en-US" dirty="0" smtClean="0"/>
              <a:t>LEWAT GURU DISEKOLAH DAN GURU SEKOLAH MINGGU</a:t>
            </a:r>
            <a:endParaRPr lang="en-US" dirty="0"/>
          </a:p>
        </p:txBody>
      </p:sp>
      <p:pic>
        <p:nvPicPr>
          <p:cNvPr id="4" name="Picture 3" descr="guru-s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23693"/>
            <a:ext cx="4378087" cy="2889537"/>
          </a:xfrm>
          <a:prstGeom prst="rect">
            <a:avLst/>
          </a:prstGeom>
        </p:spPr>
      </p:pic>
      <p:pic>
        <p:nvPicPr>
          <p:cNvPr id="5" name="Picture 4" descr="14031811454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405" y="3935182"/>
            <a:ext cx="4559596" cy="292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255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49" y="611958"/>
            <a:ext cx="8873010" cy="1143000"/>
          </a:xfrm>
        </p:spPr>
        <p:txBody>
          <a:bodyPr/>
          <a:lstStyle/>
          <a:p>
            <a:pPr algn="l"/>
            <a:r>
              <a:rPr lang="en-US" dirty="0" smtClean="0"/>
              <a:t>MENOLONG KITA SAAT KITA SAKIT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DAN SEDIH</a:t>
            </a:r>
            <a:endParaRPr lang="en-US" dirty="0"/>
          </a:p>
        </p:txBody>
      </p:sp>
      <p:pic>
        <p:nvPicPr>
          <p:cNvPr id="4" name="Picture 3" descr="anak-menangis-_150326094100-52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30"/>
          <a:stretch/>
        </p:blipFill>
        <p:spPr>
          <a:xfrm>
            <a:off x="5706744" y="3927786"/>
            <a:ext cx="3385315" cy="3069111"/>
          </a:xfrm>
          <a:prstGeom prst="rect">
            <a:avLst/>
          </a:prstGeom>
        </p:spPr>
      </p:pic>
      <p:pic>
        <p:nvPicPr>
          <p:cNvPr id="5" name="Picture 4" descr="001_003_258_thum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67218"/>
            <a:ext cx="5695728" cy="4290782"/>
          </a:xfrm>
          <a:prstGeom prst="rect">
            <a:avLst/>
          </a:prstGeom>
        </p:spPr>
      </p:pic>
      <p:pic>
        <p:nvPicPr>
          <p:cNvPr id="6" name="Picture 5" descr="108.-5-Cara-Ajari-Anak-Belajar-dari-Perbuatan-Salahny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744" y="1754958"/>
            <a:ext cx="3437256" cy="229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1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656" y="2235155"/>
            <a:ext cx="8076538" cy="260637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APA YANG HARUS KITA LAKUKAN ???</a:t>
            </a:r>
            <a:endParaRPr lang="en-US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9967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0119"/>
            <a:ext cx="8229600" cy="1143000"/>
          </a:xfrm>
        </p:spPr>
        <p:txBody>
          <a:bodyPr/>
          <a:lstStyle/>
          <a:p>
            <a:r>
              <a:rPr lang="en-US" dirty="0" smtClean="0"/>
              <a:t>TAAT DAN PERCAYA PADA TUHAN</a:t>
            </a:r>
            <a:endParaRPr lang="en-US" dirty="0"/>
          </a:p>
        </p:txBody>
      </p:sp>
      <p:pic>
        <p:nvPicPr>
          <p:cNvPr id="5" name="Picture 4" descr="berjalan-dalam-kasih-4-63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035" y="1746124"/>
            <a:ext cx="6755863" cy="507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047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/>
          <a:p>
            <a:r>
              <a:rPr lang="en-US" dirty="0" smtClean="0"/>
              <a:t>TAAT DAN HORMAT PADA ORANGTUA, GURU, OPUNG</a:t>
            </a:r>
            <a:endParaRPr lang="en-US" dirty="0"/>
          </a:p>
        </p:txBody>
      </p:sp>
      <p:pic>
        <p:nvPicPr>
          <p:cNvPr id="4" name="Picture 3" descr="happy-family-cartoon-illustration-332423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085" y="4592412"/>
            <a:ext cx="2971263" cy="2265588"/>
          </a:xfrm>
          <a:prstGeom prst="rect">
            <a:avLst/>
          </a:prstGeom>
        </p:spPr>
      </p:pic>
      <p:pic>
        <p:nvPicPr>
          <p:cNvPr id="6" name="Picture 5" descr="670px-Be-a-Good-Boy-Step-1-Version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10504"/>
            <a:ext cx="4712974" cy="353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836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" y="929434"/>
            <a:ext cx="3809669" cy="5122472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TUHAN YESUS MENGASIHI SEMUA ANAK ANAK KARENA TUHAN YESUS ADALAH </a:t>
            </a:r>
            <a:r>
              <a:rPr lang="en-US" sz="5400" b="1" dirty="0" smtClean="0">
                <a:solidFill>
                  <a:srgbClr val="FF6600"/>
                </a:solidFill>
              </a:rPr>
              <a:t>GEMBALA YANG BAIK</a:t>
            </a:r>
            <a:endParaRPr lang="en-US" sz="5400" b="1" dirty="0">
              <a:solidFill>
                <a:srgbClr val="FF6600"/>
              </a:solidFill>
            </a:endParaRPr>
          </a:p>
        </p:txBody>
      </p:sp>
      <p:pic>
        <p:nvPicPr>
          <p:cNvPr id="4" name="Picture 3" descr="Screen Shot 2016-02-04 at 7.44.51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5" t="14115" r="50963" b="48931"/>
          <a:stretch/>
        </p:blipFill>
        <p:spPr>
          <a:xfrm>
            <a:off x="3809972" y="1845335"/>
            <a:ext cx="5334028" cy="463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7578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1 mei 2014-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5" y="1066047"/>
            <a:ext cx="7826555" cy="55079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4761" y="714323"/>
            <a:ext cx="2718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mewarnai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75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438"/>
            <a:ext cx="8229600" cy="162009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Mazmur</a:t>
            </a:r>
            <a:r>
              <a:rPr lang="en-US" dirty="0" smtClean="0"/>
              <a:t> 23 </a:t>
            </a:r>
            <a:r>
              <a:rPr lang="en-US" dirty="0" err="1" smtClean="0"/>
              <a:t>ditulis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Daud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kecilnya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Gembala</a:t>
            </a:r>
            <a:r>
              <a:rPr lang="en-US" dirty="0" smtClean="0"/>
              <a:t> </a:t>
            </a:r>
            <a:r>
              <a:rPr lang="en-US" dirty="0" err="1" smtClean="0"/>
              <a:t>domba</a:t>
            </a:r>
            <a:endParaRPr lang="en-US" dirty="0"/>
          </a:p>
        </p:txBody>
      </p:sp>
      <p:pic>
        <p:nvPicPr>
          <p:cNvPr id="4" name="Content Placeholder 3" descr="15021814355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" b="998"/>
          <a:stretch>
            <a:fillRect/>
          </a:stretch>
        </p:blipFill>
        <p:spPr>
          <a:xfrm>
            <a:off x="457200" y="2599343"/>
            <a:ext cx="8229600" cy="4109815"/>
          </a:xfrm>
        </p:spPr>
      </p:pic>
    </p:spTree>
    <p:extLst>
      <p:ext uri="{BB962C8B-B14F-4D97-AF65-F5344CB8AC3E}">
        <p14:creationId xmlns:p14="http://schemas.microsoft.com/office/powerpoint/2010/main" val="3734830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embala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49" y="1083655"/>
            <a:ext cx="4244807" cy="5659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4761" y="714323"/>
            <a:ext cx="2718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mewarnai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391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4103"/>
            <a:ext cx="8229600" cy="558739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LAGU:  TUHAN ADALAH GEMBALAKU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753" y="1442842"/>
            <a:ext cx="3922047" cy="458357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sz="7000" b="1" dirty="0" smtClean="0"/>
              <a:t>TUHAN </a:t>
            </a:r>
            <a:r>
              <a:rPr lang="tr-TR" sz="7000" b="1" dirty="0" err="1" smtClean="0"/>
              <a:t>adalah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gembalaku</a:t>
            </a:r>
            <a:r>
              <a:rPr lang="tr-TR" sz="7000" b="1" dirty="0" smtClean="0"/>
              <a:t>, </a:t>
            </a:r>
            <a:br>
              <a:rPr lang="tr-TR" sz="7000" b="1" dirty="0" smtClean="0"/>
            </a:br>
            <a:r>
              <a:rPr lang="tr-TR" sz="7000" b="1" dirty="0" err="1" smtClean="0"/>
              <a:t>takkan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kekurangan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aku</a:t>
            </a:r>
            <a:r>
              <a:rPr lang="tr-TR" sz="7000" b="1" dirty="0" smtClean="0"/>
              <a:t>. </a:t>
            </a:r>
            <a:br>
              <a:rPr lang="tr-TR" sz="7000" b="1" dirty="0" smtClean="0"/>
            </a:br>
            <a:r>
              <a:rPr lang="tr-TR" sz="7000" b="1" dirty="0" smtClean="0"/>
              <a:t/>
            </a:r>
            <a:br>
              <a:rPr lang="tr-TR" sz="7000" b="1" dirty="0" smtClean="0"/>
            </a:br>
            <a:r>
              <a:rPr lang="tr-TR" sz="7000" b="1" dirty="0" err="1" smtClean="0"/>
              <a:t>Ia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membaringkan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aku</a:t>
            </a:r>
            <a:r>
              <a:rPr lang="tr-TR" sz="7000" b="1" dirty="0" smtClean="0"/>
              <a:t> </a:t>
            </a:r>
            <a:br>
              <a:rPr lang="tr-TR" sz="7000" b="1" dirty="0" smtClean="0"/>
            </a:br>
            <a:r>
              <a:rPr lang="tr-TR" sz="7000" b="1" dirty="0" err="1" smtClean="0"/>
              <a:t>di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padang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yang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berumput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hijau</a:t>
            </a:r>
            <a:r>
              <a:rPr lang="tr-TR" sz="7000" b="1" dirty="0" smtClean="0"/>
              <a:t>, </a:t>
            </a:r>
            <a:br>
              <a:rPr lang="tr-TR" sz="7000" b="1" dirty="0" smtClean="0"/>
            </a:br>
            <a:r>
              <a:rPr lang="tr-TR" sz="7000" b="1" dirty="0" smtClean="0"/>
              <a:t/>
            </a:r>
            <a:br>
              <a:rPr lang="tr-TR" sz="7000" b="1" dirty="0" smtClean="0"/>
            </a:br>
            <a:r>
              <a:rPr lang="tr-TR" sz="7000" b="1" dirty="0" err="1" smtClean="0"/>
              <a:t>Ia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membimbing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ku</a:t>
            </a:r>
            <a:r>
              <a:rPr lang="tr-TR" sz="7000" b="1" dirty="0" smtClean="0"/>
              <a:t> ke </a:t>
            </a:r>
            <a:r>
              <a:rPr lang="tr-TR" sz="7000" b="1" dirty="0" err="1" smtClean="0"/>
              <a:t>air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yang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tenang</a:t>
            </a:r>
            <a:r>
              <a:rPr lang="tr-TR" sz="7000" b="1" dirty="0" smtClean="0"/>
              <a:t>; </a:t>
            </a:r>
            <a:br>
              <a:rPr lang="tr-TR" sz="7000" b="1" dirty="0" smtClean="0"/>
            </a:br>
            <a:r>
              <a:rPr lang="tr-TR" sz="7000" b="1" dirty="0" err="1" smtClean="0"/>
              <a:t>Ia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menyegarkan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jiwaku</a:t>
            </a:r>
            <a:r>
              <a:rPr lang="tr-TR" sz="7000" b="1" dirty="0" smtClean="0"/>
              <a:t>. </a:t>
            </a:r>
            <a:br>
              <a:rPr lang="tr-TR" sz="7000" b="1" dirty="0" smtClean="0"/>
            </a:br>
            <a:r>
              <a:rPr lang="tr-TR" sz="7000" b="1" dirty="0" smtClean="0"/>
              <a:t/>
            </a:r>
            <a:br>
              <a:rPr lang="tr-TR" sz="7000" b="1" dirty="0" smtClean="0"/>
            </a:br>
            <a:r>
              <a:rPr lang="tr-TR" sz="7000" b="1" dirty="0" err="1" smtClean="0"/>
              <a:t>Ia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menuntun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ku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di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jalan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yang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benar</a:t>
            </a:r>
            <a:r>
              <a:rPr lang="tr-TR" sz="7000" b="1" dirty="0" smtClean="0"/>
              <a:t> </a:t>
            </a:r>
            <a:br>
              <a:rPr lang="tr-TR" sz="7000" b="1" dirty="0" smtClean="0"/>
            </a:br>
            <a:r>
              <a:rPr lang="tr-TR" sz="7000" b="1" dirty="0" err="1" smtClean="0"/>
              <a:t>oleh</a:t>
            </a:r>
            <a:r>
              <a:rPr lang="tr-TR" sz="7000" b="1" dirty="0" smtClean="0"/>
              <a:t> karna nama-</a:t>
            </a:r>
            <a:r>
              <a:rPr lang="tr-TR" sz="7000" b="1" dirty="0" err="1" smtClean="0"/>
              <a:t>Nya</a:t>
            </a:r>
            <a:r>
              <a:rPr lang="tr-TR" sz="7000" b="1" dirty="0" smtClean="0"/>
              <a:t>. </a:t>
            </a:r>
            <a:br>
              <a:rPr lang="tr-TR" sz="7000" b="1" dirty="0" smtClean="0"/>
            </a:br>
            <a:r>
              <a:rPr lang="tr-TR" sz="7000" b="1" dirty="0" smtClean="0"/>
              <a:t/>
            </a:r>
            <a:br>
              <a:rPr lang="tr-TR" sz="7000" b="1" dirty="0" smtClean="0"/>
            </a:br>
            <a:r>
              <a:rPr lang="tr-TR" sz="7000" b="1" dirty="0" smtClean="0"/>
              <a:t>REF; </a:t>
            </a:r>
            <a:r>
              <a:rPr lang="tr-TR" sz="7000" b="1" dirty="0" err="1" smtClean="0"/>
              <a:t>Sekalipun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aku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berjalan</a:t>
            </a:r>
            <a:r>
              <a:rPr lang="tr-TR" sz="7000" b="1" dirty="0" smtClean="0"/>
              <a:t> </a:t>
            </a:r>
            <a:br>
              <a:rPr lang="tr-TR" sz="7000" b="1" dirty="0" smtClean="0"/>
            </a:br>
            <a:r>
              <a:rPr lang="tr-TR" sz="7000" b="1" dirty="0" err="1" smtClean="0"/>
              <a:t>dalam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lembah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kekelaman</a:t>
            </a:r>
            <a:r>
              <a:rPr lang="tr-TR" sz="7000" b="1" dirty="0" smtClean="0"/>
              <a:t>, </a:t>
            </a:r>
            <a:br>
              <a:rPr lang="tr-TR" sz="7000" b="1" dirty="0" smtClean="0"/>
            </a:br>
            <a:r>
              <a:rPr lang="tr-TR" sz="7000" b="1" dirty="0" smtClean="0"/>
              <a:t/>
            </a:r>
            <a:br>
              <a:rPr lang="tr-TR" sz="7000" b="1" dirty="0" smtClean="0"/>
            </a:br>
            <a:r>
              <a:rPr lang="tr-TR" sz="7000" b="1" dirty="0" err="1" smtClean="0"/>
              <a:t>aku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tidak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takut</a:t>
            </a:r>
            <a:r>
              <a:rPr lang="tr-TR" sz="7000" b="1" dirty="0" smtClean="0"/>
              <a:t> bahaya, </a:t>
            </a:r>
            <a:br>
              <a:rPr lang="tr-TR" sz="7000" b="1" dirty="0" smtClean="0"/>
            </a:br>
            <a:r>
              <a:rPr lang="tr-TR" sz="7000" b="1" dirty="0" err="1" smtClean="0"/>
              <a:t>sebab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Engkau</a:t>
            </a:r>
            <a:r>
              <a:rPr lang="tr-TR" sz="7000" b="1" dirty="0" smtClean="0"/>
              <a:t> </a:t>
            </a:r>
            <a:r>
              <a:rPr lang="tr-TR" sz="7000" b="1" dirty="0" err="1" smtClean="0"/>
              <a:t>besertaku</a:t>
            </a:r>
            <a:r>
              <a:rPr lang="tr-TR" sz="7000" b="1" dirty="0" smtClean="0"/>
              <a:t>; </a:t>
            </a:r>
            <a:br>
              <a:rPr lang="tr-TR" sz="7000" b="1" dirty="0" smtClean="0"/>
            </a:br>
            <a:r>
              <a:rPr lang="tr-TR" sz="7000" b="1" dirty="0" smtClean="0"/>
              <a:t/>
            </a:r>
            <a:br>
              <a:rPr lang="tr-TR" sz="7000" b="1" dirty="0" smtClean="0"/>
            </a:br>
            <a:endParaRPr lang="en-US" sz="7000" b="1" dirty="0"/>
          </a:p>
        </p:txBody>
      </p:sp>
      <p:sp>
        <p:nvSpPr>
          <p:cNvPr id="4" name="Rectangle 3"/>
          <p:cNvSpPr/>
          <p:nvPr/>
        </p:nvSpPr>
        <p:spPr>
          <a:xfrm>
            <a:off x="4572000" y="1736812"/>
            <a:ext cx="4114800" cy="4353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tr-TR" b="1" dirty="0" err="1" smtClean="0"/>
              <a:t>gada</a:t>
            </a:r>
            <a:r>
              <a:rPr lang="tr-TR" b="1" dirty="0" smtClean="0"/>
              <a:t>-Mu dan </a:t>
            </a:r>
            <a:r>
              <a:rPr lang="tr-TR" b="1" dirty="0" err="1" smtClean="0"/>
              <a:t>tongkat</a:t>
            </a:r>
            <a:r>
              <a:rPr lang="tr-TR" b="1" dirty="0" smtClean="0"/>
              <a:t>-Mu, </a:t>
            </a:r>
            <a:br>
              <a:rPr lang="tr-TR" b="1" dirty="0" smtClean="0"/>
            </a:br>
            <a:r>
              <a:rPr lang="tr-TR" b="1" dirty="0" err="1" smtClean="0"/>
              <a:t>itulah</a:t>
            </a:r>
            <a:r>
              <a:rPr lang="tr-TR" b="1" dirty="0" smtClean="0"/>
              <a:t> </a:t>
            </a:r>
            <a:r>
              <a:rPr lang="tr-TR" b="1" dirty="0" err="1" smtClean="0"/>
              <a:t>yang</a:t>
            </a:r>
            <a:r>
              <a:rPr lang="tr-TR" b="1" dirty="0" smtClean="0"/>
              <a:t> </a:t>
            </a:r>
            <a:r>
              <a:rPr lang="tr-TR" b="1" dirty="0" err="1" smtClean="0"/>
              <a:t>menghibur</a:t>
            </a:r>
            <a:r>
              <a:rPr lang="tr-TR" b="1" dirty="0" smtClean="0"/>
              <a:t> </a:t>
            </a:r>
            <a:r>
              <a:rPr lang="tr-TR" b="1" dirty="0" err="1" smtClean="0"/>
              <a:t>aku</a:t>
            </a:r>
            <a:r>
              <a:rPr lang="tr-TR" b="1" dirty="0" smtClean="0"/>
              <a:t>. 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err="1" smtClean="0"/>
              <a:t>Engkau</a:t>
            </a:r>
            <a:r>
              <a:rPr lang="tr-TR" b="1" dirty="0" smtClean="0"/>
              <a:t> </a:t>
            </a:r>
            <a:r>
              <a:rPr lang="tr-TR" b="1" dirty="0" err="1" smtClean="0"/>
              <a:t>menyediakan</a:t>
            </a:r>
            <a:r>
              <a:rPr lang="tr-TR" b="1" dirty="0" smtClean="0"/>
              <a:t> </a:t>
            </a:r>
            <a:r>
              <a:rPr lang="tr-TR" b="1" dirty="0" err="1" smtClean="0"/>
              <a:t>hidangan</a:t>
            </a:r>
            <a:r>
              <a:rPr lang="tr-TR" b="1" dirty="0" smtClean="0"/>
              <a:t> </a:t>
            </a:r>
            <a:r>
              <a:rPr lang="tr-TR" b="1" dirty="0" err="1" smtClean="0"/>
              <a:t>bagiku</a:t>
            </a:r>
            <a:r>
              <a:rPr lang="tr-TR" b="1" dirty="0" smtClean="0"/>
              <a:t>, </a:t>
            </a:r>
            <a:br>
              <a:rPr lang="tr-TR" b="1" dirty="0" smtClean="0"/>
            </a:br>
            <a:r>
              <a:rPr lang="tr-TR" b="1" dirty="0" err="1" smtClean="0"/>
              <a:t>di</a:t>
            </a:r>
            <a:r>
              <a:rPr lang="tr-TR" b="1" dirty="0" smtClean="0"/>
              <a:t> </a:t>
            </a:r>
            <a:r>
              <a:rPr lang="tr-TR" b="1" dirty="0" err="1" smtClean="0"/>
              <a:t>hadapan</a:t>
            </a:r>
            <a:r>
              <a:rPr lang="tr-TR" b="1" dirty="0" smtClean="0"/>
              <a:t> </a:t>
            </a:r>
            <a:r>
              <a:rPr lang="tr-TR" b="1" dirty="0" err="1" smtClean="0"/>
              <a:t>lawanku</a:t>
            </a:r>
            <a:r>
              <a:rPr lang="tr-TR" b="1" dirty="0" smtClean="0"/>
              <a:t>; 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err="1" smtClean="0"/>
              <a:t>Engkau</a:t>
            </a:r>
            <a:r>
              <a:rPr lang="tr-TR" b="1" dirty="0" smtClean="0"/>
              <a:t> </a:t>
            </a:r>
            <a:r>
              <a:rPr lang="tr-TR" b="1" dirty="0" err="1" smtClean="0"/>
              <a:t>mengurapi</a:t>
            </a:r>
            <a:r>
              <a:rPr lang="tr-TR" b="1" dirty="0" smtClean="0"/>
              <a:t> </a:t>
            </a:r>
            <a:r>
              <a:rPr lang="tr-TR" b="1" dirty="0" err="1" smtClean="0"/>
              <a:t>aku</a:t>
            </a:r>
            <a:r>
              <a:rPr lang="tr-TR" b="1" dirty="0" smtClean="0"/>
              <a:t> </a:t>
            </a:r>
            <a:r>
              <a:rPr lang="tr-TR" b="1" dirty="0" err="1" smtClean="0"/>
              <a:t>dengan</a:t>
            </a:r>
            <a:r>
              <a:rPr lang="tr-TR" b="1" dirty="0" smtClean="0"/>
              <a:t> </a:t>
            </a:r>
            <a:r>
              <a:rPr lang="tr-TR" b="1" dirty="0" err="1" smtClean="0"/>
              <a:t>minyak</a:t>
            </a:r>
            <a:r>
              <a:rPr lang="tr-TR" b="1" dirty="0" smtClean="0"/>
              <a:t>; </a:t>
            </a:r>
            <a:br>
              <a:rPr lang="tr-TR" b="1" dirty="0" smtClean="0"/>
            </a:br>
            <a:r>
              <a:rPr lang="tr-TR" b="1" dirty="0" err="1" smtClean="0"/>
              <a:t>pialaku</a:t>
            </a:r>
            <a:r>
              <a:rPr lang="tr-TR" b="1" dirty="0" smtClean="0"/>
              <a:t> </a:t>
            </a:r>
            <a:r>
              <a:rPr lang="tr-TR" b="1" dirty="0" err="1" smtClean="0"/>
              <a:t>penuh</a:t>
            </a:r>
            <a:r>
              <a:rPr lang="tr-TR" b="1" dirty="0" smtClean="0"/>
              <a:t> </a:t>
            </a:r>
            <a:r>
              <a:rPr lang="tr-TR" b="1" dirty="0" err="1" smtClean="0"/>
              <a:t>melimpah</a:t>
            </a:r>
            <a:r>
              <a:rPr lang="tr-TR" b="1" dirty="0" smtClean="0"/>
              <a:t>. 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err="1" smtClean="0"/>
              <a:t>Kebajikan</a:t>
            </a:r>
            <a:r>
              <a:rPr lang="tr-TR" b="1" dirty="0" smtClean="0"/>
              <a:t> dan </a:t>
            </a:r>
            <a:r>
              <a:rPr lang="tr-TR" b="1" dirty="0" err="1" smtClean="0"/>
              <a:t>kemurahan</a:t>
            </a:r>
            <a:r>
              <a:rPr lang="tr-TR" b="1" dirty="0" smtClean="0"/>
              <a:t> </a:t>
            </a:r>
            <a:br>
              <a:rPr lang="tr-TR" b="1" dirty="0" smtClean="0"/>
            </a:br>
            <a:r>
              <a:rPr lang="tr-TR" b="1" dirty="0" err="1" smtClean="0"/>
              <a:t>mengikuti</a:t>
            </a:r>
            <a:r>
              <a:rPr lang="tr-TR" b="1" dirty="0" smtClean="0"/>
              <a:t> </a:t>
            </a:r>
            <a:r>
              <a:rPr lang="tr-TR" b="1" dirty="0" err="1" smtClean="0"/>
              <a:t>ku</a:t>
            </a:r>
            <a:r>
              <a:rPr lang="tr-TR" b="1" dirty="0" smtClean="0"/>
              <a:t>, </a:t>
            </a:r>
            <a:r>
              <a:rPr lang="tr-TR" b="1" dirty="0" err="1" smtClean="0"/>
              <a:t>seumur</a:t>
            </a:r>
            <a:r>
              <a:rPr lang="tr-TR" b="1" dirty="0" smtClean="0"/>
              <a:t> </a:t>
            </a:r>
            <a:r>
              <a:rPr lang="tr-TR" b="1" dirty="0" err="1" smtClean="0"/>
              <a:t>hidupku</a:t>
            </a:r>
            <a:r>
              <a:rPr lang="tr-TR" b="1" dirty="0" smtClean="0"/>
              <a:t>; 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dan </a:t>
            </a:r>
            <a:r>
              <a:rPr lang="tr-TR" b="1" dirty="0" err="1" smtClean="0"/>
              <a:t>aku</a:t>
            </a:r>
            <a:r>
              <a:rPr lang="tr-TR" b="1" dirty="0" smtClean="0"/>
              <a:t> </a:t>
            </a:r>
            <a:r>
              <a:rPr lang="tr-TR" b="1" dirty="0" err="1" smtClean="0"/>
              <a:t>pun</a:t>
            </a:r>
            <a:r>
              <a:rPr lang="tr-TR" b="1" dirty="0" smtClean="0"/>
              <a:t> akan diam </a:t>
            </a:r>
            <a:r>
              <a:rPr lang="tr-TR" b="1" dirty="0" err="1" smtClean="0"/>
              <a:t>dalam</a:t>
            </a:r>
            <a:r>
              <a:rPr lang="tr-TR" b="1" dirty="0" smtClean="0"/>
              <a:t> </a:t>
            </a:r>
            <a:br>
              <a:rPr lang="tr-TR" b="1" dirty="0" smtClean="0"/>
            </a:br>
            <a:r>
              <a:rPr lang="tr-TR" b="1" dirty="0" err="1" smtClean="0"/>
              <a:t>rumah</a:t>
            </a:r>
            <a:r>
              <a:rPr lang="tr-TR" b="1" dirty="0" smtClean="0"/>
              <a:t> TUHAN </a:t>
            </a:r>
            <a:r>
              <a:rPr lang="tr-TR" b="1" dirty="0" err="1" smtClean="0"/>
              <a:t>sepanjang</a:t>
            </a:r>
            <a:r>
              <a:rPr lang="tr-TR" b="1" dirty="0" smtClean="0"/>
              <a:t> masa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9331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52802"/>
            <a:ext cx="8613122" cy="1601440"/>
          </a:xfrm>
        </p:spPr>
        <p:txBody>
          <a:bodyPr/>
          <a:lstStyle/>
          <a:p>
            <a:r>
              <a:rPr lang="en-US" dirty="0" smtClean="0"/>
              <a:t>SELAMAT HARI MINGGU SEMUA ADIK ADIK</a:t>
            </a:r>
          </a:p>
          <a:p>
            <a:r>
              <a:rPr lang="en-US" dirty="0" smtClean="0"/>
              <a:t>TUHAN YESUS MEMBERKATI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7650" y="5903655"/>
            <a:ext cx="6592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err="1" smtClean="0">
                <a:solidFill>
                  <a:srgbClr val="FF0000"/>
                </a:solidFill>
              </a:rPr>
              <a:t>Disiapkan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oleh</a:t>
            </a:r>
            <a:r>
              <a:rPr lang="en-US" sz="2400" b="1" i="1" dirty="0" smtClean="0">
                <a:solidFill>
                  <a:srgbClr val="FF0000"/>
                </a:solidFill>
              </a:rPr>
              <a:t> Anne  Dameria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Simanjuntak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2400" b="1" i="1" dirty="0" err="1" smtClean="0">
                <a:solidFill>
                  <a:srgbClr val="FF0000"/>
                </a:solidFill>
              </a:rPr>
              <a:t>dan</a:t>
            </a:r>
            <a:r>
              <a:rPr lang="en-US" sz="2400" b="1" i="1" dirty="0" smtClean="0">
                <a:solidFill>
                  <a:srgbClr val="FF0000"/>
                </a:solidFill>
              </a:rPr>
              <a:t> 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rekan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rekan</a:t>
            </a:r>
            <a:r>
              <a:rPr lang="en-US" sz="2400" b="1" i="1" dirty="0" smtClean="0">
                <a:solidFill>
                  <a:srgbClr val="FF0000"/>
                </a:solidFill>
              </a:rPr>
              <a:t> GSM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Pondok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Bambu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pic>
        <p:nvPicPr>
          <p:cNvPr id="6" name="Picture 5" descr="smile-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855" y="1230224"/>
            <a:ext cx="1024018" cy="1024018"/>
          </a:xfrm>
          <a:prstGeom prst="rect">
            <a:avLst/>
          </a:prstGeom>
        </p:spPr>
      </p:pic>
      <p:pic>
        <p:nvPicPr>
          <p:cNvPr id="7" name="Picture 6" descr="33.pondokbamb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29" y="2254242"/>
            <a:ext cx="6373640" cy="358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197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 KAMPUNG ANAK ANAK MENGGEMBALA KERBAU</a:t>
            </a:r>
            <a:endParaRPr lang="en-US" dirty="0"/>
          </a:p>
        </p:txBody>
      </p:sp>
      <p:pic>
        <p:nvPicPr>
          <p:cNvPr id="4" name="Content Placeholder 3" descr="gembala-kerbau-di-ramp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457200" y="18288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4246344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9050" y="1609870"/>
            <a:ext cx="8532994" cy="2914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APAKAH TUGAS </a:t>
            </a:r>
          </a:p>
          <a:p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GEMBALA YANG BAIK??</a:t>
            </a: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6825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45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 MENUNTUN DOMBA DOMBA KE PADANG RUMPUT </a:t>
            </a:r>
            <a:endParaRPr lang="en-US" dirty="0"/>
          </a:p>
        </p:txBody>
      </p:sp>
      <p:pic>
        <p:nvPicPr>
          <p:cNvPr id="4" name="Content Placeholder 3" descr="Tuhan-gembalaku-yang-baik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0" b="5610"/>
          <a:stretch>
            <a:fillRect/>
          </a:stretch>
        </p:blipFill>
        <p:spPr>
          <a:xfrm>
            <a:off x="457200" y="2076415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175843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456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 MENJAGA DOMBA DARI SERANGAN BINATANG BUAS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Picture 5" descr="lll4-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64" y="2440605"/>
            <a:ext cx="7181969" cy="441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443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65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3. MEMBERI MAKAN DAN MINUM DOMBANYA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Screen Shot 2016-02-04 at 7.45.26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7" t="10053" r="49403" b="46818"/>
          <a:stretch/>
        </p:blipFill>
        <p:spPr>
          <a:xfrm>
            <a:off x="4893499" y="3367729"/>
            <a:ext cx="4250501" cy="3490272"/>
          </a:xfrm>
          <a:prstGeom prst="rect">
            <a:avLst/>
          </a:prstGeom>
        </p:spPr>
      </p:pic>
      <p:pic>
        <p:nvPicPr>
          <p:cNvPr id="6" name="Picture 5" descr="jesus-gembala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74" r="11872"/>
          <a:stretch/>
        </p:blipFill>
        <p:spPr>
          <a:xfrm>
            <a:off x="0" y="2429596"/>
            <a:ext cx="4893499" cy="390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286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14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4. MENOLONG DOMBA </a:t>
            </a:r>
            <a:br>
              <a:rPr lang="en-US" dirty="0" smtClean="0"/>
            </a:br>
            <a:r>
              <a:rPr lang="en-US" dirty="0" smtClean="0"/>
              <a:t>YANG HAMPIR JATUH</a:t>
            </a:r>
            <a:endParaRPr lang="en-US" dirty="0"/>
          </a:p>
        </p:txBody>
      </p:sp>
      <p:pic>
        <p:nvPicPr>
          <p:cNvPr id="5" name="Picture 4" descr="Screen Shot 2016-02-04 at 7.45.51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5" t="11840" r="49460" b="45048"/>
          <a:stretch/>
        </p:blipFill>
        <p:spPr>
          <a:xfrm>
            <a:off x="162980" y="2019123"/>
            <a:ext cx="4872029" cy="483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550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58271"/>
            <a:ext cx="8229600" cy="2245933"/>
          </a:xfrm>
        </p:spPr>
        <p:txBody>
          <a:bodyPr>
            <a:noAutofit/>
          </a:bodyPr>
          <a:lstStyle/>
          <a:p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APA APLIKASINYA </a:t>
            </a:r>
            <a:b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DALAM HIDUP KITA?</a:t>
            </a:r>
            <a:endParaRPr lang="en-U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8803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160</Words>
  <Application>Microsoft Macintosh PowerPoint</Application>
  <PresentationFormat>On-screen Show (4:3)</PresentationFormat>
  <Paragraphs>29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Mazmur 23 ditulis oleh Daud Masa kecilnya adalah sebagai Gembala domba</vt:lpstr>
      <vt:lpstr>DI KAMPUNG ANAK ANAK MENGGEMBALA KERBAU</vt:lpstr>
      <vt:lpstr>PowerPoint Presentation</vt:lpstr>
      <vt:lpstr>1. MENUNTUN DOMBA DOMBA KE PADANG RUMPUT </vt:lpstr>
      <vt:lpstr>2. MENJAGA DOMBA DARI SERANGAN BINATANG BUAS </vt:lpstr>
      <vt:lpstr>3. MEMBERI MAKAN DAN MINUM DOMBANYA </vt:lpstr>
      <vt:lpstr>4. MENOLONG DOMBA  YANG HAMPIR JATUH</vt:lpstr>
      <vt:lpstr>APA APLIKASINYA  DALAM HIDUP KITA?</vt:lpstr>
      <vt:lpstr>TUHAN YESUS ADALAH GEMBALA KITA DAN KITA SEMUA ADALAH DOMBA DOMBANYA </vt:lpstr>
      <vt:lpstr>TUHAN SELALU MENJAGA DAN  MEMELIHARA HIDUP KITA</vt:lpstr>
      <vt:lpstr>LEWAT ORANGTUA KITA</vt:lpstr>
      <vt:lpstr>LEWAT GURU DISEKOLAH DAN GURU SEKOLAH MINGGU</vt:lpstr>
      <vt:lpstr>MENOLONG KITA SAAT KITA SAKIT  DAN SEDIH</vt:lpstr>
      <vt:lpstr>PowerPoint Presentation</vt:lpstr>
      <vt:lpstr>TAAT DAN PERCAYA PADA TUHAN</vt:lpstr>
      <vt:lpstr>TAAT DAN HORMAT PADA ORANGTUA, GURU, OPUNG</vt:lpstr>
      <vt:lpstr>TUHAN YESUS MENGASIHI SEMUA ANAK ANAK KARENA TUHAN YESUS ADALAH GEMBALA YANG BAIK</vt:lpstr>
      <vt:lpstr>PowerPoint Presentation</vt:lpstr>
      <vt:lpstr>PowerPoint Presentation</vt:lpstr>
      <vt:lpstr>LAGU:  TUHAN ADALAH GEMBALAKU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Dameria</dc:creator>
  <cp:lastModifiedBy>Anne Dameria</cp:lastModifiedBy>
  <cp:revision>17</cp:revision>
  <dcterms:created xsi:type="dcterms:W3CDTF">2016-02-03T13:14:03Z</dcterms:created>
  <dcterms:modified xsi:type="dcterms:W3CDTF">2016-02-04T05:45:59Z</dcterms:modified>
</cp:coreProperties>
</file>