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7163" cy="12241213"/>
  <p:notesSz cx="7053263" cy="12099925"/>
  <p:defaultTextStyle>
    <a:defPPr>
      <a:defRPr lang="es-ES"/>
    </a:defPPr>
    <a:lvl1pPr marL="0" algn="l" defTabSz="1143823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1911" algn="l" defTabSz="1143823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43823" algn="l" defTabSz="1143823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15734" algn="l" defTabSz="1143823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287646" algn="l" defTabSz="1143823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59557" algn="l" defTabSz="1143823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31469" algn="l" defTabSz="1143823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03380" algn="l" defTabSz="1143823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575292" algn="l" defTabSz="1143823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794" y="-90"/>
      </p:cViewPr>
      <p:guideLst>
        <p:guide orient="horz" pos="3856"/>
        <p:guide pos="24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83287" y="3802713"/>
            <a:ext cx="6610589" cy="262392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66575" y="6936687"/>
            <a:ext cx="5444014" cy="31283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1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3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57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9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31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03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5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638443" y="490218"/>
            <a:ext cx="1749862" cy="104447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88858" y="490218"/>
            <a:ext cx="5119966" cy="104447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4342" y="7866113"/>
            <a:ext cx="6610589" cy="2431241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4342" y="5188350"/>
            <a:ext cx="6610589" cy="2677764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191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38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1573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876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595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3146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033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752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88858" y="2856285"/>
            <a:ext cx="3434914" cy="807863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953391" y="2856285"/>
            <a:ext cx="3434914" cy="807863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8859" y="2740105"/>
            <a:ext cx="3436264" cy="114194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911" indent="0">
              <a:buNone/>
              <a:defRPr sz="2500" b="1"/>
            </a:lvl2pPr>
            <a:lvl3pPr marL="1143823" indent="0">
              <a:buNone/>
              <a:defRPr sz="2300" b="1"/>
            </a:lvl3pPr>
            <a:lvl4pPr marL="1715734" indent="0">
              <a:buNone/>
              <a:defRPr sz="2000" b="1"/>
            </a:lvl4pPr>
            <a:lvl5pPr marL="2287646" indent="0">
              <a:buNone/>
              <a:defRPr sz="2000" b="1"/>
            </a:lvl5pPr>
            <a:lvl6pPr marL="2859557" indent="0">
              <a:buNone/>
              <a:defRPr sz="2000" b="1"/>
            </a:lvl6pPr>
            <a:lvl7pPr marL="3431469" indent="0">
              <a:buNone/>
              <a:defRPr sz="2000" b="1"/>
            </a:lvl7pPr>
            <a:lvl8pPr marL="4003380" indent="0">
              <a:buNone/>
              <a:defRPr sz="2000" b="1"/>
            </a:lvl8pPr>
            <a:lvl9pPr marL="4575292" indent="0">
              <a:buNone/>
              <a:defRPr sz="20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88859" y="3882051"/>
            <a:ext cx="3436264" cy="705286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950692" y="2740105"/>
            <a:ext cx="3437614" cy="114194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911" indent="0">
              <a:buNone/>
              <a:defRPr sz="2500" b="1"/>
            </a:lvl2pPr>
            <a:lvl3pPr marL="1143823" indent="0">
              <a:buNone/>
              <a:defRPr sz="2300" b="1"/>
            </a:lvl3pPr>
            <a:lvl4pPr marL="1715734" indent="0">
              <a:buNone/>
              <a:defRPr sz="2000" b="1"/>
            </a:lvl4pPr>
            <a:lvl5pPr marL="2287646" indent="0">
              <a:buNone/>
              <a:defRPr sz="2000" b="1"/>
            </a:lvl5pPr>
            <a:lvl6pPr marL="2859557" indent="0">
              <a:buNone/>
              <a:defRPr sz="2000" b="1"/>
            </a:lvl6pPr>
            <a:lvl7pPr marL="3431469" indent="0">
              <a:buNone/>
              <a:defRPr sz="2000" b="1"/>
            </a:lvl7pPr>
            <a:lvl8pPr marL="4003380" indent="0">
              <a:buNone/>
              <a:defRPr sz="2000" b="1"/>
            </a:lvl8pPr>
            <a:lvl9pPr marL="4575292" indent="0">
              <a:buNone/>
              <a:defRPr sz="20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950692" y="3882051"/>
            <a:ext cx="3437614" cy="705286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8859" y="487382"/>
            <a:ext cx="2558633" cy="207420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0655" y="487383"/>
            <a:ext cx="4347651" cy="10447537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8859" y="2561588"/>
            <a:ext cx="2558633" cy="8373331"/>
          </a:xfrm>
        </p:spPr>
        <p:txBody>
          <a:bodyPr/>
          <a:lstStyle>
            <a:lvl1pPr marL="0" indent="0">
              <a:buNone/>
              <a:defRPr sz="1800"/>
            </a:lvl1pPr>
            <a:lvl2pPr marL="571911" indent="0">
              <a:buNone/>
              <a:defRPr sz="1500"/>
            </a:lvl2pPr>
            <a:lvl3pPr marL="1143823" indent="0">
              <a:buNone/>
              <a:defRPr sz="1300"/>
            </a:lvl3pPr>
            <a:lvl4pPr marL="1715734" indent="0">
              <a:buNone/>
              <a:defRPr sz="1100"/>
            </a:lvl4pPr>
            <a:lvl5pPr marL="2287646" indent="0">
              <a:buNone/>
              <a:defRPr sz="1100"/>
            </a:lvl5pPr>
            <a:lvl6pPr marL="2859557" indent="0">
              <a:buNone/>
              <a:defRPr sz="1100"/>
            </a:lvl6pPr>
            <a:lvl7pPr marL="3431469" indent="0">
              <a:buNone/>
              <a:defRPr sz="1100"/>
            </a:lvl7pPr>
            <a:lvl8pPr marL="4003380" indent="0">
              <a:buNone/>
              <a:defRPr sz="1100"/>
            </a:lvl8pPr>
            <a:lvl9pPr marL="4575292" indent="0">
              <a:buNone/>
              <a:defRPr sz="1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378" y="8568850"/>
            <a:ext cx="4666298" cy="101160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24378" y="1093775"/>
            <a:ext cx="4666298" cy="7344728"/>
          </a:xfrm>
        </p:spPr>
        <p:txBody>
          <a:bodyPr/>
          <a:lstStyle>
            <a:lvl1pPr marL="0" indent="0">
              <a:buNone/>
              <a:defRPr sz="4000"/>
            </a:lvl1pPr>
            <a:lvl2pPr marL="571911" indent="0">
              <a:buNone/>
              <a:defRPr sz="3500"/>
            </a:lvl2pPr>
            <a:lvl3pPr marL="1143823" indent="0">
              <a:buNone/>
              <a:defRPr sz="3000"/>
            </a:lvl3pPr>
            <a:lvl4pPr marL="1715734" indent="0">
              <a:buNone/>
              <a:defRPr sz="2500"/>
            </a:lvl4pPr>
            <a:lvl5pPr marL="2287646" indent="0">
              <a:buNone/>
              <a:defRPr sz="2500"/>
            </a:lvl5pPr>
            <a:lvl6pPr marL="2859557" indent="0">
              <a:buNone/>
              <a:defRPr sz="2500"/>
            </a:lvl6pPr>
            <a:lvl7pPr marL="3431469" indent="0">
              <a:buNone/>
              <a:defRPr sz="2500"/>
            </a:lvl7pPr>
            <a:lvl8pPr marL="4003380" indent="0">
              <a:buNone/>
              <a:defRPr sz="2500"/>
            </a:lvl8pPr>
            <a:lvl9pPr marL="4575292" indent="0">
              <a:buNone/>
              <a:defRPr sz="25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524378" y="9580451"/>
            <a:ext cx="4666298" cy="1436641"/>
          </a:xfrm>
        </p:spPr>
        <p:txBody>
          <a:bodyPr/>
          <a:lstStyle>
            <a:lvl1pPr marL="0" indent="0">
              <a:buNone/>
              <a:defRPr sz="1800"/>
            </a:lvl1pPr>
            <a:lvl2pPr marL="571911" indent="0">
              <a:buNone/>
              <a:defRPr sz="1500"/>
            </a:lvl2pPr>
            <a:lvl3pPr marL="1143823" indent="0">
              <a:buNone/>
              <a:defRPr sz="1300"/>
            </a:lvl3pPr>
            <a:lvl4pPr marL="1715734" indent="0">
              <a:buNone/>
              <a:defRPr sz="1100"/>
            </a:lvl4pPr>
            <a:lvl5pPr marL="2287646" indent="0">
              <a:buNone/>
              <a:defRPr sz="1100"/>
            </a:lvl5pPr>
            <a:lvl6pPr marL="2859557" indent="0">
              <a:buNone/>
              <a:defRPr sz="1100"/>
            </a:lvl6pPr>
            <a:lvl7pPr marL="3431469" indent="0">
              <a:buNone/>
              <a:defRPr sz="1100"/>
            </a:lvl7pPr>
            <a:lvl8pPr marL="4003380" indent="0">
              <a:buNone/>
              <a:defRPr sz="1100"/>
            </a:lvl8pPr>
            <a:lvl9pPr marL="4575292" indent="0">
              <a:buNone/>
              <a:defRPr sz="1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88858" y="490216"/>
            <a:ext cx="6999447" cy="2040202"/>
          </a:xfrm>
          <a:prstGeom prst="rect">
            <a:avLst/>
          </a:prstGeom>
        </p:spPr>
        <p:txBody>
          <a:bodyPr vert="horz" lIns="114382" tIns="57191" rIns="114382" bIns="57191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8858" y="2856285"/>
            <a:ext cx="6999447" cy="8078634"/>
          </a:xfrm>
          <a:prstGeom prst="rect">
            <a:avLst/>
          </a:prstGeom>
        </p:spPr>
        <p:txBody>
          <a:bodyPr vert="horz" lIns="114382" tIns="57191" rIns="114382" bIns="57191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88858" y="11345792"/>
            <a:ext cx="1814671" cy="651731"/>
          </a:xfrm>
          <a:prstGeom prst="rect">
            <a:avLst/>
          </a:prstGeom>
        </p:spPr>
        <p:txBody>
          <a:bodyPr vert="horz" lIns="114382" tIns="57191" rIns="114382" bIns="5719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22029-490D-4515-85B5-4F7C5540ADED}" type="datetimeFigureOut">
              <a:rPr lang="es-ES" smtClean="0"/>
              <a:t>20/09/2010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57198" y="11345792"/>
            <a:ext cx="2462768" cy="651731"/>
          </a:xfrm>
          <a:prstGeom prst="rect">
            <a:avLst/>
          </a:prstGeom>
        </p:spPr>
        <p:txBody>
          <a:bodyPr vert="horz" lIns="114382" tIns="57191" rIns="114382" bIns="5719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5573634" y="11345792"/>
            <a:ext cx="1814671" cy="651731"/>
          </a:xfrm>
          <a:prstGeom prst="rect">
            <a:avLst/>
          </a:prstGeom>
        </p:spPr>
        <p:txBody>
          <a:bodyPr vert="horz" lIns="114382" tIns="57191" rIns="114382" bIns="5719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2FD5A-6E85-4D0D-8442-5D3156096F69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43823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8934" indent="-428934" algn="l" defTabSz="1143823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29356" indent="-357445" algn="l" defTabSz="1143823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29779" indent="-285956" algn="l" defTabSz="1143823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1690" indent="-285956" algn="l" defTabSz="114382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3602" indent="-285956" algn="l" defTabSz="1143823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45513" indent="-285956" algn="l" defTabSz="11438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17425" indent="-285956" algn="l" defTabSz="11438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89336" indent="-285956" algn="l" defTabSz="11438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61248" indent="-285956" algn="l" defTabSz="11438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1911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823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15734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87646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59557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31469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3380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75292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D:\DOCUMENTOS  DE PRENSA\Imagenes J.G.R\marlin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94033" flipH="1" flipV="1">
            <a:off x="418477" y="4537684"/>
            <a:ext cx="7022681" cy="3751245"/>
          </a:xfrm>
          <a:prstGeom prst="rect">
            <a:avLst/>
          </a:prstGeom>
          <a:noFill/>
        </p:spPr>
      </p:pic>
      <p:pic>
        <p:nvPicPr>
          <p:cNvPr id="1028" name="Picture 4" descr="D:\DOCUMENTOS  DE PRENSA\Imagenes J.G.R\marlin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94033">
            <a:off x="346595" y="371251"/>
            <a:ext cx="7171508" cy="3830743"/>
          </a:xfrm>
          <a:prstGeom prst="rect">
            <a:avLst/>
          </a:prstGeom>
          <a:noFill/>
        </p:spPr>
      </p:pic>
      <p:pic>
        <p:nvPicPr>
          <p:cNvPr id="1029" name="Picture 5" descr="D:\DOCUMENTOS  DE PRENSA\Arturo Gamiz Garcia\Imagines A. G. G\Antonio Scobell Gay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097" y="2697058"/>
            <a:ext cx="827665" cy="90040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0" name="Picture 6" descr="D:\DOCUMENTOS  DE PRENSA\Arturo Gamiz Garcia\Imagines A. G. G\Arturo Gámiz García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1230" y="2706638"/>
            <a:ext cx="841199" cy="90538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1" name="Picture 7" descr="D:\DOCUMENTOS  DE PRENSA\Arturo Gamiz Garcia\Imagines A. G. G\Emilio Gámiz Garcí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2243" y="2705195"/>
            <a:ext cx="775624" cy="90969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2" name="Picture 8" descr="D:\DOCUMENTOS  DE PRENSA\Arturo Gamiz Garcia\Imagines A. G. G\Oscar Sandoval Salina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3542" y="4631600"/>
            <a:ext cx="766129" cy="9077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3" name="Picture 9" descr="D:\DOCUMENTOS  DE PRENSA\Arturo Gamiz Garcia\Imagines A. G. G\Pablo Gomez Ramirez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19177" y="2704596"/>
            <a:ext cx="789186" cy="90900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4" name="Picture 10" descr="D:\DOCUMENTOS  DE PRENSA\Arturo Gamiz Garcia\Imagines A. G. G\Prof. Miguel Quiñones Pedraz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1231" y="4635997"/>
            <a:ext cx="852690" cy="9044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5" name="Picture 11" descr="D:\DOCUMENTOS  DE PRENSA\Arturo Gamiz Garcia\Imagines A. G. G\Rafael Martinez Valdivi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20691" y="4666649"/>
            <a:ext cx="789037" cy="8645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6" name="Picture 12" descr="D:\DOCUMENTOS  DE PRENSA\Arturo Gamiz Garcia\Imagines A. G. G\Salomon Gaytan Aguirr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79389" y="4631599"/>
            <a:ext cx="841200" cy="9077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14 CuadroTexto"/>
          <p:cNvSpPr txBox="1"/>
          <p:nvPr/>
        </p:nvSpPr>
        <p:spPr>
          <a:xfrm>
            <a:off x="1" y="781609"/>
            <a:ext cx="7777162" cy="97727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114382" tIns="57191" rIns="114382" bIns="57191" rtlCol="0">
            <a:spAutoFit/>
          </a:bodyPr>
          <a:lstStyle/>
          <a:p>
            <a:pPr algn="ctr"/>
            <a:r>
              <a:rPr lang="es-E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45 Aniversario del Inicio de la Lucha por el Socialismo en México, Madera, Chihuahua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319185" y="235115"/>
            <a:ext cx="7185999" cy="546386"/>
          </a:xfrm>
          <a:prstGeom prst="rect">
            <a:avLst/>
          </a:prstGeom>
          <a:solidFill>
            <a:schemeClr val="tx1"/>
          </a:solidFill>
        </p:spPr>
        <p:txBody>
          <a:bodyPr wrap="square" lIns="114382" tIns="57191" rIns="114382" bIns="57191" rtlCol="0">
            <a:spAutoFit/>
          </a:bodyPr>
          <a:lstStyle/>
          <a:p>
            <a:pPr algn="ctr"/>
            <a:r>
              <a:rPr lang="es-ES" sz="2800" cap="all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23 de septiembre de 1965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418245" y="3769990"/>
            <a:ext cx="1580868" cy="607942"/>
          </a:xfrm>
          <a:prstGeom prst="rect">
            <a:avLst/>
          </a:prstGeom>
          <a:noFill/>
        </p:spPr>
        <p:txBody>
          <a:bodyPr wrap="square" lIns="114382" tIns="57191" rIns="114382" bIns="57191">
            <a:spAutoFit/>
          </a:bodyPr>
          <a:lstStyle/>
          <a:p>
            <a:pPr algn="ctr"/>
            <a:r>
              <a:rPr lang="es-E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Arturo Gámiz García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2239313" y="3766528"/>
            <a:ext cx="1706200" cy="607942"/>
          </a:xfrm>
          <a:prstGeom prst="rect">
            <a:avLst/>
          </a:prstGeom>
          <a:noFill/>
        </p:spPr>
        <p:txBody>
          <a:bodyPr wrap="square" lIns="114382" tIns="57191" rIns="114382" bIns="57191">
            <a:spAutoFit/>
          </a:bodyPr>
          <a:lstStyle/>
          <a:p>
            <a:pPr algn="ctr"/>
            <a:r>
              <a:rPr lang="es-E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Antonio Scobell Gaytan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4084591" y="3791784"/>
            <a:ext cx="1617579" cy="607942"/>
          </a:xfrm>
          <a:prstGeom prst="rect">
            <a:avLst/>
          </a:prstGeom>
          <a:noFill/>
        </p:spPr>
        <p:txBody>
          <a:bodyPr wrap="square" lIns="114382" tIns="57191" rIns="114382" bIns="57191">
            <a:spAutoFit/>
          </a:bodyPr>
          <a:lstStyle/>
          <a:p>
            <a:pPr algn="ctr"/>
            <a:r>
              <a:rPr lang="es-E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Emilio Gámiz García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4106692" y="5774382"/>
            <a:ext cx="1562185" cy="607942"/>
          </a:xfrm>
          <a:prstGeom prst="rect">
            <a:avLst/>
          </a:prstGeom>
          <a:noFill/>
        </p:spPr>
        <p:txBody>
          <a:bodyPr wrap="square" lIns="114382" tIns="57191" rIns="114382" bIns="57191">
            <a:spAutoFit/>
          </a:bodyPr>
          <a:lstStyle/>
          <a:p>
            <a:pPr algn="ctr"/>
            <a:r>
              <a:rPr lang="es-E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Oscar Sandoval Salinas</a:t>
            </a:r>
          </a:p>
        </p:txBody>
      </p:sp>
      <p:sp>
        <p:nvSpPr>
          <p:cNvPr id="21" name="20 Rectángulo"/>
          <p:cNvSpPr/>
          <p:nvPr/>
        </p:nvSpPr>
        <p:spPr>
          <a:xfrm>
            <a:off x="5683592" y="3844376"/>
            <a:ext cx="2093572" cy="361720"/>
          </a:xfrm>
          <a:prstGeom prst="rect">
            <a:avLst/>
          </a:prstGeom>
          <a:noFill/>
        </p:spPr>
        <p:txBody>
          <a:bodyPr wrap="square" lIns="114382" tIns="57191" rIns="114382" bIns="57191">
            <a:spAutoFit/>
          </a:bodyPr>
          <a:lstStyle/>
          <a:p>
            <a:pPr algn="ctr"/>
            <a:r>
              <a:rPr lang="es-E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Pablo Gómez Ramírez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288181" y="5776204"/>
            <a:ext cx="1972034" cy="607942"/>
          </a:xfrm>
          <a:prstGeom prst="rect">
            <a:avLst/>
          </a:prstGeom>
          <a:noFill/>
        </p:spPr>
        <p:txBody>
          <a:bodyPr wrap="square" lIns="114382" tIns="57191" rIns="114382" bIns="57191">
            <a:spAutoFit/>
          </a:bodyPr>
          <a:lstStyle/>
          <a:p>
            <a:pPr algn="ctr"/>
            <a:r>
              <a:rPr lang="es-E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Prof. Miguel Quiñones Pedraza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5919396" y="5763390"/>
            <a:ext cx="1562185" cy="607942"/>
          </a:xfrm>
          <a:prstGeom prst="rect">
            <a:avLst/>
          </a:prstGeom>
          <a:noFill/>
        </p:spPr>
        <p:txBody>
          <a:bodyPr wrap="square" lIns="114382" tIns="57191" rIns="114382" bIns="57191">
            <a:spAutoFit/>
          </a:bodyPr>
          <a:lstStyle/>
          <a:p>
            <a:pPr algn="ctr"/>
            <a:r>
              <a:rPr lang="es-E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Rafael Martínez Valdivia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2304405" y="5760566"/>
            <a:ext cx="1629442" cy="607942"/>
          </a:xfrm>
          <a:prstGeom prst="rect">
            <a:avLst/>
          </a:prstGeom>
          <a:noFill/>
        </p:spPr>
        <p:txBody>
          <a:bodyPr wrap="square" lIns="114382" tIns="57191" rIns="114382" bIns="57191">
            <a:spAutoFit/>
          </a:bodyPr>
          <a:lstStyle/>
          <a:p>
            <a:pPr algn="ctr"/>
            <a:r>
              <a:rPr lang="es-E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Salomón Gaytan Aguirre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24388" y="7086388"/>
            <a:ext cx="7318263" cy="546386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alpha val="80000"/>
              </a:schemeClr>
            </a:solidFill>
          </a:ln>
        </p:spPr>
        <p:txBody>
          <a:bodyPr wrap="square" lIns="114382" tIns="57191" rIns="114382" bIns="57191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Marcha-mitin, 23 de septiembre del 2010. a las 16:00hrs. Del Monumento a lázaro Cárdenas a Palacio de Gobierno.</a:t>
            </a:r>
            <a:endParaRPr lang="es-E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288181" y="7945970"/>
            <a:ext cx="7056784" cy="3685707"/>
          </a:xfrm>
          <a:prstGeom prst="rect">
            <a:avLst/>
          </a:prstGeom>
          <a:noFill/>
          <a:ln>
            <a:noFill/>
          </a:ln>
        </p:spPr>
        <p:txBody>
          <a:bodyPr wrap="square" lIns="114382" tIns="57191" rIns="114382" bIns="57191">
            <a:spAutoFit/>
          </a:bodyPr>
          <a:lstStyle/>
          <a:p>
            <a:pPr algn="ctr"/>
            <a:r>
              <a:rPr lang="es-ES" sz="1800" dirty="0">
                <a:ln w="12700">
                  <a:solidFill>
                    <a:schemeClr val="tx1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¡vivan los mártires de Madera</a:t>
            </a:r>
            <a:r>
              <a:rPr lang="es-ES" sz="1800" dirty="0" smtClean="0">
                <a:ln w="12700">
                  <a:solidFill>
                    <a:schemeClr val="tx1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!</a:t>
            </a:r>
          </a:p>
          <a:p>
            <a:pPr algn="ctr"/>
            <a:r>
              <a:rPr lang="es-MX" sz="1400" dirty="0" smtClean="0">
                <a:latin typeface="Bell MT" pitchFamily="18" charset="0"/>
              </a:rPr>
              <a:t>¡Por un cambio de Política social, a una mas justa!</a:t>
            </a:r>
            <a:br>
              <a:rPr lang="es-MX" sz="1400" dirty="0" smtClean="0">
                <a:latin typeface="Bell MT" pitchFamily="18" charset="0"/>
              </a:rPr>
            </a:br>
            <a:r>
              <a:rPr lang="es-MX" sz="1400" dirty="0" smtClean="0">
                <a:latin typeface="Bell MT" pitchFamily="18" charset="0"/>
              </a:rPr>
              <a:t> ¡Para vivir mejor, que se valla Calderón ! </a:t>
            </a:r>
            <a:br>
              <a:rPr lang="es-MX" sz="1400" dirty="0" smtClean="0">
                <a:latin typeface="Bell MT" pitchFamily="18" charset="0"/>
              </a:rPr>
            </a:br>
            <a:r>
              <a:rPr lang="es-MX" sz="1400" dirty="0" smtClean="0">
                <a:latin typeface="Bell MT" pitchFamily="18" charset="0"/>
              </a:rPr>
              <a:t>¡Reinstalación de las fuentes de empleo y Solución al SME!</a:t>
            </a:r>
            <a:br>
              <a:rPr lang="es-MX" sz="1400" dirty="0" smtClean="0">
                <a:latin typeface="Bell MT" pitchFamily="18" charset="0"/>
              </a:rPr>
            </a:br>
            <a:r>
              <a:rPr lang="es-MX" sz="1400" dirty="0" smtClean="0">
                <a:latin typeface="Bell MT" pitchFamily="18" charset="0"/>
              </a:rPr>
              <a:t>¡Alto a la Represión del pueblo, por la falsa izquierda, del Gobierno Leonel Godoy Rangel!</a:t>
            </a:r>
            <a:br>
              <a:rPr lang="es-MX" sz="1400" dirty="0" smtClean="0">
                <a:latin typeface="Bell MT" pitchFamily="18" charset="0"/>
              </a:rPr>
            </a:br>
            <a:r>
              <a:rPr lang="es-MX" sz="1400" dirty="0" smtClean="0">
                <a:latin typeface="Bell MT" pitchFamily="18" charset="0"/>
              </a:rPr>
              <a:t>¡Por la aparición con vida, de los desaparecidos políticos y de conciencia de todo el país!</a:t>
            </a:r>
            <a:br>
              <a:rPr lang="es-MX" sz="1400" dirty="0" smtClean="0">
                <a:latin typeface="Bell MT" pitchFamily="18" charset="0"/>
              </a:rPr>
            </a:br>
            <a:r>
              <a:rPr lang="es-MX" sz="1400" dirty="0" smtClean="0">
                <a:latin typeface="Bell MT" pitchFamily="18" charset="0"/>
              </a:rPr>
              <a:t>¡Por la cancelación de todas las ordenes de aprensión, en contra de los luchadores sociales! </a:t>
            </a:r>
            <a:br>
              <a:rPr lang="es-MX" sz="1400" dirty="0" smtClean="0">
                <a:latin typeface="Bell MT" pitchFamily="18" charset="0"/>
              </a:rPr>
            </a:br>
            <a:r>
              <a:rPr lang="es-MX" sz="1400" dirty="0" smtClean="0">
                <a:latin typeface="Bell MT" pitchFamily="18" charset="0"/>
              </a:rPr>
              <a:t>¡Por el Reconocimiento de la Casa del Estudiante Arturo Gámiz García!</a:t>
            </a:r>
            <a:br>
              <a:rPr lang="es-MX" sz="1400" dirty="0" smtClean="0">
                <a:latin typeface="Bell MT" pitchFamily="18" charset="0"/>
              </a:rPr>
            </a:br>
            <a:r>
              <a:rPr lang="es-ES" sz="1400" dirty="0" smtClean="0">
                <a:latin typeface="Bell MT" pitchFamily="18" charset="0"/>
              </a:rPr>
              <a:t>¡¡Por la construcción de la nueva sociedad sin explotados y</a:t>
            </a:r>
            <a:br>
              <a:rPr lang="es-ES" sz="1400" dirty="0" smtClean="0">
                <a:latin typeface="Bell MT" pitchFamily="18" charset="0"/>
              </a:rPr>
            </a:br>
            <a:r>
              <a:rPr lang="es-ES" sz="1400" dirty="0" smtClean="0">
                <a:latin typeface="Bell MT" pitchFamily="18" charset="0"/>
              </a:rPr>
              <a:t>sin explotadores!!</a:t>
            </a:r>
            <a:br>
              <a:rPr lang="es-ES" sz="1400" dirty="0" smtClean="0">
                <a:latin typeface="Bell MT" pitchFamily="18" charset="0"/>
              </a:rPr>
            </a:br>
            <a:r>
              <a:rPr lang="es-ES" sz="1400" dirty="0" smtClean="0">
                <a:latin typeface="Bell MT" pitchFamily="18" charset="0"/>
              </a:rPr>
              <a:t>¡¡Sólo el comunismo garantiza la educación pública y</a:t>
            </a:r>
            <a:br>
              <a:rPr lang="es-ES" sz="1400" dirty="0" smtClean="0">
                <a:latin typeface="Bell MT" pitchFamily="18" charset="0"/>
              </a:rPr>
            </a:br>
            <a:r>
              <a:rPr lang="es-ES" sz="1400" dirty="0" smtClean="0">
                <a:latin typeface="Bell MT" pitchFamily="18" charset="0"/>
              </a:rPr>
              <a:t>gratuita!!</a:t>
            </a:r>
            <a:endParaRPr lang="es-ES" sz="1400" dirty="0" smtClean="0">
              <a:ln w="12700">
                <a:solidFill>
                  <a:schemeClr val="tx1"/>
                </a:solidFill>
                <a:prstDash val="solid"/>
              </a:ln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1600" dirty="0" smtClean="0">
                <a:ln w="12700">
                  <a:solidFill>
                    <a:schemeClr val="tx1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REVOLUCIONARIAMENTE:</a:t>
            </a:r>
          </a:p>
          <a:p>
            <a:pPr algn="ctr"/>
            <a:r>
              <a:rPr lang="es-ES" sz="1400" dirty="0" smtClean="0">
                <a:ln w="12700">
                  <a:solidFill>
                    <a:schemeClr val="tx1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Frente Estudiantil Revolucionario (FER), Casas del Estudiante Joven Guardia Revolucionaria y Arturo Gámiz García. </a:t>
            </a:r>
          </a:p>
          <a:p>
            <a:pPr algn="ctr"/>
            <a:r>
              <a:rPr lang="es-ES" sz="1600" dirty="0" smtClean="0">
                <a:ln w="12700">
                  <a:solidFill>
                    <a:schemeClr val="tx1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(JGR-AGG)</a:t>
            </a:r>
            <a:endParaRPr lang="es-ES" sz="1800" dirty="0">
              <a:ln w="12700">
                <a:solidFill>
                  <a:schemeClr val="tx1"/>
                </a:solidFill>
                <a:prstDash val="solid"/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</TotalTime>
  <Words>90</Words>
  <Application>Microsoft Office PowerPoint</Application>
  <PresentationFormat>Personalizado</PresentationFormat>
  <Paragraphs>16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DurieSpain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Comite de Prensa</dc:creator>
  <cp:lastModifiedBy>Comite de Prensa</cp:lastModifiedBy>
  <cp:revision>120</cp:revision>
  <dcterms:created xsi:type="dcterms:W3CDTF">2010-09-21T00:49:56Z</dcterms:created>
  <dcterms:modified xsi:type="dcterms:W3CDTF">2010-09-21T20:37:20Z</dcterms:modified>
</cp:coreProperties>
</file>