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18E9A2E-B73E-432A-A9C4-9701D5760CAC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5C9FC91-1C9A-42F0-9316-B9F840872617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186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9A2E-B73E-432A-A9C4-9701D5760CAC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FC91-1C9A-42F0-9316-B9F840872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050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9A2E-B73E-432A-A9C4-9701D5760CAC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FC91-1C9A-42F0-9316-B9F840872617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29905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9A2E-B73E-432A-A9C4-9701D5760CAC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FC91-1C9A-42F0-9316-B9F84087261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7754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9A2E-B73E-432A-A9C4-9701D5760CAC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FC91-1C9A-42F0-9316-B9F840872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612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9A2E-B73E-432A-A9C4-9701D5760CAC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FC91-1C9A-42F0-9316-B9F84087261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59589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9A2E-B73E-432A-A9C4-9701D5760CAC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FC91-1C9A-42F0-9316-B9F840872617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27014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9A2E-B73E-432A-A9C4-9701D5760CAC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FC91-1C9A-42F0-9316-B9F840872617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64257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9A2E-B73E-432A-A9C4-9701D5760CAC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FC91-1C9A-42F0-9316-B9F840872617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0969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9A2E-B73E-432A-A9C4-9701D5760CAC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FC91-1C9A-42F0-9316-B9F840872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215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9A2E-B73E-432A-A9C4-9701D5760CAC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FC91-1C9A-42F0-9316-B9F840872617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835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9A2E-B73E-432A-A9C4-9701D5760CAC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FC91-1C9A-42F0-9316-B9F840872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622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9A2E-B73E-432A-A9C4-9701D5760CAC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FC91-1C9A-42F0-9316-B9F840872617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5659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9A2E-B73E-432A-A9C4-9701D5760CAC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FC91-1C9A-42F0-9316-B9F840872617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9714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9A2E-B73E-432A-A9C4-9701D5760CAC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FC91-1C9A-42F0-9316-B9F840872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332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9A2E-B73E-432A-A9C4-9701D5760CAC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FC91-1C9A-42F0-9316-B9F840872617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4915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9A2E-B73E-432A-A9C4-9701D5760CAC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FC91-1C9A-42F0-9316-B9F840872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86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8E9A2E-B73E-432A-A9C4-9701D5760CAC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5C9FC91-1C9A-42F0-9316-B9F840872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11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0375" y="1"/>
            <a:ext cx="10918209" cy="128289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u="sng" dirty="0">
                <a:solidFill>
                  <a:schemeClr val="accent2">
                    <a:lumMod val="50000"/>
                  </a:schemeClr>
                </a:solidFill>
              </a:rPr>
              <a:t>A Personal SWOT –Kumar Manglam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773" y="1883391"/>
            <a:ext cx="11723427" cy="4804012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Review this SWOT analysis for myself, a bar manager</a:t>
            </a:r>
            <a:r>
              <a:rPr lang="en-US" dirty="0" smtClean="0"/>
              <a:t>.</a:t>
            </a:r>
          </a:p>
          <a:p>
            <a:endParaRPr lang="en-US" b="1" u="sng" dirty="0" smtClean="0"/>
          </a:p>
          <a:p>
            <a:r>
              <a:rPr lang="en-US" b="1" u="sng" dirty="0" smtClean="0">
                <a:solidFill>
                  <a:srgbClr val="FF0000"/>
                </a:solidFill>
              </a:rPr>
              <a:t>Strengths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I'm very creative. I often impressing my guest with a new creativity on their service.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communicate well with my clients and team.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have the ability to ask key questions to find just the right marketing angle.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I'm completely committed to the success of a Guest desire.</a:t>
            </a:r>
          </a:p>
          <a:p>
            <a:endParaRPr lang="en-US" u="sng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81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                                     SWOT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                                                      </a:t>
            </a:r>
            <a:r>
              <a:rPr lang="en-US" b="1" u="sng" dirty="0" smtClean="0">
                <a:solidFill>
                  <a:srgbClr val="FF0000"/>
                </a:solidFill>
              </a:rPr>
              <a:t>Weaknesses</a:t>
            </a:r>
          </a:p>
          <a:p>
            <a:pPr lvl="0"/>
            <a:r>
              <a:rPr lang="en-US" dirty="0"/>
              <a:t>I have a strong, compulsive need to do things quickly and remove them from my "to do" list, and sometimes the quality of my work suffers as a result.</a:t>
            </a:r>
          </a:p>
          <a:p>
            <a:pPr lvl="0"/>
            <a:r>
              <a:rPr lang="en-US" dirty="0"/>
              <a:t>This same need to get things done also causes me stress when I have too many work load.</a:t>
            </a:r>
          </a:p>
          <a:p>
            <a:pPr lvl="0"/>
            <a:r>
              <a:rPr lang="en-US" dirty="0"/>
              <a:t>I get nervous when innovation functions to my guest.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56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                                     SWOT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                                                    </a:t>
            </a:r>
            <a:r>
              <a:rPr lang="en-US" b="1" u="sng" dirty="0" smtClean="0">
                <a:solidFill>
                  <a:srgbClr val="FF0000"/>
                </a:solidFill>
              </a:rPr>
              <a:t>Opportunities</a:t>
            </a:r>
            <a:endParaRPr lang="en-US" u="sng" dirty="0">
              <a:solidFill>
                <a:srgbClr val="FF0000"/>
              </a:solidFill>
            </a:endParaRPr>
          </a:p>
          <a:p>
            <a:pPr lvl="0"/>
            <a:r>
              <a:rPr lang="en-US" dirty="0"/>
              <a:t>One of our major competitors has developed a reputation for treating their smaller guest list poorly.</a:t>
            </a:r>
          </a:p>
          <a:p>
            <a:pPr lvl="0"/>
            <a:r>
              <a:rPr lang="en-US" dirty="0"/>
              <a:t>I'm attending a major marketing conference next month. This will allow for strategic networking, and also offer some great training seminars.</a:t>
            </a:r>
          </a:p>
          <a:p>
            <a:pPr lvl="0"/>
            <a:r>
              <a:rPr lang="en-US" dirty="0"/>
              <a:t>Our GM will go on leave soon. Covering her duties while she's away would be a great career development opportunity for me.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86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                                     SWOT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                                                         </a:t>
            </a:r>
            <a:r>
              <a:rPr lang="en-US" b="1" u="sng" dirty="0" smtClean="0">
                <a:solidFill>
                  <a:srgbClr val="FF0000"/>
                </a:solidFill>
              </a:rPr>
              <a:t>Threats</a:t>
            </a:r>
            <a:endParaRPr lang="en-US" u="sng" dirty="0">
              <a:solidFill>
                <a:srgbClr val="FF0000"/>
              </a:solidFill>
            </a:endParaRPr>
          </a:p>
          <a:p>
            <a:pPr lvl="0"/>
            <a:r>
              <a:rPr lang="en-US" dirty="0"/>
              <a:t>Avery, one of my colleagues, </a:t>
            </a:r>
            <a:r>
              <a:rPr lang="en-US" dirty="0" smtClean="0"/>
              <a:t>Ast. </a:t>
            </a:r>
            <a:r>
              <a:rPr lang="en-US" dirty="0"/>
              <a:t>Bar Manager is a much stronger speaker than I am, and he's competing with me for my future  director position.</a:t>
            </a:r>
          </a:p>
          <a:p>
            <a:pPr lvl="0"/>
            <a:r>
              <a:rPr lang="en-US" dirty="0"/>
              <a:t>Due to recent staff shortages, I'm often overworked, and this negatively impacts my creativity.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</a:t>
            </a:r>
            <a:r>
              <a:rPr lang="en-US" u="sng" dirty="0" smtClean="0"/>
              <a:t>THE END</a:t>
            </a:r>
            <a:r>
              <a:rPr lang="en-US" u="sng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94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</TotalTime>
  <Words>263</Words>
  <Application>Microsoft Office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Garamond</vt:lpstr>
      <vt:lpstr>Organic</vt:lpstr>
      <vt:lpstr>A Personal SWOT –Kumar Manglam</vt:lpstr>
      <vt:lpstr>                                     SWOT</vt:lpstr>
      <vt:lpstr>                                     SWOT</vt:lpstr>
      <vt:lpstr>                                     SWOT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Personal SWOT –Kumar Manglam</dc:title>
  <dc:creator>user</dc:creator>
  <cp:lastModifiedBy>user</cp:lastModifiedBy>
  <cp:revision>2</cp:revision>
  <dcterms:created xsi:type="dcterms:W3CDTF">2013-10-10T09:31:07Z</dcterms:created>
  <dcterms:modified xsi:type="dcterms:W3CDTF">2013-10-10T09:46:42Z</dcterms:modified>
</cp:coreProperties>
</file>